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543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754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050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041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215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947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750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274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007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320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013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FDAB7-82F2-432F-92D2-5F6E0C27AD1D}" type="datetimeFigureOut">
              <a:rPr lang="es-MX" smtClean="0"/>
              <a:t>03/11/2025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4B6F1-9CF2-49E4-92FB-880BFDE83FF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2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1849F7C-36D0-4C66-8F20-E4E164C6B063}"/>
              </a:ext>
            </a:extLst>
          </p:cNvPr>
          <p:cNvSpPr/>
          <p:nvPr/>
        </p:nvSpPr>
        <p:spPr>
          <a:xfrm>
            <a:off x="0" y="0"/>
            <a:ext cx="6858000" cy="8858250"/>
          </a:xfrm>
          <a:prstGeom prst="rect">
            <a:avLst/>
          </a:prstGeom>
          <a:solidFill>
            <a:srgbClr val="FFF1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F787087A-D49A-434E-884B-FE146F9E8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1"/>
          <a:stretch/>
        </p:blipFill>
        <p:spPr bwMode="auto">
          <a:xfrm>
            <a:off x="0" y="1587"/>
            <a:ext cx="6858000" cy="18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43E63FF3-3EF1-4299-832E-F3227203D6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4283"/>
          <a:stretch/>
        </p:blipFill>
        <p:spPr bwMode="auto">
          <a:xfrm>
            <a:off x="0" y="4112425"/>
            <a:ext cx="1181100" cy="1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8A23F53C-79D2-4A36-A4F6-B64D69D68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5529263" y="2769927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0F73CFB0-55EF-4CA1-A837-26A966637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4348163" y="4547928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DB62C28D-F774-465F-BB40-AF515AFB7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2509838" y="5261241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256EB9A7-B2F1-4F66-8152-CC33EFC720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859632" y="1971944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A27664FC-91F7-4C50-9046-789738D94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 r="82778" b="33264"/>
          <a:stretch/>
        </p:blipFill>
        <p:spPr bwMode="auto">
          <a:xfrm>
            <a:off x="4688682" y="1757104"/>
            <a:ext cx="1181100" cy="12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7900EB9-90E6-48BA-888A-4CB4F2BDD6E1}"/>
              </a:ext>
            </a:extLst>
          </p:cNvPr>
          <p:cNvSpPr/>
          <p:nvPr/>
        </p:nvSpPr>
        <p:spPr>
          <a:xfrm>
            <a:off x="1071375" y="2705459"/>
            <a:ext cx="4740400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Century Gothic" panose="020B0502020202020204" pitchFamily="34" charset="0"/>
              </a:rPr>
              <a:t>Programa </a:t>
            </a:r>
          </a:p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Revolución</a:t>
            </a:r>
          </a:p>
          <a:p>
            <a:pPr algn="ctr"/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ES" sz="66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Century Gothic" panose="020B0502020202020204" pitchFamily="34" charset="0"/>
              </a:rPr>
              <a:t>Mexicana</a:t>
            </a:r>
          </a:p>
        </p:txBody>
      </p:sp>
      <p:pic>
        <p:nvPicPr>
          <p:cNvPr id="2050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A8EECB29-B506-4225-B711-D799C962C0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73" b="-1"/>
          <a:stretch/>
        </p:blipFill>
        <p:spPr bwMode="auto">
          <a:xfrm>
            <a:off x="0" y="6441620"/>
            <a:ext cx="6858000" cy="270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83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8D06C9B3-458B-4CD4-AC5A-D500576E4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91"/>
          <a:stretch/>
        </p:blipFill>
        <p:spPr bwMode="auto">
          <a:xfrm>
            <a:off x="0" y="1587"/>
            <a:ext cx="6858000" cy="18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lustración plana para la celebración de la independencia de méxico |  Vector Premium">
            <a:extLst>
              <a:ext uri="{FF2B5EF4-FFF2-40B4-BE49-F238E27FC236}">
                <a16:creationId xmlns:a16="http://schemas.microsoft.com/office/drawing/2014/main" id="{E1A2A099-32F2-485A-B54E-D39E57846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9"/>
          <a:stretch/>
        </p:blipFill>
        <p:spPr bwMode="auto">
          <a:xfrm>
            <a:off x="0" y="6343650"/>
            <a:ext cx="68580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9F518D7-DFE4-73B6-DA73-41CE3FF7ADA5}"/>
              </a:ext>
            </a:extLst>
          </p:cNvPr>
          <p:cNvSpPr txBox="1"/>
          <p:nvPr/>
        </p:nvSpPr>
        <p:spPr>
          <a:xfrm>
            <a:off x="242887" y="266046"/>
            <a:ext cx="6372225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Century Gothic" panose="020B0502020202020204" pitchFamily="34" charset="0"/>
              </a:rPr>
              <a:t>Buenos días compañeros maestros, alumnos, padres de familia y publico en general que hoy nos acompañan para conmemorar un aniversario mas de la revolución mexicana, les damos la mas cordial bienvenida y agradecemos su presencia.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La Escuela Ignacio José Allende abre sus puertas en este día para conmemorar la justicia de las luchas revolucionarias para buscar la igualdad, la libertad y el derecho de todos por tener una vida digna, basada en el trabajo y el respeto. 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Es por ello que en esta mañana queremos recordar a los héroes de la revolución, esos hombres y mujeres que lucharon y dieron su vida por lograr una sociedad mas justa, democrática y en paz.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La bandera de México es la esencia de nuestra historia por tal motivo recibámosla con el respeto que se merece.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Atención escuela:    ¡Saludar ya!                   ¡Firmes ya!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A continuación el alumno dirigirá ______________el juramento a la bandera.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El himno nacional es un canto glorioso con su eco triunfal, es el amor a la patria mexicana que tanto hemos amado.  Todos juntos y a una sola voz entonaremos nuestros himno nacional mexicano.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A continuación nos preparamos para despedir a nuestra enseña patria, con el debido respeto.   ¡Saludar ya!                           ¡Firmes ya!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El día de hoy  maestros y alumnos de la escuela les tenemos preparado un programa cívico y artístico para tener presente a nuestra revolución mexicana iniciada el día 20 de noviembre del año 1910.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 Para dar inicio a este evento tenemos una reseña histórica a cargo del grupo de 6°. Un fuerte aplauso para recibirlos.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La revolución Mexicana fue un conflicto armado que tuvo grandes consecuencias, es el acontecimiento político y social mas importante del siglo XX en México.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Enseguida los grupos de 4to grado nos presentaran una bonita tabla rítmica, vamos a recibirlos con un fuerte aplauso.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Nuestra compañera Megan de 4to grado sección A nos cantara unos  corridos revolucionarios.</a:t>
            </a:r>
          </a:p>
          <a:p>
            <a:endParaRPr lang="es-MX" sz="1200" dirty="0">
              <a:latin typeface="Century Gothic" panose="020B0502020202020204" pitchFamily="34" charset="0"/>
            </a:endParaRPr>
          </a:p>
          <a:p>
            <a:r>
              <a:rPr lang="es-MX" sz="1200" dirty="0">
                <a:latin typeface="Century Gothic" panose="020B0502020202020204" pitchFamily="34" charset="0"/>
              </a:rPr>
              <a:t>Los alumnos de 6to grado representara un bonito cuadro revolucionario.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Bridemos un fuerte aplauso para todos esos pequeños artistas que han representado la revolución mexicana con el apoyo de sus maestros.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El grupo de primer año sección A les da las gracias por su 					participación  y asistencia a este acto cívico.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Agradecemos a todos por su amable asistencia y los invitamos a disfrutar de la tradicional Kermes</a:t>
            </a:r>
          </a:p>
          <a:p>
            <a:r>
              <a:rPr lang="es-MX" dirty="0">
                <a:latin typeface="Century Gothic" panose="020B0502020202020204" pitchFamily="34" charset="0"/>
              </a:rPr>
              <a:t> 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r>
              <a:rPr lang="es-MX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37952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428</Words>
  <Application>Microsoft Office PowerPoint</Application>
  <PresentationFormat>Carta (216 x 279 mm)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Editor</dc:creator>
  <cp:lastModifiedBy>Organ Vaipe</cp:lastModifiedBy>
  <cp:revision>2</cp:revision>
  <dcterms:created xsi:type="dcterms:W3CDTF">2023-11-10T00:28:02Z</dcterms:created>
  <dcterms:modified xsi:type="dcterms:W3CDTF">2025-11-03T23:54:49Z</dcterms:modified>
</cp:coreProperties>
</file>