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771900" cy="5321300"/>
  <p:notesSz cx="6858000" cy="9144000"/>
  <p:embeddedFontLst>
    <p:embeddedFont>
      <p:font typeface="Glacial Indifference" panose="020B0604020202020204" charset="0"/>
      <p:regular r:id="rId3"/>
    </p:embeddedFont>
    <p:embeddedFont>
      <p:font typeface="Special Elite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5" d="100"/>
          <a:sy n="95" d="100"/>
        </p:scale>
        <p:origin x="2726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04435" y="111579"/>
            <a:ext cx="832635" cy="696386"/>
          </a:xfrm>
          <a:custGeom>
            <a:avLst/>
            <a:gdLst/>
            <a:ahLst/>
            <a:cxnLst/>
            <a:rect l="l" t="t" r="r" b="b"/>
            <a:pathLst>
              <a:path w="832635" h="696386">
                <a:moveTo>
                  <a:pt x="0" y="0"/>
                </a:moveTo>
                <a:lnTo>
                  <a:pt x="832635" y="0"/>
                </a:lnTo>
                <a:lnTo>
                  <a:pt x="832635" y="696386"/>
                </a:lnTo>
                <a:lnTo>
                  <a:pt x="0" y="6963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507999">
            <a:off x="-111484" y="196948"/>
            <a:ext cx="1066116" cy="622224"/>
          </a:xfrm>
          <a:custGeom>
            <a:avLst/>
            <a:gdLst/>
            <a:ahLst/>
            <a:cxnLst/>
            <a:rect l="l" t="t" r="r" b="b"/>
            <a:pathLst>
              <a:path w="1066116" h="622224">
                <a:moveTo>
                  <a:pt x="0" y="0"/>
                </a:moveTo>
                <a:lnTo>
                  <a:pt x="1066116" y="0"/>
                </a:lnTo>
                <a:lnTo>
                  <a:pt x="1066116" y="622224"/>
                </a:lnTo>
                <a:lnTo>
                  <a:pt x="0" y="6222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40025">
            <a:off x="3223964" y="4568436"/>
            <a:ext cx="692093" cy="857322"/>
          </a:xfrm>
          <a:custGeom>
            <a:avLst/>
            <a:gdLst/>
            <a:ahLst/>
            <a:cxnLst/>
            <a:rect l="l" t="t" r="r" b="b"/>
            <a:pathLst>
              <a:path w="692093" h="857322">
                <a:moveTo>
                  <a:pt x="0" y="0"/>
                </a:moveTo>
                <a:lnTo>
                  <a:pt x="692093" y="0"/>
                </a:lnTo>
                <a:lnTo>
                  <a:pt x="692093" y="857322"/>
                </a:lnTo>
                <a:lnTo>
                  <a:pt x="0" y="8573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156398">
            <a:off x="-223711" y="4785392"/>
            <a:ext cx="903210" cy="661806"/>
          </a:xfrm>
          <a:custGeom>
            <a:avLst/>
            <a:gdLst/>
            <a:ahLst/>
            <a:cxnLst/>
            <a:rect l="l" t="t" r="r" b="b"/>
            <a:pathLst>
              <a:path w="903210" h="661806">
                <a:moveTo>
                  <a:pt x="0" y="0"/>
                </a:moveTo>
                <a:lnTo>
                  <a:pt x="903210" y="0"/>
                </a:lnTo>
                <a:lnTo>
                  <a:pt x="903210" y="661806"/>
                </a:lnTo>
                <a:lnTo>
                  <a:pt x="0" y="6618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88249" y="933674"/>
            <a:ext cx="3381762" cy="4321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"/>
              </a:lnSpc>
            </a:pPr>
            <a:endParaRPr dirty="0"/>
          </a:p>
          <a:p>
            <a:pPr algn="ctr">
              <a:lnSpc>
                <a:spcPts val="1259"/>
              </a:lnSpc>
            </a:pPr>
            <a:r>
              <a:rPr lang="es-MX" sz="899" dirty="0">
                <a:solidFill>
                  <a:srgbClr val="2D2F57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 dirijo a ustedes para expresar mi más sincero agradecimiento por ser parte de este viaje educativo conmigo y con sus hijos. El cambio de grado es un proceso de crecimiento y transformación, y me siento honrada de haber sido parte de este proceso.</a:t>
            </a:r>
          </a:p>
          <a:p>
            <a:pPr algn="ctr">
              <a:lnSpc>
                <a:spcPts val="1259"/>
              </a:lnSpc>
            </a:pPr>
            <a:endParaRPr lang="es-MX" sz="899" dirty="0">
              <a:solidFill>
                <a:srgbClr val="2D2F57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1259"/>
              </a:lnSpc>
            </a:pPr>
            <a:r>
              <a:rPr lang="es-MX" sz="899" dirty="0">
                <a:solidFill>
                  <a:srgbClr val="2D2F57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Quiero agradecerles por su apoyo constante y su confianza en mí. Su colaboración ha sido fundamental para el crecimiento y desarrollo de nuestros estudiantes.</a:t>
            </a:r>
          </a:p>
          <a:p>
            <a:pPr algn="ctr">
              <a:lnSpc>
                <a:spcPts val="1259"/>
              </a:lnSpc>
            </a:pPr>
            <a:endParaRPr lang="es-MX" sz="899" dirty="0">
              <a:solidFill>
                <a:srgbClr val="2D2F57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1259"/>
              </a:lnSpc>
            </a:pPr>
            <a:r>
              <a:rPr lang="es-MX" sz="899" dirty="0">
                <a:solidFill>
                  <a:srgbClr val="2D2F57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 siento orgullosa de haber podido contribuir a la educación de sus hijos y de haber sido testigo de su crecimiento y desarrollo. Estoy emocionada de ver a nuestros estudiantes despegar hacia nuevas oportunidades y desafíos.</a:t>
            </a:r>
          </a:p>
          <a:p>
            <a:pPr algn="ctr">
              <a:lnSpc>
                <a:spcPts val="1259"/>
              </a:lnSpc>
            </a:pPr>
            <a:endParaRPr lang="es-MX" sz="899" dirty="0">
              <a:solidFill>
                <a:srgbClr val="2D2F57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1259"/>
              </a:lnSpc>
            </a:pPr>
            <a:r>
              <a:rPr lang="es-MX" sz="899" dirty="0">
                <a:solidFill>
                  <a:srgbClr val="2D2F57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Gracias por el apoyo brindando, gracias  por ser padres comprometidos con la educación de sus hijos.  ¡Detrás de cada alumno (a) responsable hay unos padres dispuestos a apoyarlos siempre. Con gran emoción les digo ¡Misión cumplida! Su hijo (a) está listo para la siguiente aventura de aprendizaje el ciclo escolar 2025-2026.</a:t>
            </a:r>
          </a:p>
          <a:p>
            <a:pPr algn="ctr">
              <a:lnSpc>
                <a:spcPts val="1259"/>
              </a:lnSpc>
            </a:pPr>
            <a:endParaRPr lang="es-MX" sz="899" dirty="0">
              <a:solidFill>
                <a:srgbClr val="2D2F57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1259"/>
              </a:lnSpc>
            </a:pPr>
            <a:r>
              <a:rPr lang="es-MX" sz="899" dirty="0">
                <a:solidFill>
                  <a:srgbClr val="2D2F57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Agradezco su apoyo y colaboración.</a:t>
            </a:r>
          </a:p>
          <a:p>
            <a:pPr algn="ctr">
              <a:lnSpc>
                <a:spcPts val="1259"/>
              </a:lnSpc>
            </a:pPr>
            <a:endParaRPr lang="en-US" sz="899" dirty="0">
              <a:solidFill>
                <a:srgbClr val="2D2F57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1259"/>
              </a:lnSpc>
            </a:pPr>
            <a:r>
              <a:rPr lang="es-MX" sz="899" dirty="0">
                <a:solidFill>
                  <a:srgbClr val="2D2F57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Atentamente,</a:t>
            </a:r>
          </a:p>
          <a:p>
            <a:pPr algn="ctr">
              <a:lnSpc>
                <a:spcPts val="1259"/>
              </a:lnSpc>
            </a:pPr>
            <a:r>
              <a:rPr lang="es-MX" sz="899" dirty="0">
                <a:solidFill>
                  <a:srgbClr val="2D2F57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Maestra  de grupo </a:t>
            </a:r>
          </a:p>
        </p:txBody>
      </p:sp>
      <p:sp>
        <p:nvSpPr>
          <p:cNvPr id="7" name="Freeform 7"/>
          <p:cNvSpPr/>
          <p:nvPr/>
        </p:nvSpPr>
        <p:spPr>
          <a:xfrm>
            <a:off x="-24433" y="4892262"/>
            <a:ext cx="787844" cy="787844"/>
          </a:xfrm>
          <a:custGeom>
            <a:avLst/>
            <a:gdLst/>
            <a:ahLst/>
            <a:cxnLst/>
            <a:rect l="l" t="t" r="r" b="b"/>
            <a:pathLst>
              <a:path w="787844" h="787844">
                <a:moveTo>
                  <a:pt x="0" y="0"/>
                </a:moveTo>
                <a:lnTo>
                  <a:pt x="787844" y="0"/>
                </a:lnTo>
                <a:lnTo>
                  <a:pt x="787844" y="787844"/>
                </a:lnTo>
                <a:lnTo>
                  <a:pt x="0" y="78784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36809" y="802499"/>
            <a:ext cx="302161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MX" sz="1500">
                <a:solidFill>
                  <a:srgbClr val="2D2F57"/>
                </a:solidFill>
                <a:latin typeface="Special Elite"/>
                <a:ea typeface="Special Elite"/>
                <a:cs typeface="Special Elite"/>
                <a:sym typeface="Special Elite"/>
              </a:rPr>
              <a:t>¡Estimados padres de familia!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190</Words>
  <Application>Microsoft Office PowerPoint</Application>
  <PresentationFormat>Personalizado</PresentationFormat>
  <Paragraphs>14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Special Elite</vt:lpstr>
      <vt:lpstr>Arial</vt:lpstr>
      <vt:lpstr>Calibri</vt:lpstr>
      <vt:lpstr>Glacial Indifference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Invitación Vertical Fiesta de Despedida de Viaje Adorable Beige y Azul</dc:title>
  <dc:creator>Organ Vaipe</dc:creator>
  <cp:lastModifiedBy>Organ Vaipe</cp:lastModifiedBy>
  <cp:revision>2</cp:revision>
  <dcterms:created xsi:type="dcterms:W3CDTF">2006-08-16T00:00:00Z</dcterms:created>
  <dcterms:modified xsi:type="dcterms:W3CDTF">2025-06-11T23:02:22Z</dcterms:modified>
  <dc:identifier>DAGp4zTAOTU</dc:identifier>
</cp:coreProperties>
</file>