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3771900" cy="5321300"/>
  <p:notesSz cx="6858000" cy="9144000"/>
  <p:embeddedFontLst>
    <p:embeddedFont>
      <p:font typeface="Sniglet" charset="1" panose="04070505030100020000"/>
      <p:regular r:id="rId7"/>
    </p:embeddedFont>
    <p:embeddedFont>
      <p:font typeface="Dreaming Outloud Script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3780000" cy="5328000"/>
          </a:xfrm>
          <a:custGeom>
            <a:avLst/>
            <a:gdLst/>
            <a:ahLst/>
            <a:cxnLst/>
            <a:rect r="r" b="b" t="t" l="l"/>
            <a:pathLst>
              <a:path h="5328000" w="3780000">
                <a:moveTo>
                  <a:pt x="0" y="0"/>
                </a:moveTo>
                <a:lnTo>
                  <a:pt x="3780000" y="0"/>
                </a:lnTo>
                <a:lnTo>
                  <a:pt x="3780000" y="5328000"/>
                </a:lnTo>
                <a:lnTo>
                  <a:pt x="0" y="532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500" t="-2145" r="-23500" b="-214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4187" y="89165"/>
            <a:ext cx="713559" cy="620499"/>
          </a:xfrm>
          <a:custGeom>
            <a:avLst/>
            <a:gdLst/>
            <a:ahLst/>
            <a:cxnLst/>
            <a:rect r="r" b="b" t="t" l="l"/>
            <a:pathLst>
              <a:path h="620499" w="713559">
                <a:moveTo>
                  <a:pt x="0" y="0"/>
                </a:moveTo>
                <a:lnTo>
                  <a:pt x="713559" y="0"/>
                </a:lnTo>
                <a:lnTo>
                  <a:pt x="713559" y="620499"/>
                </a:lnTo>
                <a:lnTo>
                  <a:pt x="0" y="6204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79246" y="3753507"/>
            <a:ext cx="287726" cy="300413"/>
          </a:xfrm>
          <a:custGeom>
            <a:avLst/>
            <a:gdLst/>
            <a:ahLst/>
            <a:cxnLst/>
            <a:rect r="r" b="b" t="t" l="l"/>
            <a:pathLst>
              <a:path h="300413" w="287726">
                <a:moveTo>
                  <a:pt x="0" y="0"/>
                </a:moveTo>
                <a:lnTo>
                  <a:pt x="287725" y="0"/>
                </a:lnTo>
                <a:lnTo>
                  <a:pt x="287725" y="300414"/>
                </a:lnTo>
                <a:lnTo>
                  <a:pt x="0" y="3004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3145606" y="2986449"/>
            <a:ext cx="287726" cy="300413"/>
          </a:xfrm>
          <a:custGeom>
            <a:avLst/>
            <a:gdLst/>
            <a:ahLst/>
            <a:cxnLst/>
            <a:rect r="r" b="b" t="t" l="l"/>
            <a:pathLst>
              <a:path h="300413" w="287726">
                <a:moveTo>
                  <a:pt x="287726" y="0"/>
                </a:moveTo>
                <a:lnTo>
                  <a:pt x="0" y="0"/>
                </a:lnTo>
                <a:lnTo>
                  <a:pt x="0" y="300413"/>
                </a:lnTo>
                <a:lnTo>
                  <a:pt x="287726" y="300413"/>
                </a:lnTo>
                <a:lnTo>
                  <a:pt x="287726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548518" y="4971622"/>
            <a:ext cx="199107" cy="207887"/>
          </a:xfrm>
          <a:custGeom>
            <a:avLst/>
            <a:gdLst/>
            <a:ahLst/>
            <a:cxnLst/>
            <a:rect r="r" b="b" t="t" l="l"/>
            <a:pathLst>
              <a:path h="207887" w="199107">
                <a:moveTo>
                  <a:pt x="199107" y="0"/>
                </a:moveTo>
                <a:lnTo>
                  <a:pt x="0" y="0"/>
                </a:lnTo>
                <a:lnTo>
                  <a:pt x="0" y="207887"/>
                </a:lnTo>
                <a:lnTo>
                  <a:pt x="199107" y="207887"/>
                </a:lnTo>
                <a:lnTo>
                  <a:pt x="199107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278446" y="2360731"/>
            <a:ext cx="199107" cy="207887"/>
          </a:xfrm>
          <a:custGeom>
            <a:avLst/>
            <a:gdLst/>
            <a:ahLst/>
            <a:cxnLst/>
            <a:rect r="r" b="b" t="t" l="l"/>
            <a:pathLst>
              <a:path h="207887" w="199107">
                <a:moveTo>
                  <a:pt x="199108" y="0"/>
                </a:moveTo>
                <a:lnTo>
                  <a:pt x="0" y="0"/>
                </a:lnTo>
                <a:lnTo>
                  <a:pt x="0" y="207887"/>
                </a:lnTo>
                <a:lnTo>
                  <a:pt x="199108" y="207887"/>
                </a:lnTo>
                <a:lnTo>
                  <a:pt x="199108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845604" y="1179498"/>
            <a:ext cx="199107" cy="207887"/>
          </a:xfrm>
          <a:custGeom>
            <a:avLst/>
            <a:gdLst/>
            <a:ahLst/>
            <a:cxnLst/>
            <a:rect r="r" b="b" t="t" l="l"/>
            <a:pathLst>
              <a:path h="207887" w="199107">
                <a:moveTo>
                  <a:pt x="199107" y="0"/>
                </a:moveTo>
                <a:lnTo>
                  <a:pt x="0" y="0"/>
                </a:lnTo>
                <a:lnTo>
                  <a:pt x="0" y="207886"/>
                </a:lnTo>
                <a:lnTo>
                  <a:pt x="199107" y="207886"/>
                </a:lnTo>
                <a:lnTo>
                  <a:pt x="199107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3191665" y="869147"/>
            <a:ext cx="199107" cy="207887"/>
          </a:xfrm>
          <a:custGeom>
            <a:avLst/>
            <a:gdLst/>
            <a:ahLst/>
            <a:cxnLst/>
            <a:rect r="r" b="b" t="t" l="l"/>
            <a:pathLst>
              <a:path h="207887" w="199107">
                <a:moveTo>
                  <a:pt x="199107" y="0"/>
                </a:moveTo>
                <a:lnTo>
                  <a:pt x="0" y="0"/>
                </a:lnTo>
                <a:lnTo>
                  <a:pt x="0" y="207887"/>
                </a:lnTo>
                <a:lnTo>
                  <a:pt x="199107" y="207887"/>
                </a:lnTo>
                <a:lnTo>
                  <a:pt x="199107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39028" y="1540825"/>
            <a:ext cx="199107" cy="207887"/>
          </a:xfrm>
          <a:custGeom>
            <a:avLst/>
            <a:gdLst/>
            <a:ahLst/>
            <a:cxnLst/>
            <a:rect r="r" b="b" t="t" l="l"/>
            <a:pathLst>
              <a:path h="207887" w="199107">
                <a:moveTo>
                  <a:pt x="199107" y="0"/>
                </a:moveTo>
                <a:lnTo>
                  <a:pt x="0" y="0"/>
                </a:lnTo>
                <a:lnTo>
                  <a:pt x="0" y="207887"/>
                </a:lnTo>
                <a:lnTo>
                  <a:pt x="199107" y="207887"/>
                </a:lnTo>
                <a:lnTo>
                  <a:pt x="199107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2891255" y="1283441"/>
            <a:ext cx="199107" cy="207887"/>
          </a:xfrm>
          <a:custGeom>
            <a:avLst/>
            <a:gdLst/>
            <a:ahLst/>
            <a:cxnLst/>
            <a:rect r="r" b="b" t="t" l="l"/>
            <a:pathLst>
              <a:path h="207887" w="199107">
                <a:moveTo>
                  <a:pt x="199107" y="0"/>
                </a:moveTo>
                <a:lnTo>
                  <a:pt x="0" y="0"/>
                </a:lnTo>
                <a:lnTo>
                  <a:pt x="0" y="207887"/>
                </a:lnTo>
                <a:lnTo>
                  <a:pt x="199107" y="207887"/>
                </a:lnTo>
                <a:lnTo>
                  <a:pt x="199107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676450" y="678037"/>
            <a:ext cx="282592" cy="295053"/>
          </a:xfrm>
          <a:custGeom>
            <a:avLst/>
            <a:gdLst/>
            <a:ahLst/>
            <a:cxnLst/>
            <a:rect r="r" b="b" t="t" l="l"/>
            <a:pathLst>
              <a:path h="295053" w="282592">
                <a:moveTo>
                  <a:pt x="282592" y="0"/>
                </a:moveTo>
                <a:lnTo>
                  <a:pt x="0" y="0"/>
                </a:lnTo>
                <a:lnTo>
                  <a:pt x="0" y="295053"/>
                </a:lnTo>
                <a:lnTo>
                  <a:pt x="282592" y="295053"/>
                </a:lnTo>
                <a:lnTo>
                  <a:pt x="282592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6329" y="4435375"/>
            <a:ext cx="769275" cy="600569"/>
          </a:xfrm>
          <a:custGeom>
            <a:avLst/>
            <a:gdLst/>
            <a:ahLst/>
            <a:cxnLst/>
            <a:rect r="r" b="b" t="t" l="l"/>
            <a:pathLst>
              <a:path h="600569" w="769275">
                <a:moveTo>
                  <a:pt x="0" y="0"/>
                </a:moveTo>
                <a:lnTo>
                  <a:pt x="769275" y="0"/>
                </a:lnTo>
                <a:lnTo>
                  <a:pt x="769275" y="600568"/>
                </a:lnTo>
                <a:lnTo>
                  <a:pt x="0" y="6005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0">
            <a:off x="3174084" y="4828057"/>
            <a:ext cx="199107" cy="207887"/>
          </a:xfrm>
          <a:custGeom>
            <a:avLst/>
            <a:gdLst/>
            <a:ahLst/>
            <a:cxnLst/>
            <a:rect r="r" b="b" t="t" l="l"/>
            <a:pathLst>
              <a:path h="207887" w="199107">
                <a:moveTo>
                  <a:pt x="199107" y="0"/>
                </a:moveTo>
                <a:lnTo>
                  <a:pt x="0" y="0"/>
                </a:lnTo>
                <a:lnTo>
                  <a:pt x="0" y="207886"/>
                </a:lnTo>
                <a:lnTo>
                  <a:pt x="199107" y="207886"/>
                </a:lnTo>
                <a:lnTo>
                  <a:pt x="199107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2926149" y="2664000"/>
            <a:ext cx="139987" cy="146160"/>
          </a:xfrm>
          <a:custGeom>
            <a:avLst/>
            <a:gdLst/>
            <a:ahLst/>
            <a:cxnLst/>
            <a:rect r="r" b="b" t="t" l="l"/>
            <a:pathLst>
              <a:path h="146160" w="139987">
                <a:moveTo>
                  <a:pt x="139987" y="0"/>
                </a:moveTo>
                <a:lnTo>
                  <a:pt x="0" y="0"/>
                </a:lnTo>
                <a:lnTo>
                  <a:pt x="0" y="146160"/>
                </a:lnTo>
                <a:lnTo>
                  <a:pt x="139987" y="146160"/>
                </a:lnTo>
                <a:lnTo>
                  <a:pt x="139987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233204" y="39280"/>
            <a:ext cx="400257" cy="611468"/>
          </a:xfrm>
          <a:custGeom>
            <a:avLst/>
            <a:gdLst/>
            <a:ahLst/>
            <a:cxnLst/>
            <a:rect r="r" b="b" t="t" l="l"/>
            <a:pathLst>
              <a:path h="611468" w="400257">
                <a:moveTo>
                  <a:pt x="0" y="0"/>
                </a:moveTo>
                <a:lnTo>
                  <a:pt x="400256" y="0"/>
                </a:lnTo>
                <a:lnTo>
                  <a:pt x="400256" y="611468"/>
                </a:lnTo>
                <a:lnTo>
                  <a:pt x="0" y="6114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AutoShape 17" id="17"/>
          <p:cNvSpPr/>
          <p:nvPr/>
        </p:nvSpPr>
        <p:spPr>
          <a:xfrm>
            <a:off x="900547" y="3869488"/>
            <a:ext cx="620054" cy="0"/>
          </a:xfrm>
          <a:prstGeom prst="line">
            <a:avLst/>
          </a:prstGeom>
          <a:ln cap="rnd" w="19050">
            <a:solidFill>
              <a:srgbClr val="FFEDC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>
            <a:off x="2256903" y="3869488"/>
            <a:ext cx="620054" cy="0"/>
          </a:xfrm>
          <a:prstGeom prst="line">
            <a:avLst/>
          </a:prstGeom>
          <a:ln cap="rnd" w="19050">
            <a:solidFill>
              <a:srgbClr val="FFEDC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>
            <a:off x="900547" y="3629651"/>
            <a:ext cx="620054" cy="0"/>
          </a:xfrm>
          <a:prstGeom prst="line">
            <a:avLst/>
          </a:prstGeom>
          <a:ln cap="rnd" w="19050">
            <a:solidFill>
              <a:srgbClr val="FFEDC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>
            <a:off x="2256903" y="3629651"/>
            <a:ext cx="620054" cy="0"/>
          </a:xfrm>
          <a:prstGeom prst="line">
            <a:avLst/>
          </a:prstGeom>
          <a:ln cap="rnd" w="19050">
            <a:solidFill>
              <a:srgbClr val="FFEDC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1" id="21"/>
          <p:cNvSpPr txBox="true"/>
          <p:nvPr/>
        </p:nvSpPr>
        <p:spPr>
          <a:xfrm rot="0">
            <a:off x="238581" y="368475"/>
            <a:ext cx="3262640" cy="4192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00"/>
              </a:lnSpc>
            </a:pPr>
          </a:p>
          <a:p>
            <a:pPr algn="ctr">
              <a:lnSpc>
                <a:spcPts val="1500"/>
              </a:lnSpc>
            </a:pPr>
          </a:p>
          <a:p>
            <a:pPr algn="ctr">
              <a:lnSpc>
                <a:spcPts val="1500"/>
              </a:lnSpc>
            </a:pPr>
            <a:r>
              <a:rPr lang="en-US" sz="1200">
                <a:solidFill>
                  <a:srgbClr val="26272B"/>
                </a:solidFill>
                <a:latin typeface="Sniglet"/>
                <a:ea typeface="Sniglet"/>
                <a:cs typeface="Sniglet"/>
                <a:sym typeface="Sniglet"/>
              </a:rPr>
              <a:t>Les devuelvo a su hijo(a), el mismo niño que me confiaron con tanto entusiasmo. Ahora lo devuelvo un poco más alto, un poco más grande, y lleno de experiencias y aprendizajes.</a:t>
            </a:r>
          </a:p>
          <a:p>
            <a:pPr algn="ctr">
              <a:lnSpc>
                <a:spcPts val="1500"/>
              </a:lnSpc>
            </a:pPr>
          </a:p>
          <a:p>
            <a:pPr algn="ctr">
              <a:lnSpc>
                <a:spcPts val="1500"/>
              </a:lnSpc>
            </a:pPr>
            <a:r>
              <a:rPr lang="en-US" sz="1200">
                <a:solidFill>
                  <a:srgbClr val="26272B"/>
                </a:solidFill>
                <a:latin typeface="Sniglet"/>
                <a:ea typeface="Sniglet"/>
                <a:cs typeface="Sniglet"/>
                <a:sym typeface="Sniglet"/>
              </a:rPr>
              <a:t>Ha sido un privilegio verlo crecer y aprender día a día. Este año hemos compartido momentos inolvidables, y lo más importante, hemos entendido que el aprendizaje de nuestros niños se logra cuando trabajamos todos juntos.</a:t>
            </a:r>
          </a:p>
          <a:p>
            <a:pPr algn="ctr">
              <a:lnSpc>
                <a:spcPts val="1500"/>
              </a:lnSpc>
            </a:pPr>
          </a:p>
          <a:p>
            <a:pPr algn="ctr">
              <a:lnSpc>
                <a:spcPts val="1500"/>
              </a:lnSpc>
            </a:pPr>
            <a:r>
              <a:rPr lang="en-US" sz="1200">
                <a:solidFill>
                  <a:srgbClr val="26272B"/>
                </a:solidFill>
                <a:latin typeface="Sniglet"/>
                <a:ea typeface="Sniglet"/>
                <a:cs typeface="Sniglet"/>
                <a:sym typeface="Sniglet"/>
              </a:rPr>
              <a:t>A donde sea que vayan, siempre serán nuestros niños, y los recordaremos con mucho cariño y amor.</a:t>
            </a:r>
          </a:p>
          <a:p>
            <a:pPr algn="ctr">
              <a:lnSpc>
                <a:spcPts val="1500"/>
              </a:lnSpc>
            </a:pPr>
          </a:p>
          <a:p>
            <a:pPr algn="ctr">
              <a:lnSpc>
                <a:spcPts val="1500"/>
              </a:lnSpc>
            </a:pPr>
            <a:r>
              <a:rPr lang="en-US" sz="1200">
                <a:solidFill>
                  <a:srgbClr val="26272B"/>
                </a:solidFill>
                <a:latin typeface="Sniglet"/>
                <a:ea typeface="Sniglet"/>
                <a:cs typeface="Sniglet"/>
                <a:sym typeface="Sniglet"/>
              </a:rPr>
              <a:t>Gracias por confiar en mí y permitirme ser parte de este proceso. Estoy seguro(a) de que su hijo(a) continuará creciendo y alcanzando grandes logros, y estoy agradecido(a) de haber podido contribuir a su crecimiento.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3145606" y="4209756"/>
            <a:ext cx="601051" cy="826187"/>
          </a:xfrm>
          <a:custGeom>
            <a:avLst/>
            <a:gdLst/>
            <a:ahLst/>
            <a:cxnLst/>
            <a:rect r="r" b="b" t="t" l="l"/>
            <a:pathLst>
              <a:path h="826187" w="601051">
                <a:moveTo>
                  <a:pt x="0" y="0"/>
                </a:moveTo>
                <a:lnTo>
                  <a:pt x="601052" y="0"/>
                </a:lnTo>
                <a:lnTo>
                  <a:pt x="601052" y="826187"/>
                </a:lnTo>
                <a:lnTo>
                  <a:pt x="0" y="8261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-3028622">
            <a:off x="253556" y="4428574"/>
            <a:ext cx="537423" cy="537423"/>
          </a:xfrm>
          <a:custGeom>
            <a:avLst/>
            <a:gdLst/>
            <a:ahLst/>
            <a:cxnLst/>
            <a:rect r="r" b="b" t="t" l="l"/>
            <a:pathLst>
              <a:path h="537423" w="537423">
                <a:moveTo>
                  <a:pt x="0" y="0"/>
                </a:moveTo>
                <a:lnTo>
                  <a:pt x="537422" y="0"/>
                </a:lnTo>
                <a:lnTo>
                  <a:pt x="537422" y="537422"/>
                </a:lnTo>
                <a:lnTo>
                  <a:pt x="0" y="53742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237463" y="4707084"/>
            <a:ext cx="1516284" cy="217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0"/>
              </a:lnSpc>
            </a:pPr>
            <a:r>
              <a:rPr lang="en-US" sz="1243">
                <a:solidFill>
                  <a:srgbClr val="D09E66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Maestra Judith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508153" y="5016893"/>
            <a:ext cx="1889684" cy="207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"/>
              </a:lnSpc>
            </a:pPr>
            <a:r>
              <a:rPr lang="en-US" sz="599">
                <a:solidFill>
                  <a:srgbClr val="26272B"/>
                </a:solidFill>
                <a:latin typeface="Sniglet"/>
                <a:ea typeface="Sniglet"/>
                <a:cs typeface="Sniglet"/>
                <a:sym typeface="Sniglet"/>
              </a:rPr>
              <a:t>Ciclo Escolar </a:t>
            </a:r>
          </a:p>
          <a:p>
            <a:pPr algn="ctr">
              <a:lnSpc>
                <a:spcPts val="839"/>
              </a:lnSpc>
            </a:pPr>
            <a:r>
              <a:rPr lang="en-US" sz="599">
                <a:solidFill>
                  <a:srgbClr val="26272B"/>
                </a:solidFill>
                <a:latin typeface="Sniglet"/>
                <a:ea typeface="Sniglet"/>
                <a:cs typeface="Sniglet"/>
                <a:sym typeface="Sniglet"/>
              </a:rPr>
              <a:t>2024-2025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0550" y="163687"/>
            <a:ext cx="3262640" cy="466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75"/>
              </a:lnSpc>
            </a:pPr>
          </a:p>
          <a:p>
            <a:pPr algn="ctr">
              <a:lnSpc>
                <a:spcPts val="1875"/>
              </a:lnSpc>
            </a:pPr>
            <a:r>
              <a:rPr lang="en-US" sz="1500">
                <a:solidFill>
                  <a:srgbClr val="26272B"/>
                </a:solidFill>
                <a:latin typeface="Sniglet"/>
                <a:ea typeface="Sniglet"/>
                <a:cs typeface="Sniglet"/>
                <a:sym typeface="Sniglet"/>
              </a:rPr>
              <a:t>Queridos padres: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DAGqMupc6z0</dc:identifier>
  <dcterms:modified xsi:type="dcterms:W3CDTF">2011-08-01T06:04:30Z</dcterms:modified>
  <cp:revision>1</cp:revision>
  <dc:title>Invitación Graduación Niños Ilustrado Dorado</dc:title>
</cp:coreProperties>
</file>