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</p:sldIdLst>
  <p:sldSz cx="7772400" cy="5029200"/>
  <p:notesSz cx="7102475" cy="9388475"/>
  <p:embeddedFontLst>
    <p:embeddedFont>
      <p:font typeface="Bobby Jones" panose="020B0604020202020204" charset="0"/>
      <p:regular r:id="rId4"/>
    </p:embeddedFont>
    <p:embeddedFont>
      <p:font typeface="Computer Says No" panose="020B0604020202020204" charset="0"/>
      <p:regular r:id="rId5"/>
    </p:embeddedFont>
    <p:embeddedFont>
      <p:font typeface="Gliker" panose="020B0604020202020204" charset="0"/>
      <p:regular r:id="rId6"/>
    </p:embeddedFont>
    <p:embeddedFont>
      <p:font typeface="Gliker Bold" panose="020B0604020202020204" charset="0"/>
      <p:regular r:id="rId7"/>
    </p:embeddedFont>
    <p:embeddedFont>
      <p:font typeface="League Spartan" panose="020B0604020202020204" charset="0"/>
      <p:regular r:id="rId8"/>
    </p:embeddedFont>
    <p:embeddedFont>
      <p:font typeface="Poppins" panose="00000500000000000000" pitchFamily="2" charset="0"/>
      <p:regular r:id="rId9"/>
    </p:embeddedFont>
    <p:embeddedFont>
      <p:font typeface="Poppins Bold" panose="00000800000000000000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1282" y="67"/>
      </p:cViewPr>
      <p:guideLst>
        <p:guide orient="horz" pos="43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0851"/>
            <a:ext cx="7772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772400"/>
            <a:ext cx="6400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8813801"/>
            <a:ext cx="7772400" cy="2724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5813427"/>
            <a:ext cx="7772400" cy="30003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200401"/>
            <a:ext cx="4038600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200401"/>
            <a:ext cx="4038600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070226"/>
            <a:ext cx="4040188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349750"/>
            <a:ext cx="4040188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3070226"/>
            <a:ext cx="4041775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4349750"/>
            <a:ext cx="4041775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46100"/>
            <a:ext cx="3008313" cy="232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46101"/>
            <a:ext cx="5111750" cy="117062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70201"/>
            <a:ext cx="3008313" cy="93821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9601200"/>
            <a:ext cx="5486400" cy="11334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25550"/>
            <a:ext cx="5486400" cy="8229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10734676"/>
            <a:ext cx="5486400" cy="16097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9277"/>
            <a:ext cx="2057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019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49276"/>
            <a:ext cx="8229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00401"/>
            <a:ext cx="8229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2712701"/>
            <a:ext cx="2133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12712701"/>
            <a:ext cx="2895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12712701"/>
            <a:ext cx="2133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upo 64">
            <a:extLst>
              <a:ext uri="{FF2B5EF4-FFF2-40B4-BE49-F238E27FC236}">
                <a16:creationId xmlns:a16="http://schemas.microsoft.com/office/drawing/2014/main" id="{C5600B12-7F54-3D14-9603-E4FE995A7B19}"/>
              </a:ext>
            </a:extLst>
          </p:cNvPr>
          <p:cNvGrpSpPr>
            <a:grpSpLocks noChangeAspect="1"/>
          </p:cNvGrpSpPr>
          <p:nvPr/>
        </p:nvGrpSpPr>
        <p:grpSpPr>
          <a:xfrm>
            <a:off x="758777" y="-17699"/>
            <a:ext cx="7547024" cy="2012973"/>
            <a:chOff x="-98844" y="-34552"/>
            <a:chExt cx="9511345" cy="2536906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16F864E6-A056-90A9-1ECE-3CD2CD1121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98844" y="-34552"/>
              <a:ext cx="9511345" cy="2536906"/>
              <a:chOff x="-89231" y="1230231"/>
              <a:chExt cx="9511345" cy="25369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801885" y="2449475"/>
                <a:ext cx="1102122" cy="838682"/>
              </a:xfrm>
              <a:custGeom>
                <a:avLst/>
                <a:gdLst/>
                <a:ahLst/>
                <a:cxnLst/>
                <a:rect l="l" t="t" r="r" b="b"/>
                <a:pathLst>
                  <a:path w="838682" h="838682">
                    <a:moveTo>
                      <a:pt x="0" y="0"/>
                    </a:moveTo>
                    <a:lnTo>
                      <a:pt x="838682" y="0"/>
                    </a:lnTo>
                    <a:lnTo>
                      <a:pt x="838682" y="838682"/>
                    </a:lnTo>
                    <a:lnTo>
                      <a:pt x="0" y="83868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12485" y="1907098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A9EE29F5-48AE-0B27-57D6-E5839AF947E3}"/>
                  </a:ext>
                </a:extLst>
              </p:cNvPr>
              <p:cNvSpPr txBox="1"/>
              <p:nvPr/>
            </p:nvSpPr>
            <p:spPr>
              <a:xfrm>
                <a:off x="212485" y="2774910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sp>
            <p:nvSpPr>
              <p:cNvPr id="66" name="TextBox 15">
                <a:extLst>
                  <a:ext uri="{FF2B5EF4-FFF2-40B4-BE49-F238E27FC236}">
                    <a16:creationId xmlns:a16="http://schemas.microsoft.com/office/drawing/2014/main" id="{7B1FE7E1-410E-44F9-046C-451498E41BE2}"/>
                  </a:ext>
                </a:extLst>
              </p:cNvPr>
              <p:cNvSpPr txBox="1"/>
              <p:nvPr/>
            </p:nvSpPr>
            <p:spPr>
              <a:xfrm>
                <a:off x="212485" y="2316350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grpSp>
            <p:nvGrpSpPr>
              <p:cNvPr id="2" name="Group 2"/>
              <p:cNvGrpSpPr/>
              <p:nvPr/>
            </p:nvGrpSpPr>
            <p:grpSpPr>
              <a:xfrm>
                <a:off x="1" y="1257301"/>
                <a:ext cx="7795699" cy="474069"/>
                <a:chOff x="0" y="0"/>
                <a:chExt cx="8399407" cy="510781"/>
              </a:xfrm>
            </p:grpSpPr>
            <p:sp>
              <p:nvSpPr>
                <p:cNvPr id="3" name="Freeform 3"/>
                <p:cNvSpPr/>
                <p:nvPr/>
              </p:nvSpPr>
              <p:spPr>
                <a:xfrm>
                  <a:off x="0" y="0"/>
                  <a:ext cx="8399407" cy="51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9407" h="510781">
                      <a:moveTo>
                        <a:pt x="0" y="0"/>
                      </a:moveTo>
                      <a:lnTo>
                        <a:pt x="8399407" y="0"/>
                      </a:lnTo>
                      <a:lnTo>
                        <a:pt x="8399407" y="510781"/>
                      </a:lnTo>
                      <a:lnTo>
                        <a:pt x="0" y="510781"/>
                      </a:lnTo>
                      <a:close/>
                    </a:path>
                  </a:pathLst>
                </a:custGeom>
                <a:solidFill>
                  <a:srgbClr val="38B6FF"/>
                </a:solidFill>
              </p:spPr>
            </p:sp>
            <p:sp>
              <p:nvSpPr>
                <p:cNvPr id="4" name="TextBox 4"/>
                <p:cNvSpPr txBox="1"/>
                <p:nvPr/>
              </p:nvSpPr>
              <p:spPr>
                <a:xfrm>
                  <a:off x="0" y="-9525"/>
                  <a:ext cx="8399407" cy="52030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631"/>
                    </a:lnSpc>
                    <a:spcBef>
                      <a:spcPct val="0"/>
                    </a:spcBef>
                  </a:pPr>
                  <a:endParaRPr dirty="0"/>
                </a:p>
              </p:txBody>
            </p:sp>
          </p:grpSp>
          <p:sp>
            <p:nvSpPr>
              <p:cNvPr id="5" name="Freeform 5"/>
              <p:cNvSpPr/>
              <p:nvPr/>
            </p:nvSpPr>
            <p:spPr>
              <a:xfrm>
                <a:off x="-12115" y="2706741"/>
                <a:ext cx="3384259" cy="922211"/>
              </a:xfrm>
              <a:custGeom>
                <a:avLst/>
                <a:gdLst/>
                <a:ahLst/>
                <a:cxnLst/>
                <a:rect l="l" t="t" r="r" b="b"/>
                <a:pathLst>
                  <a:path w="3384259" h="922211">
                    <a:moveTo>
                      <a:pt x="0" y="0"/>
                    </a:moveTo>
                    <a:lnTo>
                      <a:pt x="3384259" y="0"/>
                    </a:lnTo>
                    <a:lnTo>
                      <a:pt x="3384259" y="922210"/>
                    </a:lnTo>
                    <a:lnTo>
                      <a:pt x="0" y="92221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6" name="AutoShape 6"/>
              <p:cNvSpPr/>
              <p:nvPr/>
            </p:nvSpPr>
            <p:spPr>
              <a:xfrm rot="5400000">
                <a:off x="4162355" y="2509837"/>
                <a:ext cx="2514600" cy="0"/>
              </a:xfrm>
              <a:prstGeom prst="line">
                <a:avLst/>
              </a:prstGeom>
              <a:ln w="9525" cap="flat">
                <a:solidFill>
                  <a:srgbClr val="09453F"/>
                </a:solidFill>
                <a:prstDash val="sysDash"/>
                <a:headEnd type="none" w="sm" len="sm"/>
                <a:tailEnd type="none" w="sm" len="sm"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3372144" y="3232529"/>
                <a:ext cx="1924604" cy="396950"/>
              </a:xfrm>
              <a:custGeom>
                <a:avLst/>
                <a:gdLst/>
                <a:ahLst/>
                <a:cxnLst/>
                <a:rect l="l" t="t" r="r" b="b"/>
                <a:pathLst>
                  <a:path w="1924604" h="396950">
                    <a:moveTo>
                      <a:pt x="0" y="0"/>
                    </a:moveTo>
                    <a:lnTo>
                      <a:pt x="1924605" y="0"/>
                    </a:lnTo>
                    <a:lnTo>
                      <a:pt x="1924605" y="396949"/>
                    </a:lnTo>
                    <a:lnTo>
                      <a:pt x="0" y="39694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8" name="AutoShape 8"/>
              <p:cNvSpPr/>
              <p:nvPr/>
            </p:nvSpPr>
            <p:spPr>
              <a:xfrm>
                <a:off x="5643007" y="2237436"/>
                <a:ext cx="1901278" cy="0"/>
              </a:xfrm>
              <a:prstGeom prst="line">
                <a:avLst/>
              </a:prstGeom>
              <a:ln w="9525" cap="flat">
                <a:solidFill>
                  <a:srgbClr val="000000"/>
                </a:solidFill>
                <a:prstDash val="lgDash"/>
                <a:headEnd type="none" w="sm" len="sm"/>
                <a:tailEnd type="none" w="sm" len="sm"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4086023" y="2302622"/>
                <a:ext cx="1062170" cy="423956"/>
              </a:xfrm>
              <a:custGeom>
                <a:avLst/>
                <a:gdLst/>
                <a:ahLst/>
                <a:cxnLst/>
                <a:rect l="l" t="t" r="r" b="b"/>
                <a:pathLst>
                  <a:path w="1062170" h="423956">
                    <a:moveTo>
                      <a:pt x="0" y="0"/>
                    </a:moveTo>
                    <a:lnTo>
                      <a:pt x="1062170" y="0"/>
                    </a:lnTo>
                    <a:lnTo>
                      <a:pt x="1062170" y="423956"/>
                    </a:lnTo>
                    <a:lnTo>
                      <a:pt x="0" y="4239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3513745" y="2882101"/>
                <a:ext cx="1658261" cy="35434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9"/>
                  </a:lnSpc>
                </a:pPr>
                <a:r>
                  <a:rPr lang="en-US" sz="1806" spc="67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12345678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3649231" y="2960588"/>
                <a:ext cx="203463" cy="212772"/>
              </a:xfrm>
              <a:custGeom>
                <a:avLst/>
                <a:gdLst/>
                <a:ahLst/>
                <a:cxnLst/>
                <a:rect l="l" t="t" r="r" b="b"/>
                <a:pathLst>
                  <a:path w="203463" h="212772">
                    <a:moveTo>
                      <a:pt x="0" y="0"/>
                    </a:moveTo>
                    <a:lnTo>
                      <a:pt x="203463" y="0"/>
                    </a:lnTo>
                    <a:lnTo>
                      <a:pt x="203463" y="212772"/>
                    </a:lnTo>
                    <a:lnTo>
                      <a:pt x="0" y="2127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-89231" y="1230231"/>
                <a:ext cx="5477951" cy="5024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CB6CE6"/>
                    </a:solidFill>
                    <a:latin typeface="Gliker"/>
                    <a:ea typeface="Gliker"/>
                    <a:cs typeface="Gliker"/>
                    <a:sym typeface="Gliker"/>
                  </a:rPr>
                  <a:t>PASE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"/>
                    <a:ea typeface="Gliker"/>
                    <a:cs typeface="Gliker"/>
                    <a:sym typeface="Gliker"/>
                  </a:rPr>
                  <a:t> DE 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DE59"/>
                    </a:solidFill>
                    <a:latin typeface="Gliker"/>
                    <a:ea typeface="Gliker"/>
                    <a:cs typeface="Gliker"/>
                    <a:sym typeface="Gliker"/>
                  </a:rPr>
                  <a:t>ABORDAR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"/>
                    <a:ea typeface="Gliker"/>
                    <a:cs typeface="Gliker"/>
                    <a:sym typeface="Gliker"/>
                  </a:rPr>
                  <a:t> 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12485" y="1793202"/>
                <a:ext cx="1108791" cy="1349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Pasajero</a:t>
                </a:r>
                <a:r>
                  <a:rPr lang="en-US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: 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574637" y="1844160"/>
                <a:ext cx="2118879" cy="43814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076"/>
                  </a:lnSpc>
                </a:pPr>
                <a:r>
                  <a:rPr lang="en-US" sz="2197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PRÓXIMO DESTINO A: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692826" y="2393306"/>
                <a:ext cx="1828115" cy="48485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40"/>
                  </a:lnSpc>
                </a:pPr>
                <a:r>
                  <a:rPr lang="en-US" sz="2800" dirty="0">
                    <a:solidFill>
                      <a:srgbClr val="04221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bby Jones"/>
                    <a:ea typeface="Bobby Jones"/>
                    <a:cs typeface="Bobby Jones"/>
                    <a:sym typeface="Bobby Jones"/>
                  </a:rPr>
                  <a:t>2° GRADO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325842" y="1527087"/>
                <a:ext cx="2144036" cy="9975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7247"/>
                  </a:lnSpc>
                </a:pPr>
                <a:r>
                  <a:rPr lang="en-US" sz="4400" b="1" spc="258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PRIMARIA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614918" y="2908193"/>
                <a:ext cx="1901277" cy="6491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733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¡FELIZ VIAJE!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866852" y="2799866"/>
                <a:ext cx="830388" cy="14657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¡Buen viaje! 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83096" y="2265226"/>
                <a:ext cx="2795853" cy="38190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JUDITH CARDONA (editable)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212485" y="2328060"/>
                <a:ext cx="1108791" cy="1349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n-US" sz="810" b="1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Piloto: 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217806" y="2729855"/>
                <a:ext cx="3029238" cy="1700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Fecha de salida: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93994" y="3098106"/>
                <a:ext cx="3053051" cy="33826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60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Vuela hacia una nueva aventura el próximo ciclo escolar.</a:t>
                </a:r>
              </a:p>
              <a:p>
                <a:pPr>
                  <a:lnSpc>
                    <a:spcPts val="1134"/>
                  </a:lnSpc>
                </a:pPr>
                <a:endParaRPr lang="es-MX" sz="600" b="1" dirty="0">
                  <a:solidFill>
                    <a:srgbClr val="04221F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17807" y="3279082"/>
                <a:ext cx="3053051" cy="2642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79"/>
                  </a:lnSpc>
                </a:pPr>
                <a:r>
                  <a:rPr lang="es-MX" sz="1200" dirty="0">
                    <a:ln>
                      <a:solidFill>
                        <a:schemeClr val="tx1"/>
                      </a:solidFill>
                    </a:ln>
                    <a:solidFill>
                      <a:srgbClr val="38B6FF"/>
                    </a:solidFill>
                    <a:latin typeface="League Spartan"/>
                    <a:ea typeface="League Spartan"/>
                    <a:cs typeface="League Spartan"/>
                    <a:sym typeface="League Spartan"/>
                  </a:rPr>
                  <a:t>Ciclo Escolar 2025-2026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911088" y="2882181"/>
                <a:ext cx="3318426" cy="30046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Un gusto compartir este viaje </a:t>
                </a:r>
              </a:p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contigo.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944163" y="1235663"/>
                <a:ext cx="5477951" cy="505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66C4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DE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DE59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ST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7ED957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IN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O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934433" y="3485396"/>
                <a:ext cx="3318425" cy="1847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s-MX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Inicia 1 de  Septiembre 2025 </a:t>
                </a:r>
              </a:p>
            </p:txBody>
          </p:sp>
        </p:grpSp>
        <p:sp>
          <p:nvSpPr>
            <p:cNvPr id="63" name="TextBox 21">
              <a:extLst>
                <a:ext uri="{FF2B5EF4-FFF2-40B4-BE49-F238E27FC236}">
                  <a16:creationId xmlns:a16="http://schemas.microsoft.com/office/drawing/2014/main" id="{EE4DAAD9-258D-A720-F78D-775675C8A6F8}"/>
                </a:ext>
              </a:extLst>
            </p:cNvPr>
            <p:cNvSpPr txBox="1"/>
            <p:nvPr/>
          </p:nvSpPr>
          <p:spPr>
            <a:xfrm>
              <a:off x="673483" y="1477908"/>
              <a:ext cx="2168601" cy="303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5"/>
                </a:lnSpc>
              </a:pPr>
              <a:r>
                <a:rPr lang="en-US" sz="1925" dirty="0">
                  <a:solidFill>
                    <a:srgbClr val="000000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JUNIO 2025 (editable)</a:t>
              </a:r>
            </a:p>
          </p:txBody>
        </p:sp>
        <p:sp>
          <p:nvSpPr>
            <p:cNvPr id="64" name="TextBox 21">
              <a:extLst>
                <a:ext uri="{FF2B5EF4-FFF2-40B4-BE49-F238E27FC236}">
                  <a16:creationId xmlns:a16="http://schemas.microsoft.com/office/drawing/2014/main" id="{CFB127E1-9FE2-760F-D07C-D49B3CE5EDAB}"/>
                </a:ext>
              </a:extLst>
            </p:cNvPr>
            <p:cNvSpPr txBox="1"/>
            <p:nvPr/>
          </p:nvSpPr>
          <p:spPr>
            <a:xfrm>
              <a:off x="673483" y="587759"/>
              <a:ext cx="2168601" cy="378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5"/>
                </a:lnSpc>
              </a:pPr>
              <a:r>
                <a:rPr lang="en-US" dirty="0">
                  <a:solidFill>
                    <a:srgbClr val="000000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RAMÓN CARDONA (editable)</a:t>
              </a: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1029BD92-14AD-4770-C3E0-0EE8AFB6205F}"/>
              </a:ext>
            </a:extLst>
          </p:cNvPr>
          <p:cNvGrpSpPr>
            <a:grpSpLocks noChangeAspect="1"/>
          </p:cNvGrpSpPr>
          <p:nvPr/>
        </p:nvGrpSpPr>
        <p:grpSpPr>
          <a:xfrm>
            <a:off x="758777" y="1927753"/>
            <a:ext cx="7547024" cy="2012973"/>
            <a:chOff x="-98844" y="-34552"/>
            <a:chExt cx="9511345" cy="2536906"/>
          </a:xfrm>
        </p:grpSpPr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7DE04011-E08B-3734-7508-E8B45EA8FC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98844" y="-34552"/>
              <a:ext cx="9511345" cy="2536906"/>
              <a:chOff x="-89231" y="1230231"/>
              <a:chExt cx="9511345" cy="2536906"/>
            </a:xfrm>
          </p:grpSpPr>
          <p:sp>
            <p:nvSpPr>
              <p:cNvPr id="72" name="Freeform 12">
                <a:extLst>
                  <a:ext uri="{FF2B5EF4-FFF2-40B4-BE49-F238E27FC236}">
                    <a16:creationId xmlns:a16="http://schemas.microsoft.com/office/drawing/2014/main" id="{2FF15C80-A143-207C-09E1-A8D5A5BFB7CA}"/>
                  </a:ext>
                </a:extLst>
              </p:cNvPr>
              <p:cNvSpPr/>
              <p:nvPr/>
            </p:nvSpPr>
            <p:spPr>
              <a:xfrm>
                <a:off x="3801885" y="2449475"/>
                <a:ext cx="1102122" cy="838682"/>
              </a:xfrm>
              <a:custGeom>
                <a:avLst/>
                <a:gdLst/>
                <a:ahLst/>
                <a:cxnLst/>
                <a:rect l="l" t="t" r="r" b="b"/>
                <a:pathLst>
                  <a:path w="838682" h="838682">
                    <a:moveTo>
                      <a:pt x="0" y="0"/>
                    </a:moveTo>
                    <a:lnTo>
                      <a:pt x="838682" y="0"/>
                    </a:lnTo>
                    <a:lnTo>
                      <a:pt x="838682" y="838682"/>
                    </a:lnTo>
                    <a:lnTo>
                      <a:pt x="0" y="83868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  <p:sp>
            <p:nvSpPr>
              <p:cNvPr id="73" name="TextBox 15">
                <a:extLst>
                  <a:ext uri="{FF2B5EF4-FFF2-40B4-BE49-F238E27FC236}">
                    <a16:creationId xmlns:a16="http://schemas.microsoft.com/office/drawing/2014/main" id="{F4597A38-7EBF-1490-A1BB-4979B29E0999}"/>
                  </a:ext>
                </a:extLst>
              </p:cNvPr>
              <p:cNvSpPr txBox="1"/>
              <p:nvPr/>
            </p:nvSpPr>
            <p:spPr>
              <a:xfrm>
                <a:off x="212485" y="1907098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sp>
            <p:nvSpPr>
              <p:cNvPr id="74" name="TextBox 15">
                <a:extLst>
                  <a:ext uri="{FF2B5EF4-FFF2-40B4-BE49-F238E27FC236}">
                    <a16:creationId xmlns:a16="http://schemas.microsoft.com/office/drawing/2014/main" id="{0DF1570F-997D-1C99-4417-559E802AE408}"/>
                  </a:ext>
                </a:extLst>
              </p:cNvPr>
              <p:cNvSpPr txBox="1"/>
              <p:nvPr/>
            </p:nvSpPr>
            <p:spPr>
              <a:xfrm>
                <a:off x="212485" y="2774910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sp>
            <p:nvSpPr>
              <p:cNvPr id="75" name="TextBox 15">
                <a:extLst>
                  <a:ext uri="{FF2B5EF4-FFF2-40B4-BE49-F238E27FC236}">
                    <a16:creationId xmlns:a16="http://schemas.microsoft.com/office/drawing/2014/main" id="{67DE0A83-6671-6BBC-12EF-153F067D78DB}"/>
                  </a:ext>
                </a:extLst>
              </p:cNvPr>
              <p:cNvSpPr txBox="1"/>
              <p:nvPr/>
            </p:nvSpPr>
            <p:spPr>
              <a:xfrm>
                <a:off x="212485" y="2316350"/>
                <a:ext cx="3177295" cy="38190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________________________________</a:t>
                </a:r>
              </a:p>
            </p:txBody>
          </p:sp>
          <p:grpSp>
            <p:nvGrpSpPr>
              <p:cNvPr id="76" name="Group 2">
                <a:extLst>
                  <a:ext uri="{FF2B5EF4-FFF2-40B4-BE49-F238E27FC236}">
                    <a16:creationId xmlns:a16="http://schemas.microsoft.com/office/drawing/2014/main" id="{E0C05994-3D0D-B794-2912-40518D903FF6}"/>
                  </a:ext>
                </a:extLst>
              </p:cNvPr>
              <p:cNvGrpSpPr/>
              <p:nvPr/>
            </p:nvGrpSpPr>
            <p:grpSpPr>
              <a:xfrm>
                <a:off x="1" y="1257301"/>
                <a:ext cx="7795699" cy="474069"/>
                <a:chOff x="0" y="0"/>
                <a:chExt cx="8399407" cy="510781"/>
              </a:xfrm>
            </p:grpSpPr>
            <p:sp>
              <p:nvSpPr>
                <p:cNvPr id="99" name="Freeform 3">
                  <a:extLst>
                    <a:ext uri="{FF2B5EF4-FFF2-40B4-BE49-F238E27FC236}">
                      <a16:creationId xmlns:a16="http://schemas.microsoft.com/office/drawing/2014/main" id="{426780B9-0F76-B367-D807-68B5A2BEB8D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399407" cy="51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9407" h="510781">
                      <a:moveTo>
                        <a:pt x="0" y="0"/>
                      </a:moveTo>
                      <a:lnTo>
                        <a:pt x="8399407" y="0"/>
                      </a:lnTo>
                      <a:lnTo>
                        <a:pt x="8399407" y="510781"/>
                      </a:lnTo>
                      <a:lnTo>
                        <a:pt x="0" y="510781"/>
                      </a:lnTo>
                      <a:close/>
                    </a:path>
                  </a:pathLst>
                </a:custGeom>
                <a:solidFill>
                  <a:srgbClr val="38B6FF"/>
                </a:solidFill>
              </p:spPr>
            </p:sp>
            <p:sp>
              <p:nvSpPr>
                <p:cNvPr id="100" name="TextBox 4">
                  <a:extLst>
                    <a:ext uri="{FF2B5EF4-FFF2-40B4-BE49-F238E27FC236}">
                      <a16:creationId xmlns:a16="http://schemas.microsoft.com/office/drawing/2014/main" id="{A65C0BE0-B8B9-3C57-A514-B25192FA3CB6}"/>
                    </a:ext>
                  </a:extLst>
                </p:cNvPr>
                <p:cNvSpPr txBox="1"/>
                <p:nvPr/>
              </p:nvSpPr>
              <p:spPr>
                <a:xfrm>
                  <a:off x="0" y="-9525"/>
                  <a:ext cx="8399407" cy="52030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631"/>
                    </a:lnSpc>
                    <a:spcBef>
                      <a:spcPct val="0"/>
                    </a:spcBef>
                  </a:pPr>
                  <a:endParaRPr dirty="0"/>
                </a:p>
              </p:txBody>
            </p:sp>
          </p:grpSp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BEAE4174-F4B1-305C-AB89-744214ABDA82}"/>
                  </a:ext>
                </a:extLst>
              </p:cNvPr>
              <p:cNvSpPr/>
              <p:nvPr/>
            </p:nvSpPr>
            <p:spPr>
              <a:xfrm>
                <a:off x="-12115" y="2706741"/>
                <a:ext cx="3384259" cy="922211"/>
              </a:xfrm>
              <a:custGeom>
                <a:avLst/>
                <a:gdLst/>
                <a:ahLst/>
                <a:cxnLst/>
                <a:rect l="l" t="t" r="r" b="b"/>
                <a:pathLst>
                  <a:path w="3384259" h="922211">
                    <a:moveTo>
                      <a:pt x="0" y="0"/>
                    </a:moveTo>
                    <a:lnTo>
                      <a:pt x="3384259" y="0"/>
                    </a:lnTo>
                    <a:lnTo>
                      <a:pt x="3384259" y="922210"/>
                    </a:lnTo>
                    <a:lnTo>
                      <a:pt x="0" y="92221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78" name="AutoShape 6">
                <a:extLst>
                  <a:ext uri="{FF2B5EF4-FFF2-40B4-BE49-F238E27FC236}">
                    <a16:creationId xmlns:a16="http://schemas.microsoft.com/office/drawing/2014/main" id="{4DF79B01-8F21-6DE0-BC60-91FA1D6264E8}"/>
                  </a:ext>
                </a:extLst>
              </p:cNvPr>
              <p:cNvSpPr/>
              <p:nvPr/>
            </p:nvSpPr>
            <p:spPr>
              <a:xfrm rot="5400000">
                <a:off x="4162355" y="2509837"/>
                <a:ext cx="2514600" cy="0"/>
              </a:xfrm>
              <a:prstGeom prst="line">
                <a:avLst/>
              </a:prstGeom>
              <a:ln w="9525" cap="flat">
                <a:solidFill>
                  <a:srgbClr val="09453F"/>
                </a:solidFill>
                <a:prstDash val="sysDash"/>
                <a:headEnd type="none" w="sm" len="sm"/>
                <a:tailEnd type="none" w="sm" len="sm"/>
              </a:ln>
            </p:spPr>
          </p:sp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1368025C-58A1-A872-3FB8-8B49198710E9}"/>
                  </a:ext>
                </a:extLst>
              </p:cNvPr>
              <p:cNvSpPr/>
              <p:nvPr/>
            </p:nvSpPr>
            <p:spPr>
              <a:xfrm>
                <a:off x="3372144" y="3232529"/>
                <a:ext cx="1924604" cy="396950"/>
              </a:xfrm>
              <a:custGeom>
                <a:avLst/>
                <a:gdLst/>
                <a:ahLst/>
                <a:cxnLst/>
                <a:rect l="l" t="t" r="r" b="b"/>
                <a:pathLst>
                  <a:path w="1924604" h="396950">
                    <a:moveTo>
                      <a:pt x="0" y="0"/>
                    </a:moveTo>
                    <a:lnTo>
                      <a:pt x="1924605" y="0"/>
                    </a:lnTo>
                    <a:lnTo>
                      <a:pt x="1924605" y="396949"/>
                    </a:lnTo>
                    <a:lnTo>
                      <a:pt x="0" y="39694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80" name="AutoShape 8">
                <a:extLst>
                  <a:ext uri="{FF2B5EF4-FFF2-40B4-BE49-F238E27FC236}">
                    <a16:creationId xmlns:a16="http://schemas.microsoft.com/office/drawing/2014/main" id="{4901976D-0466-076E-604D-E7FAEEB69561}"/>
                  </a:ext>
                </a:extLst>
              </p:cNvPr>
              <p:cNvSpPr/>
              <p:nvPr/>
            </p:nvSpPr>
            <p:spPr>
              <a:xfrm>
                <a:off x="5643007" y="2237436"/>
                <a:ext cx="1901278" cy="0"/>
              </a:xfrm>
              <a:prstGeom prst="line">
                <a:avLst/>
              </a:prstGeom>
              <a:ln w="9525" cap="flat">
                <a:solidFill>
                  <a:srgbClr val="000000"/>
                </a:solidFill>
                <a:prstDash val="lgDash"/>
                <a:headEnd type="none" w="sm" len="sm"/>
                <a:tailEnd type="none" w="sm" len="sm"/>
              </a:ln>
            </p:spPr>
          </p:sp>
          <p:sp>
            <p:nvSpPr>
              <p:cNvPr id="81" name="Freeform 9">
                <a:extLst>
                  <a:ext uri="{FF2B5EF4-FFF2-40B4-BE49-F238E27FC236}">
                    <a16:creationId xmlns:a16="http://schemas.microsoft.com/office/drawing/2014/main" id="{8D6E4374-F459-0D35-E0EA-48FB7741EB12}"/>
                  </a:ext>
                </a:extLst>
              </p:cNvPr>
              <p:cNvSpPr/>
              <p:nvPr/>
            </p:nvSpPr>
            <p:spPr>
              <a:xfrm>
                <a:off x="4086023" y="2302622"/>
                <a:ext cx="1062170" cy="423956"/>
              </a:xfrm>
              <a:custGeom>
                <a:avLst/>
                <a:gdLst/>
                <a:ahLst/>
                <a:cxnLst/>
                <a:rect l="l" t="t" r="r" b="b"/>
                <a:pathLst>
                  <a:path w="1062170" h="423956">
                    <a:moveTo>
                      <a:pt x="0" y="0"/>
                    </a:moveTo>
                    <a:lnTo>
                      <a:pt x="1062170" y="0"/>
                    </a:lnTo>
                    <a:lnTo>
                      <a:pt x="1062170" y="423956"/>
                    </a:lnTo>
                    <a:lnTo>
                      <a:pt x="0" y="4239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82" name="TextBox 10">
                <a:extLst>
                  <a:ext uri="{FF2B5EF4-FFF2-40B4-BE49-F238E27FC236}">
                    <a16:creationId xmlns:a16="http://schemas.microsoft.com/office/drawing/2014/main" id="{9489CF94-AAD6-76C2-73E7-AA36E2F92099}"/>
                  </a:ext>
                </a:extLst>
              </p:cNvPr>
              <p:cNvSpPr txBox="1"/>
              <p:nvPr/>
            </p:nvSpPr>
            <p:spPr>
              <a:xfrm>
                <a:off x="3513745" y="2882101"/>
                <a:ext cx="1658261" cy="35434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9"/>
                  </a:lnSpc>
                </a:pPr>
                <a:r>
                  <a:rPr lang="en-US" sz="1806" spc="67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12345678</a:t>
                </a:r>
              </a:p>
            </p:txBody>
          </p:sp>
          <p:sp>
            <p:nvSpPr>
              <p:cNvPr id="83" name="Freeform 11">
                <a:extLst>
                  <a:ext uri="{FF2B5EF4-FFF2-40B4-BE49-F238E27FC236}">
                    <a16:creationId xmlns:a16="http://schemas.microsoft.com/office/drawing/2014/main" id="{9A7060D1-9838-8DE3-12F8-7D99055983DC}"/>
                  </a:ext>
                </a:extLst>
              </p:cNvPr>
              <p:cNvSpPr/>
              <p:nvPr/>
            </p:nvSpPr>
            <p:spPr>
              <a:xfrm>
                <a:off x="3649231" y="2960588"/>
                <a:ext cx="203463" cy="212772"/>
              </a:xfrm>
              <a:custGeom>
                <a:avLst/>
                <a:gdLst/>
                <a:ahLst/>
                <a:cxnLst/>
                <a:rect l="l" t="t" r="r" b="b"/>
                <a:pathLst>
                  <a:path w="203463" h="212772">
                    <a:moveTo>
                      <a:pt x="0" y="0"/>
                    </a:moveTo>
                    <a:lnTo>
                      <a:pt x="203463" y="0"/>
                    </a:lnTo>
                    <a:lnTo>
                      <a:pt x="203463" y="212772"/>
                    </a:lnTo>
                    <a:lnTo>
                      <a:pt x="0" y="2127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84" name="TextBox 13">
                <a:extLst>
                  <a:ext uri="{FF2B5EF4-FFF2-40B4-BE49-F238E27FC236}">
                    <a16:creationId xmlns:a16="http://schemas.microsoft.com/office/drawing/2014/main" id="{352BEE09-7D7B-4FBB-4D55-63ED5A32151B}"/>
                  </a:ext>
                </a:extLst>
              </p:cNvPr>
              <p:cNvSpPr txBox="1"/>
              <p:nvPr/>
            </p:nvSpPr>
            <p:spPr>
              <a:xfrm>
                <a:off x="-89231" y="1230231"/>
                <a:ext cx="5477951" cy="5024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CB6CE6"/>
                    </a:solidFill>
                    <a:latin typeface="Gliker"/>
                    <a:ea typeface="Gliker"/>
                    <a:cs typeface="Gliker"/>
                    <a:sym typeface="Gliker"/>
                  </a:rPr>
                  <a:t>PASE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"/>
                    <a:ea typeface="Gliker"/>
                    <a:cs typeface="Gliker"/>
                    <a:sym typeface="Gliker"/>
                  </a:rPr>
                  <a:t> DE 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DE59"/>
                    </a:solidFill>
                    <a:latin typeface="Gliker"/>
                    <a:ea typeface="Gliker"/>
                    <a:cs typeface="Gliker"/>
                    <a:sym typeface="Gliker"/>
                  </a:rPr>
                  <a:t>ABORDAR</a:t>
                </a:r>
                <a:r>
                  <a:rPr lang="en-US" sz="2400" spc="86" dirty="0">
                    <a:ln w="9525"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"/>
                    <a:ea typeface="Gliker"/>
                    <a:cs typeface="Gliker"/>
                    <a:sym typeface="Gliker"/>
                  </a:rPr>
                  <a:t> </a:t>
                </a:r>
              </a:p>
            </p:txBody>
          </p:sp>
          <p:sp>
            <p:nvSpPr>
              <p:cNvPr id="85" name="TextBox 14">
                <a:extLst>
                  <a:ext uri="{FF2B5EF4-FFF2-40B4-BE49-F238E27FC236}">
                    <a16:creationId xmlns:a16="http://schemas.microsoft.com/office/drawing/2014/main" id="{B715DD03-1A40-1095-472C-2BB6D588C273}"/>
                  </a:ext>
                </a:extLst>
              </p:cNvPr>
              <p:cNvSpPr txBox="1"/>
              <p:nvPr/>
            </p:nvSpPr>
            <p:spPr>
              <a:xfrm>
                <a:off x="212485" y="1793202"/>
                <a:ext cx="1108791" cy="1349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Pasajero</a:t>
                </a:r>
                <a:r>
                  <a:rPr lang="en-US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: </a:t>
                </a:r>
              </a:p>
            </p:txBody>
          </p:sp>
          <p:sp>
            <p:nvSpPr>
              <p:cNvPr id="86" name="TextBox 16">
                <a:extLst>
                  <a:ext uri="{FF2B5EF4-FFF2-40B4-BE49-F238E27FC236}">
                    <a16:creationId xmlns:a16="http://schemas.microsoft.com/office/drawing/2014/main" id="{47CC0A06-4712-5654-8FA8-A8CE0B5EA6BD}"/>
                  </a:ext>
                </a:extLst>
              </p:cNvPr>
              <p:cNvSpPr txBox="1"/>
              <p:nvPr/>
            </p:nvSpPr>
            <p:spPr>
              <a:xfrm>
                <a:off x="5574637" y="1844160"/>
                <a:ext cx="2118879" cy="43814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076"/>
                  </a:lnSpc>
                </a:pPr>
                <a:r>
                  <a:rPr lang="en-US" sz="2197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PRÓXIMO DESTINO A:</a:t>
                </a:r>
              </a:p>
            </p:txBody>
          </p:sp>
          <p:sp>
            <p:nvSpPr>
              <p:cNvPr id="87" name="TextBox 17">
                <a:extLst>
                  <a:ext uri="{FF2B5EF4-FFF2-40B4-BE49-F238E27FC236}">
                    <a16:creationId xmlns:a16="http://schemas.microsoft.com/office/drawing/2014/main" id="{1D5AED19-D354-B269-AFFD-C4271352E20E}"/>
                  </a:ext>
                </a:extLst>
              </p:cNvPr>
              <p:cNvSpPr txBox="1"/>
              <p:nvPr/>
            </p:nvSpPr>
            <p:spPr>
              <a:xfrm>
                <a:off x="5692826" y="2393306"/>
                <a:ext cx="1828115" cy="48485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40"/>
                  </a:lnSpc>
                </a:pPr>
                <a:r>
                  <a:rPr lang="en-US" sz="2800" dirty="0">
                    <a:solidFill>
                      <a:srgbClr val="04221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bby Jones"/>
                    <a:ea typeface="Bobby Jones"/>
                    <a:cs typeface="Bobby Jones"/>
                    <a:sym typeface="Bobby Jones"/>
                  </a:rPr>
                  <a:t>2° GRADO</a:t>
                </a:r>
              </a:p>
            </p:txBody>
          </p:sp>
          <p:sp>
            <p:nvSpPr>
              <p:cNvPr id="88" name="TextBox 18">
                <a:extLst>
                  <a:ext uri="{FF2B5EF4-FFF2-40B4-BE49-F238E27FC236}">
                    <a16:creationId xmlns:a16="http://schemas.microsoft.com/office/drawing/2014/main" id="{E7065AE9-6A40-9A91-EFD5-E721ACF83878}"/>
                  </a:ext>
                </a:extLst>
              </p:cNvPr>
              <p:cNvSpPr txBox="1"/>
              <p:nvPr/>
            </p:nvSpPr>
            <p:spPr>
              <a:xfrm>
                <a:off x="3325842" y="1527087"/>
                <a:ext cx="2144036" cy="9975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7247"/>
                  </a:lnSpc>
                </a:pPr>
                <a:r>
                  <a:rPr lang="en-US" sz="4400" b="1" spc="258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PRIMARIA</a:t>
                </a:r>
              </a:p>
            </p:txBody>
          </p:sp>
          <p:sp>
            <p:nvSpPr>
              <p:cNvPr id="89" name="TextBox 19">
                <a:extLst>
                  <a:ext uri="{FF2B5EF4-FFF2-40B4-BE49-F238E27FC236}">
                    <a16:creationId xmlns:a16="http://schemas.microsoft.com/office/drawing/2014/main" id="{4ED1E6DC-8B7D-2DB3-28B3-45C8F6B9DA62}"/>
                  </a:ext>
                </a:extLst>
              </p:cNvPr>
              <p:cNvSpPr txBox="1"/>
              <p:nvPr/>
            </p:nvSpPr>
            <p:spPr>
              <a:xfrm>
                <a:off x="5614918" y="2908193"/>
                <a:ext cx="1901277" cy="6491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733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¡FELIZ VIAJE!</a:t>
                </a:r>
              </a:p>
            </p:txBody>
          </p:sp>
          <p:sp>
            <p:nvSpPr>
              <p:cNvPr id="90" name="TextBox 20">
                <a:extLst>
                  <a:ext uri="{FF2B5EF4-FFF2-40B4-BE49-F238E27FC236}">
                    <a16:creationId xmlns:a16="http://schemas.microsoft.com/office/drawing/2014/main" id="{379F68EA-94DD-E738-ED2B-0508119C7163}"/>
                  </a:ext>
                </a:extLst>
              </p:cNvPr>
              <p:cNvSpPr txBox="1"/>
              <p:nvPr/>
            </p:nvSpPr>
            <p:spPr>
              <a:xfrm>
                <a:off x="3866852" y="2799866"/>
                <a:ext cx="830388" cy="14657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¡Buen viaje! </a:t>
                </a:r>
              </a:p>
            </p:txBody>
          </p:sp>
          <p:sp>
            <p:nvSpPr>
              <p:cNvPr id="91" name="TextBox 21">
                <a:extLst>
                  <a:ext uri="{FF2B5EF4-FFF2-40B4-BE49-F238E27FC236}">
                    <a16:creationId xmlns:a16="http://schemas.microsoft.com/office/drawing/2014/main" id="{AB224BF3-3262-9E0F-CD48-3E613DEC5EE4}"/>
                  </a:ext>
                </a:extLst>
              </p:cNvPr>
              <p:cNvSpPr txBox="1"/>
              <p:nvPr/>
            </p:nvSpPr>
            <p:spPr>
              <a:xfrm>
                <a:off x="683096" y="2265226"/>
                <a:ext cx="2795853" cy="38190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695"/>
                  </a:lnSpc>
                </a:pPr>
                <a:r>
                  <a:rPr lang="en-US" sz="1925" dirty="0">
                    <a:solidFill>
                      <a:srgbClr val="000000"/>
                    </a:solidFill>
                    <a:latin typeface="Computer Says No"/>
                    <a:ea typeface="Computer Says No"/>
                    <a:cs typeface="Computer Says No"/>
                    <a:sym typeface="Computer Says No"/>
                  </a:rPr>
                  <a:t>JUDITH CARDONA (editable)</a:t>
                </a:r>
              </a:p>
            </p:txBody>
          </p:sp>
          <p:sp>
            <p:nvSpPr>
              <p:cNvPr id="92" name="TextBox 22">
                <a:extLst>
                  <a:ext uri="{FF2B5EF4-FFF2-40B4-BE49-F238E27FC236}">
                    <a16:creationId xmlns:a16="http://schemas.microsoft.com/office/drawing/2014/main" id="{57F92998-62CF-B1E6-5972-0463A759E90D}"/>
                  </a:ext>
                </a:extLst>
              </p:cNvPr>
              <p:cNvSpPr txBox="1"/>
              <p:nvPr/>
            </p:nvSpPr>
            <p:spPr>
              <a:xfrm>
                <a:off x="212485" y="2328060"/>
                <a:ext cx="1108791" cy="1349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n-US" sz="810" b="1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Piloto: </a:t>
                </a:r>
              </a:p>
            </p:txBody>
          </p:sp>
          <p:sp>
            <p:nvSpPr>
              <p:cNvPr id="93" name="TextBox 24">
                <a:extLst>
                  <a:ext uri="{FF2B5EF4-FFF2-40B4-BE49-F238E27FC236}">
                    <a16:creationId xmlns:a16="http://schemas.microsoft.com/office/drawing/2014/main" id="{AFBAD619-21A8-98DE-0BD2-574A915B8059}"/>
                  </a:ext>
                </a:extLst>
              </p:cNvPr>
              <p:cNvSpPr txBox="1"/>
              <p:nvPr/>
            </p:nvSpPr>
            <p:spPr>
              <a:xfrm>
                <a:off x="217806" y="2729855"/>
                <a:ext cx="3029238" cy="1700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81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Fecha de salida:</a:t>
                </a:r>
              </a:p>
            </p:txBody>
          </p:sp>
          <p:sp>
            <p:nvSpPr>
              <p:cNvPr id="94" name="TextBox 25">
                <a:extLst>
                  <a:ext uri="{FF2B5EF4-FFF2-40B4-BE49-F238E27FC236}">
                    <a16:creationId xmlns:a16="http://schemas.microsoft.com/office/drawing/2014/main" id="{920CE16C-00E0-4F80-32E3-6F7C3FC6F50F}"/>
                  </a:ext>
                </a:extLst>
              </p:cNvPr>
              <p:cNvSpPr txBox="1"/>
              <p:nvPr/>
            </p:nvSpPr>
            <p:spPr>
              <a:xfrm>
                <a:off x="193994" y="3098106"/>
                <a:ext cx="3053051" cy="33826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134"/>
                  </a:lnSpc>
                </a:pPr>
                <a:r>
                  <a:rPr lang="es-MX" sz="600" b="1" dirty="0">
                    <a:solidFill>
                      <a:srgbClr val="04221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Vuela hacia una nueva aventura el próximo ciclo escolar.</a:t>
                </a:r>
              </a:p>
              <a:p>
                <a:pPr>
                  <a:lnSpc>
                    <a:spcPts val="1134"/>
                  </a:lnSpc>
                </a:pPr>
                <a:endParaRPr lang="es-MX" sz="600" b="1" dirty="0">
                  <a:solidFill>
                    <a:srgbClr val="04221F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  <p:sp>
            <p:nvSpPr>
              <p:cNvPr id="95" name="TextBox 26">
                <a:extLst>
                  <a:ext uri="{FF2B5EF4-FFF2-40B4-BE49-F238E27FC236}">
                    <a16:creationId xmlns:a16="http://schemas.microsoft.com/office/drawing/2014/main" id="{5DBB7E51-1E4B-E07A-13B7-BD3B85F567F4}"/>
                  </a:ext>
                </a:extLst>
              </p:cNvPr>
              <p:cNvSpPr txBox="1"/>
              <p:nvPr/>
            </p:nvSpPr>
            <p:spPr>
              <a:xfrm>
                <a:off x="217807" y="3279082"/>
                <a:ext cx="3053051" cy="2642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79"/>
                  </a:lnSpc>
                </a:pPr>
                <a:r>
                  <a:rPr lang="es-MX" sz="1200" dirty="0">
                    <a:ln>
                      <a:solidFill>
                        <a:schemeClr val="tx1"/>
                      </a:solidFill>
                    </a:ln>
                    <a:solidFill>
                      <a:srgbClr val="38B6FF"/>
                    </a:solidFill>
                    <a:latin typeface="League Spartan"/>
                    <a:ea typeface="League Spartan"/>
                    <a:cs typeface="League Spartan"/>
                    <a:sym typeface="League Spartan"/>
                  </a:rPr>
                  <a:t>Ciclo Escolar 2025-2026</a:t>
                </a:r>
              </a:p>
            </p:txBody>
          </p:sp>
          <p:sp>
            <p:nvSpPr>
              <p:cNvPr id="96" name="TextBox 27">
                <a:extLst>
                  <a:ext uri="{FF2B5EF4-FFF2-40B4-BE49-F238E27FC236}">
                    <a16:creationId xmlns:a16="http://schemas.microsoft.com/office/drawing/2014/main" id="{F77DF4D1-BE0F-E142-2064-918C5BB6A8EB}"/>
                  </a:ext>
                </a:extLst>
              </p:cNvPr>
              <p:cNvSpPr txBox="1"/>
              <p:nvPr/>
            </p:nvSpPr>
            <p:spPr>
              <a:xfrm>
                <a:off x="4911088" y="2882181"/>
                <a:ext cx="3318426" cy="30046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Un gusto compartir este viaje </a:t>
                </a:r>
              </a:p>
              <a:p>
                <a:pPr algn="ctr">
                  <a:lnSpc>
                    <a:spcPts val="1216"/>
                  </a:lnSpc>
                </a:pPr>
                <a:r>
                  <a:rPr lang="en-US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contigo.</a:t>
                </a:r>
              </a:p>
            </p:txBody>
          </p:sp>
          <p:sp>
            <p:nvSpPr>
              <p:cNvPr id="97" name="TextBox 28">
                <a:extLst>
                  <a:ext uri="{FF2B5EF4-FFF2-40B4-BE49-F238E27FC236}">
                    <a16:creationId xmlns:a16="http://schemas.microsoft.com/office/drawing/2014/main" id="{2E08E047-8ACE-4DBC-876A-347B3C24C1AB}"/>
                  </a:ext>
                </a:extLst>
              </p:cNvPr>
              <p:cNvSpPr txBox="1"/>
              <p:nvPr/>
            </p:nvSpPr>
            <p:spPr>
              <a:xfrm>
                <a:off x="3944163" y="1235663"/>
                <a:ext cx="5477951" cy="505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66C4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DE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DE59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ST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7ED957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IN</a:t>
                </a:r>
                <a:r>
                  <a:rPr lang="en-US" sz="2400" b="1" spc="86" dirty="0">
                    <a:ln>
                      <a:solidFill>
                        <a:schemeClr val="tx1"/>
                      </a:solidFill>
                    </a:ln>
                    <a:solidFill>
                      <a:srgbClr val="FF914D"/>
                    </a:solidFill>
                    <a:latin typeface="Gliker Bold"/>
                    <a:ea typeface="Gliker Bold"/>
                    <a:cs typeface="Gliker Bold"/>
                    <a:sym typeface="Gliker Bold"/>
                  </a:rPr>
                  <a:t>O</a:t>
                </a:r>
              </a:p>
            </p:txBody>
          </p:sp>
          <p:sp>
            <p:nvSpPr>
              <p:cNvPr id="98" name="TextBox 29">
                <a:extLst>
                  <a:ext uri="{FF2B5EF4-FFF2-40B4-BE49-F238E27FC236}">
                    <a16:creationId xmlns:a16="http://schemas.microsoft.com/office/drawing/2014/main" id="{930E608E-ABBC-281B-FCE8-FDD689394C05}"/>
                  </a:ext>
                </a:extLst>
              </p:cNvPr>
              <p:cNvSpPr txBox="1"/>
              <p:nvPr/>
            </p:nvSpPr>
            <p:spPr>
              <a:xfrm>
                <a:off x="4934433" y="3485396"/>
                <a:ext cx="3318425" cy="1847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16"/>
                  </a:lnSpc>
                </a:pPr>
                <a:r>
                  <a:rPr lang="es-MX" sz="868">
                    <a:solidFill>
                      <a:srgbClr val="04221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Inicia 1 de  Septiembre 2025 </a:t>
                </a:r>
              </a:p>
            </p:txBody>
          </p:sp>
        </p:grpSp>
        <p:sp>
          <p:nvSpPr>
            <p:cNvPr id="70" name="TextBox 21">
              <a:extLst>
                <a:ext uri="{FF2B5EF4-FFF2-40B4-BE49-F238E27FC236}">
                  <a16:creationId xmlns:a16="http://schemas.microsoft.com/office/drawing/2014/main" id="{38C92B9B-D788-6EB9-22DE-86987364FD21}"/>
                </a:ext>
              </a:extLst>
            </p:cNvPr>
            <p:cNvSpPr txBox="1"/>
            <p:nvPr/>
          </p:nvSpPr>
          <p:spPr>
            <a:xfrm>
              <a:off x="673483" y="1477908"/>
              <a:ext cx="2168601" cy="303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5"/>
                </a:lnSpc>
              </a:pPr>
              <a:r>
                <a:rPr lang="en-US" sz="1925" dirty="0">
                  <a:solidFill>
                    <a:srgbClr val="000000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JUNIO 2025 (editable)</a:t>
              </a:r>
            </a:p>
          </p:txBody>
        </p:sp>
        <p:sp>
          <p:nvSpPr>
            <p:cNvPr id="71" name="TextBox 21">
              <a:extLst>
                <a:ext uri="{FF2B5EF4-FFF2-40B4-BE49-F238E27FC236}">
                  <a16:creationId xmlns:a16="http://schemas.microsoft.com/office/drawing/2014/main" id="{D1CA59FC-2587-C73E-8FAC-2D361F0CF97F}"/>
                </a:ext>
              </a:extLst>
            </p:cNvPr>
            <p:cNvSpPr txBox="1"/>
            <p:nvPr/>
          </p:nvSpPr>
          <p:spPr>
            <a:xfrm>
              <a:off x="673483" y="587759"/>
              <a:ext cx="2168601" cy="378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5"/>
                </a:lnSpc>
              </a:pPr>
              <a:r>
                <a:rPr lang="en-US" dirty="0">
                  <a:solidFill>
                    <a:srgbClr val="000000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RAMÓN CARDONA (editable)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El contenido generado por IA puede ser incorrecto.">
            <a:extLst>
              <a:ext uri="{FF2B5EF4-FFF2-40B4-BE49-F238E27FC236}">
                <a16:creationId xmlns:a16="http://schemas.microsoft.com/office/drawing/2014/main" id="{30D43E9C-4290-C702-E5C4-3CDEA0DB4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72" y="717511"/>
            <a:ext cx="2547858" cy="3591658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C270AEF9-AFB8-30F6-F287-13AA951CE2B3}"/>
              </a:ext>
            </a:extLst>
          </p:cNvPr>
          <p:cNvGrpSpPr/>
          <p:nvPr/>
        </p:nvGrpSpPr>
        <p:grpSpPr>
          <a:xfrm>
            <a:off x="65044" y="717511"/>
            <a:ext cx="7642943" cy="3592918"/>
            <a:chOff x="65044" y="717511"/>
            <a:chExt cx="7642943" cy="3592918"/>
          </a:xfrm>
        </p:grpSpPr>
        <p:pic>
          <p:nvPicPr>
            <p:cNvPr id="2" name="Imagen 1" descr="Texto, Carta&#10;&#10;El contenido generado por IA puede ser incorrecto.">
              <a:extLst>
                <a:ext uri="{FF2B5EF4-FFF2-40B4-BE49-F238E27FC236}">
                  <a16:creationId xmlns:a16="http://schemas.microsoft.com/office/drawing/2014/main" id="{E85692FB-7E9E-8E1D-741B-B81E44AF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129" y="718771"/>
              <a:ext cx="2547858" cy="3591658"/>
            </a:xfrm>
            <a:prstGeom prst="rect">
              <a:avLst/>
            </a:prstGeom>
          </p:spPr>
        </p:pic>
        <p:pic>
          <p:nvPicPr>
            <p:cNvPr id="3" name="Imagen 2" descr="Diagrama&#10;&#10;El contenido generado por IA puede ser incorrecto.">
              <a:extLst>
                <a:ext uri="{FF2B5EF4-FFF2-40B4-BE49-F238E27FC236}">
                  <a16:creationId xmlns:a16="http://schemas.microsoft.com/office/drawing/2014/main" id="{9D80D2DF-2176-3D46-EF6C-BE0264240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44" y="717511"/>
              <a:ext cx="2547858" cy="3591658"/>
            </a:xfrm>
            <a:prstGeom prst="rect">
              <a:avLst/>
            </a:prstGeom>
          </p:spPr>
        </p:pic>
        <p:pic>
          <p:nvPicPr>
            <p:cNvPr id="6" name="Imagen 5" descr="Patrón de fondo&#10;&#10;El contenido generado por IA puede ser incorrecto.">
              <a:extLst>
                <a:ext uri="{FF2B5EF4-FFF2-40B4-BE49-F238E27FC236}">
                  <a16:creationId xmlns:a16="http://schemas.microsoft.com/office/drawing/2014/main" id="{5551B5D3-F516-BE31-4EAE-A3BA6930A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272" y="730271"/>
              <a:ext cx="2547858" cy="3578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084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144</Words>
  <Application>Microsoft Office PowerPoint</Application>
  <PresentationFormat>Personalizado</PresentationFormat>
  <Paragraphs>44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2" baseType="lpstr">
      <vt:lpstr>Calibri</vt:lpstr>
      <vt:lpstr>Bobby Jones</vt:lpstr>
      <vt:lpstr>Poppins Bold</vt:lpstr>
      <vt:lpstr>Poppins</vt:lpstr>
      <vt:lpstr>League Spartan</vt:lpstr>
      <vt:lpstr>Computer Says No</vt:lpstr>
      <vt:lpstr>Gliker Bold</vt:lpstr>
      <vt:lpstr>Gliker</vt:lpstr>
      <vt:lpstr>Arial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Airplane Ticket</dc:title>
  <dc:creator>Organ Vaipe</dc:creator>
  <cp:lastModifiedBy>Organ Vaipe</cp:lastModifiedBy>
  <cp:revision>5</cp:revision>
  <cp:lastPrinted>2025-06-10T20:39:47Z</cp:lastPrinted>
  <dcterms:created xsi:type="dcterms:W3CDTF">2006-08-16T00:00:00Z</dcterms:created>
  <dcterms:modified xsi:type="dcterms:W3CDTF">2025-06-11T00:22:00Z</dcterms:modified>
  <dc:identifier>DAGp6M0ALho</dc:identifier>
</cp:coreProperties>
</file>