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Lst>
  <p:notesMasterIdLst>
    <p:notesMasterId r:id="rId23"/>
  </p:notesMasterIdLst>
  <p:sldIdLst>
    <p:sldId id="256" r:id="rId2"/>
    <p:sldId id="288" r:id="rId3"/>
    <p:sldId id="258" r:id="rId4"/>
    <p:sldId id="261" r:id="rId5"/>
    <p:sldId id="260" r:id="rId6"/>
    <p:sldId id="320" r:id="rId7"/>
    <p:sldId id="321" r:id="rId8"/>
    <p:sldId id="265" r:id="rId9"/>
    <p:sldId id="266" r:id="rId10"/>
    <p:sldId id="322" r:id="rId11"/>
    <p:sldId id="323" r:id="rId12"/>
    <p:sldId id="277" r:id="rId13"/>
    <p:sldId id="325" r:id="rId14"/>
    <p:sldId id="329" r:id="rId15"/>
    <p:sldId id="330" r:id="rId16"/>
    <p:sldId id="284" r:id="rId17"/>
    <p:sldId id="328" r:id="rId18"/>
    <p:sldId id="331" r:id="rId19"/>
    <p:sldId id="332" r:id="rId20"/>
    <p:sldId id="282" r:id="rId21"/>
    <p:sldId id="290" r:id="rId22"/>
  </p:sldIdLst>
  <p:sldSz cx="9144000" cy="5143500" type="screen16x9"/>
  <p:notesSz cx="6858000" cy="9144000"/>
  <p:embeddedFontLst>
    <p:embeddedFont>
      <p:font typeface="ABeeZee" panose="020B0604020202020204" charset="0"/>
      <p:regular r:id="rId24"/>
      <p:italic r:id="rId25"/>
    </p:embeddedFont>
    <p:embeddedFont>
      <p:font typeface="Baloo 2" panose="020B0604020202020204" charset="0"/>
      <p:regular r:id="rId26"/>
      <p:bold r:id="rId27"/>
    </p:embeddedFont>
    <p:embeddedFont>
      <p:font typeface="Merriweather Black" panose="00000A00000000000000" pitchFamily="2" charset="0"/>
      <p:bold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199523-B831-4916-BFC8-28E4BCC328BF}">
  <a:tblStyle styleId="{F4199523-B831-4916-BFC8-28E4BCC328B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5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6" name="Google Shape;14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6"/>
        <p:cNvGrpSpPr/>
        <p:nvPr/>
      </p:nvGrpSpPr>
      <p:grpSpPr>
        <a:xfrm>
          <a:off x="0" y="0"/>
          <a:ext cx="0" cy="0"/>
          <a:chOff x="0" y="0"/>
          <a:chExt cx="0" cy="0"/>
        </a:xfrm>
      </p:grpSpPr>
      <p:sp>
        <p:nvSpPr>
          <p:cNvPr id="3607" name="Google Shape;3607;g136d118e2a7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8" name="Google Shape;3608;g136d118e2a7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4"/>
        <p:cNvGrpSpPr/>
        <p:nvPr/>
      </p:nvGrpSpPr>
      <p:grpSpPr>
        <a:xfrm>
          <a:off x="0" y="0"/>
          <a:ext cx="0" cy="0"/>
          <a:chOff x="0" y="0"/>
          <a:chExt cx="0" cy="0"/>
        </a:xfrm>
      </p:grpSpPr>
      <p:sp>
        <p:nvSpPr>
          <p:cNvPr id="1545" name="Google Shape;1545;g136d118e2a7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6" name="Google Shape;1546;g136d118e2a7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136d118e2a7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7" name="Google Shape;1727;g136d118e2a7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g136d118e2a7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8" name="Google Shape;1658;g136d118e2a7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g136d118e2a7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8" name="Google Shape;1658;g136d118e2a7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1343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g136d118e2a7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8" name="Google Shape;1658;g136d118e2a7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5897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6"/>
        <p:cNvGrpSpPr/>
        <p:nvPr/>
      </p:nvGrpSpPr>
      <p:grpSpPr>
        <a:xfrm>
          <a:off x="0" y="0"/>
          <a:ext cx="0" cy="0"/>
          <a:chOff x="0" y="0"/>
          <a:chExt cx="0" cy="0"/>
        </a:xfrm>
      </p:grpSpPr>
      <p:sp>
        <p:nvSpPr>
          <p:cNvPr id="1877" name="Google Shape;1877;g13e4d96cf73_1_43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8" name="Google Shape;1878;g13e4d96cf73_1_43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1"/>
        <p:cNvGrpSpPr/>
        <p:nvPr/>
      </p:nvGrpSpPr>
      <p:grpSpPr>
        <a:xfrm>
          <a:off x="0" y="0"/>
          <a:ext cx="0" cy="0"/>
          <a:chOff x="0" y="0"/>
          <a:chExt cx="0" cy="0"/>
        </a:xfrm>
      </p:grpSpPr>
      <p:sp>
        <p:nvSpPr>
          <p:cNvPr id="1962" name="Google Shape;1962;g136d118e2a7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3" name="Google Shape;1963;g136d118e2a7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1"/>
        <p:cNvGrpSpPr/>
        <p:nvPr/>
      </p:nvGrpSpPr>
      <p:grpSpPr>
        <a:xfrm>
          <a:off x="0" y="0"/>
          <a:ext cx="0" cy="0"/>
          <a:chOff x="0" y="0"/>
          <a:chExt cx="0" cy="0"/>
        </a:xfrm>
      </p:grpSpPr>
      <p:sp>
        <p:nvSpPr>
          <p:cNvPr id="1962" name="Google Shape;1962;g136d118e2a7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3" name="Google Shape;1963;g136d118e2a7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8259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1"/>
        <p:cNvGrpSpPr/>
        <p:nvPr/>
      </p:nvGrpSpPr>
      <p:grpSpPr>
        <a:xfrm>
          <a:off x="0" y="0"/>
          <a:ext cx="0" cy="0"/>
          <a:chOff x="0" y="0"/>
          <a:chExt cx="0" cy="0"/>
        </a:xfrm>
      </p:grpSpPr>
      <p:sp>
        <p:nvSpPr>
          <p:cNvPr id="1962" name="Google Shape;1962;g136d118e2a7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3" name="Google Shape;1963;g136d118e2a7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5903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9"/>
        <p:cNvGrpSpPr/>
        <p:nvPr/>
      </p:nvGrpSpPr>
      <p:grpSpPr>
        <a:xfrm>
          <a:off x="0" y="0"/>
          <a:ext cx="0" cy="0"/>
          <a:chOff x="0" y="0"/>
          <a:chExt cx="0" cy="0"/>
        </a:xfrm>
      </p:grpSpPr>
      <p:sp>
        <p:nvSpPr>
          <p:cNvPr id="2810" name="Google Shape;2810;g13e4d96cf73_1_43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1" name="Google Shape;2811;g13e4d96cf73_1_43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g136d118e2a7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8" name="Google Shape;1628;g136d118e2a7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4869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g136d118e2a7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8" name="Google Shape;1628;g136d118e2a7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580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g136d118e2a7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8" name="Google Shape;1628;g136d118e2a7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6313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3"/>
        <p:cNvGrpSpPr/>
        <p:nvPr/>
      </p:nvGrpSpPr>
      <p:grpSpPr>
        <a:xfrm>
          <a:off x="0" y="0"/>
          <a:ext cx="0" cy="0"/>
          <a:chOff x="0" y="0"/>
          <a:chExt cx="0" cy="0"/>
        </a:xfrm>
      </p:grpSpPr>
      <p:sp>
        <p:nvSpPr>
          <p:cNvPr id="3294" name="Google Shape;3294;g136d118e2a7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5" name="Google Shape;3295;g136d118e2a7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0"/>
        <p:cNvGrpSpPr/>
        <p:nvPr/>
      </p:nvGrpSpPr>
      <p:grpSpPr>
        <a:xfrm>
          <a:off x="0" y="0"/>
          <a:ext cx="0" cy="0"/>
          <a:chOff x="0" y="0"/>
          <a:chExt cx="0" cy="0"/>
        </a:xfrm>
      </p:grpSpPr>
      <p:sp>
        <p:nvSpPr>
          <p:cNvPr id="2111" name="Google Shape;2111;g136d118e2a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2" name="Google Shape;2112;g136d118e2a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6195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0"/>
        <p:cNvGrpSpPr/>
        <p:nvPr/>
      </p:nvGrpSpPr>
      <p:grpSpPr>
        <a:xfrm>
          <a:off x="0" y="0"/>
          <a:ext cx="0" cy="0"/>
          <a:chOff x="0" y="0"/>
          <a:chExt cx="0" cy="0"/>
        </a:xfrm>
      </p:grpSpPr>
      <p:sp>
        <p:nvSpPr>
          <p:cNvPr id="2111" name="Google Shape;2111;g136d118e2a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2" name="Google Shape;2112;g136d118e2a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9524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0"/>
        <p:cNvGrpSpPr/>
        <p:nvPr/>
      </p:nvGrpSpPr>
      <p:grpSpPr>
        <a:xfrm>
          <a:off x="0" y="0"/>
          <a:ext cx="0" cy="0"/>
          <a:chOff x="0" y="0"/>
          <a:chExt cx="0" cy="0"/>
        </a:xfrm>
      </p:grpSpPr>
      <p:sp>
        <p:nvSpPr>
          <p:cNvPr id="2111" name="Google Shape;2111;g136d118e2a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2" name="Google Shape;2112;g136d118e2a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9345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7"/>
        <p:cNvGrpSpPr/>
        <p:nvPr/>
      </p:nvGrpSpPr>
      <p:grpSpPr>
        <a:xfrm>
          <a:off x="0" y="0"/>
          <a:ext cx="0" cy="0"/>
          <a:chOff x="0" y="0"/>
          <a:chExt cx="0" cy="0"/>
        </a:xfrm>
      </p:grpSpPr>
      <p:sp>
        <p:nvSpPr>
          <p:cNvPr id="3188" name="Google Shape;3188;g136d118e2a7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9" name="Google Shape;3189;g136d118e2a7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7"/>
        <p:cNvGrpSpPr/>
        <p:nvPr/>
      </p:nvGrpSpPr>
      <p:grpSpPr>
        <a:xfrm>
          <a:off x="0" y="0"/>
          <a:ext cx="0" cy="0"/>
          <a:chOff x="0" y="0"/>
          <a:chExt cx="0" cy="0"/>
        </a:xfrm>
      </p:grpSpPr>
      <p:sp>
        <p:nvSpPr>
          <p:cNvPr id="3758" name="Google Shape;3758;g136d118e2a7_0_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9" name="Google Shape;3759;g136d118e2a7_0_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rot="-4169147">
            <a:off x="2587775" y="-2807455"/>
            <a:ext cx="5647939" cy="8580874"/>
          </a:xfrm>
          <a:custGeom>
            <a:avLst/>
            <a:gdLst/>
            <a:ahLst/>
            <a:cxnLst/>
            <a:rect l="l" t="t" r="r" b="b"/>
            <a:pathLst>
              <a:path w="23104" h="35102" extrusionOk="0">
                <a:moveTo>
                  <a:pt x="10974" y="1"/>
                </a:moveTo>
                <a:cubicBezTo>
                  <a:pt x="8879" y="1"/>
                  <a:pt x="6722" y="747"/>
                  <a:pt x="5151" y="1961"/>
                </a:cubicBezTo>
                <a:cubicBezTo>
                  <a:pt x="3714" y="3072"/>
                  <a:pt x="2832" y="4652"/>
                  <a:pt x="2132" y="6304"/>
                </a:cubicBezTo>
                <a:cubicBezTo>
                  <a:pt x="1358" y="8136"/>
                  <a:pt x="959" y="10149"/>
                  <a:pt x="1433" y="12115"/>
                </a:cubicBezTo>
                <a:cubicBezTo>
                  <a:pt x="1675" y="13117"/>
                  <a:pt x="2159" y="13987"/>
                  <a:pt x="2675" y="14870"/>
                </a:cubicBezTo>
                <a:cubicBezTo>
                  <a:pt x="3194" y="15757"/>
                  <a:pt x="3732" y="16703"/>
                  <a:pt x="3830" y="17748"/>
                </a:cubicBezTo>
                <a:cubicBezTo>
                  <a:pt x="4020" y="19788"/>
                  <a:pt x="2420" y="21307"/>
                  <a:pt x="1381" y="22871"/>
                </a:cubicBezTo>
                <a:cubicBezTo>
                  <a:pt x="488" y="24218"/>
                  <a:pt x="1" y="25812"/>
                  <a:pt x="260" y="27430"/>
                </a:cubicBezTo>
                <a:cubicBezTo>
                  <a:pt x="492" y="28879"/>
                  <a:pt x="1335" y="30155"/>
                  <a:pt x="2522" y="31002"/>
                </a:cubicBezTo>
                <a:cubicBezTo>
                  <a:pt x="4075" y="32113"/>
                  <a:pt x="5983" y="32151"/>
                  <a:pt x="7776" y="32592"/>
                </a:cubicBezTo>
                <a:cubicBezTo>
                  <a:pt x="8842" y="32854"/>
                  <a:pt x="9811" y="33288"/>
                  <a:pt x="10781" y="33793"/>
                </a:cubicBezTo>
                <a:cubicBezTo>
                  <a:pt x="11645" y="34243"/>
                  <a:pt x="12521" y="34712"/>
                  <a:pt x="13471" y="34955"/>
                </a:cubicBezTo>
                <a:cubicBezTo>
                  <a:pt x="13862" y="35055"/>
                  <a:pt x="14239" y="35101"/>
                  <a:pt x="14601" y="35101"/>
                </a:cubicBezTo>
                <a:cubicBezTo>
                  <a:pt x="17110" y="35101"/>
                  <a:pt x="18927" y="32866"/>
                  <a:pt x="20020" y="30681"/>
                </a:cubicBezTo>
                <a:cubicBezTo>
                  <a:pt x="20777" y="29168"/>
                  <a:pt x="21257" y="27567"/>
                  <a:pt x="21717" y="25944"/>
                </a:cubicBezTo>
                <a:cubicBezTo>
                  <a:pt x="22028" y="24842"/>
                  <a:pt x="22467" y="23782"/>
                  <a:pt x="22770" y="22681"/>
                </a:cubicBezTo>
                <a:cubicBezTo>
                  <a:pt x="23019" y="21772"/>
                  <a:pt x="23104" y="20802"/>
                  <a:pt x="22821" y="19884"/>
                </a:cubicBezTo>
                <a:cubicBezTo>
                  <a:pt x="22364" y="18403"/>
                  <a:pt x="21225" y="17383"/>
                  <a:pt x="19988" y="16530"/>
                </a:cubicBezTo>
                <a:cubicBezTo>
                  <a:pt x="19597" y="16261"/>
                  <a:pt x="19194" y="15997"/>
                  <a:pt x="18806" y="15717"/>
                </a:cubicBezTo>
                <a:cubicBezTo>
                  <a:pt x="18719" y="15606"/>
                  <a:pt x="18634" y="15494"/>
                  <a:pt x="18552" y="15379"/>
                </a:cubicBezTo>
                <a:cubicBezTo>
                  <a:pt x="18168" y="14629"/>
                  <a:pt x="17880" y="13825"/>
                  <a:pt x="17679" y="13018"/>
                </a:cubicBezTo>
                <a:cubicBezTo>
                  <a:pt x="17254" y="11321"/>
                  <a:pt x="17274" y="9653"/>
                  <a:pt x="17365" y="7924"/>
                </a:cubicBezTo>
                <a:cubicBezTo>
                  <a:pt x="17506" y="5227"/>
                  <a:pt x="16889" y="1992"/>
                  <a:pt x="14215" y="699"/>
                </a:cubicBezTo>
                <a:cubicBezTo>
                  <a:pt x="13221" y="219"/>
                  <a:pt x="12107" y="1"/>
                  <a:pt x="10974"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10;p2"/>
          <p:cNvGrpSpPr/>
          <p:nvPr/>
        </p:nvGrpSpPr>
        <p:grpSpPr>
          <a:xfrm>
            <a:off x="645300" y="652501"/>
            <a:ext cx="7853794" cy="3838500"/>
            <a:chOff x="645300" y="652501"/>
            <a:chExt cx="7853794" cy="3838500"/>
          </a:xfrm>
        </p:grpSpPr>
        <p:grpSp>
          <p:nvGrpSpPr>
            <p:cNvPr id="11" name="Google Shape;11;p2"/>
            <p:cNvGrpSpPr/>
            <p:nvPr/>
          </p:nvGrpSpPr>
          <p:grpSpPr>
            <a:xfrm>
              <a:off x="645300" y="652501"/>
              <a:ext cx="7853794" cy="3838500"/>
              <a:chOff x="645300" y="428626"/>
              <a:chExt cx="7853794" cy="3838500"/>
            </a:xfrm>
          </p:grpSpPr>
          <p:sp>
            <p:nvSpPr>
              <p:cNvPr id="12" name="Google Shape;12;p2"/>
              <p:cNvSpPr/>
              <p:nvPr/>
            </p:nvSpPr>
            <p:spPr>
              <a:xfrm>
                <a:off x="645300" y="428626"/>
                <a:ext cx="7853700" cy="38385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645450" y="428635"/>
                <a:ext cx="7853645" cy="392406"/>
                <a:chOff x="300225" y="238125"/>
                <a:chExt cx="8544000" cy="426900"/>
              </a:xfrm>
            </p:grpSpPr>
            <p:sp>
              <p:nvSpPr>
                <p:cNvPr id="14" name="Google Shape;14;p2"/>
                <p:cNvSpPr/>
                <p:nvPr/>
              </p:nvSpPr>
              <p:spPr>
                <a:xfrm>
                  <a:off x="300225" y="238125"/>
                  <a:ext cx="8544000" cy="426900"/>
                </a:xfrm>
                <a:prstGeom prst="round2SameRect">
                  <a:avLst>
                    <a:gd name="adj1" fmla="val 39549"/>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00241" y="590551"/>
                  <a:ext cx="8543946" cy="7447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6;p2"/>
                <p:cNvGrpSpPr/>
                <p:nvPr/>
              </p:nvGrpSpPr>
              <p:grpSpPr>
                <a:xfrm>
                  <a:off x="7951566" y="363126"/>
                  <a:ext cx="655694" cy="176896"/>
                  <a:chOff x="13042611" y="1021317"/>
                  <a:chExt cx="495013" cy="133547"/>
                </a:xfrm>
              </p:grpSpPr>
              <p:sp>
                <p:nvSpPr>
                  <p:cNvPr id="17" name="Google Shape;17;p2"/>
                  <p:cNvSpPr/>
                  <p:nvPr/>
                </p:nvSpPr>
                <p:spPr>
                  <a:xfrm>
                    <a:off x="13050093" y="102865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3042611" y="1021317"/>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3230932" y="102865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3223591" y="1021317"/>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3411418" y="102865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404077" y="1021317"/>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3" name="Google Shape;23;p2"/>
            <p:cNvSpPr/>
            <p:nvPr/>
          </p:nvSpPr>
          <p:spPr>
            <a:xfrm>
              <a:off x="720001" y="706550"/>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4;p2"/>
          <p:cNvSpPr txBox="1">
            <a:spLocks noGrp="1"/>
          </p:cNvSpPr>
          <p:nvPr>
            <p:ph type="subTitle" idx="1"/>
          </p:nvPr>
        </p:nvSpPr>
        <p:spPr>
          <a:xfrm rot="-546">
            <a:off x="2683843" y="3584613"/>
            <a:ext cx="3776700" cy="42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5" name="Google Shape;25;p2"/>
          <p:cNvSpPr txBox="1">
            <a:spLocks noGrp="1"/>
          </p:cNvSpPr>
          <p:nvPr>
            <p:ph type="ctrTitle"/>
          </p:nvPr>
        </p:nvSpPr>
        <p:spPr>
          <a:xfrm>
            <a:off x="1640138" y="1132275"/>
            <a:ext cx="5864100" cy="2411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4700">
                <a:solidFill>
                  <a:schemeClr val="accent5"/>
                </a:solidFill>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26" name="Google Shape;26;p2"/>
          <p:cNvSpPr/>
          <p:nvPr/>
        </p:nvSpPr>
        <p:spPr>
          <a:xfrm>
            <a:off x="403725" y="441450"/>
            <a:ext cx="166902" cy="197099"/>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rot="618260">
            <a:off x="8738100" y="1651124"/>
            <a:ext cx="166901" cy="1970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3"/>
          <p:cNvSpPr/>
          <p:nvPr/>
        </p:nvSpPr>
        <p:spPr>
          <a:xfrm rot="-1299936">
            <a:off x="-2437335" y="-2203216"/>
            <a:ext cx="8163296" cy="6487826"/>
          </a:xfrm>
          <a:custGeom>
            <a:avLst/>
            <a:gdLst/>
            <a:ahLst/>
            <a:cxnLst/>
            <a:rect l="l" t="t" r="r" b="b"/>
            <a:pathLst>
              <a:path w="67997" h="54041" extrusionOk="0">
                <a:moveTo>
                  <a:pt x="50677" y="1"/>
                </a:moveTo>
                <a:cubicBezTo>
                  <a:pt x="48942" y="1"/>
                  <a:pt x="47056" y="896"/>
                  <a:pt x="45175" y="2991"/>
                </a:cubicBezTo>
                <a:cubicBezTo>
                  <a:pt x="41850" y="6693"/>
                  <a:pt x="41080" y="11825"/>
                  <a:pt x="39774" y="16444"/>
                </a:cubicBezTo>
                <a:cubicBezTo>
                  <a:pt x="38870" y="19635"/>
                  <a:pt x="37615" y="22845"/>
                  <a:pt x="35270" y="25190"/>
                </a:cubicBezTo>
                <a:cubicBezTo>
                  <a:pt x="32078" y="28381"/>
                  <a:pt x="27368" y="29486"/>
                  <a:pt x="22875" y="29921"/>
                </a:cubicBezTo>
                <a:cubicBezTo>
                  <a:pt x="18383" y="30355"/>
                  <a:pt x="13775" y="30270"/>
                  <a:pt x="9482" y="31666"/>
                </a:cubicBezTo>
                <a:cubicBezTo>
                  <a:pt x="5190" y="33061"/>
                  <a:pt x="1131" y="36391"/>
                  <a:pt x="537" y="40865"/>
                </a:cubicBezTo>
                <a:cubicBezTo>
                  <a:pt x="1" y="44922"/>
                  <a:pt x="2495" y="48922"/>
                  <a:pt x="5866" y="51243"/>
                </a:cubicBezTo>
                <a:cubicBezTo>
                  <a:pt x="8537" y="53084"/>
                  <a:pt x="11784" y="54041"/>
                  <a:pt x="15026" y="54041"/>
                </a:cubicBezTo>
                <a:cubicBezTo>
                  <a:pt x="16883" y="54041"/>
                  <a:pt x="18737" y="53727"/>
                  <a:pt x="20480" y="53085"/>
                </a:cubicBezTo>
                <a:cubicBezTo>
                  <a:pt x="24250" y="51699"/>
                  <a:pt x="27357" y="48956"/>
                  <a:pt x="30941" y="47137"/>
                </a:cubicBezTo>
                <a:cubicBezTo>
                  <a:pt x="34194" y="45486"/>
                  <a:pt x="37842" y="44649"/>
                  <a:pt x="41489" y="44649"/>
                </a:cubicBezTo>
                <a:cubicBezTo>
                  <a:pt x="44177" y="44649"/>
                  <a:pt x="46865" y="45104"/>
                  <a:pt x="49392" y="46024"/>
                </a:cubicBezTo>
                <a:cubicBezTo>
                  <a:pt x="52327" y="47091"/>
                  <a:pt x="55201" y="48780"/>
                  <a:pt x="58289" y="48780"/>
                </a:cubicBezTo>
                <a:cubicBezTo>
                  <a:pt x="58483" y="48780"/>
                  <a:pt x="58678" y="48773"/>
                  <a:pt x="58874" y="48759"/>
                </a:cubicBezTo>
                <a:cubicBezTo>
                  <a:pt x="62874" y="48476"/>
                  <a:pt x="66178" y="44998"/>
                  <a:pt x="67087" y="41091"/>
                </a:cubicBezTo>
                <a:cubicBezTo>
                  <a:pt x="67996" y="37184"/>
                  <a:pt x="66861" y="33029"/>
                  <a:pt x="64857" y="29555"/>
                </a:cubicBezTo>
                <a:cubicBezTo>
                  <a:pt x="62878" y="26125"/>
                  <a:pt x="60014" y="23107"/>
                  <a:pt x="58986" y="19197"/>
                </a:cubicBezTo>
                <a:cubicBezTo>
                  <a:pt x="57980" y="15364"/>
                  <a:pt x="58856" y="11323"/>
                  <a:pt x="57806" y="7435"/>
                </a:cubicBezTo>
                <a:cubicBezTo>
                  <a:pt x="56648" y="3144"/>
                  <a:pt x="53928" y="1"/>
                  <a:pt x="50677"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3"/>
          <p:cNvGrpSpPr/>
          <p:nvPr/>
        </p:nvGrpSpPr>
        <p:grpSpPr>
          <a:xfrm>
            <a:off x="1503339" y="832410"/>
            <a:ext cx="6811502" cy="3771078"/>
            <a:chOff x="627130" y="128603"/>
            <a:chExt cx="8316852" cy="4604490"/>
          </a:xfrm>
        </p:grpSpPr>
        <p:grpSp>
          <p:nvGrpSpPr>
            <p:cNvPr id="31" name="Google Shape;31;p3"/>
            <p:cNvGrpSpPr/>
            <p:nvPr/>
          </p:nvGrpSpPr>
          <p:grpSpPr>
            <a:xfrm>
              <a:off x="627130" y="128603"/>
              <a:ext cx="8316852" cy="4604490"/>
              <a:chOff x="627130" y="428622"/>
              <a:chExt cx="8316852" cy="4568400"/>
            </a:xfrm>
          </p:grpSpPr>
          <p:sp>
            <p:nvSpPr>
              <p:cNvPr id="32" name="Google Shape;32;p3"/>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a:off x="627130" y="428636"/>
                <a:ext cx="8316852" cy="490301"/>
                <a:chOff x="280295" y="238126"/>
                <a:chExt cx="9047924" cy="533400"/>
              </a:xfrm>
            </p:grpSpPr>
            <p:sp>
              <p:nvSpPr>
                <p:cNvPr id="34" name="Google Shape;34;p3"/>
                <p:cNvSpPr/>
                <p:nvPr/>
              </p:nvSpPr>
              <p:spPr>
                <a:xfrm>
                  <a:off x="280520" y="238126"/>
                  <a:ext cx="9047700" cy="533400"/>
                </a:xfrm>
                <a:prstGeom prst="round2SameRect">
                  <a:avLst>
                    <a:gd name="adj1" fmla="val 35460"/>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 name="Google Shape;36;p3"/>
                <p:cNvGrpSpPr/>
                <p:nvPr/>
              </p:nvGrpSpPr>
              <p:grpSpPr>
                <a:xfrm>
                  <a:off x="8425674" y="386584"/>
                  <a:ext cx="655694" cy="176896"/>
                  <a:chOff x="13400537" y="1039026"/>
                  <a:chExt cx="495013" cy="133547"/>
                </a:xfrm>
              </p:grpSpPr>
              <p:sp>
                <p:nvSpPr>
                  <p:cNvPr id="37" name="Google Shape;37;p3"/>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3" name="Google Shape;43;p3"/>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Google Shape;44;p3"/>
          <p:cNvSpPr txBox="1">
            <a:spLocks noGrp="1"/>
          </p:cNvSpPr>
          <p:nvPr>
            <p:ph type="title"/>
          </p:nvPr>
        </p:nvSpPr>
        <p:spPr>
          <a:xfrm>
            <a:off x="4416375" y="2108400"/>
            <a:ext cx="3339300" cy="8418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5" name="Google Shape;45;p3"/>
          <p:cNvSpPr txBox="1">
            <a:spLocks noGrp="1"/>
          </p:cNvSpPr>
          <p:nvPr>
            <p:ph type="title" idx="2" hasCustomPrompt="1"/>
          </p:nvPr>
        </p:nvSpPr>
        <p:spPr>
          <a:xfrm>
            <a:off x="1279051" y="1207023"/>
            <a:ext cx="1550100" cy="1223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96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6" name="Google Shape;46;p3"/>
          <p:cNvSpPr txBox="1">
            <a:spLocks noGrp="1"/>
          </p:cNvSpPr>
          <p:nvPr>
            <p:ph type="subTitle" idx="1"/>
          </p:nvPr>
        </p:nvSpPr>
        <p:spPr>
          <a:xfrm rot="618">
            <a:off x="4416499" y="3056001"/>
            <a:ext cx="3339300" cy="6306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7" name="Google Shape;47;p3"/>
          <p:cNvSpPr/>
          <p:nvPr/>
        </p:nvSpPr>
        <p:spPr>
          <a:xfrm>
            <a:off x="8583200" y="3699904"/>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364650" y="1299601"/>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8583200" y="328051"/>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4015975" y="4748200"/>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03"/>
        <p:cNvGrpSpPr/>
        <p:nvPr/>
      </p:nvGrpSpPr>
      <p:grpSpPr>
        <a:xfrm>
          <a:off x="0" y="0"/>
          <a:ext cx="0" cy="0"/>
          <a:chOff x="0" y="0"/>
          <a:chExt cx="0" cy="0"/>
        </a:xfrm>
      </p:grpSpPr>
      <p:grpSp>
        <p:nvGrpSpPr>
          <p:cNvPr id="204" name="Google Shape;204;p7"/>
          <p:cNvGrpSpPr/>
          <p:nvPr/>
        </p:nvGrpSpPr>
        <p:grpSpPr>
          <a:xfrm>
            <a:off x="390475" y="239026"/>
            <a:ext cx="8534121" cy="4711003"/>
            <a:chOff x="171400" y="128593"/>
            <a:chExt cx="8772740" cy="4795891"/>
          </a:xfrm>
        </p:grpSpPr>
        <p:grpSp>
          <p:nvGrpSpPr>
            <p:cNvPr id="205" name="Google Shape;205;p7"/>
            <p:cNvGrpSpPr/>
            <p:nvPr/>
          </p:nvGrpSpPr>
          <p:grpSpPr>
            <a:xfrm>
              <a:off x="171400" y="128593"/>
              <a:ext cx="8772740" cy="4795891"/>
              <a:chOff x="171400" y="428612"/>
              <a:chExt cx="8772740" cy="4758300"/>
            </a:xfrm>
          </p:grpSpPr>
          <p:sp>
            <p:nvSpPr>
              <p:cNvPr id="206" name="Google Shape;206;p7"/>
              <p:cNvSpPr/>
              <p:nvPr/>
            </p:nvSpPr>
            <p:spPr>
              <a:xfrm>
                <a:off x="386868" y="428612"/>
                <a:ext cx="85569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 name="Google Shape;207;p7"/>
              <p:cNvGrpSpPr/>
              <p:nvPr/>
            </p:nvGrpSpPr>
            <p:grpSpPr>
              <a:xfrm>
                <a:off x="171400" y="428629"/>
                <a:ext cx="8772740" cy="490301"/>
                <a:chOff x="-215495" y="238118"/>
                <a:chExt cx="9543886" cy="533400"/>
              </a:xfrm>
            </p:grpSpPr>
            <p:sp>
              <p:nvSpPr>
                <p:cNvPr id="208" name="Google Shape;208;p7"/>
                <p:cNvSpPr/>
                <p:nvPr/>
              </p:nvSpPr>
              <p:spPr>
                <a:xfrm>
                  <a:off x="19091" y="238118"/>
                  <a:ext cx="9309300" cy="533400"/>
                </a:xfrm>
                <a:prstGeom prst="round2SameRect">
                  <a:avLst>
                    <a:gd name="adj1" fmla="val 43854"/>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7"/>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 name="Google Shape;210;p7"/>
                <p:cNvGrpSpPr/>
                <p:nvPr/>
              </p:nvGrpSpPr>
              <p:grpSpPr>
                <a:xfrm>
                  <a:off x="8425674" y="386584"/>
                  <a:ext cx="655694" cy="176896"/>
                  <a:chOff x="13400537" y="1039026"/>
                  <a:chExt cx="495013" cy="133547"/>
                </a:xfrm>
              </p:grpSpPr>
              <p:sp>
                <p:nvSpPr>
                  <p:cNvPr id="211" name="Google Shape;211;p7"/>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7"/>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7"/>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7"/>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7"/>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17" name="Google Shape;217;p7"/>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8" name="Google Shape;218;p7"/>
          <p:cNvSpPr/>
          <p:nvPr/>
        </p:nvSpPr>
        <p:spPr>
          <a:xfrm>
            <a:off x="2073250" y="451315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 name="Google Shape;219;p7"/>
          <p:cNvGrpSpPr/>
          <p:nvPr/>
        </p:nvGrpSpPr>
        <p:grpSpPr>
          <a:xfrm>
            <a:off x="7542383" y="1045587"/>
            <a:ext cx="1060298" cy="1060535"/>
            <a:chOff x="2494400" y="653125"/>
            <a:chExt cx="340625" cy="434325"/>
          </a:xfrm>
        </p:grpSpPr>
        <p:sp>
          <p:nvSpPr>
            <p:cNvPr id="220" name="Google Shape;220;p7"/>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7"/>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7"/>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7"/>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7"/>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7"/>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7"/>
          <p:cNvGrpSpPr/>
          <p:nvPr/>
        </p:nvGrpSpPr>
        <p:grpSpPr>
          <a:xfrm>
            <a:off x="7542290" y="2275945"/>
            <a:ext cx="1055095" cy="1058580"/>
            <a:chOff x="2879000" y="653125"/>
            <a:chExt cx="340650" cy="434325"/>
          </a:xfrm>
        </p:grpSpPr>
        <p:sp>
          <p:nvSpPr>
            <p:cNvPr id="229" name="Google Shape;229;p7"/>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7"/>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7"/>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7"/>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 name="Google Shape;237;p7"/>
          <p:cNvGrpSpPr/>
          <p:nvPr/>
        </p:nvGrpSpPr>
        <p:grpSpPr>
          <a:xfrm>
            <a:off x="7542376" y="3504235"/>
            <a:ext cx="1060340" cy="1058580"/>
            <a:chOff x="3265747" y="653121"/>
            <a:chExt cx="355783" cy="434325"/>
          </a:xfrm>
        </p:grpSpPr>
        <p:sp>
          <p:nvSpPr>
            <p:cNvPr id="238" name="Google Shape;238;p7"/>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7"/>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7"/>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 name="Google Shape;246;p7"/>
          <p:cNvGrpSpPr/>
          <p:nvPr/>
        </p:nvGrpSpPr>
        <p:grpSpPr>
          <a:xfrm>
            <a:off x="215157" y="134071"/>
            <a:ext cx="7528414" cy="4167985"/>
            <a:chOff x="627130" y="128603"/>
            <a:chExt cx="8316852" cy="4604490"/>
          </a:xfrm>
        </p:grpSpPr>
        <p:grpSp>
          <p:nvGrpSpPr>
            <p:cNvPr id="247" name="Google Shape;247;p7"/>
            <p:cNvGrpSpPr/>
            <p:nvPr/>
          </p:nvGrpSpPr>
          <p:grpSpPr>
            <a:xfrm>
              <a:off x="627130" y="128603"/>
              <a:ext cx="8316852" cy="4604490"/>
              <a:chOff x="627130" y="428622"/>
              <a:chExt cx="8316852" cy="4568400"/>
            </a:xfrm>
          </p:grpSpPr>
          <p:sp>
            <p:nvSpPr>
              <p:cNvPr id="248" name="Google Shape;248;p7"/>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7"/>
              <p:cNvGrpSpPr/>
              <p:nvPr/>
            </p:nvGrpSpPr>
            <p:grpSpPr>
              <a:xfrm>
                <a:off x="627130" y="428636"/>
                <a:ext cx="8316852" cy="490301"/>
                <a:chOff x="280295" y="238126"/>
                <a:chExt cx="9047924" cy="533400"/>
              </a:xfrm>
            </p:grpSpPr>
            <p:sp>
              <p:nvSpPr>
                <p:cNvPr id="250" name="Google Shape;250;p7"/>
                <p:cNvSpPr/>
                <p:nvPr/>
              </p:nvSpPr>
              <p:spPr>
                <a:xfrm>
                  <a:off x="280520" y="238126"/>
                  <a:ext cx="90477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7"/>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252;p7"/>
                <p:cNvGrpSpPr/>
                <p:nvPr/>
              </p:nvGrpSpPr>
              <p:grpSpPr>
                <a:xfrm>
                  <a:off x="8425674" y="386584"/>
                  <a:ext cx="655694" cy="176896"/>
                  <a:chOff x="13400537" y="1039026"/>
                  <a:chExt cx="495013" cy="133547"/>
                </a:xfrm>
              </p:grpSpPr>
              <p:sp>
                <p:nvSpPr>
                  <p:cNvPr id="253" name="Google Shape;253;p7"/>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7"/>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7"/>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59" name="Google Shape;259;p7"/>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0" name="Google Shape;260;p7"/>
          <p:cNvSpPr txBox="1">
            <a:spLocks noGrp="1"/>
          </p:cNvSpPr>
          <p:nvPr>
            <p:ph type="title"/>
          </p:nvPr>
        </p:nvSpPr>
        <p:spPr>
          <a:xfrm>
            <a:off x="720000" y="740175"/>
            <a:ext cx="47379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261" name="Google Shape;261;p7"/>
          <p:cNvSpPr txBox="1">
            <a:spLocks noGrp="1"/>
          </p:cNvSpPr>
          <p:nvPr>
            <p:ph type="subTitle" idx="1"/>
          </p:nvPr>
        </p:nvSpPr>
        <p:spPr>
          <a:xfrm rot="-218">
            <a:off x="720000" y="1613600"/>
            <a:ext cx="4737900" cy="21201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5"/>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80"/>
        <p:cNvGrpSpPr/>
        <p:nvPr/>
      </p:nvGrpSpPr>
      <p:grpSpPr>
        <a:xfrm>
          <a:off x="0" y="0"/>
          <a:ext cx="0" cy="0"/>
          <a:chOff x="0" y="0"/>
          <a:chExt cx="0" cy="0"/>
        </a:xfrm>
      </p:grpSpPr>
      <p:sp>
        <p:nvSpPr>
          <p:cNvPr id="281" name="Google Shape;281;p9"/>
          <p:cNvSpPr/>
          <p:nvPr/>
        </p:nvSpPr>
        <p:spPr>
          <a:xfrm rot="4169147" flipH="1">
            <a:off x="825650" y="-2009192"/>
            <a:ext cx="5647939" cy="8580874"/>
          </a:xfrm>
          <a:custGeom>
            <a:avLst/>
            <a:gdLst/>
            <a:ahLst/>
            <a:cxnLst/>
            <a:rect l="l" t="t" r="r" b="b"/>
            <a:pathLst>
              <a:path w="23104" h="35102" extrusionOk="0">
                <a:moveTo>
                  <a:pt x="10974" y="1"/>
                </a:moveTo>
                <a:cubicBezTo>
                  <a:pt x="8879" y="1"/>
                  <a:pt x="6722" y="747"/>
                  <a:pt x="5151" y="1961"/>
                </a:cubicBezTo>
                <a:cubicBezTo>
                  <a:pt x="3714" y="3072"/>
                  <a:pt x="2832" y="4652"/>
                  <a:pt x="2132" y="6304"/>
                </a:cubicBezTo>
                <a:cubicBezTo>
                  <a:pt x="1358" y="8136"/>
                  <a:pt x="959" y="10149"/>
                  <a:pt x="1433" y="12115"/>
                </a:cubicBezTo>
                <a:cubicBezTo>
                  <a:pt x="1675" y="13117"/>
                  <a:pt x="2159" y="13987"/>
                  <a:pt x="2675" y="14870"/>
                </a:cubicBezTo>
                <a:cubicBezTo>
                  <a:pt x="3194" y="15757"/>
                  <a:pt x="3732" y="16703"/>
                  <a:pt x="3830" y="17748"/>
                </a:cubicBezTo>
                <a:cubicBezTo>
                  <a:pt x="4020" y="19788"/>
                  <a:pt x="2420" y="21307"/>
                  <a:pt x="1381" y="22871"/>
                </a:cubicBezTo>
                <a:cubicBezTo>
                  <a:pt x="488" y="24218"/>
                  <a:pt x="1" y="25812"/>
                  <a:pt x="260" y="27430"/>
                </a:cubicBezTo>
                <a:cubicBezTo>
                  <a:pt x="492" y="28879"/>
                  <a:pt x="1335" y="30155"/>
                  <a:pt x="2522" y="31002"/>
                </a:cubicBezTo>
                <a:cubicBezTo>
                  <a:pt x="4075" y="32113"/>
                  <a:pt x="5983" y="32151"/>
                  <a:pt x="7776" y="32592"/>
                </a:cubicBezTo>
                <a:cubicBezTo>
                  <a:pt x="8842" y="32854"/>
                  <a:pt x="9811" y="33288"/>
                  <a:pt x="10781" y="33793"/>
                </a:cubicBezTo>
                <a:cubicBezTo>
                  <a:pt x="11645" y="34243"/>
                  <a:pt x="12521" y="34712"/>
                  <a:pt x="13471" y="34955"/>
                </a:cubicBezTo>
                <a:cubicBezTo>
                  <a:pt x="13862" y="35055"/>
                  <a:pt x="14239" y="35101"/>
                  <a:pt x="14601" y="35101"/>
                </a:cubicBezTo>
                <a:cubicBezTo>
                  <a:pt x="17110" y="35101"/>
                  <a:pt x="18927" y="32866"/>
                  <a:pt x="20020" y="30681"/>
                </a:cubicBezTo>
                <a:cubicBezTo>
                  <a:pt x="20777" y="29168"/>
                  <a:pt x="21257" y="27567"/>
                  <a:pt x="21717" y="25944"/>
                </a:cubicBezTo>
                <a:cubicBezTo>
                  <a:pt x="22028" y="24842"/>
                  <a:pt x="22467" y="23782"/>
                  <a:pt x="22770" y="22681"/>
                </a:cubicBezTo>
                <a:cubicBezTo>
                  <a:pt x="23019" y="21772"/>
                  <a:pt x="23104" y="20802"/>
                  <a:pt x="22821" y="19884"/>
                </a:cubicBezTo>
                <a:cubicBezTo>
                  <a:pt x="22364" y="18403"/>
                  <a:pt x="21225" y="17383"/>
                  <a:pt x="19988" y="16530"/>
                </a:cubicBezTo>
                <a:cubicBezTo>
                  <a:pt x="19597" y="16261"/>
                  <a:pt x="19194" y="15997"/>
                  <a:pt x="18806" y="15717"/>
                </a:cubicBezTo>
                <a:cubicBezTo>
                  <a:pt x="18719" y="15606"/>
                  <a:pt x="18634" y="15494"/>
                  <a:pt x="18552" y="15379"/>
                </a:cubicBezTo>
                <a:cubicBezTo>
                  <a:pt x="18168" y="14629"/>
                  <a:pt x="17880" y="13825"/>
                  <a:pt x="17679" y="13018"/>
                </a:cubicBezTo>
                <a:cubicBezTo>
                  <a:pt x="17254" y="11321"/>
                  <a:pt x="17274" y="9653"/>
                  <a:pt x="17365" y="7924"/>
                </a:cubicBezTo>
                <a:cubicBezTo>
                  <a:pt x="17506" y="5227"/>
                  <a:pt x="16889" y="1992"/>
                  <a:pt x="14215" y="699"/>
                </a:cubicBezTo>
                <a:cubicBezTo>
                  <a:pt x="13221" y="219"/>
                  <a:pt x="12107" y="1"/>
                  <a:pt x="10974"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2" name="Google Shape;282;p9"/>
          <p:cNvGrpSpPr/>
          <p:nvPr/>
        </p:nvGrpSpPr>
        <p:grpSpPr>
          <a:xfrm>
            <a:off x="1529621" y="877036"/>
            <a:ext cx="7171621" cy="3970452"/>
            <a:chOff x="627130" y="128603"/>
            <a:chExt cx="8316852" cy="4604490"/>
          </a:xfrm>
        </p:grpSpPr>
        <p:grpSp>
          <p:nvGrpSpPr>
            <p:cNvPr id="283" name="Google Shape;283;p9"/>
            <p:cNvGrpSpPr/>
            <p:nvPr/>
          </p:nvGrpSpPr>
          <p:grpSpPr>
            <a:xfrm>
              <a:off x="627130" y="128603"/>
              <a:ext cx="8316852" cy="4604490"/>
              <a:chOff x="627130" y="428622"/>
              <a:chExt cx="8316852" cy="4568400"/>
            </a:xfrm>
          </p:grpSpPr>
          <p:sp>
            <p:nvSpPr>
              <p:cNvPr id="284" name="Google Shape;284;p9"/>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285;p9"/>
              <p:cNvGrpSpPr/>
              <p:nvPr/>
            </p:nvGrpSpPr>
            <p:grpSpPr>
              <a:xfrm>
                <a:off x="627130" y="428636"/>
                <a:ext cx="8316852" cy="490301"/>
                <a:chOff x="280295" y="238126"/>
                <a:chExt cx="9047924" cy="533400"/>
              </a:xfrm>
            </p:grpSpPr>
            <p:sp>
              <p:nvSpPr>
                <p:cNvPr id="286" name="Google Shape;286;p9"/>
                <p:cNvSpPr/>
                <p:nvPr/>
              </p:nvSpPr>
              <p:spPr>
                <a:xfrm>
                  <a:off x="280520" y="238126"/>
                  <a:ext cx="9047700" cy="533400"/>
                </a:xfrm>
                <a:prstGeom prst="round2SameRect">
                  <a:avLst>
                    <a:gd name="adj1" fmla="val 37210"/>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9"/>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8" name="Google Shape;288;p9"/>
                <p:cNvGrpSpPr/>
                <p:nvPr/>
              </p:nvGrpSpPr>
              <p:grpSpPr>
                <a:xfrm>
                  <a:off x="8425674" y="386584"/>
                  <a:ext cx="655694" cy="176896"/>
                  <a:chOff x="13400537" y="1039026"/>
                  <a:chExt cx="495013" cy="133547"/>
                </a:xfrm>
              </p:grpSpPr>
              <p:sp>
                <p:nvSpPr>
                  <p:cNvPr id="289" name="Google Shape;289;p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95" name="Google Shape;295;p9"/>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9"/>
          <p:cNvGrpSpPr/>
          <p:nvPr/>
        </p:nvGrpSpPr>
        <p:grpSpPr>
          <a:xfrm>
            <a:off x="1124808" y="586524"/>
            <a:ext cx="7171621" cy="3970452"/>
            <a:chOff x="627130" y="128603"/>
            <a:chExt cx="8316852" cy="4604490"/>
          </a:xfrm>
        </p:grpSpPr>
        <p:grpSp>
          <p:nvGrpSpPr>
            <p:cNvPr id="297" name="Google Shape;297;p9"/>
            <p:cNvGrpSpPr/>
            <p:nvPr/>
          </p:nvGrpSpPr>
          <p:grpSpPr>
            <a:xfrm>
              <a:off x="627130" y="128603"/>
              <a:ext cx="8316852" cy="4604490"/>
              <a:chOff x="627130" y="428622"/>
              <a:chExt cx="8316852" cy="4568400"/>
            </a:xfrm>
          </p:grpSpPr>
          <p:sp>
            <p:nvSpPr>
              <p:cNvPr id="298" name="Google Shape;298;p9"/>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9" name="Google Shape;299;p9"/>
              <p:cNvGrpSpPr/>
              <p:nvPr/>
            </p:nvGrpSpPr>
            <p:grpSpPr>
              <a:xfrm>
                <a:off x="627130" y="428636"/>
                <a:ext cx="8316852" cy="490301"/>
                <a:chOff x="280295" y="238126"/>
                <a:chExt cx="9047924" cy="533400"/>
              </a:xfrm>
            </p:grpSpPr>
            <p:sp>
              <p:nvSpPr>
                <p:cNvPr id="300" name="Google Shape;300;p9"/>
                <p:cNvSpPr/>
                <p:nvPr/>
              </p:nvSpPr>
              <p:spPr>
                <a:xfrm>
                  <a:off x="280520" y="238126"/>
                  <a:ext cx="9047700" cy="533400"/>
                </a:xfrm>
                <a:prstGeom prst="round2SameRect">
                  <a:avLst>
                    <a:gd name="adj1" fmla="val 40589"/>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9"/>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2" name="Google Shape;302;p9"/>
                <p:cNvGrpSpPr/>
                <p:nvPr/>
              </p:nvGrpSpPr>
              <p:grpSpPr>
                <a:xfrm>
                  <a:off x="8425674" y="386584"/>
                  <a:ext cx="655694" cy="176896"/>
                  <a:chOff x="13400537" y="1039026"/>
                  <a:chExt cx="495013" cy="133547"/>
                </a:xfrm>
              </p:grpSpPr>
              <p:sp>
                <p:nvSpPr>
                  <p:cNvPr id="303" name="Google Shape;303;p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09" name="Google Shape;309;p9"/>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9"/>
          <p:cNvGrpSpPr/>
          <p:nvPr/>
        </p:nvGrpSpPr>
        <p:grpSpPr>
          <a:xfrm>
            <a:off x="719996" y="296011"/>
            <a:ext cx="7171621" cy="3970452"/>
            <a:chOff x="627130" y="128603"/>
            <a:chExt cx="8316852" cy="4604490"/>
          </a:xfrm>
        </p:grpSpPr>
        <p:grpSp>
          <p:nvGrpSpPr>
            <p:cNvPr id="311" name="Google Shape;311;p9"/>
            <p:cNvGrpSpPr/>
            <p:nvPr/>
          </p:nvGrpSpPr>
          <p:grpSpPr>
            <a:xfrm>
              <a:off x="627130" y="128603"/>
              <a:ext cx="8316852" cy="4604490"/>
              <a:chOff x="627130" y="428622"/>
              <a:chExt cx="8316852" cy="4568400"/>
            </a:xfrm>
          </p:grpSpPr>
          <p:sp>
            <p:nvSpPr>
              <p:cNvPr id="312" name="Google Shape;312;p9"/>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9"/>
              <p:cNvGrpSpPr/>
              <p:nvPr/>
            </p:nvGrpSpPr>
            <p:grpSpPr>
              <a:xfrm>
                <a:off x="627130" y="428636"/>
                <a:ext cx="8316852" cy="490301"/>
                <a:chOff x="280295" y="238126"/>
                <a:chExt cx="9047924" cy="533400"/>
              </a:xfrm>
            </p:grpSpPr>
            <p:sp>
              <p:nvSpPr>
                <p:cNvPr id="314" name="Google Shape;314;p9"/>
                <p:cNvSpPr/>
                <p:nvPr/>
              </p:nvSpPr>
              <p:spPr>
                <a:xfrm>
                  <a:off x="280520" y="238126"/>
                  <a:ext cx="9047700" cy="533400"/>
                </a:xfrm>
                <a:prstGeom prst="round2SameRect">
                  <a:avLst>
                    <a:gd name="adj1" fmla="val 4396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9"/>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6" name="Google Shape;316;p9"/>
                <p:cNvGrpSpPr/>
                <p:nvPr/>
              </p:nvGrpSpPr>
              <p:grpSpPr>
                <a:xfrm>
                  <a:off x="8425674" y="386584"/>
                  <a:ext cx="655694" cy="176896"/>
                  <a:chOff x="13400537" y="1039026"/>
                  <a:chExt cx="495013" cy="133547"/>
                </a:xfrm>
              </p:grpSpPr>
              <p:sp>
                <p:nvSpPr>
                  <p:cNvPr id="317" name="Google Shape;317;p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23" name="Google Shape;323;p9"/>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4" name="Google Shape;324;p9"/>
          <p:cNvSpPr txBox="1">
            <a:spLocks noGrp="1"/>
          </p:cNvSpPr>
          <p:nvPr>
            <p:ph type="title"/>
          </p:nvPr>
        </p:nvSpPr>
        <p:spPr>
          <a:xfrm>
            <a:off x="1759257" y="1316750"/>
            <a:ext cx="5093100" cy="939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25" name="Google Shape;325;p9"/>
          <p:cNvSpPr txBox="1">
            <a:spLocks noGrp="1"/>
          </p:cNvSpPr>
          <p:nvPr>
            <p:ph type="subTitle" idx="1"/>
          </p:nvPr>
        </p:nvSpPr>
        <p:spPr>
          <a:xfrm>
            <a:off x="1757307" y="2411250"/>
            <a:ext cx="50970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26" name="Google Shape;326;p9"/>
          <p:cNvSpPr/>
          <p:nvPr/>
        </p:nvSpPr>
        <p:spPr>
          <a:xfrm>
            <a:off x="2645077" y="4192712"/>
            <a:ext cx="151142" cy="178492"/>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8395725" y="17822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8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384"/>
        <p:cNvGrpSpPr/>
        <p:nvPr/>
      </p:nvGrpSpPr>
      <p:grpSpPr>
        <a:xfrm>
          <a:off x="0" y="0"/>
          <a:ext cx="0" cy="0"/>
          <a:chOff x="0" y="0"/>
          <a:chExt cx="0" cy="0"/>
        </a:xfrm>
      </p:grpSpPr>
      <p:sp>
        <p:nvSpPr>
          <p:cNvPr id="385" name="Google Shape;385;p13"/>
          <p:cNvSpPr/>
          <p:nvPr/>
        </p:nvSpPr>
        <p:spPr>
          <a:xfrm rot="-2699971">
            <a:off x="4759173" y="-1454508"/>
            <a:ext cx="4688415" cy="6207517"/>
          </a:xfrm>
          <a:custGeom>
            <a:avLst/>
            <a:gdLst/>
            <a:ahLst/>
            <a:cxnLst/>
            <a:rect l="l" t="t" r="r" b="b"/>
            <a:pathLst>
              <a:path w="22216" h="29414" extrusionOk="0">
                <a:moveTo>
                  <a:pt x="12843" y="1"/>
                </a:moveTo>
                <a:cubicBezTo>
                  <a:pt x="12808" y="1"/>
                  <a:pt x="12774" y="1"/>
                  <a:pt x="12739" y="2"/>
                </a:cubicBezTo>
                <a:cubicBezTo>
                  <a:pt x="10638" y="19"/>
                  <a:pt x="8555" y="1199"/>
                  <a:pt x="6914" y="2638"/>
                </a:cubicBezTo>
                <a:cubicBezTo>
                  <a:pt x="5254" y="4076"/>
                  <a:pt x="4057" y="5772"/>
                  <a:pt x="2730" y="7578"/>
                </a:cubicBezTo>
                <a:cubicBezTo>
                  <a:pt x="1420" y="9385"/>
                  <a:pt x="0" y="11283"/>
                  <a:pt x="333" y="12980"/>
                </a:cubicBezTo>
                <a:cubicBezTo>
                  <a:pt x="683" y="14694"/>
                  <a:pt x="2785" y="16206"/>
                  <a:pt x="3725" y="18658"/>
                </a:cubicBezTo>
                <a:cubicBezTo>
                  <a:pt x="4664" y="21110"/>
                  <a:pt x="4443" y="24502"/>
                  <a:pt x="5753" y="26659"/>
                </a:cubicBezTo>
                <a:cubicBezTo>
                  <a:pt x="6854" y="28474"/>
                  <a:pt x="9026" y="29414"/>
                  <a:pt x="11235" y="29414"/>
                </a:cubicBezTo>
                <a:cubicBezTo>
                  <a:pt x="11652" y="29414"/>
                  <a:pt x="12069" y="29380"/>
                  <a:pt x="12481" y="29313"/>
                </a:cubicBezTo>
                <a:cubicBezTo>
                  <a:pt x="15062" y="28889"/>
                  <a:pt x="17404" y="27101"/>
                  <a:pt x="18436" y="24797"/>
                </a:cubicBezTo>
                <a:cubicBezTo>
                  <a:pt x="19469" y="22473"/>
                  <a:pt x="19192" y="19616"/>
                  <a:pt x="19395" y="17607"/>
                </a:cubicBezTo>
                <a:cubicBezTo>
                  <a:pt x="19597" y="15579"/>
                  <a:pt x="20280" y="14380"/>
                  <a:pt x="20925" y="12814"/>
                </a:cubicBezTo>
                <a:cubicBezTo>
                  <a:pt x="21571" y="11228"/>
                  <a:pt x="22215" y="9292"/>
                  <a:pt x="21902" y="7449"/>
                </a:cubicBezTo>
                <a:cubicBezTo>
                  <a:pt x="21588" y="5606"/>
                  <a:pt x="20335" y="3891"/>
                  <a:pt x="18657" y="2471"/>
                </a:cubicBezTo>
                <a:cubicBezTo>
                  <a:pt x="16989" y="1093"/>
                  <a:pt x="14911" y="1"/>
                  <a:pt x="12843"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13"/>
          <p:cNvGrpSpPr/>
          <p:nvPr/>
        </p:nvGrpSpPr>
        <p:grpSpPr>
          <a:xfrm>
            <a:off x="171400" y="128600"/>
            <a:ext cx="8772695" cy="4795891"/>
            <a:chOff x="171400" y="128600"/>
            <a:chExt cx="8772695" cy="4795891"/>
          </a:xfrm>
        </p:grpSpPr>
        <p:grpSp>
          <p:nvGrpSpPr>
            <p:cNvPr id="387" name="Google Shape;387;p13"/>
            <p:cNvGrpSpPr/>
            <p:nvPr/>
          </p:nvGrpSpPr>
          <p:grpSpPr>
            <a:xfrm>
              <a:off x="171400" y="128600"/>
              <a:ext cx="8772695" cy="4795891"/>
              <a:chOff x="171400" y="428619"/>
              <a:chExt cx="8772695" cy="4758300"/>
            </a:xfrm>
          </p:grpSpPr>
          <p:sp>
            <p:nvSpPr>
              <p:cNvPr id="388" name="Google Shape;388;p13"/>
              <p:cNvSpPr/>
              <p:nvPr/>
            </p:nvSpPr>
            <p:spPr>
              <a:xfrm>
                <a:off x="171450" y="428619"/>
                <a:ext cx="87723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9" name="Google Shape;389;p13"/>
              <p:cNvGrpSpPr/>
              <p:nvPr/>
            </p:nvGrpSpPr>
            <p:grpSpPr>
              <a:xfrm>
                <a:off x="171400" y="428636"/>
                <a:ext cx="8772695" cy="490301"/>
                <a:chOff x="-215495" y="238126"/>
                <a:chExt cx="9543837" cy="533400"/>
              </a:xfrm>
            </p:grpSpPr>
            <p:sp>
              <p:nvSpPr>
                <p:cNvPr id="390" name="Google Shape;390;p13"/>
                <p:cNvSpPr/>
                <p:nvPr/>
              </p:nvSpPr>
              <p:spPr>
                <a:xfrm>
                  <a:off x="-215259" y="238126"/>
                  <a:ext cx="9543600" cy="533400"/>
                </a:xfrm>
                <a:prstGeom prst="round2SameRect">
                  <a:avLst>
                    <a:gd name="adj1" fmla="val 36935"/>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3"/>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 name="Google Shape;392;p13"/>
                <p:cNvGrpSpPr/>
                <p:nvPr/>
              </p:nvGrpSpPr>
              <p:grpSpPr>
                <a:xfrm>
                  <a:off x="8425674" y="386584"/>
                  <a:ext cx="655694" cy="176896"/>
                  <a:chOff x="13400537" y="1039026"/>
                  <a:chExt cx="495013" cy="133547"/>
                </a:xfrm>
              </p:grpSpPr>
              <p:sp>
                <p:nvSpPr>
                  <p:cNvPr id="393" name="Google Shape;393;p13"/>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3"/>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3"/>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3"/>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3"/>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3"/>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99" name="Google Shape;399;p13"/>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0" name="Google Shape;400;p13"/>
          <p:cNvSpPr txBox="1">
            <a:spLocks noGrp="1"/>
          </p:cNvSpPr>
          <p:nvPr>
            <p:ph type="title"/>
          </p:nvPr>
        </p:nvSpPr>
        <p:spPr>
          <a:xfrm>
            <a:off x="1997568" y="1606915"/>
            <a:ext cx="23364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2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401" name="Google Shape;401;p13"/>
          <p:cNvSpPr txBox="1">
            <a:spLocks noGrp="1"/>
          </p:cNvSpPr>
          <p:nvPr>
            <p:ph type="subTitle" idx="1"/>
          </p:nvPr>
        </p:nvSpPr>
        <p:spPr>
          <a:xfrm>
            <a:off x="1997718" y="2133737"/>
            <a:ext cx="2336400" cy="563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402" name="Google Shape;402;p13"/>
          <p:cNvSpPr txBox="1">
            <a:spLocks noGrp="1"/>
          </p:cNvSpPr>
          <p:nvPr>
            <p:ph type="title" idx="2" hasCustomPrompt="1"/>
          </p:nvPr>
        </p:nvSpPr>
        <p:spPr>
          <a:xfrm rot="6095">
            <a:off x="5009116" y="3577969"/>
            <a:ext cx="676801" cy="530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03" name="Google Shape;403;p13"/>
          <p:cNvSpPr txBox="1">
            <a:spLocks noGrp="1"/>
          </p:cNvSpPr>
          <p:nvPr>
            <p:ph type="title" idx="3" hasCustomPrompt="1"/>
          </p:nvPr>
        </p:nvSpPr>
        <p:spPr>
          <a:xfrm>
            <a:off x="1006918" y="3577972"/>
            <a:ext cx="676800" cy="530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04" name="Google Shape;404;p13"/>
          <p:cNvSpPr txBox="1">
            <a:spLocks noGrp="1"/>
          </p:cNvSpPr>
          <p:nvPr>
            <p:ph type="title" idx="4"/>
          </p:nvPr>
        </p:nvSpPr>
        <p:spPr>
          <a:xfrm>
            <a:off x="1997568" y="3206377"/>
            <a:ext cx="23364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2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405" name="Google Shape;405;p13"/>
          <p:cNvSpPr txBox="1">
            <a:spLocks noGrp="1"/>
          </p:cNvSpPr>
          <p:nvPr>
            <p:ph type="subTitle" idx="5"/>
          </p:nvPr>
        </p:nvSpPr>
        <p:spPr>
          <a:xfrm>
            <a:off x="1997718" y="3733175"/>
            <a:ext cx="2336400" cy="566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406" name="Google Shape;406;p13"/>
          <p:cNvSpPr txBox="1">
            <a:spLocks noGrp="1"/>
          </p:cNvSpPr>
          <p:nvPr>
            <p:ph type="title" idx="6"/>
          </p:nvPr>
        </p:nvSpPr>
        <p:spPr>
          <a:xfrm>
            <a:off x="5992275" y="3206502"/>
            <a:ext cx="23364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7" name="Google Shape;407;p13"/>
          <p:cNvSpPr txBox="1">
            <a:spLocks noGrp="1"/>
          </p:cNvSpPr>
          <p:nvPr>
            <p:ph type="subTitle" idx="7"/>
          </p:nvPr>
        </p:nvSpPr>
        <p:spPr>
          <a:xfrm>
            <a:off x="5992125" y="3733025"/>
            <a:ext cx="2336400" cy="566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408" name="Google Shape;408;p13"/>
          <p:cNvSpPr txBox="1">
            <a:spLocks noGrp="1"/>
          </p:cNvSpPr>
          <p:nvPr>
            <p:ph type="title" idx="8"/>
          </p:nvPr>
        </p:nvSpPr>
        <p:spPr>
          <a:xfrm>
            <a:off x="5992275" y="1606915"/>
            <a:ext cx="23364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9" name="Google Shape;409;p13"/>
          <p:cNvSpPr txBox="1">
            <a:spLocks noGrp="1"/>
          </p:cNvSpPr>
          <p:nvPr>
            <p:ph type="subTitle" idx="9"/>
          </p:nvPr>
        </p:nvSpPr>
        <p:spPr>
          <a:xfrm>
            <a:off x="5992125" y="2133737"/>
            <a:ext cx="2336400" cy="563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410" name="Google Shape;410;p13"/>
          <p:cNvSpPr txBox="1">
            <a:spLocks noGrp="1"/>
          </p:cNvSpPr>
          <p:nvPr>
            <p:ph type="title" idx="13" hasCustomPrompt="1"/>
          </p:nvPr>
        </p:nvSpPr>
        <p:spPr>
          <a:xfrm rot="6095">
            <a:off x="5009124" y="1953524"/>
            <a:ext cx="676801" cy="530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11" name="Google Shape;411;p13"/>
          <p:cNvSpPr txBox="1">
            <a:spLocks noGrp="1"/>
          </p:cNvSpPr>
          <p:nvPr>
            <p:ph type="title" idx="14" hasCustomPrompt="1"/>
          </p:nvPr>
        </p:nvSpPr>
        <p:spPr>
          <a:xfrm rot="1527">
            <a:off x="1007650" y="1955025"/>
            <a:ext cx="675300" cy="52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12" name="Google Shape;412;p13"/>
          <p:cNvSpPr txBox="1">
            <a:spLocks noGrp="1"/>
          </p:cNvSpPr>
          <p:nvPr>
            <p:ph type="title" idx="15"/>
          </p:nvPr>
        </p:nvSpPr>
        <p:spPr>
          <a:xfrm>
            <a:off x="720000" y="740175"/>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413" name="Google Shape;413;p13"/>
          <p:cNvSpPr/>
          <p:nvPr/>
        </p:nvSpPr>
        <p:spPr>
          <a:xfrm>
            <a:off x="362137" y="21109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3"/>
          <p:cNvSpPr/>
          <p:nvPr/>
        </p:nvSpPr>
        <p:spPr>
          <a:xfrm>
            <a:off x="4648825" y="4603504"/>
            <a:ext cx="151150" cy="178497"/>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3"/>
          <p:cNvSpPr/>
          <p:nvPr/>
        </p:nvSpPr>
        <p:spPr>
          <a:xfrm>
            <a:off x="8486487" y="13724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416"/>
        <p:cNvGrpSpPr/>
        <p:nvPr/>
      </p:nvGrpSpPr>
      <p:grpSpPr>
        <a:xfrm>
          <a:off x="0" y="0"/>
          <a:ext cx="0" cy="0"/>
          <a:chOff x="0" y="0"/>
          <a:chExt cx="0" cy="0"/>
        </a:xfrm>
      </p:grpSpPr>
      <p:sp>
        <p:nvSpPr>
          <p:cNvPr id="417" name="Google Shape;417;p14"/>
          <p:cNvSpPr/>
          <p:nvPr/>
        </p:nvSpPr>
        <p:spPr>
          <a:xfrm rot="4650514" flipH="1">
            <a:off x="1263715" y="-2454478"/>
            <a:ext cx="6616561" cy="10052463"/>
          </a:xfrm>
          <a:custGeom>
            <a:avLst/>
            <a:gdLst/>
            <a:ahLst/>
            <a:cxnLst/>
            <a:rect l="l" t="t" r="r" b="b"/>
            <a:pathLst>
              <a:path w="23104" h="35102" extrusionOk="0">
                <a:moveTo>
                  <a:pt x="10974" y="1"/>
                </a:moveTo>
                <a:cubicBezTo>
                  <a:pt x="8879" y="1"/>
                  <a:pt x="6722" y="747"/>
                  <a:pt x="5151" y="1961"/>
                </a:cubicBezTo>
                <a:cubicBezTo>
                  <a:pt x="3714" y="3072"/>
                  <a:pt x="2832" y="4652"/>
                  <a:pt x="2132" y="6304"/>
                </a:cubicBezTo>
                <a:cubicBezTo>
                  <a:pt x="1358" y="8136"/>
                  <a:pt x="959" y="10149"/>
                  <a:pt x="1433" y="12115"/>
                </a:cubicBezTo>
                <a:cubicBezTo>
                  <a:pt x="1675" y="13117"/>
                  <a:pt x="2159" y="13987"/>
                  <a:pt x="2675" y="14870"/>
                </a:cubicBezTo>
                <a:cubicBezTo>
                  <a:pt x="3194" y="15757"/>
                  <a:pt x="3732" y="16703"/>
                  <a:pt x="3830" y="17748"/>
                </a:cubicBezTo>
                <a:cubicBezTo>
                  <a:pt x="4020" y="19788"/>
                  <a:pt x="2420" y="21307"/>
                  <a:pt x="1381" y="22871"/>
                </a:cubicBezTo>
                <a:cubicBezTo>
                  <a:pt x="488" y="24218"/>
                  <a:pt x="1" y="25812"/>
                  <a:pt x="260" y="27430"/>
                </a:cubicBezTo>
                <a:cubicBezTo>
                  <a:pt x="492" y="28879"/>
                  <a:pt x="1335" y="30155"/>
                  <a:pt x="2522" y="31002"/>
                </a:cubicBezTo>
                <a:cubicBezTo>
                  <a:pt x="4075" y="32113"/>
                  <a:pt x="5983" y="32151"/>
                  <a:pt x="7776" y="32592"/>
                </a:cubicBezTo>
                <a:cubicBezTo>
                  <a:pt x="8842" y="32854"/>
                  <a:pt x="9811" y="33288"/>
                  <a:pt x="10781" y="33793"/>
                </a:cubicBezTo>
                <a:cubicBezTo>
                  <a:pt x="11645" y="34243"/>
                  <a:pt x="12521" y="34712"/>
                  <a:pt x="13471" y="34955"/>
                </a:cubicBezTo>
                <a:cubicBezTo>
                  <a:pt x="13862" y="35055"/>
                  <a:pt x="14239" y="35101"/>
                  <a:pt x="14601" y="35101"/>
                </a:cubicBezTo>
                <a:cubicBezTo>
                  <a:pt x="17110" y="35101"/>
                  <a:pt x="18927" y="32866"/>
                  <a:pt x="20020" y="30681"/>
                </a:cubicBezTo>
                <a:cubicBezTo>
                  <a:pt x="20777" y="29168"/>
                  <a:pt x="21257" y="27567"/>
                  <a:pt x="21717" y="25944"/>
                </a:cubicBezTo>
                <a:cubicBezTo>
                  <a:pt x="22028" y="24842"/>
                  <a:pt x="22467" y="23782"/>
                  <a:pt x="22770" y="22681"/>
                </a:cubicBezTo>
                <a:cubicBezTo>
                  <a:pt x="23019" y="21772"/>
                  <a:pt x="23104" y="20802"/>
                  <a:pt x="22821" y="19884"/>
                </a:cubicBezTo>
                <a:cubicBezTo>
                  <a:pt x="22364" y="18403"/>
                  <a:pt x="21225" y="17383"/>
                  <a:pt x="19988" y="16530"/>
                </a:cubicBezTo>
                <a:cubicBezTo>
                  <a:pt x="19597" y="16261"/>
                  <a:pt x="19194" y="15997"/>
                  <a:pt x="18806" y="15717"/>
                </a:cubicBezTo>
                <a:cubicBezTo>
                  <a:pt x="18719" y="15606"/>
                  <a:pt x="18634" y="15494"/>
                  <a:pt x="18552" y="15379"/>
                </a:cubicBezTo>
                <a:cubicBezTo>
                  <a:pt x="18168" y="14629"/>
                  <a:pt x="17880" y="13825"/>
                  <a:pt x="17679" y="13018"/>
                </a:cubicBezTo>
                <a:cubicBezTo>
                  <a:pt x="17254" y="11321"/>
                  <a:pt x="17274" y="9653"/>
                  <a:pt x="17365" y="7924"/>
                </a:cubicBezTo>
                <a:cubicBezTo>
                  <a:pt x="17506" y="5227"/>
                  <a:pt x="16889" y="1992"/>
                  <a:pt x="14215" y="699"/>
                </a:cubicBezTo>
                <a:cubicBezTo>
                  <a:pt x="13221" y="219"/>
                  <a:pt x="12107" y="1"/>
                  <a:pt x="10974"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8" name="Google Shape;418;p14"/>
          <p:cNvGrpSpPr/>
          <p:nvPr/>
        </p:nvGrpSpPr>
        <p:grpSpPr>
          <a:xfrm>
            <a:off x="1361366" y="783061"/>
            <a:ext cx="6275065" cy="3474088"/>
            <a:chOff x="627130" y="128603"/>
            <a:chExt cx="8316852" cy="4604490"/>
          </a:xfrm>
        </p:grpSpPr>
        <p:grpSp>
          <p:nvGrpSpPr>
            <p:cNvPr id="419" name="Google Shape;419;p14"/>
            <p:cNvGrpSpPr/>
            <p:nvPr/>
          </p:nvGrpSpPr>
          <p:grpSpPr>
            <a:xfrm>
              <a:off x="627130" y="128603"/>
              <a:ext cx="8316852" cy="4604490"/>
              <a:chOff x="627130" y="428622"/>
              <a:chExt cx="8316852" cy="4568400"/>
            </a:xfrm>
          </p:grpSpPr>
          <p:sp>
            <p:nvSpPr>
              <p:cNvPr id="420" name="Google Shape;420;p14"/>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1" name="Google Shape;421;p14"/>
              <p:cNvGrpSpPr/>
              <p:nvPr/>
            </p:nvGrpSpPr>
            <p:grpSpPr>
              <a:xfrm>
                <a:off x="627130" y="428636"/>
                <a:ext cx="8316852" cy="490301"/>
                <a:chOff x="280295" y="238126"/>
                <a:chExt cx="9047924" cy="533400"/>
              </a:xfrm>
            </p:grpSpPr>
            <p:sp>
              <p:nvSpPr>
                <p:cNvPr id="422" name="Google Shape;422;p14"/>
                <p:cNvSpPr/>
                <p:nvPr/>
              </p:nvSpPr>
              <p:spPr>
                <a:xfrm>
                  <a:off x="280520" y="238126"/>
                  <a:ext cx="9047700" cy="533400"/>
                </a:xfrm>
                <a:prstGeom prst="round2SameRect">
                  <a:avLst>
                    <a:gd name="adj1" fmla="val 43064"/>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4"/>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4" name="Google Shape;424;p14"/>
                <p:cNvGrpSpPr/>
                <p:nvPr/>
              </p:nvGrpSpPr>
              <p:grpSpPr>
                <a:xfrm>
                  <a:off x="8425674" y="386584"/>
                  <a:ext cx="655694" cy="176896"/>
                  <a:chOff x="13400537" y="1039026"/>
                  <a:chExt cx="495013" cy="133547"/>
                </a:xfrm>
              </p:grpSpPr>
              <p:sp>
                <p:nvSpPr>
                  <p:cNvPr id="425" name="Google Shape;425;p14"/>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4"/>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4"/>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4"/>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4"/>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4"/>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31" name="Google Shape;431;p14"/>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2" name="Google Shape;432;p14"/>
          <p:cNvSpPr txBox="1">
            <a:spLocks noGrp="1"/>
          </p:cNvSpPr>
          <p:nvPr>
            <p:ph type="title"/>
          </p:nvPr>
        </p:nvSpPr>
        <p:spPr>
          <a:xfrm>
            <a:off x="3950637" y="1782500"/>
            <a:ext cx="33393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33" name="Google Shape;433;p14"/>
          <p:cNvSpPr txBox="1">
            <a:spLocks noGrp="1"/>
          </p:cNvSpPr>
          <p:nvPr>
            <p:ph type="title" idx="2" hasCustomPrompt="1"/>
          </p:nvPr>
        </p:nvSpPr>
        <p:spPr>
          <a:xfrm>
            <a:off x="1621951" y="2809835"/>
            <a:ext cx="1550100" cy="1223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96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34" name="Google Shape;434;p14"/>
          <p:cNvSpPr txBox="1">
            <a:spLocks noGrp="1"/>
          </p:cNvSpPr>
          <p:nvPr>
            <p:ph type="subTitle" idx="1"/>
          </p:nvPr>
        </p:nvSpPr>
        <p:spPr>
          <a:xfrm rot="618">
            <a:off x="3950761" y="2730101"/>
            <a:ext cx="3339300" cy="630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435"/>
        <p:cNvGrpSpPr/>
        <p:nvPr/>
      </p:nvGrpSpPr>
      <p:grpSpPr>
        <a:xfrm>
          <a:off x="0" y="0"/>
          <a:ext cx="0" cy="0"/>
          <a:chOff x="0" y="0"/>
          <a:chExt cx="0" cy="0"/>
        </a:xfrm>
      </p:grpSpPr>
      <p:sp>
        <p:nvSpPr>
          <p:cNvPr id="436" name="Google Shape;436;p15"/>
          <p:cNvSpPr/>
          <p:nvPr/>
        </p:nvSpPr>
        <p:spPr>
          <a:xfrm>
            <a:off x="280225" y="-66675"/>
            <a:ext cx="5051374" cy="5276868"/>
          </a:xfrm>
          <a:custGeom>
            <a:avLst/>
            <a:gdLst/>
            <a:ahLst/>
            <a:cxnLst/>
            <a:rect l="l" t="t" r="r" b="b"/>
            <a:pathLst>
              <a:path w="28741" h="30024" extrusionOk="0">
                <a:moveTo>
                  <a:pt x="16290" y="0"/>
                </a:moveTo>
                <a:cubicBezTo>
                  <a:pt x="15349" y="0"/>
                  <a:pt x="14432" y="121"/>
                  <a:pt x="13568" y="372"/>
                </a:cubicBezTo>
                <a:cubicBezTo>
                  <a:pt x="10969" y="1128"/>
                  <a:pt x="8867" y="3064"/>
                  <a:pt x="6802" y="4741"/>
                </a:cubicBezTo>
                <a:cubicBezTo>
                  <a:pt x="4738" y="6401"/>
                  <a:pt x="2728" y="7802"/>
                  <a:pt x="1549" y="9774"/>
                </a:cubicBezTo>
                <a:cubicBezTo>
                  <a:pt x="369" y="11747"/>
                  <a:pt x="0" y="14273"/>
                  <a:pt x="295" y="16742"/>
                </a:cubicBezTo>
                <a:cubicBezTo>
                  <a:pt x="571" y="19232"/>
                  <a:pt x="1492" y="21684"/>
                  <a:pt x="2893" y="24208"/>
                </a:cubicBezTo>
                <a:cubicBezTo>
                  <a:pt x="4295" y="26753"/>
                  <a:pt x="6175" y="29389"/>
                  <a:pt x="8553" y="29923"/>
                </a:cubicBezTo>
                <a:cubicBezTo>
                  <a:pt x="8873" y="29993"/>
                  <a:pt x="9201" y="30024"/>
                  <a:pt x="9538" y="30024"/>
                </a:cubicBezTo>
                <a:cubicBezTo>
                  <a:pt x="11710" y="30024"/>
                  <a:pt x="14224" y="28716"/>
                  <a:pt x="16794" y="27822"/>
                </a:cubicBezTo>
                <a:cubicBezTo>
                  <a:pt x="19743" y="26790"/>
                  <a:pt x="22749" y="26329"/>
                  <a:pt x="24426" y="24577"/>
                </a:cubicBezTo>
                <a:cubicBezTo>
                  <a:pt x="26103" y="22845"/>
                  <a:pt x="26454" y="19839"/>
                  <a:pt x="27099" y="16742"/>
                </a:cubicBezTo>
                <a:cubicBezTo>
                  <a:pt x="27763" y="13645"/>
                  <a:pt x="28740" y="10456"/>
                  <a:pt x="27984" y="7728"/>
                </a:cubicBezTo>
                <a:cubicBezTo>
                  <a:pt x="27247" y="5000"/>
                  <a:pt x="24795" y="2732"/>
                  <a:pt x="22029" y="1386"/>
                </a:cubicBezTo>
                <a:cubicBezTo>
                  <a:pt x="20171" y="488"/>
                  <a:pt x="18181" y="0"/>
                  <a:pt x="16290" y="0"/>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&gt;</a:t>
            </a:r>
            <a:endParaRPr/>
          </a:p>
        </p:txBody>
      </p:sp>
      <p:grpSp>
        <p:nvGrpSpPr>
          <p:cNvPr id="437" name="Google Shape;437;p15"/>
          <p:cNvGrpSpPr/>
          <p:nvPr/>
        </p:nvGrpSpPr>
        <p:grpSpPr>
          <a:xfrm>
            <a:off x="4414250" y="395000"/>
            <a:ext cx="4404574" cy="3467400"/>
            <a:chOff x="4414250" y="395000"/>
            <a:chExt cx="4404574" cy="3467400"/>
          </a:xfrm>
        </p:grpSpPr>
        <p:grpSp>
          <p:nvGrpSpPr>
            <p:cNvPr id="438" name="Google Shape;438;p15"/>
            <p:cNvGrpSpPr/>
            <p:nvPr/>
          </p:nvGrpSpPr>
          <p:grpSpPr>
            <a:xfrm>
              <a:off x="4991950" y="701925"/>
              <a:ext cx="3826874" cy="3160475"/>
              <a:chOff x="4716495" y="128594"/>
              <a:chExt cx="4227655" cy="3491466"/>
            </a:xfrm>
          </p:grpSpPr>
          <p:grpSp>
            <p:nvGrpSpPr>
              <p:cNvPr id="439" name="Google Shape;439;p15"/>
              <p:cNvGrpSpPr/>
              <p:nvPr/>
            </p:nvGrpSpPr>
            <p:grpSpPr>
              <a:xfrm>
                <a:off x="4716495" y="128594"/>
                <a:ext cx="4227655" cy="3491466"/>
                <a:chOff x="4716494" y="428613"/>
                <a:chExt cx="4227655" cy="3464100"/>
              </a:xfrm>
            </p:grpSpPr>
            <p:sp>
              <p:nvSpPr>
                <p:cNvPr id="440" name="Google Shape;440;p15"/>
                <p:cNvSpPr/>
                <p:nvPr/>
              </p:nvSpPr>
              <p:spPr>
                <a:xfrm>
                  <a:off x="4716550" y="428613"/>
                  <a:ext cx="42276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1" name="Google Shape;441;p15"/>
                <p:cNvGrpSpPr/>
                <p:nvPr/>
              </p:nvGrpSpPr>
              <p:grpSpPr>
                <a:xfrm>
                  <a:off x="4716494" y="428627"/>
                  <a:ext cx="4227482" cy="490301"/>
                  <a:chOff x="4729125" y="238117"/>
                  <a:chExt cx="4599089" cy="533400"/>
                </a:xfrm>
              </p:grpSpPr>
              <p:sp>
                <p:nvSpPr>
                  <p:cNvPr id="442" name="Google Shape;442;p15"/>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5"/>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4" name="Google Shape;444;p15"/>
                  <p:cNvGrpSpPr/>
                  <p:nvPr/>
                </p:nvGrpSpPr>
                <p:grpSpPr>
                  <a:xfrm>
                    <a:off x="8425674" y="386584"/>
                    <a:ext cx="655694" cy="176896"/>
                    <a:chOff x="13400537" y="1039026"/>
                    <a:chExt cx="495013" cy="133547"/>
                  </a:xfrm>
                </p:grpSpPr>
                <p:sp>
                  <p:nvSpPr>
                    <p:cNvPr id="445" name="Google Shape;445;p15"/>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5"/>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5"/>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51" name="Google Shape;451;p15"/>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 name="Google Shape;452;p15"/>
            <p:cNvGrpSpPr/>
            <p:nvPr/>
          </p:nvGrpSpPr>
          <p:grpSpPr>
            <a:xfrm>
              <a:off x="4703100" y="548463"/>
              <a:ext cx="3826874" cy="3160475"/>
              <a:chOff x="4716495" y="128594"/>
              <a:chExt cx="4227655" cy="3491466"/>
            </a:xfrm>
          </p:grpSpPr>
          <p:grpSp>
            <p:nvGrpSpPr>
              <p:cNvPr id="453" name="Google Shape;453;p15"/>
              <p:cNvGrpSpPr/>
              <p:nvPr/>
            </p:nvGrpSpPr>
            <p:grpSpPr>
              <a:xfrm>
                <a:off x="4716495" y="128594"/>
                <a:ext cx="4227655" cy="3491466"/>
                <a:chOff x="4716494" y="428613"/>
                <a:chExt cx="4227655" cy="3464100"/>
              </a:xfrm>
            </p:grpSpPr>
            <p:sp>
              <p:nvSpPr>
                <p:cNvPr id="454" name="Google Shape;454;p15"/>
                <p:cNvSpPr/>
                <p:nvPr/>
              </p:nvSpPr>
              <p:spPr>
                <a:xfrm>
                  <a:off x="4716550" y="428613"/>
                  <a:ext cx="42276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5" name="Google Shape;455;p15"/>
                <p:cNvGrpSpPr/>
                <p:nvPr/>
              </p:nvGrpSpPr>
              <p:grpSpPr>
                <a:xfrm>
                  <a:off x="4716494" y="428627"/>
                  <a:ext cx="4227482" cy="490301"/>
                  <a:chOff x="4729125" y="238117"/>
                  <a:chExt cx="4599089" cy="533400"/>
                </a:xfrm>
              </p:grpSpPr>
              <p:sp>
                <p:nvSpPr>
                  <p:cNvPr id="456" name="Google Shape;456;p15"/>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5"/>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8" name="Google Shape;458;p15"/>
                  <p:cNvGrpSpPr/>
                  <p:nvPr/>
                </p:nvGrpSpPr>
                <p:grpSpPr>
                  <a:xfrm>
                    <a:off x="8425674" y="386584"/>
                    <a:ext cx="655694" cy="176896"/>
                    <a:chOff x="13400537" y="1039026"/>
                    <a:chExt cx="495013" cy="133547"/>
                  </a:xfrm>
                </p:grpSpPr>
                <p:sp>
                  <p:nvSpPr>
                    <p:cNvPr id="459" name="Google Shape;459;p15"/>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5"/>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5"/>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5"/>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65" name="Google Shape;465;p15"/>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15"/>
            <p:cNvGrpSpPr/>
            <p:nvPr/>
          </p:nvGrpSpPr>
          <p:grpSpPr>
            <a:xfrm>
              <a:off x="4414250" y="395000"/>
              <a:ext cx="3826874" cy="3160475"/>
              <a:chOff x="4716495" y="128594"/>
              <a:chExt cx="4227655" cy="3491466"/>
            </a:xfrm>
          </p:grpSpPr>
          <p:grpSp>
            <p:nvGrpSpPr>
              <p:cNvPr id="467" name="Google Shape;467;p15"/>
              <p:cNvGrpSpPr/>
              <p:nvPr/>
            </p:nvGrpSpPr>
            <p:grpSpPr>
              <a:xfrm>
                <a:off x="4716495" y="128594"/>
                <a:ext cx="4227655" cy="3491466"/>
                <a:chOff x="4716494" y="428613"/>
                <a:chExt cx="4227655" cy="3464100"/>
              </a:xfrm>
            </p:grpSpPr>
            <p:sp>
              <p:nvSpPr>
                <p:cNvPr id="468" name="Google Shape;468;p15"/>
                <p:cNvSpPr/>
                <p:nvPr/>
              </p:nvSpPr>
              <p:spPr>
                <a:xfrm>
                  <a:off x="4716550" y="428613"/>
                  <a:ext cx="42276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9" name="Google Shape;469;p15"/>
                <p:cNvGrpSpPr/>
                <p:nvPr/>
              </p:nvGrpSpPr>
              <p:grpSpPr>
                <a:xfrm>
                  <a:off x="4716494" y="428627"/>
                  <a:ext cx="4227482" cy="490301"/>
                  <a:chOff x="4729125" y="238117"/>
                  <a:chExt cx="4599089" cy="533400"/>
                </a:xfrm>
              </p:grpSpPr>
              <p:sp>
                <p:nvSpPr>
                  <p:cNvPr id="470" name="Google Shape;470;p15"/>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5"/>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2" name="Google Shape;472;p15"/>
                  <p:cNvGrpSpPr/>
                  <p:nvPr/>
                </p:nvGrpSpPr>
                <p:grpSpPr>
                  <a:xfrm>
                    <a:off x="8425674" y="386584"/>
                    <a:ext cx="655694" cy="176896"/>
                    <a:chOff x="13400537" y="1039026"/>
                    <a:chExt cx="495013" cy="133547"/>
                  </a:xfrm>
                </p:grpSpPr>
                <p:sp>
                  <p:nvSpPr>
                    <p:cNvPr id="473" name="Google Shape;473;p15"/>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5"/>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5"/>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5"/>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5"/>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5"/>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79" name="Google Shape;479;p15"/>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80" name="Google Shape;480;p15"/>
          <p:cNvSpPr txBox="1">
            <a:spLocks noGrp="1"/>
          </p:cNvSpPr>
          <p:nvPr>
            <p:ph type="title"/>
          </p:nvPr>
        </p:nvSpPr>
        <p:spPr>
          <a:xfrm>
            <a:off x="1466152" y="2079825"/>
            <a:ext cx="27264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81" name="Google Shape;481;p15"/>
          <p:cNvSpPr txBox="1">
            <a:spLocks noGrp="1"/>
          </p:cNvSpPr>
          <p:nvPr>
            <p:ph type="title" idx="2" hasCustomPrompt="1"/>
          </p:nvPr>
        </p:nvSpPr>
        <p:spPr>
          <a:xfrm>
            <a:off x="5552639" y="1454673"/>
            <a:ext cx="1550100" cy="1223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96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2" name="Google Shape;482;p15"/>
          <p:cNvSpPr txBox="1">
            <a:spLocks noGrp="1"/>
          </p:cNvSpPr>
          <p:nvPr>
            <p:ph type="subTitle" idx="1"/>
          </p:nvPr>
        </p:nvSpPr>
        <p:spPr>
          <a:xfrm rot="757">
            <a:off x="1466254" y="3027425"/>
            <a:ext cx="2726400" cy="630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483" name="Google Shape;483;p15"/>
          <p:cNvGrpSpPr/>
          <p:nvPr/>
        </p:nvGrpSpPr>
        <p:grpSpPr>
          <a:xfrm>
            <a:off x="719989" y="774935"/>
            <a:ext cx="6811502" cy="3771078"/>
            <a:chOff x="627130" y="128603"/>
            <a:chExt cx="8316852" cy="4604490"/>
          </a:xfrm>
        </p:grpSpPr>
        <p:grpSp>
          <p:nvGrpSpPr>
            <p:cNvPr id="484" name="Google Shape;484;p15"/>
            <p:cNvGrpSpPr/>
            <p:nvPr/>
          </p:nvGrpSpPr>
          <p:grpSpPr>
            <a:xfrm>
              <a:off x="627130" y="128603"/>
              <a:ext cx="8316852" cy="4604490"/>
              <a:chOff x="627130" y="428622"/>
              <a:chExt cx="8316852" cy="4568400"/>
            </a:xfrm>
          </p:grpSpPr>
          <p:sp>
            <p:nvSpPr>
              <p:cNvPr id="485" name="Google Shape;485;p15"/>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6" name="Google Shape;486;p15"/>
              <p:cNvGrpSpPr/>
              <p:nvPr/>
            </p:nvGrpSpPr>
            <p:grpSpPr>
              <a:xfrm>
                <a:off x="627130" y="428636"/>
                <a:ext cx="8316852" cy="490301"/>
                <a:chOff x="280295" y="238126"/>
                <a:chExt cx="9047924" cy="533400"/>
              </a:xfrm>
            </p:grpSpPr>
            <p:sp>
              <p:nvSpPr>
                <p:cNvPr id="487" name="Google Shape;487;p15"/>
                <p:cNvSpPr/>
                <p:nvPr/>
              </p:nvSpPr>
              <p:spPr>
                <a:xfrm>
                  <a:off x="280520" y="238126"/>
                  <a:ext cx="9047700" cy="533400"/>
                </a:xfrm>
                <a:prstGeom prst="round2SameRect">
                  <a:avLst>
                    <a:gd name="adj1" fmla="val 35460"/>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5"/>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9" name="Google Shape;489;p15"/>
                <p:cNvGrpSpPr/>
                <p:nvPr/>
              </p:nvGrpSpPr>
              <p:grpSpPr>
                <a:xfrm>
                  <a:off x="8425674" y="386584"/>
                  <a:ext cx="655694" cy="176896"/>
                  <a:chOff x="13400537" y="1039026"/>
                  <a:chExt cx="495013" cy="133547"/>
                </a:xfrm>
              </p:grpSpPr>
              <p:sp>
                <p:nvSpPr>
                  <p:cNvPr id="490" name="Google Shape;490;p15"/>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5"/>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5"/>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5"/>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5"/>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5"/>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96" name="Google Shape;496;p15"/>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15"/>
          <p:cNvGrpSpPr/>
          <p:nvPr/>
        </p:nvGrpSpPr>
        <p:grpSpPr>
          <a:xfrm>
            <a:off x="6288454" y="3393019"/>
            <a:ext cx="960971" cy="960987"/>
            <a:chOff x="3265750" y="653125"/>
            <a:chExt cx="340625" cy="434325"/>
          </a:xfrm>
        </p:grpSpPr>
        <p:sp>
          <p:nvSpPr>
            <p:cNvPr id="498" name="Google Shape;498;p15"/>
            <p:cNvSpPr/>
            <p:nvPr/>
          </p:nvSpPr>
          <p:spPr>
            <a:xfrm>
              <a:off x="3272788" y="657350"/>
              <a:ext cx="333300" cy="423900"/>
            </a:xfrm>
            <a:prstGeom prst="roundRect">
              <a:avLst>
                <a:gd name="adj" fmla="val 705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5"/>
            <p:cNvSpPr/>
            <p:nvPr/>
          </p:nvSpPr>
          <p:spPr>
            <a:xfrm>
              <a:off x="3265750" y="653125"/>
              <a:ext cx="340625"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5"/>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5"/>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5"/>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5"/>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5"/>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5"/>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 name="Google Shape;506;p15"/>
          <p:cNvGrpSpPr/>
          <p:nvPr/>
        </p:nvGrpSpPr>
        <p:grpSpPr>
          <a:xfrm>
            <a:off x="5137854" y="3392414"/>
            <a:ext cx="961925" cy="962160"/>
            <a:chOff x="2494400" y="653125"/>
            <a:chExt cx="340625" cy="434325"/>
          </a:xfrm>
        </p:grpSpPr>
        <p:sp>
          <p:nvSpPr>
            <p:cNvPr id="507" name="Google Shape;507;p15"/>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5"/>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5"/>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5"/>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5"/>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5"/>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5"/>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5"/>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15"/>
          <p:cNvGrpSpPr/>
          <p:nvPr/>
        </p:nvGrpSpPr>
        <p:grpSpPr>
          <a:xfrm rot="-2576083" flipH="1">
            <a:off x="7687724" y="2619621"/>
            <a:ext cx="1188522" cy="1535887"/>
            <a:chOff x="5543700" y="1778175"/>
            <a:chExt cx="396425" cy="512275"/>
          </a:xfrm>
        </p:grpSpPr>
        <p:sp>
          <p:nvSpPr>
            <p:cNvPr id="516" name="Google Shape;516;p15"/>
            <p:cNvSpPr/>
            <p:nvPr/>
          </p:nvSpPr>
          <p:spPr>
            <a:xfrm>
              <a:off x="5757250" y="1784975"/>
              <a:ext cx="176150" cy="157550"/>
            </a:xfrm>
            <a:custGeom>
              <a:avLst/>
              <a:gdLst/>
              <a:ahLst/>
              <a:cxnLst/>
              <a:rect l="l" t="t" r="r" b="b"/>
              <a:pathLst>
                <a:path w="7046" h="6302" extrusionOk="0">
                  <a:moveTo>
                    <a:pt x="1929" y="0"/>
                  </a:moveTo>
                  <a:lnTo>
                    <a:pt x="0" y="3392"/>
                  </a:lnTo>
                  <a:lnTo>
                    <a:pt x="5117" y="6301"/>
                  </a:lnTo>
                  <a:lnTo>
                    <a:pt x="7046" y="2909"/>
                  </a:lnTo>
                  <a:lnTo>
                    <a:pt x="19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5"/>
            <p:cNvSpPr/>
            <p:nvPr/>
          </p:nvSpPr>
          <p:spPr>
            <a:xfrm>
              <a:off x="5795500" y="1833000"/>
              <a:ext cx="43125" cy="34800"/>
            </a:xfrm>
            <a:custGeom>
              <a:avLst/>
              <a:gdLst/>
              <a:ahLst/>
              <a:cxnLst/>
              <a:rect l="l" t="t" r="r" b="b"/>
              <a:pathLst>
                <a:path w="1725" h="1392" extrusionOk="0">
                  <a:moveTo>
                    <a:pt x="347" y="0"/>
                  </a:moveTo>
                  <a:lnTo>
                    <a:pt x="1" y="608"/>
                  </a:lnTo>
                  <a:lnTo>
                    <a:pt x="1379" y="1391"/>
                  </a:lnTo>
                  <a:lnTo>
                    <a:pt x="1724" y="783"/>
                  </a:lnTo>
                  <a:lnTo>
                    <a:pt x="3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5"/>
            <p:cNvSpPr/>
            <p:nvPr/>
          </p:nvSpPr>
          <p:spPr>
            <a:xfrm>
              <a:off x="5851825" y="1864775"/>
              <a:ext cx="43100" cy="34825"/>
            </a:xfrm>
            <a:custGeom>
              <a:avLst/>
              <a:gdLst/>
              <a:ahLst/>
              <a:cxnLst/>
              <a:rect l="l" t="t" r="r" b="b"/>
              <a:pathLst>
                <a:path w="1724" h="1393" extrusionOk="0">
                  <a:moveTo>
                    <a:pt x="346" y="0"/>
                  </a:moveTo>
                  <a:lnTo>
                    <a:pt x="0" y="609"/>
                  </a:lnTo>
                  <a:lnTo>
                    <a:pt x="1378" y="1392"/>
                  </a:lnTo>
                  <a:lnTo>
                    <a:pt x="1724" y="783"/>
                  </a:lnTo>
                  <a:lnTo>
                    <a:pt x="3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5"/>
            <p:cNvSpPr/>
            <p:nvPr/>
          </p:nvSpPr>
          <p:spPr>
            <a:xfrm>
              <a:off x="5757025" y="1850925"/>
              <a:ext cx="138750" cy="91700"/>
            </a:xfrm>
            <a:custGeom>
              <a:avLst/>
              <a:gdLst/>
              <a:ahLst/>
              <a:cxnLst/>
              <a:rect l="l" t="t" r="r" b="b"/>
              <a:pathLst>
                <a:path w="5550" h="3668" extrusionOk="0">
                  <a:moveTo>
                    <a:pt x="432" y="1"/>
                  </a:moveTo>
                  <a:lnTo>
                    <a:pt x="1" y="758"/>
                  </a:lnTo>
                  <a:lnTo>
                    <a:pt x="5118" y="3667"/>
                  </a:lnTo>
                  <a:lnTo>
                    <a:pt x="5549" y="2910"/>
                  </a:lnTo>
                  <a:lnTo>
                    <a:pt x="432" y="1"/>
                  </a:lnTo>
                  <a:close/>
                </a:path>
              </a:pathLst>
            </a:custGeom>
            <a:solidFill>
              <a:srgbClr val="9EA2E0">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5"/>
            <p:cNvSpPr/>
            <p:nvPr/>
          </p:nvSpPr>
          <p:spPr>
            <a:xfrm>
              <a:off x="5750150" y="1778175"/>
              <a:ext cx="189975" cy="171400"/>
            </a:xfrm>
            <a:custGeom>
              <a:avLst/>
              <a:gdLst/>
              <a:ahLst/>
              <a:cxnLst/>
              <a:rect l="l" t="t" r="r" b="b"/>
              <a:pathLst>
                <a:path w="7599" h="6856" extrusionOk="0">
                  <a:moveTo>
                    <a:pt x="2280" y="553"/>
                  </a:moveTo>
                  <a:lnTo>
                    <a:pt x="7045" y="3260"/>
                  </a:lnTo>
                  <a:lnTo>
                    <a:pt x="5316" y="6300"/>
                  </a:lnTo>
                  <a:lnTo>
                    <a:pt x="552" y="3592"/>
                  </a:lnTo>
                  <a:lnTo>
                    <a:pt x="2280" y="553"/>
                  </a:lnTo>
                  <a:close/>
                  <a:moveTo>
                    <a:pt x="2129" y="1"/>
                  </a:moveTo>
                  <a:lnTo>
                    <a:pt x="0" y="3746"/>
                  </a:lnTo>
                  <a:lnTo>
                    <a:pt x="5470" y="6855"/>
                  </a:lnTo>
                  <a:lnTo>
                    <a:pt x="7598" y="3110"/>
                  </a:lnTo>
                  <a:lnTo>
                    <a:pt x="21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5"/>
            <p:cNvSpPr/>
            <p:nvPr/>
          </p:nvSpPr>
          <p:spPr>
            <a:xfrm>
              <a:off x="5549250" y="1858025"/>
              <a:ext cx="355600" cy="427275"/>
            </a:xfrm>
            <a:custGeom>
              <a:avLst/>
              <a:gdLst/>
              <a:ahLst/>
              <a:cxnLst/>
              <a:rect l="l" t="t" r="r" b="b"/>
              <a:pathLst>
                <a:path w="14224" h="17091" extrusionOk="0">
                  <a:moveTo>
                    <a:pt x="7478" y="1"/>
                  </a:moveTo>
                  <a:lnTo>
                    <a:pt x="1060" y="11294"/>
                  </a:lnTo>
                  <a:cubicBezTo>
                    <a:pt x="0" y="13156"/>
                    <a:pt x="652" y="15524"/>
                    <a:pt x="2515" y="16583"/>
                  </a:cubicBezTo>
                  <a:cubicBezTo>
                    <a:pt x="3120" y="16927"/>
                    <a:pt x="3779" y="17091"/>
                    <a:pt x="4429" y="17091"/>
                  </a:cubicBezTo>
                  <a:cubicBezTo>
                    <a:pt x="5779" y="17091"/>
                    <a:pt x="7090" y="16385"/>
                    <a:pt x="7805" y="15128"/>
                  </a:cubicBezTo>
                  <a:lnTo>
                    <a:pt x="14223" y="3835"/>
                  </a:lnTo>
                  <a:lnTo>
                    <a:pt x="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5"/>
            <p:cNvSpPr/>
            <p:nvPr/>
          </p:nvSpPr>
          <p:spPr>
            <a:xfrm>
              <a:off x="5612600" y="1906250"/>
              <a:ext cx="292250" cy="379025"/>
            </a:xfrm>
            <a:custGeom>
              <a:avLst/>
              <a:gdLst/>
              <a:ahLst/>
              <a:cxnLst/>
              <a:rect l="l" t="t" r="r" b="b"/>
              <a:pathLst>
                <a:path w="11690" h="15161" extrusionOk="0">
                  <a:moveTo>
                    <a:pt x="8337" y="0"/>
                  </a:moveTo>
                  <a:lnTo>
                    <a:pt x="1" y="14664"/>
                  </a:lnTo>
                  <a:cubicBezTo>
                    <a:pt x="601" y="15001"/>
                    <a:pt x="1252" y="15161"/>
                    <a:pt x="1895" y="15161"/>
                  </a:cubicBezTo>
                  <a:cubicBezTo>
                    <a:pt x="3245" y="15161"/>
                    <a:pt x="4556" y="14455"/>
                    <a:pt x="5271" y="13199"/>
                  </a:cubicBezTo>
                  <a:lnTo>
                    <a:pt x="11689" y="1906"/>
                  </a:lnTo>
                  <a:lnTo>
                    <a:pt x="83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5"/>
            <p:cNvSpPr/>
            <p:nvPr/>
          </p:nvSpPr>
          <p:spPr>
            <a:xfrm>
              <a:off x="5604750" y="1945300"/>
              <a:ext cx="297100" cy="336300"/>
            </a:xfrm>
            <a:custGeom>
              <a:avLst/>
              <a:gdLst/>
              <a:ahLst/>
              <a:cxnLst/>
              <a:rect l="l" t="t" r="r" b="b"/>
              <a:pathLst>
                <a:path w="11884" h="13452" extrusionOk="0">
                  <a:moveTo>
                    <a:pt x="11531" y="1"/>
                  </a:moveTo>
                  <a:lnTo>
                    <a:pt x="5217" y="11107"/>
                  </a:lnTo>
                  <a:cubicBezTo>
                    <a:pt x="4675" y="12063"/>
                    <a:pt x="3898" y="12695"/>
                    <a:pt x="2972" y="12938"/>
                  </a:cubicBezTo>
                  <a:cubicBezTo>
                    <a:pt x="2698" y="13010"/>
                    <a:pt x="2416" y="13045"/>
                    <a:pt x="2133" y="13045"/>
                  </a:cubicBezTo>
                  <a:cubicBezTo>
                    <a:pt x="1481" y="13045"/>
                    <a:pt x="819" y="12857"/>
                    <a:pt x="210" y="12490"/>
                  </a:cubicBezTo>
                  <a:lnTo>
                    <a:pt x="0" y="12838"/>
                  </a:lnTo>
                  <a:cubicBezTo>
                    <a:pt x="34" y="12858"/>
                    <a:pt x="65" y="12876"/>
                    <a:pt x="98" y="12895"/>
                  </a:cubicBezTo>
                  <a:cubicBezTo>
                    <a:pt x="746" y="13263"/>
                    <a:pt x="1443" y="13452"/>
                    <a:pt x="2133" y="13452"/>
                  </a:cubicBezTo>
                  <a:cubicBezTo>
                    <a:pt x="2451" y="13452"/>
                    <a:pt x="2767" y="13412"/>
                    <a:pt x="3075" y="13330"/>
                  </a:cubicBezTo>
                  <a:cubicBezTo>
                    <a:pt x="4109" y="13059"/>
                    <a:pt x="4971" y="12360"/>
                    <a:pt x="5570" y="11308"/>
                  </a:cubicBezTo>
                  <a:lnTo>
                    <a:pt x="11883" y="201"/>
                  </a:lnTo>
                  <a:lnTo>
                    <a:pt x="11531" y="1"/>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5"/>
            <p:cNvSpPr/>
            <p:nvPr/>
          </p:nvSpPr>
          <p:spPr>
            <a:xfrm>
              <a:off x="5817025" y="1952675"/>
              <a:ext cx="64825" cy="42850"/>
            </a:xfrm>
            <a:custGeom>
              <a:avLst/>
              <a:gdLst/>
              <a:ahLst/>
              <a:cxnLst/>
              <a:rect l="l" t="t" r="r" b="b"/>
              <a:pathLst>
                <a:path w="2593" h="1714" extrusionOk="0">
                  <a:moveTo>
                    <a:pt x="201" y="0"/>
                  </a:moveTo>
                  <a:lnTo>
                    <a:pt x="0" y="354"/>
                  </a:lnTo>
                  <a:lnTo>
                    <a:pt x="2392" y="1713"/>
                  </a:lnTo>
                  <a:lnTo>
                    <a:pt x="2593" y="1360"/>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5"/>
            <p:cNvSpPr/>
            <p:nvPr/>
          </p:nvSpPr>
          <p:spPr>
            <a:xfrm>
              <a:off x="5834350" y="1922175"/>
              <a:ext cx="64850" cy="42850"/>
            </a:xfrm>
            <a:custGeom>
              <a:avLst/>
              <a:gdLst/>
              <a:ahLst/>
              <a:cxnLst/>
              <a:rect l="l" t="t" r="r" b="b"/>
              <a:pathLst>
                <a:path w="2594" h="1714" extrusionOk="0">
                  <a:moveTo>
                    <a:pt x="202" y="1"/>
                  </a:moveTo>
                  <a:lnTo>
                    <a:pt x="1" y="353"/>
                  </a:lnTo>
                  <a:lnTo>
                    <a:pt x="2392" y="1714"/>
                  </a:lnTo>
                  <a:lnTo>
                    <a:pt x="2593" y="1360"/>
                  </a:lnTo>
                  <a:lnTo>
                    <a:pt x="2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5"/>
            <p:cNvSpPr/>
            <p:nvPr/>
          </p:nvSpPr>
          <p:spPr>
            <a:xfrm>
              <a:off x="5811850" y="1961675"/>
              <a:ext cx="64825" cy="42825"/>
            </a:xfrm>
            <a:custGeom>
              <a:avLst/>
              <a:gdLst/>
              <a:ahLst/>
              <a:cxnLst/>
              <a:rect l="l" t="t" r="r" b="b"/>
              <a:pathLst>
                <a:path w="2593" h="1713" extrusionOk="0">
                  <a:moveTo>
                    <a:pt x="200" y="0"/>
                  </a:moveTo>
                  <a:lnTo>
                    <a:pt x="0" y="353"/>
                  </a:lnTo>
                  <a:lnTo>
                    <a:pt x="2393" y="1713"/>
                  </a:lnTo>
                  <a:lnTo>
                    <a:pt x="2593" y="1360"/>
                  </a:lnTo>
                  <a:lnTo>
                    <a:pt x="200" y="0"/>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5"/>
            <p:cNvSpPr/>
            <p:nvPr/>
          </p:nvSpPr>
          <p:spPr>
            <a:xfrm>
              <a:off x="5715375" y="1894975"/>
              <a:ext cx="64825" cy="42825"/>
            </a:xfrm>
            <a:custGeom>
              <a:avLst/>
              <a:gdLst/>
              <a:ahLst/>
              <a:cxnLst/>
              <a:rect l="l" t="t" r="r" b="b"/>
              <a:pathLst>
                <a:path w="2593" h="1713" extrusionOk="0">
                  <a:moveTo>
                    <a:pt x="201" y="0"/>
                  </a:moveTo>
                  <a:lnTo>
                    <a:pt x="0" y="354"/>
                  </a:lnTo>
                  <a:lnTo>
                    <a:pt x="2393" y="1713"/>
                  </a:lnTo>
                  <a:lnTo>
                    <a:pt x="2593" y="1359"/>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5"/>
            <p:cNvSpPr/>
            <p:nvPr/>
          </p:nvSpPr>
          <p:spPr>
            <a:xfrm>
              <a:off x="5593050" y="1864900"/>
              <a:ext cx="210750" cy="260425"/>
            </a:xfrm>
            <a:custGeom>
              <a:avLst/>
              <a:gdLst/>
              <a:ahLst/>
              <a:cxnLst/>
              <a:rect l="l" t="t" r="r" b="b"/>
              <a:pathLst>
                <a:path w="8430" h="10417" extrusionOk="0">
                  <a:moveTo>
                    <a:pt x="5805" y="1"/>
                  </a:moveTo>
                  <a:lnTo>
                    <a:pt x="56" y="10114"/>
                  </a:lnTo>
                  <a:cubicBezTo>
                    <a:pt x="0" y="10211"/>
                    <a:pt x="35" y="10335"/>
                    <a:pt x="132" y="10390"/>
                  </a:cubicBezTo>
                  <a:cubicBezTo>
                    <a:pt x="163" y="10408"/>
                    <a:pt x="198" y="10416"/>
                    <a:pt x="232" y="10416"/>
                  </a:cubicBezTo>
                  <a:cubicBezTo>
                    <a:pt x="302" y="10416"/>
                    <a:pt x="371" y="10379"/>
                    <a:pt x="409" y="10314"/>
                  </a:cubicBezTo>
                  <a:lnTo>
                    <a:pt x="5958" y="553"/>
                  </a:lnTo>
                  <a:lnTo>
                    <a:pt x="8098" y="1770"/>
                  </a:lnTo>
                  <a:cubicBezTo>
                    <a:pt x="8129" y="1788"/>
                    <a:pt x="8163" y="1796"/>
                    <a:pt x="8197" y="1796"/>
                  </a:cubicBezTo>
                  <a:cubicBezTo>
                    <a:pt x="8268" y="1796"/>
                    <a:pt x="8336" y="1759"/>
                    <a:pt x="8373" y="1693"/>
                  </a:cubicBezTo>
                  <a:cubicBezTo>
                    <a:pt x="8429" y="1596"/>
                    <a:pt x="8395" y="1472"/>
                    <a:pt x="8298" y="1418"/>
                  </a:cubicBezTo>
                  <a:lnTo>
                    <a:pt x="58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5"/>
            <p:cNvSpPr/>
            <p:nvPr/>
          </p:nvSpPr>
          <p:spPr>
            <a:xfrm>
              <a:off x="5728275" y="1890950"/>
              <a:ext cx="56650" cy="38100"/>
            </a:xfrm>
            <a:custGeom>
              <a:avLst/>
              <a:gdLst/>
              <a:ahLst/>
              <a:cxnLst/>
              <a:rect l="l" t="t" r="r" b="b"/>
              <a:pathLst>
                <a:path w="2266" h="1524" extrusionOk="0">
                  <a:moveTo>
                    <a:pt x="199" y="0"/>
                  </a:moveTo>
                  <a:lnTo>
                    <a:pt x="1" y="349"/>
                  </a:lnTo>
                  <a:lnTo>
                    <a:pt x="2068" y="1523"/>
                  </a:lnTo>
                  <a:lnTo>
                    <a:pt x="2266" y="1175"/>
                  </a:lnTo>
                  <a:lnTo>
                    <a:pt x="1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5"/>
            <p:cNvSpPr/>
            <p:nvPr/>
          </p:nvSpPr>
          <p:spPr>
            <a:xfrm>
              <a:off x="5543700" y="1851225"/>
              <a:ext cx="368275" cy="439225"/>
            </a:xfrm>
            <a:custGeom>
              <a:avLst/>
              <a:gdLst/>
              <a:ahLst/>
              <a:cxnLst/>
              <a:rect l="l" t="t" r="r" b="b"/>
              <a:pathLst>
                <a:path w="14731" h="17569" extrusionOk="0">
                  <a:moveTo>
                    <a:pt x="7785" y="555"/>
                  </a:moveTo>
                  <a:lnTo>
                    <a:pt x="14176" y="4187"/>
                  </a:lnTo>
                  <a:lnTo>
                    <a:pt x="7857" y="15303"/>
                  </a:lnTo>
                  <a:cubicBezTo>
                    <a:pt x="7181" y="16493"/>
                    <a:pt x="5935" y="17162"/>
                    <a:pt x="4655" y="17162"/>
                  </a:cubicBezTo>
                  <a:cubicBezTo>
                    <a:pt x="4040" y="17162"/>
                    <a:pt x="3417" y="17008"/>
                    <a:pt x="2845" y="16683"/>
                  </a:cubicBezTo>
                  <a:cubicBezTo>
                    <a:pt x="1083" y="15682"/>
                    <a:pt x="463" y="13433"/>
                    <a:pt x="1466" y="11671"/>
                  </a:cubicBezTo>
                  <a:lnTo>
                    <a:pt x="7785" y="555"/>
                  </a:lnTo>
                  <a:close/>
                  <a:moveTo>
                    <a:pt x="7633" y="0"/>
                  </a:moveTo>
                  <a:lnTo>
                    <a:pt x="1114" y="11470"/>
                  </a:lnTo>
                  <a:cubicBezTo>
                    <a:pt x="0" y="13427"/>
                    <a:pt x="687" y="15922"/>
                    <a:pt x="2644" y="17036"/>
                  </a:cubicBezTo>
                  <a:cubicBezTo>
                    <a:pt x="3280" y="17397"/>
                    <a:pt x="3972" y="17568"/>
                    <a:pt x="4655" y="17568"/>
                  </a:cubicBezTo>
                  <a:cubicBezTo>
                    <a:pt x="6076" y="17568"/>
                    <a:pt x="7458" y="16826"/>
                    <a:pt x="8211" y="15505"/>
                  </a:cubicBezTo>
                  <a:lnTo>
                    <a:pt x="14730" y="4035"/>
                  </a:lnTo>
                  <a:lnTo>
                    <a:pt x="76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31"/>
        <p:cNvGrpSpPr/>
        <p:nvPr/>
      </p:nvGrpSpPr>
      <p:grpSpPr>
        <a:xfrm>
          <a:off x="0" y="0"/>
          <a:ext cx="0" cy="0"/>
          <a:chOff x="0" y="0"/>
          <a:chExt cx="0" cy="0"/>
        </a:xfrm>
      </p:grpSpPr>
      <p:sp>
        <p:nvSpPr>
          <p:cNvPr id="532" name="Google Shape;532;p16"/>
          <p:cNvSpPr/>
          <p:nvPr/>
        </p:nvSpPr>
        <p:spPr>
          <a:xfrm rot="-150953">
            <a:off x="-460172" y="-523846"/>
            <a:ext cx="10700312" cy="6362730"/>
          </a:xfrm>
          <a:custGeom>
            <a:avLst/>
            <a:gdLst/>
            <a:ahLst/>
            <a:cxnLst/>
            <a:rect l="l" t="t" r="r" b="b"/>
            <a:pathLst>
              <a:path w="84026" h="51825" extrusionOk="0">
                <a:moveTo>
                  <a:pt x="15968" y="0"/>
                </a:moveTo>
                <a:cubicBezTo>
                  <a:pt x="11714" y="0"/>
                  <a:pt x="8281" y="1968"/>
                  <a:pt x="6763" y="6753"/>
                </a:cubicBezTo>
                <a:cubicBezTo>
                  <a:pt x="4229" y="14734"/>
                  <a:pt x="0" y="18357"/>
                  <a:pt x="1548" y="22149"/>
                </a:cubicBezTo>
                <a:cubicBezTo>
                  <a:pt x="1931" y="23084"/>
                  <a:pt x="2792" y="24551"/>
                  <a:pt x="5030" y="25888"/>
                </a:cubicBezTo>
                <a:cubicBezTo>
                  <a:pt x="6003" y="26371"/>
                  <a:pt x="7397" y="27210"/>
                  <a:pt x="8624" y="28644"/>
                </a:cubicBezTo>
                <a:cubicBezTo>
                  <a:pt x="10415" y="30734"/>
                  <a:pt x="11890" y="32746"/>
                  <a:pt x="11681" y="37096"/>
                </a:cubicBezTo>
                <a:cubicBezTo>
                  <a:pt x="11224" y="46661"/>
                  <a:pt x="15874" y="50763"/>
                  <a:pt x="22342" y="51765"/>
                </a:cubicBezTo>
                <a:cubicBezTo>
                  <a:pt x="22603" y="51805"/>
                  <a:pt x="22877" y="51824"/>
                  <a:pt x="23164" y="51824"/>
                </a:cubicBezTo>
                <a:cubicBezTo>
                  <a:pt x="28698" y="51824"/>
                  <a:pt x="38935" y="44676"/>
                  <a:pt x="48716" y="44676"/>
                </a:cubicBezTo>
                <a:cubicBezTo>
                  <a:pt x="50997" y="44676"/>
                  <a:pt x="53253" y="45065"/>
                  <a:pt x="55419" y="46024"/>
                </a:cubicBezTo>
                <a:cubicBezTo>
                  <a:pt x="58987" y="47603"/>
                  <a:pt x="62132" y="48393"/>
                  <a:pt x="64785" y="48393"/>
                </a:cubicBezTo>
                <a:cubicBezTo>
                  <a:pt x="71006" y="48393"/>
                  <a:pt x="74523" y="44051"/>
                  <a:pt x="74459" y="35363"/>
                </a:cubicBezTo>
                <a:cubicBezTo>
                  <a:pt x="74370" y="22970"/>
                  <a:pt x="84025" y="6748"/>
                  <a:pt x="69630" y="5931"/>
                </a:cubicBezTo>
                <a:cubicBezTo>
                  <a:pt x="69198" y="5907"/>
                  <a:pt x="68771" y="5895"/>
                  <a:pt x="68348" y="5895"/>
                </a:cubicBezTo>
                <a:cubicBezTo>
                  <a:pt x="58337" y="5895"/>
                  <a:pt x="50940" y="12499"/>
                  <a:pt x="43665" y="12499"/>
                </a:cubicBezTo>
                <a:cubicBezTo>
                  <a:pt x="41016" y="12499"/>
                  <a:pt x="38383" y="11623"/>
                  <a:pt x="35647" y="9235"/>
                </a:cubicBezTo>
                <a:cubicBezTo>
                  <a:pt x="29481" y="3855"/>
                  <a:pt x="21921" y="0"/>
                  <a:pt x="15968" y="0"/>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3" name="Google Shape;533;p16"/>
          <p:cNvGrpSpPr/>
          <p:nvPr/>
        </p:nvGrpSpPr>
        <p:grpSpPr>
          <a:xfrm>
            <a:off x="542917" y="374431"/>
            <a:ext cx="8057720" cy="4405505"/>
            <a:chOff x="171400" y="128600"/>
            <a:chExt cx="8772695" cy="4795891"/>
          </a:xfrm>
        </p:grpSpPr>
        <p:grpSp>
          <p:nvGrpSpPr>
            <p:cNvPr id="534" name="Google Shape;534;p16"/>
            <p:cNvGrpSpPr/>
            <p:nvPr/>
          </p:nvGrpSpPr>
          <p:grpSpPr>
            <a:xfrm>
              <a:off x="171400" y="128600"/>
              <a:ext cx="8772695" cy="4795891"/>
              <a:chOff x="171400" y="428619"/>
              <a:chExt cx="8772695" cy="4758300"/>
            </a:xfrm>
          </p:grpSpPr>
          <p:sp>
            <p:nvSpPr>
              <p:cNvPr id="535" name="Google Shape;535;p16"/>
              <p:cNvSpPr/>
              <p:nvPr/>
            </p:nvSpPr>
            <p:spPr>
              <a:xfrm>
                <a:off x="171450" y="428619"/>
                <a:ext cx="87723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6" name="Google Shape;536;p16"/>
              <p:cNvGrpSpPr/>
              <p:nvPr/>
            </p:nvGrpSpPr>
            <p:grpSpPr>
              <a:xfrm>
                <a:off x="171400" y="428636"/>
                <a:ext cx="8772695" cy="490301"/>
                <a:chOff x="-215495" y="238126"/>
                <a:chExt cx="9543837" cy="533400"/>
              </a:xfrm>
            </p:grpSpPr>
            <p:sp>
              <p:nvSpPr>
                <p:cNvPr id="537" name="Google Shape;537;p16"/>
                <p:cNvSpPr/>
                <p:nvPr/>
              </p:nvSpPr>
              <p:spPr>
                <a:xfrm>
                  <a:off x="-215259" y="238126"/>
                  <a:ext cx="9543600" cy="533400"/>
                </a:xfrm>
                <a:prstGeom prst="round2SameRect">
                  <a:avLst>
                    <a:gd name="adj1" fmla="val 36935"/>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6"/>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9" name="Google Shape;539;p16"/>
                <p:cNvGrpSpPr/>
                <p:nvPr/>
              </p:nvGrpSpPr>
              <p:grpSpPr>
                <a:xfrm>
                  <a:off x="8425674" y="386584"/>
                  <a:ext cx="655694" cy="176896"/>
                  <a:chOff x="13400537" y="1039026"/>
                  <a:chExt cx="495013" cy="133547"/>
                </a:xfrm>
              </p:grpSpPr>
              <p:sp>
                <p:nvSpPr>
                  <p:cNvPr id="540" name="Google Shape;540;p1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546" name="Google Shape;546;p16"/>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7" name="Google Shape;547;p16"/>
          <p:cNvGrpSpPr/>
          <p:nvPr/>
        </p:nvGrpSpPr>
        <p:grpSpPr>
          <a:xfrm>
            <a:off x="1020432" y="136675"/>
            <a:ext cx="7128374" cy="4828176"/>
            <a:chOff x="627130" y="128596"/>
            <a:chExt cx="8316852" cy="5633153"/>
          </a:xfrm>
        </p:grpSpPr>
        <p:grpSp>
          <p:nvGrpSpPr>
            <p:cNvPr id="548" name="Google Shape;548;p16"/>
            <p:cNvGrpSpPr/>
            <p:nvPr/>
          </p:nvGrpSpPr>
          <p:grpSpPr>
            <a:xfrm>
              <a:off x="627130" y="128596"/>
              <a:ext cx="8316852" cy="5633153"/>
              <a:chOff x="627130" y="428616"/>
              <a:chExt cx="8316852" cy="5589000"/>
            </a:xfrm>
          </p:grpSpPr>
          <p:sp>
            <p:nvSpPr>
              <p:cNvPr id="549" name="Google Shape;549;p16"/>
              <p:cNvSpPr/>
              <p:nvPr/>
            </p:nvSpPr>
            <p:spPr>
              <a:xfrm>
                <a:off x="627180" y="428616"/>
                <a:ext cx="8316600" cy="55890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0" name="Google Shape;550;p16"/>
              <p:cNvGrpSpPr/>
              <p:nvPr/>
            </p:nvGrpSpPr>
            <p:grpSpPr>
              <a:xfrm>
                <a:off x="627130" y="428636"/>
                <a:ext cx="8316852" cy="490301"/>
                <a:chOff x="280295" y="238126"/>
                <a:chExt cx="9047924" cy="533400"/>
              </a:xfrm>
            </p:grpSpPr>
            <p:sp>
              <p:nvSpPr>
                <p:cNvPr id="551" name="Google Shape;551;p16"/>
                <p:cNvSpPr/>
                <p:nvPr/>
              </p:nvSpPr>
              <p:spPr>
                <a:xfrm>
                  <a:off x="280520" y="238126"/>
                  <a:ext cx="90477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6"/>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3" name="Google Shape;553;p16"/>
                <p:cNvGrpSpPr/>
                <p:nvPr/>
              </p:nvGrpSpPr>
              <p:grpSpPr>
                <a:xfrm>
                  <a:off x="8425674" y="386584"/>
                  <a:ext cx="655694" cy="176896"/>
                  <a:chOff x="13400537" y="1039026"/>
                  <a:chExt cx="495013" cy="133547"/>
                </a:xfrm>
              </p:grpSpPr>
              <p:sp>
                <p:nvSpPr>
                  <p:cNvPr id="554" name="Google Shape;554;p1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560" name="Google Shape;560;p16"/>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1" name="Google Shape;561;p16"/>
          <p:cNvSpPr txBox="1">
            <a:spLocks noGrp="1"/>
          </p:cNvSpPr>
          <p:nvPr>
            <p:ph type="title"/>
          </p:nvPr>
        </p:nvSpPr>
        <p:spPr>
          <a:xfrm rot="-1051">
            <a:off x="2831187" y="3227249"/>
            <a:ext cx="2943600" cy="46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562" name="Google Shape;562;p16"/>
          <p:cNvSpPr txBox="1">
            <a:spLocks noGrp="1"/>
          </p:cNvSpPr>
          <p:nvPr>
            <p:ph type="subTitle" idx="1"/>
          </p:nvPr>
        </p:nvSpPr>
        <p:spPr>
          <a:xfrm>
            <a:off x="2831188" y="1460813"/>
            <a:ext cx="4563900" cy="159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63" name="Google Shape;563;p16"/>
          <p:cNvSpPr/>
          <p:nvPr/>
        </p:nvSpPr>
        <p:spPr>
          <a:xfrm>
            <a:off x="8084175" y="227595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6"/>
          <p:cNvSpPr/>
          <p:nvPr/>
        </p:nvSpPr>
        <p:spPr>
          <a:xfrm>
            <a:off x="720000" y="27417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MAIN_POINT_1">
    <p:spTree>
      <p:nvGrpSpPr>
        <p:cNvPr id="1" name="Shape 870"/>
        <p:cNvGrpSpPr/>
        <p:nvPr/>
      </p:nvGrpSpPr>
      <p:grpSpPr>
        <a:xfrm>
          <a:off x="0" y="0"/>
          <a:ext cx="0" cy="0"/>
          <a:chOff x="0" y="0"/>
          <a:chExt cx="0" cy="0"/>
        </a:xfrm>
      </p:grpSpPr>
      <p:grpSp>
        <p:nvGrpSpPr>
          <p:cNvPr id="871" name="Google Shape;871;p28"/>
          <p:cNvGrpSpPr/>
          <p:nvPr/>
        </p:nvGrpSpPr>
        <p:grpSpPr>
          <a:xfrm>
            <a:off x="-57207" y="623919"/>
            <a:ext cx="8534077" cy="4665442"/>
            <a:chOff x="171400" y="128600"/>
            <a:chExt cx="8772695" cy="4795891"/>
          </a:xfrm>
        </p:grpSpPr>
        <p:grpSp>
          <p:nvGrpSpPr>
            <p:cNvPr id="872" name="Google Shape;872;p28"/>
            <p:cNvGrpSpPr/>
            <p:nvPr/>
          </p:nvGrpSpPr>
          <p:grpSpPr>
            <a:xfrm>
              <a:off x="171400" y="128600"/>
              <a:ext cx="8772695" cy="4795891"/>
              <a:chOff x="171400" y="428619"/>
              <a:chExt cx="8772695" cy="4758300"/>
            </a:xfrm>
          </p:grpSpPr>
          <p:sp>
            <p:nvSpPr>
              <p:cNvPr id="873" name="Google Shape;873;p28"/>
              <p:cNvSpPr/>
              <p:nvPr/>
            </p:nvSpPr>
            <p:spPr>
              <a:xfrm>
                <a:off x="171450" y="428619"/>
                <a:ext cx="87723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4" name="Google Shape;874;p28"/>
              <p:cNvGrpSpPr/>
              <p:nvPr/>
            </p:nvGrpSpPr>
            <p:grpSpPr>
              <a:xfrm>
                <a:off x="171400" y="428636"/>
                <a:ext cx="8772695" cy="490301"/>
                <a:chOff x="-215495" y="238126"/>
                <a:chExt cx="9543837" cy="533400"/>
              </a:xfrm>
            </p:grpSpPr>
            <p:sp>
              <p:nvSpPr>
                <p:cNvPr id="875" name="Google Shape;875;p28"/>
                <p:cNvSpPr/>
                <p:nvPr/>
              </p:nvSpPr>
              <p:spPr>
                <a:xfrm>
                  <a:off x="-215259" y="238126"/>
                  <a:ext cx="9543600" cy="533400"/>
                </a:xfrm>
                <a:prstGeom prst="round2SameRect">
                  <a:avLst>
                    <a:gd name="adj1" fmla="val 50000"/>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8"/>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7" name="Google Shape;877;p28"/>
                <p:cNvGrpSpPr/>
                <p:nvPr/>
              </p:nvGrpSpPr>
              <p:grpSpPr>
                <a:xfrm>
                  <a:off x="8425674" y="386584"/>
                  <a:ext cx="655694" cy="176896"/>
                  <a:chOff x="13400537" y="1039026"/>
                  <a:chExt cx="495013" cy="133547"/>
                </a:xfrm>
              </p:grpSpPr>
              <p:sp>
                <p:nvSpPr>
                  <p:cNvPr id="878" name="Google Shape;878;p28"/>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8"/>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8"/>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8"/>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8"/>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8"/>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884" name="Google Shape;884;p28"/>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5" name="Google Shape;885;p28"/>
          <p:cNvGrpSpPr/>
          <p:nvPr/>
        </p:nvGrpSpPr>
        <p:grpSpPr>
          <a:xfrm>
            <a:off x="122408" y="1426587"/>
            <a:ext cx="1060298" cy="1060535"/>
            <a:chOff x="2494400" y="653125"/>
            <a:chExt cx="340625" cy="434325"/>
          </a:xfrm>
        </p:grpSpPr>
        <p:sp>
          <p:nvSpPr>
            <p:cNvPr id="886" name="Google Shape;886;p28"/>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8"/>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8"/>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8"/>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8"/>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8"/>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8"/>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8"/>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4" name="Google Shape;894;p28"/>
          <p:cNvGrpSpPr/>
          <p:nvPr/>
        </p:nvGrpSpPr>
        <p:grpSpPr>
          <a:xfrm>
            <a:off x="122315" y="2656945"/>
            <a:ext cx="1055095" cy="1058580"/>
            <a:chOff x="2879000" y="653125"/>
            <a:chExt cx="340650" cy="434325"/>
          </a:xfrm>
        </p:grpSpPr>
        <p:sp>
          <p:nvSpPr>
            <p:cNvPr id="895" name="Google Shape;895;p28"/>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8"/>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8"/>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8"/>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8"/>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8"/>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8"/>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8"/>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3" name="Google Shape;903;p28"/>
          <p:cNvGrpSpPr/>
          <p:nvPr/>
        </p:nvGrpSpPr>
        <p:grpSpPr>
          <a:xfrm>
            <a:off x="122401" y="3885235"/>
            <a:ext cx="1060340" cy="1058580"/>
            <a:chOff x="3265747" y="653121"/>
            <a:chExt cx="355783" cy="434325"/>
          </a:xfrm>
        </p:grpSpPr>
        <p:sp>
          <p:nvSpPr>
            <p:cNvPr id="904" name="Google Shape;904;p28"/>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8"/>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8"/>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8"/>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8"/>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8"/>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8"/>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8"/>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 name="Google Shape;912;p28"/>
          <p:cNvGrpSpPr/>
          <p:nvPr/>
        </p:nvGrpSpPr>
        <p:grpSpPr>
          <a:xfrm>
            <a:off x="720000" y="121775"/>
            <a:ext cx="8150515" cy="4512401"/>
            <a:chOff x="627130" y="128603"/>
            <a:chExt cx="8316852" cy="4604490"/>
          </a:xfrm>
        </p:grpSpPr>
        <p:grpSp>
          <p:nvGrpSpPr>
            <p:cNvPr id="913" name="Google Shape;913;p28"/>
            <p:cNvGrpSpPr/>
            <p:nvPr/>
          </p:nvGrpSpPr>
          <p:grpSpPr>
            <a:xfrm>
              <a:off x="627130" y="128603"/>
              <a:ext cx="8316852" cy="4604490"/>
              <a:chOff x="627130" y="428622"/>
              <a:chExt cx="8316852" cy="4568400"/>
            </a:xfrm>
          </p:grpSpPr>
          <p:sp>
            <p:nvSpPr>
              <p:cNvPr id="914" name="Google Shape;914;p28"/>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5" name="Google Shape;915;p28"/>
              <p:cNvGrpSpPr/>
              <p:nvPr/>
            </p:nvGrpSpPr>
            <p:grpSpPr>
              <a:xfrm>
                <a:off x="627130" y="428636"/>
                <a:ext cx="8316852" cy="490301"/>
                <a:chOff x="280295" y="238126"/>
                <a:chExt cx="9047924" cy="533400"/>
              </a:xfrm>
            </p:grpSpPr>
            <p:sp>
              <p:nvSpPr>
                <p:cNvPr id="916" name="Google Shape;916;p28"/>
                <p:cNvSpPr/>
                <p:nvPr/>
              </p:nvSpPr>
              <p:spPr>
                <a:xfrm>
                  <a:off x="280520" y="238126"/>
                  <a:ext cx="9047700" cy="533400"/>
                </a:xfrm>
                <a:prstGeom prst="round2SameRect">
                  <a:avLst>
                    <a:gd name="adj1" fmla="val 36252"/>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8"/>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8" name="Google Shape;918;p28"/>
                <p:cNvGrpSpPr/>
                <p:nvPr/>
              </p:nvGrpSpPr>
              <p:grpSpPr>
                <a:xfrm>
                  <a:off x="8425674" y="386584"/>
                  <a:ext cx="655694" cy="176896"/>
                  <a:chOff x="13400537" y="1039026"/>
                  <a:chExt cx="495013" cy="133547"/>
                </a:xfrm>
              </p:grpSpPr>
              <p:sp>
                <p:nvSpPr>
                  <p:cNvPr id="919" name="Google Shape;919;p28"/>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8"/>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8"/>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8"/>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8"/>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8"/>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25" name="Google Shape;925;p28"/>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6" name="Google Shape;926;p28"/>
          <p:cNvSpPr txBox="1">
            <a:spLocks noGrp="1"/>
          </p:cNvSpPr>
          <p:nvPr>
            <p:ph type="subTitle" idx="1"/>
          </p:nvPr>
        </p:nvSpPr>
        <p:spPr>
          <a:xfrm rot="193">
            <a:off x="2118625" y="3193425"/>
            <a:ext cx="5353200" cy="691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27" name="Google Shape;927;p28"/>
          <p:cNvSpPr txBox="1">
            <a:spLocks noGrp="1"/>
          </p:cNvSpPr>
          <p:nvPr>
            <p:ph type="title"/>
          </p:nvPr>
        </p:nvSpPr>
        <p:spPr>
          <a:xfrm>
            <a:off x="1575800" y="974625"/>
            <a:ext cx="6438900" cy="228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160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MAIN_POINT_1_1">
    <p:spTree>
      <p:nvGrpSpPr>
        <p:cNvPr id="1" name="Shape 928"/>
        <p:cNvGrpSpPr/>
        <p:nvPr/>
      </p:nvGrpSpPr>
      <p:grpSpPr>
        <a:xfrm>
          <a:off x="0" y="0"/>
          <a:ext cx="0" cy="0"/>
          <a:chOff x="0" y="0"/>
          <a:chExt cx="0" cy="0"/>
        </a:xfrm>
      </p:grpSpPr>
      <p:sp>
        <p:nvSpPr>
          <p:cNvPr id="929" name="Google Shape;929;p29"/>
          <p:cNvSpPr/>
          <p:nvPr/>
        </p:nvSpPr>
        <p:spPr>
          <a:xfrm rot="330623">
            <a:off x="1831296" y="-1607798"/>
            <a:ext cx="8020517" cy="8239782"/>
          </a:xfrm>
          <a:custGeom>
            <a:avLst/>
            <a:gdLst/>
            <a:ahLst/>
            <a:cxnLst/>
            <a:rect l="l" t="t" r="r" b="b"/>
            <a:pathLst>
              <a:path w="49609" h="50966" extrusionOk="0">
                <a:moveTo>
                  <a:pt x="6871" y="45273"/>
                </a:moveTo>
                <a:cubicBezTo>
                  <a:pt x="6871" y="45273"/>
                  <a:pt x="1" y="36777"/>
                  <a:pt x="11156" y="31660"/>
                </a:cubicBezTo>
                <a:cubicBezTo>
                  <a:pt x="22312" y="26543"/>
                  <a:pt x="4727" y="12038"/>
                  <a:pt x="12942" y="6020"/>
                </a:cubicBezTo>
                <a:cubicBezTo>
                  <a:pt x="21156" y="1"/>
                  <a:pt x="45681" y="2119"/>
                  <a:pt x="45561" y="15428"/>
                </a:cubicBezTo>
                <a:cubicBezTo>
                  <a:pt x="45561" y="15428"/>
                  <a:pt x="49609" y="29550"/>
                  <a:pt x="37109" y="30499"/>
                </a:cubicBezTo>
                <a:cubicBezTo>
                  <a:pt x="24609" y="31447"/>
                  <a:pt x="33159" y="44730"/>
                  <a:pt x="25253" y="46153"/>
                </a:cubicBezTo>
                <a:cubicBezTo>
                  <a:pt x="17347" y="47578"/>
                  <a:pt x="13299" y="50966"/>
                  <a:pt x="6871" y="45273"/>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0" name="Google Shape;930;p29"/>
          <p:cNvGrpSpPr/>
          <p:nvPr/>
        </p:nvGrpSpPr>
        <p:grpSpPr>
          <a:xfrm>
            <a:off x="581275" y="121775"/>
            <a:ext cx="3826874" cy="4828162"/>
            <a:chOff x="4716495" y="128608"/>
            <a:chExt cx="4227655" cy="5333807"/>
          </a:xfrm>
        </p:grpSpPr>
        <p:grpSp>
          <p:nvGrpSpPr>
            <p:cNvPr id="931" name="Google Shape;931;p29"/>
            <p:cNvGrpSpPr/>
            <p:nvPr/>
          </p:nvGrpSpPr>
          <p:grpSpPr>
            <a:xfrm>
              <a:off x="4716495" y="128608"/>
              <a:ext cx="4227655" cy="5333807"/>
              <a:chOff x="4716494" y="428627"/>
              <a:chExt cx="4227655" cy="5292000"/>
            </a:xfrm>
          </p:grpSpPr>
          <p:sp>
            <p:nvSpPr>
              <p:cNvPr id="932" name="Google Shape;932;p29"/>
              <p:cNvSpPr/>
              <p:nvPr/>
            </p:nvSpPr>
            <p:spPr>
              <a:xfrm>
                <a:off x="4716550" y="428627"/>
                <a:ext cx="4227600" cy="52920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3" name="Google Shape;933;p29"/>
              <p:cNvGrpSpPr/>
              <p:nvPr/>
            </p:nvGrpSpPr>
            <p:grpSpPr>
              <a:xfrm>
                <a:off x="4716494" y="428627"/>
                <a:ext cx="4227482" cy="490301"/>
                <a:chOff x="4729125" y="238117"/>
                <a:chExt cx="4599089" cy="533400"/>
              </a:xfrm>
            </p:grpSpPr>
            <p:sp>
              <p:nvSpPr>
                <p:cNvPr id="934" name="Google Shape;934;p29"/>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9"/>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6" name="Google Shape;936;p29"/>
                <p:cNvGrpSpPr/>
                <p:nvPr/>
              </p:nvGrpSpPr>
              <p:grpSpPr>
                <a:xfrm>
                  <a:off x="8425674" y="386584"/>
                  <a:ext cx="655694" cy="176896"/>
                  <a:chOff x="13400537" y="1039026"/>
                  <a:chExt cx="495013" cy="133547"/>
                </a:xfrm>
              </p:grpSpPr>
              <p:sp>
                <p:nvSpPr>
                  <p:cNvPr id="937" name="Google Shape;937;p2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43" name="Google Shape;943;p29"/>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4" name="Google Shape;944;p29"/>
          <p:cNvSpPr txBox="1">
            <a:spLocks noGrp="1"/>
          </p:cNvSpPr>
          <p:nvPr>
            <p:ph type="title"/>
          </p:nvPr>
        </p:nvSpPr>
        <p:spPr>
          <a:xfrm>
            <a:off x="4357038" y="1978200"/>
            <a:ext cx="3743400" cy="705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945" name="Google Shape;945;p29"/>
          <p:cNvSpPr txBox="1">
            <a:spLocks noGrp="1"/>
          </p:cNvSpPr>
          <p:nvPr>
            <p:ph type="subTitle" idx="1"/>
          </p:nvPr>
        </p:nvSpPr>
        <p:spPr>
          <a:xfrm rot="-276">
            <a:off x="4357062" y="2711627"/>
            <a:ext cx="3743400" cy="8535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946" name="Google Shape;946;p29"/>
          <p:cNvSpPr/>
          <p:nvPr/>
        </p:nvSpPr>
        <p:spPr>
          <a:xfrm>
            <a:off x="5235450" y="4512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3">
  <p:cSld name="MAIN_POINT_1_3">
    <p:spTree>
      <p:nvGrpSpPr>
        <p:cNvPr id="1" name="Shape 983"/>
        <p:cNvGrpSpPr/>
        <p:nvPr/>
      </p:nvGrpSpPr>
      <p:grpSpPr>
        <a:xfrm>
          <a:off x="0" y="0"/>
          <a:ext cx="0" cy="0"/>
          <a:chOff x="0" y="0"/>
          <a:chExt cx="0" cy="0"/>
        </a:xfrm>
      </p:grpSpPr>
      <p:sp>
        <p:nvSpPr>
          <p:cNvPr id="984" name="Google Shape;984;p31"/>
          <p:cNvSpPr/>
          <p:nvPr/>
        </p:nvSpPr>
        <p:spPr>
          <a:xfrm rot="-620824">
            <a:off x="-520432" y="124573"/>
            <a:ext cx="9594305" cy="4771207"/>
          </a:xfrm>
          <a:custGeom>
            <a:avLst/>
            <a:gdLst/>
            <a:ahLst/>
            <a:cxnLst/>
            <a:rect l="l" t="t" r="r" b="b"/>
            <a:pathLst>
              <a:path w="118885" h="59121" extrusionOk="0">
                <a:moveTo>
                  <a:pt x="87936" y="0"/>
                </a:moveTo>
                <a:cubicBezTo>
                  <a:pt x="82196" y="0"/>
                  <a:pt x="75928" y="1456"/>
                  <a:pt x="69141" y="4867"/>
                </a:cubicBezTo>
                <a:cubicBezTo>
                  <a:pt x="63961" y="7470"/>
                  <a:pt x="59917" y="8425"/>
                  <a:pt x="56377" y="8425"/>
                </a:cubicBezTo>
                <a:cubicBezTo>
                  <a:pt x="48859" y="8425"/>
                  <a:pt x="43612" y="4120"/>
                  <a:pt x="34576" y="2162"/>
                </a:cubicBezTo>
                <a:cubicBezTo>
                  <a:pt x="33255" y="1875"/>
                  <a:pt x="32068" y="1746"/>
                  <a:pt x="31002" y="1746"/>
                </a:cubicBezTo>
                <a:cubicBezTo>
                  <a:pt x="21344" y="1746"/>
                  <a:pt x="21601" y="12331"/>
                  <a:pt x="21601" y="12331"/>
                </a:cubicBezTo>
                <a:cubicBezTo>
                  <a:pt x="21719" y="18417"/>
                  <a:pt x="19951" y="21537"/>
                  <a:pt x="18229" y="23268"/>
                </a:cubicBezTo>
                <a:cubicBezTo>
                  <a:pt x="16963" y="24541"/>
                  <a:pt x="16168" y="24616"/>
                  <a:pt x="13984" y="26356"/>
                </a:cubicBezTo>
                <a:cubicBezTo>
                  <a:pt x="11517" y="28323"/>
                  <a:pt x="9097" y="31334"/>
                  <a:pt x="7533" y="33680"/>
                </a:cubicBezTo>
                <a:cubicBezTo>
                  <a:pt x="1" y="44975"/>
                  <a:pt x="6557" y="54142"/>
                  <a:pt x="14329" y="54142"/>
                </a:cubicBezTo>
                <a:cubicBezTo>
                  <a:pt x="16351" y="54142"/>
                  <a:pt x="18456" y="53521"/>
                  <a:pt x="20416" y="52156"/>
                </a:cubicBezTo>
                <a:cubicBezTo>
                  <a:pt x="22747" y="50532"/>
                  <a:pt x="26458" y="49890"/>
                  <a:pt x="31023" y="49890"/>
                </a:cubicBezTo>
                <a:cubicBezTo>
                  <a:pt x="45050" y="49890"/>
                  <a:pt x="67148" y="55954"/>
                  <a:pt x="82107" y="58260"/>
                </a:cubicBezTo>
                <a:cubicBezTo>
                  <a:pt x="85874" y="58840"/>
                  <a:pt x="89085" y="59121"/>
                  <a:pt x="91852" y="59121"/>
                </a:cubicBezTo>
                <a:cubicBezTo>
                  <a:pt x="103648" y="59121"/>
                  <a:pt x="107374" y="54026"/>
                  <a:pt x="111763" y="45377"/>
                </a:cubicBezTo>
                <a:cubicBezTo>
                  <a:pt x="117182" y="34699"/>
                  <a:pt x="118884" y="14360"/>
                  <a:pt x="108716" y="7038"/>
                </a:cubicBezTo>
                <a:cubicBezTo>
                  <a:pt x="102813" y="2788"/>
                  <a:pt x="95880" y="0"/>
                  <a:pt x="87936" y="0"/>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5" name="Google Shape;985;p31"/>
          <p:cNvGrpSpPr/>
          <p:nvPr/>
        </p:nvGrpSpPr>
        <p:grpSpPr>
          <a:xfrm>
            <a:off x="3023847" y="539325"/>
            <a:ext cx="5400141" cy="4064844"/>
            <a:chOff x="2826836" y="128606"/>
            <a:chExt cx="6117060" cy="4604490"/>
          </a:xfrm>
        </p:grpSpPr>
        <p:grpSp>
          <p:nvGrpSpPr>
            <p:cNvPr id="986" name="Google Shape;986;p31"/>
            <p:cNvGrpSpPr/>
            <p:nvPr/>
          </p:nvGrpSpPr>
          <p:grpSpPr>
            <a:xfrm>
              <a:off x="2826836" y="128606"/>
              <a:ext cx="6117060" cy="4604490"/>
              <a:chOff x="2826836" y="428625"/>
              <a:chExt cx="6117060" cy="4568400"/>
            </a:xfrm>
          </p:grpSpPr>
          <p:sp>
            <p:nvSpPr>
              <p:cNvPr id="987" name="Google Shape;987;p31"/>
              <p:cNvSpPr/>
              <p:nvPr/>
            </p:nvSpPr>
            <p:spPr>
              <a:xfrm>
                <a:off x="2826874" y="428625"/>
                <a:ext cx="61170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8" name="Google Shape;988;p31"/>
              <p:cNvGrpSpPr/>
              <p:nvPr/>
            </p:nvGrpSpPr>
            <p:grpSpPr>
              <a:xfrm>
                <a:off x="2826836" y="428639"/>
                <a:ext cx="6117060" cy="490301"/>
                <a:chOff x="2673361" y="238130"/>
                <a:chExt cx="6654765" cy="533400"/>
              </a:xfrm>
            </p:grpSpPr>
            <p:sp>
              <p:nvSpPr>
                <p:cNvPr id="989" name="Google Shape;989;p31"/>
                <p:cNvSpPr/>
                <p:nvPr/>
              </p:nvSpPr>
              <p:spPr>
                <a:xfrm>
                  <a:off x="2673526" y="238130"/>
                  <a:ext cx="6654600" cy="533400"/>
                </a:xfrm>
                <a:prstGeom prst="round2SameRect">
                  <a:avLst>
                    <a:gd name="adj1" fmla="val 36252"/>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1"/>
                <p:cNvSpPr/>
                <p:nvPr/>
              </p:nvSpPr>
              <p:spPr>
                <a:xfrm>
                  <a:off x="2673361" y="685655"/>
                  <a:ext cx="6654657"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1" name="Google Shape;991;p31"/>
                <p:cNvGrpSpPr/>
                <p:nvPr/>
              </p:nvGrpSpPr>
              <p:grpSpPr>
                <a:xfrm>
                  <a:off x="8425674" y="386584"/>
                  <a:ext cx="655694" cy="176896"/>
                  <a:chOff x="13400537" y="1039026"/>
                  <a:chExt cx="495013" cy="133547"/>
                </a:xfrm>
              </p:grpSpPr>
              <p:sp>
                <p:nvSpPr>
                  <p:cNvPr id="992" name="Google Shape;992;p31"/>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1"/>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1"/>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1"/>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1"/>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1"/>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98" name="Google Shape;998;p31"/>
            <p:cNvSpPr/>
            <p:nvPr/>
          </p:nvSpPr>
          <p:spPr>
            <a:xfrm>
              <a:off x="2907062"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9" name="Google Shape;999;p31"/>
          <p:cNvSpPr txBox="1">
            <a:spLocks noGrp="1"/>
          </p:cNvSpPr>
          <p:nvPr>
            <p:ph type="title"/>
          </p:nvPr>
        </p:nvSpPr>
        <p:spPr>
          <a:xfrm>
            <a:off x="1676925" y="1683150"/>
            <a:ext cx="2956800" cy="56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000" name="Google Shape;1000;p31"/>
          <p:cNvSpPr txBox="1">
            <a:spLocks noGrp="1"/>
          </p:cNvSpPr>
          <p:nvPr>
            <p:ph type="subTitle" idx="1"/>
          </p:nvPr>
        </p:nvSpPr>
        <p:spPr>
          <a:xfrm rot="-355">
            <a:off x="3333997" y="2642282"/>
            <a:ext cx="2907600" cy="10704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01" name="Google Shape;1001;p31"/>
          <p:cNvSpPr/>
          <p:nvPr/>
        </p:nvSpPr>
        <p:spPr>
          <a:xfrm>
            <a:off x="592274" y="477300"/>
            <a:ext cx="255451" cy="301652"/>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145"/>
        <p:cNvGrpSpPr/>
        <p:nvPr/>
      </p:nvGrpSpPr>
      <p:grpSpPr>
        <a:xfrm>
          <a:off x="0" y="0"/>
          <a:ext cx="0" cy="0"/>
          <a:chOff x="0" y="0"/>
          <a:chExt cx="0" cy="0"/>
        </a:xfrm>
      </p:grpSpPr>
      <p:sp>
        <p:nvSpPr>
          <p:cNvPr id="1146" name="Google Shape;1146;p36"/>
          <p:cNvSpPr/>
          <p:nvPr/>
        </p:nvSpPr>
        <p:spPr>
          <a:xfrm rot="328542">
            <a:off x="-483592" y="309762"/>
            <a:ext cx="9989523" cy="4665406"/>
          </a:xfrm>
          <a:custGeom>
            <a:avLst/>
            <a:gdLst/>
            <a:ahLst/>
            <a:cxnLst/>
            <a:rect l="l" t="t" r="r" b="b"/>
            <a:pathLst>
              <a:path w="81665" h="38140" extrusionOk="0">
                <a:moveTo>
                  <a:pt x="63681" y="1"/>
                </a:moveTo>
                <a:cubicBezTo>
                  <a:pt x="53171" y="1"/>
                  <a:pt x="50822" y="5765"/>
                  <a:pt x="40453" y="5765"/>
                </a:cubicBezTo>
                <a:cubicBezTo>
                  <a:pt x="40355" y="5765"/>
                  <a:pt x="40257" y="5764"/>
                  <a:pt x="40158" y="5763"/>
                </a:cubicBezTo>
                <a:cubicBezTo>
                  <a:pt x="38730" y="5748"/>
                  <a:pt x="31805" y="4701"/>
                  <a:pt x="17955" y="2610"/>
                </a:cubicBezTo>
                <a:cubicBezTo>
                  <a:pt x="17258" y="2504"/>
                  <a:pt x="16286" y="2356"/>
                  <a:pt x="15158" y="2356"/>
                </a:cubicBezTo>
                <a:cubicBezTo>
                  <a:pt x="13818" y="2356"/>
                  <a:pt x="12257" y="2565"/>
                  <a:pt x="10677" y="3299"/>
                </a:cubicBezTo>
                <a:cubicBezTo>
                  <a:pt x="6832" y="5088"/>
                  <a:pt x="4844" y="9076"/>
                  <a:pt x="3753" y="12303"/>
                </a:cubicBezTo>
                <a:cubicBezTo>
                  <a:pt x="3136" y="13910"/>
                  <a:pt x="1" y="22507"/>
                  <a:pt x="4429" y="29093"/>
                </a:cubicBezTo>
                <a:cubicBezTo>
                  <a:pt x="7407" y="33521"/>
                  <a:pt x="12284" y="34780"/>
                  <a:pt x="16717" y="35856"/>
                </a:cubicBezTo>
                <a:cubicBezTo>
                  <a:pt x="19798" y="36604"/>
                  <a:pt x="22451" y="36889"/>
                  <a:pt x="24847" y="36889"/>
                </a:cubicBezTo>
                <a:cubicBezTo>
                  <a:pt x="32593" y="36889"/>
                  <a:pt x="37663" y="33906"/>
                  <a:pt x="45866" y="33906"/>
                </a:cubicBezTo>
                <a:cubicBezTo>
                  <a:pt x="47777" y="33906"/>
                  <a:pt x="49859" y="34068"/>
                  <a:pt x="52184" y="34467"/>
                </a:cubicBezTo>
                <a:cubicBezTo>
                  <a:pt x="59279" y="35687"/>
                  <a:pt x="62947" y="38139"/>
                  <a:pt x="66322" y="38139"/>
                </a:cubicBezTo>
                <a:cubicBezTo>
                  <a:pt x="67404" y="38139"/>
                  <a:pt x="68456" y="37887"/>
                  <a:pt x="69581" y="37261"/>
                </a:cubicBezTo>
                <a:cubicBezTo>
                  <a:pt x="73976" y="34818"/>
                  <a:pt x="77085" y="28011"/>
                  <a:pt x="78701" y="24474"/>
                </a:cubicBezTo>
                <a:cubicBezTo>
                  <a:pt x="79643" y="22414"/>
                  <a:pt x="80113" y="21384"/>
                  <a:pt x="80459" y="19875"/>
                </a:cubicBezTo>
                <a:cubicBezTo>
                  <a:pt x="81665" y="14601"/>
                  <a:pt x="80713" y="7320"/>
                  <a:pt x="75998" y="3287"/>
                </a:cubicBezTo>
                <a:cubicBezTo>
                  <a:pt x="75208" y="2612"/>
                  <a:pt x="72627" y="586"/>
                  <a:pt x="66067" y="93"/>
                </a:cubicBezTo>
                <a:cubicBezTo>
                  <a:pt x="65226" y="30"/>
                  <a:pt x="64433" y="1"/>
                  <a:pt x="63681"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7" name="Google Shape;1147;p36"/>
          <p:cNvGrpSpPr/>
          <p:nvPr/>
        </p:nvGrpSpPr>
        <p:grpSpPr>
          <a:xfrm>
            <a:off x="171400" y="128600"/>
            <a:ext cx="8772695" cy="2128685"/>
            <a:chOff x="171400" y="128600"/>
            <a:chExt cx="8772695" cy="2128685"/>
          </a:xfrm>
        </p:grpSpPr>
        <p:grpSp>
          <p:nvGrpSpPr>
            <p:cNvPr id="1148" name="Google Shape;1148;p36"/>
            <p:cNvGrpSpPr/>
            <p:nvPr/>
          </p:nvGrpSpPr>
          <p:grpSpPr>
            <a:xfrm>
              <a:off x="171400" y="128600"/>
              <a:ext cx="8772695" cy="2128685"/>
              <a:chOff x="171400" y="428619"/>
              <a:chExt cx="8772695" cy="2112000"/>
            </a:xfrm>
          </p:grpSpPr>
          <p:sp>
            <p:nvSpPr>
              <p:cNvPr id="1149" name="Google Shape;1149;p36"/>
              <p:cNvSpPr/>
              <p:nvPr/>
            </p:nvSpPr>
            <p:spPr>
              <a:xfrm>
                <a:off x="171450" y="428619"/>
                <a:ext cx="8772300" cy="2112000"/>
              </a:xfrm>
              <a:prstGeom prst="roundRect">
                <a:avLst>
                  <a:gd name="adj" fmla="val 11365"/>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0" name="Google Shape;1150;p36"/>
              <p:cNvGrpSpPr/>
              <p:nvPr/>
            </p:nvGrpSpPr>
            <p:grpSpPr>
              <a:xfrm>
                <a:off x="171400" y="428636"/>
                <a:ext cx="8772695" cy="490301"/>
                <a:chOff x="-215495" y="238126"/>
                <a:chExt cx="9543837" cy="533400"/>
              </a:xfrm>
            </p:grpSpPr>
            <p:sp>
              <p:nvSpPr>
                <p:cNvPr id="1151" name="Google Shape;1151;p36"/>
                <p:cNvSpPr/>
                <p:nvPr/>
              </p:nvSpPr>
              <p:spPr>
                <a:xfrm>
                  <a:off x="-215259" y="238126"/>
                  <a:ext cx="9543600" cy="533400"/>
                </a:xfrm>
                <a:prstGeom prst="round2SameRect">
                  <a:avLst>
                    <a:gd name="adj1" fmla="val 36935"/>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6"/>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3" name="Google Shape;1153;p36"/>
                <p:cNvGrpSpPr/>
                <p:nvPr/>
              </p:nvGrpSpPr>
              <p:grpSpPr>
                <a:xfrm>
                  <a:off x="8425674" y="386584"/>
                  <a:ext cx="655694" cy="176896"/>
                  <a:chOff x="13400537" y="1039026"/>
                  <a:chExt cx="495013" cy="133547"/>
                </a:xfrm>
              </p:grpSpPr>
              <p:sp>
                <p:nvSpPr>
                  <p:cNvPr id="1154" name="Google Shape;1154;p3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160" name="Google Shape;1160;p36"/>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1" name="Google Shape;1161;p36"/>
          <p:cNvGrpSpPr/>
          <p:nvPr/>
        </p:nvGrpSpPr>
        <p:grpSpPr>
          <a:xfrm>
            <a:off x="739088" y="1521975"/>
            <a:ext cx="3826861" cy="3427885"/>
            <a:chOff x="4716495" y="128608"/>
            <a:chExt cx="4227641" cy="3786882"/>
          </a:xfrm>
        </p:grpSpPr>
        <p:grpSp>
          <p:nvGrpSpPr>
            <p:cNvPr id="1162" name="Google Shape;1162;p36"/>
            <p:cNvGrpSpPr/>
            <p:nvPr/>
          </p:nvGrpSpPr>
          <p:grpSpPr>
            <a:xfrm>
              <a:off x="4716495" y="128608"/>
              <a:ext cx="4227641" cy="3786882"/>
              <a:chOff x="4716494" y="428627"/>
              <a:chExt cx="4227641" cy="3757200"/>
            </a:xfrm>
          </p:grpSpPr>
          <p:sp>
            <p:nvSpPr>
              <p:cNvPr id="1163" name="Google Shape;1163;p36"/>
              <p:cNvSpPr/>
              <p:nvPr/>
            </p:nvSpPr>
            <p:spPr>
              <a:xfrm>
                <a:off x="4716536" y="428627"/>
                <a:ext cx="4227600" cy="37572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4" name="Google Shape;1164;p36"/>
              <p:cNvGrpSpPr/>
              <p:nvPr/>
            </p:nvGrpSpPr>
            <p:grpSpPr>
              <a:xfrm>
                <a:off x="4716494" y="428627"/>
                <a:ext cx="4227482" cy="490301"/>
                <a:chOff x="4729125" y="238117"/>
                <a:chExt cx="4599089" cy="533400"/>
              </a:xfrm>
            </p:grpSpPr>
            <p:sp>
              <p:nvSpPr>
                <p:cNvPr id="1165" name="Google Shape;1165;p36"/>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6"/>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7" name="Google Shape;1167;p36"/>
                <p:cNvGrpSpPr/>
                <p:nvPr/>
              </p:nvGrpSpPr>
              <p:grpSpPr>
                <a:xfrm>
                  <a:off x="8425674" y="386584"/>
                  <a:ext cx="655694" cy="176896"/>
                  <a:chOff x="13400537" y="1039026"/>
                  <a:chExt cx="495013" cy="133547"/>
                </a:xfrm>
              </p:grpSpPr>
              <p:sp>
                <p:nvSpPr>
                  <p:cNvPr id="1168" name="Google Shape;1168;p3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174" name="Google Shape;1174;p36"/>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36"/>
          <p:cNvGrpSpPr/>
          <p:nvPr/>
        </p:nvGrpSpPr>
        <p:grpSpPr>
          <a:xfrm>
            <a:off x="4661375" y="1521975"/>
            <a:ext cx="3826874" cy="3427885"/>
            <a:chOff x="4716495" y="128608"/>
            <a:chExt cx="4227655" cy="3786882"/>
          </a:xfrm>
        </p:grpSpPr>
        <p:grpSp>
          <p:nvGrpSpPr>
            <p:cNvPr id="1176" name="Google Shape;1176;p36"/>
            <p:cNvGrpSpPr/>
            <p:nvPr/>
          </p:nvGrpSpPr>
          <p:grpSpPr>
            <a:xfrm>
              <a:off x="4716495" y="128608"/>
              <a:ext cx="4227655" cy="3786882"/>
              <a:chOff x="4716494" y="428627"/>
              <a:chExt cx="4227655" cy="3757200"/>
            </a:xfrm>
          </p:grpSpPr>
          <p:sp>
            <p:nvSpPr>
              <p:cNvPr id="1177" name="Google Shape;1177;p36"/>
              <p:cNvSpPr/>
              <p:nvPr/>
            </p:nvSpPr>
            <p:spPr>
              <a:xfrm>
                <a:off x="4716550" y="428627"/>
                <a:ext cx="4227600" cy="37572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8" name="Google Shape;1178;p36"/>
              <p:cNvGrpSpPr/>
              <p:nvPr/>
            </p:nvGrpSpPr>
            <p:grpSpPr>
              <a:xfrm>
                <a:off x="4716494" y="428627"/>
                <a:ext cx="4227482" cy="490301"/>
                <a:chOff x="4729125" y="238117"/>
                <a:chExt cx="4599089" cy="533400"/>
              </a:xfrm>
            </p:grpSpPr>
            <p:sp>
              <p:nvSpPr>
                <p:cNvPr id="1179" name="Google Shape;1179;p36"/>
                <p:cNvSpPr/>
                <p:nvPr/>
              </p:nvSpPr>
              <p:spPr>
                <a:xfrm>
                  <a:off x="4729239" y="238117"/>
                  <a:ext cx="4598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6"/>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1" name="Google Shape;1181;p36"/>
                <p:cNvGrpSpPr/>
                <p:nvPr/>
              </p:nvGrpSpPr>
              <p:grpSpPr>
                <a:xfrm>
                  <a:off x="8425674" y="386584"/>
                  <a:ext cx="655694" cy="176896"/>
                  <a:chOff x="13400537" y="1039026"/>
                  <a:chExt cx="495013" cy="133547"/>
                </a:xfrm>
              </p:grpSpPr>
              <p:sp>
                <p:nvSpPr>
                  <p:cNvPr id="1182" name="Google Shape;1182;p3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188" name="Google Shape;1188;p36"/>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9" name="Google Shape;1189;p36"/>
          <p:cNvSpPr txBox="1">
            <a:spLocks noGrp="1"/>
          </p:cNvSpPr>
          <p:nvPr>
            <p:ph type="title" hasCustomPrompt="1"/>
          </p:nvPr>
        </p:nvSpPr>
        <p:spPr>
          <a:xfrm rot="-377">
            <a:off x="1285425" y="2363939"/>
            <a:ext cx="2734200" cy="871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190" name="Google Shape;1190;p36"/>
          <p:cNvSpPr txBox="1">
            <a:spLocks noGrp="1"/>
          </p:cNvSpPr>
          <p:nvPr>
            <p:ph type="subTitle" idx="1"/>
          </p:nvPr>
        </p:nvSpPr>
        <p:spPr>
          <a:xfrm>
            <a:off x="1285425" y="3263899"/>
            <a:ext cx="2734200" cy="39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91" name="Google Shape;1191;p36"/>
          <p:cNvSpPr txBox="1">
            <a:spLocks noGrp="1"/>
          </p:cNvSpPr>
          <p:nvPr>
            <p:ph type="title" idx="2" hasCustomPrompt="1"/>
          </p:nvPr>
        </p:nvSpPr>
        <p:spPr>
          <a:xfrm>
            <a:off x="5207713" y="2363800"/>
            <a:ext cx="2734200" cy="871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192" name="Google Shape;1192;p36"/>
          <p:cNvSpPr txBox="1">
            <a:spLocks noGrp="1"/>
          </p:cNvSpPr>
          <p:nvPr>
            <p:ph type="subTitle" idx="3"/>
          </p:nvPr>
        </p:nvSpPr>
        <p:spPr>
          <a:xfrm>
            <a:off x="5207688" y="3263875"/>
            <a:ext cx="2734200" cy="39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93" name="Google Shape;1193;p36"/>
          <p:cNvSpPr txBox="1">
            <a:spLocks noGrp="1"/>
          </p:cNvSpPr>
          <p:nvPr>
            <p:ph type="title" idx="4"/>
          </p:nvPr>
        </p:nvSpPr>
        <p:spPr>
          <a:xfrm>
            <a:off x="720000" y="740175"/>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194" name="Google Shape;1194;p36"/>
          <p:cNvSpPr/>
          <p:nvPr/>
        </p:nvSpPr>
        <p:spPr>
          <a:xfrm>
            <a:off x="8582925" y="1304464"/>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322"/>
        <p:cNvGrpSpPr/>
        <p:nvPr/>
      </p:nvGrpSpPr>
      <p:grpSpPr>
        <a:xfrm>
          <a:off x="0" y="0"/>
          <a:ext cx="0" cy="0"/>
          <a:chOff x="0" y="0"/>
          <a:chExt cx="0" cy="0"/>
        </a:xfrm>
      </p:grpSpPr>
      <p:sp>
        <p:nvSpPr>
          <p:cNvPr id="1323" name="Google Shape;1323;p38"/>
          <p:cNvSpPr/>
          <p:nvPr/>
        </p:nvSpPr>
        <p:spPr>
          <a:xfrm>
            <a:off x="2330438" y="-623987"/>
            <a:ext cx="7832744" cy="6225118"/>
          </a:xfrm>
          <a:custGeom>
            <a:avLst/>
            <a:gdLst/>
            <a:ahLst/>
            <a:cxnLst/>
            <a:rect l="l" t="t" r="r" b="b"/>
            <a:pathLst>
              <a:path w="67997" h="54041" extrusionOk="0">
                <a:moveTo>
                  <a:pt x="50677" y="1"/>
                </a:moveTo>
                <a:cubicBezTo>
                  <a:pt x="48942" y="1"/>
                  <a:pt x="47056" y="896"/>
                  <a:pt x="45175" y="2991"/>
                </a:cubicBezTo>
                <a:cubicBezTo>
                  <a:pt x="41850" y="6693"/>
                  <a:pt x="41080" y="11825"/>
                  <a:pt x="39774" y="16444"/>
                </a:cubicBezTo>
                <a:cubicBezTo>
                  <a:pt x="38870" y="19635"/>
                  <a:pt x="37615" y="22845"/>
                  <a:pt x="35270" y="25190"/>
                </a:cubicBezTo>
                <a:cubicBezTo>
                  <a:pt x="32078" y="28381"/>
                  <a:pt x="27368" y="29486"/>
                  <a:pt x="22875" y="29921"/>
                </a:cubicBezTo>
                <a:cubicBezTo>
                  <a:pt x="18383" y="30355"/>
                  <a:pt x="13775" y="30270"/>
                  <a:pt x="9482" y="31666"/>
                </a:cubicBezTo>
                <a:cubicBezTo>
                  <a:pt x="5190" y="33061"/>
                  <a:pt x="1131" y="36391"/>
                  <a:pt x="537" y="40865"/>
                </a:cubicBezTo>
                <a:cubicBezTo>
                  <a:pt x="1" y="44922"/>
                  <a:pt x="2495" y="48922"/>
                  <a:pt x="5866" y="51243"/>
                </a:cubicBezTo>
                <a:cubicBezTo>
                  <a:pt x="8537" y="53084"/>
                  <a:pt x="11784" y="54041"/>
                  <a:pt x="15026" y="54041"/>
                </a:cubicBezTo>
                <a:cubicBezTo>
                  <a:pt x="16883" y="54041"/>
                  <a:pt x="18737" y="53727"/>
                  <a:pt x="20480" y="53085"/>
                </a:cubicBezTo>
                <a:cubicBezTo>
                  <a:pt x="24250" y="51699"/>
                  <a:pt x="27357" y="48956"/>
                  <a:pt x="30941" y="47137"/>
                </a:cubicBezTo>
                <a:cubicBezTo>
                  <a:pt x="34194" y="45486"/>
                  <a:pt x="37842" y="44649"/>
                  <a:pt x="41489" y="44649"/>
                </a:cubicBezTo>
                <a:cubicBezTo>
                  <a:pt x="44177" y="44649"/>
                  <a:pt x="46865" y="45104"/>
                  <a:pt x="49392" y="46024"/>
                </a:cubicBezTo>
                <a:cubicBezTo>
                  <a:pt x="52327" y="47091"/>
                  <a:pt x="55201" y="48780"/>
                  <a:pt x="58289" y="48780"/>
                </a:cubicBezTo>
                <a:cubicBezTo>
                  <a:pt x="58483" y="48780"/>
                  <a:pt x="58678" y="48773"/>
                  <a:pt x="58874" y="48759"/>
                </a:cubicBezTo>
                <a:cubicBezTo>
                  <a:pt x="62874" y="48476"/>
                  <a:pt x="66178" y="44998"/>
                  <a:pt x="67087" y="41091"/>
                </a:cubicBezTo>
                <a:cubicBezTo>
                  <a:pt x="67996" y="37184"/>
                  <a:pt x="66861" y="33029"/>
                  <a:pt x="64857" y="29555"/>
                </a:cubicBezTo>
                <a:cubicBezTo>
                  <a:pt x="62878" y="26125"/>
                  <a:pt x="60014" y="23107"/>
                  <a:pt x="58986" y="19197"/>
                </a:cubicBezTo>
                <a:cubicBezTo>
                  <a:pt x="57980" y="15364"/>
                  <a:pt x="58856" y="11323"/>
                  <a:pt x="57806" y="7435"/>
                </a:cubicBezTo>
                <a:cubicBezTo>
                  <a:pt x="56648" y="3144"/>
                  <a:pt x="53928" y="1"/>
                  <a:pt x="50677"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4" name="Google Shape;1324;p38"/>
          <p:cNvGrpSpPr/>
          <p:nvPr/>
        </p:nvGrpSpPr>
        <p:grpSpPr>
          <a:xfrm>
            <a:off x="542917" y="374431"/>
            <a:ext cx="8057720" cy="4405505"/>
            <a:chOff x="171400" y="128600"/>
            <a:chExt cx="8772695" cy="4795891"/>
          </a:xfrm>
        </p:grpSpPr>
        <p:grpSp>
          <p:nvGrpSpPr>
            <p:cNvPr id="1325" name="Google Shape;1325;p38"/>
            <p:cNvGrpSpPr/>
            <p:nvPr/>
          </p:nvGrpSpPr>
          <p:grpSpPr>
            <a:xfrm>
              <a:off x="171400" y="128600"/>
              <a:ext cx="8772695" cy="4795891"/>
              <a:chOff x="171400" y="428619"/>
              <a:chExt cx="8772695" cy="4758300"/>
            </a:xfrm>
          </p:grpSpPr>
          <p:sp>
            <p:nvSpPr>
              <p:cNvPr id="1326" name="Google Shape;1326;p38"/>
              <p:cNvSpPr/>
              <p:nvPr/>
            </p:nvSpPr>
            <p:spPr>
              <a:xfrm>
                <a:off x="171450" y="428619"/>
                <a:ext cx="87723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7" name="Google Shape;1327;p38"/>
              <p:cNvGrpSpPr/>
              <p:nvPr/>
            </p:nvGrpSpPr>
            <p:grpSpPr>
              <a:xfrm>
                <a:off x="171400" y="428636"/>
                <a:ext cx="8772695" cy="490301"/>
                <a:chOff x="-215495" y="238126"/>
                <a:chExt cx="9543837" cy="533400"/>
              </a:xfrm>
            </p:grpSpPr>
            <p:sp>
              <p:nvSpPr>
                <p:cNvPr id="1328" name="Google Shape;1328;p38"/>
                <p:cNvSpPr/>
                <p:nvPr/>
              </p:nvSpPr>
              <p:spPr>
                <a:xfrm>
                  <a:off x="-215259" y="238126"/>
                  <a:ext cx="9543600" cy="533400"/>
                </a:xfrm>
                <a:prstGeom prst="round2SameRect">
                  <a:avLst>
                    <a:gd name="adj1" fmla="val 36935"/>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8"/>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0" name="Google Shape;1330;p38"/>
                <p:cNvGrpSpPr/>
                <p:nvPr/>
              </p:nvGrpSpPr>
              <p:grpSpPr>
                <a:xfrm>
                  <a:off x="8425674" y="386584"/>
                  <a:ext cx="655694" cy="176896"/>
                  <a:chOff x="13400537" y="1039026"/>
                  <a:chExt cx="495013" cy="133547"/>
                </a:xfrm>
              </p:grpSpPr>
              <p:sp>
                <p:nvSpPr>
                  <p:cNvPr id="1331" name="Google Shape;1331;p38"/>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8"/>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38"/>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8"/>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8"/>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8"/>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337" name="Google Shape;1337;p38"/>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38"/>
          <p:cNvGrpSpPr/>
          <p:nvPr/>
        </p:nvGrpSpPr>
        <p:grpSpPr>
          <a:xfrm>
            <a:off x="1020432" y="136675"/>
            <a:ext cx="7128374" cy="4828176"/>
            <a:chOff x="627130" y="128596"/>
            <a:chExt cx="8316852" cy="5633153"/>
          </a:xfrm>
        </p:grpSpPr>
        <p:grpSp>
          <p:nvGrpSpPr>
            <p:cNvPr id="1339" name="Google Shape;1339;p38"/>
            <p:cNvGrpSpPr/>
            <p:nvPr/>
          </p:nvGrpSpPr>
          <p:grpSpPr>
            <a:xfrm>
              <a:off x="627130" y="128596"/>
              <a:ext cx="8316852" cy="5633153"/>
              <a:chOff x="627130" y="428616"/>
              <a:chExt cx="8316852" cy="5589000"/>
            </a:xfrm>
          </p:grpSpPr>
          <p:sp>
            <p:nvSpPr>
              <p:cNvPr id="1340" name="Google Shape;1340;p38"/>
              <p:cNvSpPr/>
              <p:nvPr/>
            </p:nvSpPr>
            <p:spPr>
              <a:xfrm>
                <a:off x="627180" y="428616"/>
                <a:ext cx="8316600" cy="55890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1" name="Google Shape;1341;p38"/>
              <p:cNvGrpSpPr/>
              <p:nvPr/>
            </p:nvGrpSpPr>
            <p:grpSpPr>
              <a:xfrm>
                <a:off x="627130" y="428636"/>
                <a:ext cx="8316852" cy="490301"/>
                <a:chOff x="280295" y="238126"/>
                <a:chExt cx="9047924" cy="533400"/>
              </a:xfrm>
            </p:grpSpPr>
            <p:sp>
              <p:nvSpPr>
                <p:cNvPr id="1342" name="Google Shape;1342;p38"/>
                <p:cNvSpPr/>
                <p:nvPr/>
              </p:nvSpPr>
              <p:spPr>
                <a:xfrm>
                  <a:off x="280520" y="238126"/>
                  <a:ext cx="90477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8"/>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4" name="Google Shape;1344;p38"/>
                <p:cNvGrpSpPr/>
                <p:nvPr/>
              </p:nvGrpSpPr>
              <p:grpSpPr>
                <a:xfrm>
                  <a:off x="8425674" y="386584"/>
                  <a:ext cx="655694" cy="176896"/>
                  <a:chOff x="13400537" y="1039026"/>
                  <a:chExt cx="495013" cy="133547"/>
                </a:xfrm>
              </p:grpSpPr>
              <p:sp>
                <p:nvSpPr>
                  <p:cNvPr id="1345" name="Google Shape;1345;p38"/>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8"/>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8"/>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8"/>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8"/>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8"/>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351" name="Google Shape;1351;p38"/>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2" name="Google Shape;1352;p38"/>
          <p:cNvSpPr txBox="1">
            <a:spLocks noGrp="1"/>
          </p:cNvSpPr>
          <p:nvPr>
            <p:ph type="ctrTitle"/>
          </p:nvPr>
        </p:nvSpPr>
        <p:spPr>
          <a:xfrm>
            <a:off x="1371600" y="777750"/>
            <a:ext cx="3537600" cy="11265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5200"/>
              <a:buNone/>
              <a:defRPr sz="7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53" name="Google Shape;1353;p38"/>
          <p:cNvSpPr txBox="1">
            <a:spLocks noGrp="1"/>
          </p:cNvSpPr>
          <p:nvPr>
            <p:ph type="subTitle" idx="1"/>
          </p:nvPr>
        </p:nvSpPr>
        <p:spPr>
          <a:xfrm>
            <a:off x="1371600" y="1847100"/>
            <a:ext cx="3216600" cy="129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600">
                <a:solidFill>
                  <a:schemeClr val="dk1"/>
                </a:solidFill>
              </a:defRPr>
            </a:lvl1pPr>
            <a:lvl2pPr lvl="1" algn="ctr" rtl="0">
              <a:lnSpc>
                <a:spcPct val="100000"/>
              </a:lnSpc>
              <a:spcBef>
                <a:spcPts val="0"/>
              </a:spcBef>
              <a:spcAft>
                <a:spcPts val="0"/>
              </a:spcAft>
              <a:buClr>
                <a:schemeClr val="dk1"/>
              </a:buClr>
              <a:buSzPts val="1800"/>
              <a:buNone/>
              <a:defRPr sz="1800">
                <a:solidFill>
                  <a:schemeClr val="dk1"/>
                </a:solidFill>
              </a:defRPr>
            </a:lvl2pPr>
            <a:lvl3pPr lvl="2" algn="ctr" rtl="0">
              <a:lnSpc>
                <a:spcPct val="100000"/>
              </a:lnSpc>
              <a:spcBef>
                <a:spcPts val="0"/>
              </a:spcBef>
              <a:spcAft>
                <a:spcPts val="0"/>
              </a:spcAft>
              <a:buClr>
                <a:schemeClr val="dk1"/>
              </a:buClr>
              <a:buSzPts val="1800"/>
              <a:buNone/>
              <a:defRPr sz="1800">
                <a:solidFill>
                  <a:schemeClr val="dk1"/>
                </a:solidFill>
              </a:defRPr>
            </a:lvl3pPr>
            <a:lvl4pPr lvl="3" algn="ctr" rtl="0">
              <a:lnSpc>
                <a:spcPct val="100000"/>
              </a:lnSpc>
              <a:spcBef>
                <a:spcPts val="0"/>
              </a:spcBef>
              <a:spcAft>
                <a:spcPts val="0"/>
              </a:spcAft>
              <a:buClr>
                <a:schemeClr val="dk1"/>
              </a:buClr>
              <a:buSzPts val="1800"/>
              <a:buNone/>
              <a:defRPr sz="1800">
                <a:solidFill>
                  <a:schemeClr val="dk1"/>
                </a:solidFill>
              </a:defRPr>
            </a:lvl4pPr>
            <a:lvl5pPr lvl="4" algn="ctr" rtl="0">
              <a:lnSpc>
                <a:spcPct val="100000"/>
              </a:lnSpc>
              <a:spcBef>
                <a:spcPts val="0"/>
              </a:spcBef>
              <a:spcAft>
                <a:spcPts val="0"/>
              </a:spcAft>
              <a:buClr>
                <a:schemeClr val="dk1"/>
              </a:buClr>
              <a:buSzPts val="1800"/>
              <a:buNone/>
              <a:defRPr sz="1800">
                <a:solidFill>
                  <a:schemeClr val="dk1"/>
                </a:solidFill>
              </a:defRPr>
            </a:lvl5pPr>
            <a:lvl6pPr lvl="5" algn="ctr" rtl="0">
              <a:lnSpc>
                <a:spcPct val="100000"/>
              </a:lnSpc>
              <a:spcBef>
                <a:spcPts val="0"/>
              </a:spcBef>
              <a:spcAft>
                <a:spcPts val="0"/>
              </a:spcAft>
              <a:buClr>
                <a:schemeClr val="dk1"/>
              </a:buClr>
              <a:buSzPts val="1800"/>
              <a:buNone/>
              <a:defRPr sz="1800">
                <a:solidFill>
                  <a:schemeClr val="dk1"/>
                </a:solidFill>
              </a:defRPr>
            </a:lvl6pPr>
            <a:lvl7pPr lvl="6" algn="ctr" rtl="0">
              <a:lnSpc>
                <a:spcPct val="100000"/>
              </a:lnSpc>
              <a:spcBef>
                <a:spcPts val="0"/>
              </a:spcBef>
              <a:spcAft>
                <a:spcPts val="0"/>
              </a:spcAft>
              <a:buClr>
                <a:schemeClr val="dk1"/>
              </a:buClr>
              <a:buSzPts val="1800"/>
              <a:buNone/>
              <a:defRPr sz="1800">
                <a:solidFill>
                  <a:schemeClr val="dk1"/>
                </a:solidFill>
              </a:defRPr>
            </a:lvl7pPr>
            <a:lvl8pPr lvl="7" algn="ctr" rtl="0">
              <a:lnSpc>
                <a:spcPct val="100000"/>
              </a:lnSpc>
              <a:spcBef>
                <a:spcPts val="0"/>
              </a:spcBef>
              <a:spcAft>
                <a:spcPts val="0"/>
              </a:spcAft>
              <a:buClr>
                <a:schemeClr val="dk1"/>
              </a:buClr>
              <a:buSzPts val="1800"/>
              <a:buNone/>
              <a:defRPr sz="1800">
                <a:solidFill>
                  <a:schemeClr val="dk1"/>
                </a:solidFill>
              </a:defRPr>
            </a:lvl8pPr>
            <a:lvl9pPr lvl="8" algn="ctr" rtl="0">
              <a:lnSpc>
                <a:spcPct val="100000"/>
              </a:lnSpc>
              <a:spcBef>
                <a:spcPts val="0"/>
              </a:spcBef>
              <a:spcAft>
                <a:spcPts val="0"/>
              </a:spcAft>
              <a:buClr>
                <a:schemeClr val="dk1"/>
              </a:buClr>
              <a:buSzPts val="1800"/>
              <a:buNone/>
              <a:defRPr sz="1800">
                <a:solidFill>
                  <a:schemeClr val="dk1"/>
                </a:solidFill>
              </a:defRPr>
            </a:lvl9pPr>
          </a:lstStyle>
          <a:p>
            <a:endParaRPr/>
          </a:p>
        </p:txBody>
      </p:sp>
      <p:sp>
        <p:nvSpPr>
          <p:cNvPr id="1354" name="Google Shape;1354;p38"/>
          <p:cNvSpPr txBox="1">
            <a:spLocks noGrp="1"/>
          </p:cNvSpPr>
          <p:nvPr>
            <p:ph type="subTitle" idx="2"/>
          </p:nvPr>
        </p:nvSpPr>
        <p:spPr>
          <a:xfrm rot="-962">
            <a:off x="1363495" y="4229842"/>
            <a:ext cx="3216600" cy="373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1100"/>
            </a:lvl1pPr>
            <a:lvl2pPr lvl="1" algn="ctr" rtl="0">
              <a:lnSpc>
                <a:spcPct val="100000"/>
              </a:lnSpc>
              <a:spcBef>
                <a:spcPts val="0"/>
              </a:spcBef>
              <a:spcAft>
                <a:spcPts val="0"/>
              </a:spcAft>
              <a:buClr>
                <a:schemeClr val="dk1"/>
              </a:buClr>
              <a:buSzPts val="1100"/>
              <a:buNone/>
              <a:defRPr sz="1100">
                <a:solidFill>
                  <a:schemeClr val="dk1"/>
                </a:solidFill>
              </a:defRPr>
            </a:lvl2pPr>
            <a:lvl3pPr lvl="2" algn="ctr" rtl="0">
              <a:lnSpc>
                <a:spcPct val="100000"/>
              </a:lnSpc>
              <a:spcBef>
                <a:spcPts val="0"/>
              </a:spcBef>
              <a:spcAft>
                <a:spcPts val="0"/>
              </a:spcAft>
              <a:buClr>
                <a:schemeClr val="dk1"/>
              </a:buClr>
              <a:buSzPts val="1100"/>
              <a:buNone/>
              <a:defRPr sz="1100">
                <a:solidFill>
                  <a:schemeClr val="dk1"/>
                </a:solidFill>
              </a:defRPr>
            </a:lvl3pPr>
            <a:lvl4pPr lvl="3" algn="ctr" rtl="0">
              <a:lnSpc>
                <a:spcPct val="100000"/>
              </a:lnSpc>
              <a:spcBef>
                <a:spcPts val="0"/>
              </a:spcBef>
              <a:spcAft>
                <a:spcPts val="0"/>
              </a:spcAft>
              <a:buClr>
                <a:schemeClr val="dk1"/>
              </a:buClr>
              <a:buSzPts val="1100"/>
              <a:buNone/>
              <a:defRPr sz="1100">
                <a:solidFill>
                  <a:schemeClr val="dk1"/>
                </a:solidFill>
              </a:defRPr>
            </a:lvl4pPr>
            <a:lvl5pPr lvl="4" algn="ctr" rtl="0">
              <a:lnSpc>
                <a:spcPct val="100000"/>
              </a:lnSpc>
              <a:spcBef>
                <a:spcPts val="0"/>
              </a:spcBef>
              <a:spcAft>
                <a:spcPts val="0"/>
              </a:spcAft>
              <a:buClr>
                <a:schemeClr val="dk1"/>
              </a:buClr>
              <a:buSzPts val="1100"/>
              <a:buNone/>
              <a:defRPr sz="1100">
                <a:solidFill>
                  <a:schemeClr val="dk1"/>
                </a:solidFill>
              </a:defRPr>
            </a:lvl5pPr>
            <a:lvl6pPr lvl="5" algn="ctr" rtl="0">
              <a:lnSpc>
                <a:spcPct val="100000"/>
              </a:lnSpc>
              <a:spcBef>
                <a:spcPts val="0"/>
              </a:spcBef>
              <a:spcAft>
                <a:spcPts val="0"/>
              </a:spcAft>
              <a:buClr>
                <a:schemeClr val="dk1"/>
              </a:buClr>
              <a:buSzPts val="1100"/>
              <a:buNone/>
              <a:defRPr sz="1100">
                <a:solidFill>
                  <a:schemeClr val="dk1"/>
                </a:solidFill>
              </a:defRPr>
            </a:lvl6pPr>
            <a:lvl7pPr lvl="6" algn="ctr" rtl="0">
              <a:lnSpc>
                <a:spcPct val="100000"/>
              </a:lnSpc>
              <a:spcBef>
                <a:spcPts val="0"/>
              </a:spcBef>
              <a:spcAft>
                <a:spcPts val="0"/>
              </a:spcAft>
              <a:buClr>
                <a:schemeClr val="dk1"/>
              </a:buClr>
              <a:buSzPts val="1100"/>
              <a:buNone/>
              <a:defRPr sz="1100">
                <a:solidFill>
                  <a:schemeClr val="dk1"/>
                </a:solidFill>
              </a:defRPr>
            </a:lvl7pPr>
            <a:lvl8pPr lvl="7" algn="ctr" rtl="0">
              <a:lnSpc>
                <a:spcPct val="100000"/>
              </a:lnSpc>
              <a:spcBef>
                <a:spcPts val="0"/>
              </a:spcBef>
              <a:spcAft>
                <a:spcPts val="0"/>
              </a:spcAft>
              <a:buClr>
                <a:schemeClr val="dk1"/>
              </a:buClr>
              <a:buSzPts val="1100"/>
              <a:buNone/>
              <a:defRPr sz="1100">
                <a:solidFill>
                  <a:schemeClr val="dk1"/>
                </a:solidFill>
              </a:defRPr>
            </a:lvl8pPr>
            <a:lvl9pPr lvl="8" algn="ctr" rtl="0">
              <a:lnSpc>
                <a:spcPct val="100000"/>
              </a:lnSpc>
              <a:spcBef>
                <a:spcPts val="0"/>
              </a:spcBef>
              <a:spcAft>
                <a:spcPts val="0"/>
              </a:spcAft>
              <a:buClr>
                <a:schemeClr val="dk1"/>
              </a:buClr>
              <a:buSzPts val="1100"/>
              <a:buNone/>
              <a:defRPr sz="1100">
                <a:solidFill>
                  <a:schemeClr val="dk1"/>
                </a:solidFill>
              </a:defRPr>
            </a:lvl9pPr>
          </a:lstStyle>
          <a:p>
            <a:endParaRPr/>
          </a:p>
        </p:txBody>
      </p:sp>
      <p:sp>
        <p:nvSpPr>
          <p:cNvPr id="1355" name="Google Shape;1355;p38"/>
          <p:cNvSpPr txBox="1"/>
          <p:nvPr/>
        </p:nvSpPr>
        <p:spPr>
          <a:xfrm>
            <a:off x="1392525" y="3343126"/>
            <a:ext cx="3448200" cy="7374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100" b="1">
                <a:solidFill>
                  <a:schemeClr val="accent4"/>
                </a:solidFill>
                <a:latin typeface="ABeeZee"/>
                <a:ea typeface="ABeeZee"/>
                <a:cs typeface="ABeeZee"/>
                <a:sym typeface="ABeeZee"/>
              </a:rPr>
              <a:t>CREDITS:</a:t>
            </a:r>
            <a:r>
              <a:rPr lang="en" sz="1100">
                <a:solidFill>
                  <a:schemeClr val="accent4"/>
                </a:solidFill>
                <a:latin typeface="ABeeZee"/>
                <a:ea typeface="ABeeZee"/>
                <a:cs typeface="ABeeZee"/>
                <a:sym typeface="ABeeZee"/>
              </a:rPr>
              <a:t> </a:t>
            </a:r>
            <a:r>
              <a:rPr lang="en" sz="1100">
                <a:solidFill>
                  <a:schemeClr val="dk1"/>
                </a:solidFill>
                <a:latin typeface="ABeeZee"/>
                <a:ea typeface="ABeeZee"/>
                <a:cs typeface="ABeeZee"/>
                <a:sym typeface="ABeeZee"/>
              </a:rPr>
              <a:t>This presentation template was created by </a:t>
            </a:r>
            <a:r>
              <a:rPr lang="en" sz="1100" b="1">
                <a:solidFill>
                  <a:schemeClr val="accent4"/>
                </a:solidFill>
                <a:uFill>
                  <a:noFill/>
                </a:uFill>
                <a:latin typeface="ABeeZee"/>
                <a:ea typeface="ABeeZee"/>
                <a:cs typeface="ABeeZee"/>
                <a:sym typeface="ABeeZee"/>
                <a:hlinkClick r:id="rId2">
                  <a:extLst>
                    <a:ext uri="{A12FA001-AC4F-418D-AE19-62706E023703}">
                      <ahyp:hlinkClr xmlns:ahyp="http://schemas.microsoft.com/office/drawing/2018/hyperlinkcolor" val="tx"/>
                    </a:ext>
                  </a:extLst>
                </a:hlinkClick>
              </a:rPr>
              <a:t>Slidesgo</a:t>
            </a:r>
            <a:r>
              <a:rPr lang="en" sz="1100" b="1">
                <a:solidFill>
                  <a:schemeClr val="accent4"/>
                </a:solidFill>
                <a:latin typeface="ABeeZee"/>
                <a:ea typeface="ABeeZee"/>
                <a:cs typeface="ABeeZee"/>
                <a:sym typeface="ABeeZee"/>
              </a:rPr>
              <a:t>,</a:t>
            </a:r>
            <a:r>
              <a:rPr lang="en" sz="1100">
                <a:solidFill>
                  <a:schemeClr val="accent4"/>
                </a:solidFill>
                <a:latin typeface="ABeeZee"/>
                <a:ea typeface="ABeeZee"/>
                <a:cs typeface="ABeeZee"/>
                <a:sym typeface="ABeeZee"/>
              </a:rPr>
              <a:t> </a:t>
            </a:r>
            <a:r>
              <a:rPr lang="en" sz="1100">
                <a:solidFill>
                  <a:schemeClr val="dk1"/>
                </a:solidFill>
                <a:latin typeface="ABeeZee"/>
                <a:ea typeface="ABeeZee"/>
                <a:cs typeface="ABeeZee"/>
                <a:sym typeface="ABeeZee"/>
              </a:rPr>
              <a:t>including icons by </a:t>
            </a:r>
            <a:r>
              <a:rPr lang="en" sz="1100" b="1">
                <a:solidFill>
                  <a:schemeClr val="accent4"/>
                </a:solidFill>
                <a:uFill>
                  <a:noFill/>
                </a:uFill>
                <a:latin typeface="ABeeZee"/>
                <a:ea typeface="ABeeZee"/>
                <a:cs typeface="ABeeZee"/>
                <a:sym typeface="ABeeZee"/>
                <a:hlinkClick r:id="rId3">
                  <a:extLst>
                    <a:ext uri="{A12FA001-AC4F-418D-AE19-62706E023703}">
                      <ahyp:hlinkClr xmlns:ahyp="http://schemas.microsoft.com/office/drawing/2018/hyperlinkcolor" val="tx"/>
                    </a:ext>
                  </a:extLst>
                </a:hlinkClick>
              </a:rPr>
              <a:t>Flaticon</a:t>
            </a:r>
            <a:r>
              <a:rPr lang="en" sz="1100" b="1">
                <a:solidFill>
                  <a:schemeClr val="accent4"/>
                </a:solidFill>
                <a:latin typeface="ABeeZee"/>
                <a:ea typeface="ABeeZee"/>
                <a:cs typeface="ABeeZee"/>
                <a:sym typeface="ABeeZee"/>
              </a:rPr>
              <a:t>,</a:t>
            </a:r>
            <a:r>
              <a:rPr lang="en" sz="1100">
                <a:solidFill>
                  <a:schemeClr val="accent4"/>
                </a:solidFill>
                <a:latin typeface="ABeeZee"/>
                <a:ea typeface="ABeeZee"/>
                <a:cs typeface="ABeeZee"/>
                <a:sym typeface="ABeeZee"/>
              </a:rPr>
              <a:t> </a:t>
            </a:r>
            <a:r>
              <a:rPr lang="en" sz="1100">
                <a:solidFill>
                  <a:schemeClr val="dk1"/>
                </a:solidFill>
                <a:latin typeface="ABeeZee"/>
                <a:ea typeface="ABeeZee"/>
                <a:cs typeface="ABeeZee"/>
                <a:sym typeface="ABeeZee"/>
              </a:rPr>
              <a:t>and infographics &amp; images by </a:t>
            </a:r>
            <a:r>
              <a:rPr lang="en" sz="1100" b="1">
                <a:solidFill>
                  <a:schemeClr val="accent4"/>
                </a:solidFill>
                <a:uFill>
                  <a:noFill/>
                </a:uFill>
                <a:latin typeface="ABeeZee"/>
                <a:ea typeface="ABeeZee"/>
                <a:cs typeface="ABeeZee"/>
                <a:sym typeface="ABeeZee"/>
                <a:hlinkClick r:id="rId4">
                  <a:extLst>
                    <a:ext uri="{A12FA001-AC4F-418D-AE19-62706E023703}">
                      <ahyp:hlinkClr xmlns:ahyp="http://schemas.microsoft.com/office/drawing/2018/hyperlinkcolor" val="tx"/>
                    </a:ext>
                  </a:extLst>
                </a:hlinkClick>
              </a:rPr>
              <a:t>Freepik</a:t>
            </a:r>
            <a:endParaRPr sz="1100" b="1">
              <a:solidFill>
                <a:schemeClr val="accent4"/>
              </a:solidFill>
              <a:latin typeface="ABeeZee"/>
              <a:ea typeface="ABeeZee"/>
              <a:cs typeface="ABeeZee"/>
              <a:sym typeface="ABeeZee"/>
            </a:endParaRPr>
          </a:p>
        </p:txBody>
      </p:sp>
      <p:sp>
        <p:nvSpPr>
          <p:cNvPr id="1356" name="Google Shape;1356;p38"/>
          <p:cNvSpPr/>
          <p:nvPr/>
        </p:nvSpPr>
        <p:spPr>
          <a:xfrm>
            <a:off x="720012" y="2696198"/>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57"/>
        <p:cNvGrpSpPr/>
        <p:nvPr/>
      </p:nvGrpSpPr>
      <p:grpSpPr>
        <a:xfrm>
          <a:off x="0" y="0"/>
          <a:ext cx="0" cy="0"/>
          <a:chOff x="0" y="0"/>
          <a:chExt cx="0" cy="0"/>
        </a:xfrm>
      </p:grpSpPr>
      <p:grpSp>
        <p:nvGrpSpPr>
          <p:cNvPr id="1358" name="Google Shape;1358;p39"/>
          <p:cNvGrpSpPr/>
          <p:nvPr/>
        </p:nvGrpSpPr>
        <p:grpSpPr>
          <a:xfrm>
            <a:off x="390468" y="239025"/>
            <a:ext cx="8534121" cy="4665442"/>
            <a:chOff x="171400" y="128593"/>
            <a:chExt cx="8772740" cy="4795891"/>
          </a:xfrm>
        </p:grpSpPr>
        <p:grpSp>
          <p:nvGrpSpPr>
            <p:cNvPr id="1359" name="Google Shape;1359;p39"/>
            <p:cNvGrpSpPr/>
            <p:nvPr/>
          </p:nvGrpSpPr>
          <p:grpSpPr>
            <a:xfrm>
              <a:off x="171400" y="128593"/>
              <a:ext cx="8772740" cy="4795891"/>
              <a:chOff x="171400" y="428612"/>
              <a:chExt cx="8772740" cy="4758300"/>
            </a:xfrm>
          </p:grpSpPr>
          <p:sp>
            <p:nvSpPr>
              <p:cNvPr id="1360" name="Google Shape;1360;p39"/>
              <p:cNvSpPr/>
              <p:nvPr/>
            </p:nvSpPr>
            <p:spPr>
              <a:xfrm>
                <a:off x="386868" y="428612"/>
                <a:ext cx="85569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1" name="Google Shape;1361;p39"/>
              <p:cNvGrpSpPr/>
              <p:nvPr/>
            </p:nvGrpSpPr>
            <p:grpSpPr>
              <a:xfrm>
                <a:off x="171400" y="428629"/>
                <a:ext cx="8772740" cy="490301"/>
                <a:chOff x="-215495" y="238118"/>
                <a:chExt cx="9543886" cy="533400"/>
              </a:xfrm>
            </p:grpSpPr>
            <p:sp>
              <p:nvSpPr>
                <p:cNvPr id="1362" name="Google Shape;1362;p39"/>
                <p:cNvSpPr/>
                <p:nvPr/>
              </p:nvSpPr>
              <p:spPr>
                <a:xfrm>
                  <a:off x="19091" y="238118"/>
                  <a:ext cx="9309300" cy="533400"/>
                </a:xfrm>
                <a:prstGeom prst="round2SameRect">
                  <a:avLst>
                    <a:gd name="adj1" fmla="val 43854"/>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9"/>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4" name="Google Shape;1364;p39"/>
                <p:cNvGrpSpPr/>
                <p:nvPr/>
              </p:nvGrpSpPr>
              <p:grpSpPr>
                <a:xfrm>
                  <a:off x="8425674" y="386584"/>
                  <a:ext cx="655694" cy="176896"/>
                  <a:chOff x="13400537" y="1039026"/>
                  <a:chExt cx="495013" cy="133547"/>
                </a:xfrm>
              </p:grpSpPr>
              <p:sp>
                <p:nvSpPr>
                  <p:cNvPr id="1365" name="Google Shape;1365;p3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371" name="Google Shape;1371;p39"/>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2" name="Google Shape;1372;p39"/>
          <p:cNvGrpSpPr/>
          <p:nvPr/>
        </p:nvGrpSpPr>
        <p:grpSpPr>
          <a:xfrm>
            <a:off x="7626677" y="1043960"/>
            <a:ext cx="1000421" cy="1003769"/>
            <a:chOff x="2879000" y="653125"/>
            <a:chExt cx="340650" cy="434325"/>
          </a:xfrm>
        </p:grpSpPr>
        <p:sp>
          <p:nvSpPr>
            <p:cNvPr id="1373" name="Google Shape;1373;p39"/>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9"/>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9"/>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9"/>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9"/>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9"/>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9"/>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9"/>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1" name="Google Shape;1381;p39"/>
          <p:cNvGrpSpPr/>
          <p:nvPr/>
        </p:nvGrpSpPr>
        <p:grpSpPr>
          <a:xfrm>
            <a:off x="7624236" y="2209961"/>
            <a:ext cx="1005355" cy="1005636"/>
            <a:chOff x="2494400" y="653125"/>
            <a:chExt cx="340625" cy="434325"/>
          </a:xfrm>
        </p:grpSpPr>
        <p:sp>
          <p:nvSpPr>
            <p:cNvPr id="1382" name="Google Shape;1382;p39"/>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9"/>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9"/>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9"/>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9"/>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9"/>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9"/>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9"/>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0" name="Google Shape;1390;p39"/>
          <p:cNvGrpSpPr/>
          <p:nvPr/>
        </p:nvGrpSpPr>
        <p:grpSpPr>
          <a:xfrm>
            <a:off x="7542376" y="3504235"/>
            <a:ext cx="1060340" cy="1058580"/>
            <a:chOff x="3265747" y="653121"/>
            <a:chExt cx="355783" cy="434325"/>
          </a:xfrm>
        </p:grpSpPr>
        <p:sp>
          <p:nvSpPr>
            <p:cNvPr id="1391" name="Google Shape;1391;p39"/>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9"/>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9"/>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9"/>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9"/>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9"/>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9"/>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9"/>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9" name="Google Shape;1399;p39"/>
          <p:cNvGrpSpPr/>
          <p:nvPr/>
        </p:nvGrpSpPr>
        <p:grpSpPr>
          <a:xfrm>
            <a:off x="215157" y="134071"/>
            <a:ext cx="7528414" cy="4167985"/>
            <a:chOff x="627130" y="128603"/>
            <a:chExt cx="8316852" cy="4604490"/>
          </a:xfrm>
        </p:grpSpPr>
        <p:grpSp>
          <p:nvGrpSpPr>
            <p:cNvPr id="1400" name="Google Shape;1400;p39"/>
            <p:cNvGrpSpPr/>
            <p:nvPr/>
          </p:nvGrpSpPr>
          <p:grpSpPr>
            <a:xfrm>
              <a:off x="627130" y="128603"/>
              <a:ext cx="8316852" cy="4604490"/>
              <a:chOff x="627130" y="428622"/>
              <a:chExt cx="8316852" cy="4568400"/>
            </a:xfrm>
          </p:grpSpPr>
          <p:sp>
            <p:nvSpPr>
              <p:cNvPr id="1401" name="Google Shape;1401;p39"/>
              <p:cNvSpPr/>
              <p:nvPr/>
            </p:nvSpPr>
            <p:spPr>
              <a:xfrm>
                <a:off x="627182" y="428622"/>
                <a:ext cx="8316600" cy="45684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2" name="Google Shape;1402;p39"/>
              <p:cNvGrpSpPr/>
              <p:nvPr/>
            </p:nvGrpSpPr>
            <p:grpSpPr>
              <a:xfrm>
                <a:off x="627130" y="428636"/>
                <a:ext cx="8316852" cy="490301"/>
                <a:chOff x="280295" y="238126"/>
                <a:chExt cx="9047924" cy="533400"/>
              </a:xfrm>
            </p:grpSpPr>
            <p:sp>
              <p:nvSpPr>
                <p:cNvPr id="1403" name="Google Shape;1403;p39"/>
                <p:cNvSpPr/>
                <p:nvPr/>
              </p:nvSpPr>
              <p:spPr>
                <a:xfrm>
                  <a:off x="280520" y="238126"/>
                  <a:ext cx="90477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9"/>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5" name="Google Shape;1405;p39"/>
                <p:cNvGrpSpPr/>
                <p:nvPr/>
              </p:nvGrpSpPr>
              <p:grpSpPr>
                <a:xfrm>
                  <a:off x="8425674" y="386584"/>
                  <a:ext cx="655694" cy="176896"/>
                  <a:chOff x="13400537" y="1039026"/>
                  <a:chExt cx="495013" cy="133547"/>
                </a:xfrm>
              </p:grpSpPr>
              <p:sp>
                <p:nvSpPr>
                  <p:cNvPr id="1406" name="Google Shape;1406;p39"/>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9"/>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9"/>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9"/>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9"/>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9"/>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412" name="Google Shape;1412;p39"/>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3" name="Google Shape;1413;p39"/>
          <p:cNvSpPr/>
          <p:nvPr/>
        </p:nvSpPr>
        <p:spPr>
          <a:xfrm>
            <a:off x="2073250" y="451315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9"/>
          <p:cNvSpPr/>
          <p:nvPr/>
        </p:nvSpPr>
        <p:spPr>
          <a:xfrm>
            <a:off x="7026250" y="76030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415"/>
        <p:cNvGrpSpPr/>
        <p:nvPr/>
      </p:nvGrpSpPr>
      <p:grpSpPr>
        <a:xfrm>
          <a:off x="0" y="0"/>
          <a:ext cx="0" cy="0"/>
          <a:chOff x="0" y="0"/>
          <a:chExt cx="0" cy="0"/>
        </a:xfrm>
      </p:grpSpPr>
      <p:sp>
        <p:nvSpPr>
          <p:cNvPr id="1416" name="Google Shape;1416;p40"/>
          <p:cNvSpPr/>
          <p:nvPr/>
        </p:nvSpPr>
        <p:spPr>
          <a:xfrm>
            <a:off x="2330438" y="-623987"/>
            <a:ext cx="7832744" cy="6225118"/>
          </a:xfrm>
          <a:custGeom>
            <a:avLst/>
            <a:gdLst/>
            <a:ahLst/>
            <a:cxnLst/>
            <a:rect l="l" t="t" r="r" b="b"/>
            <a:pathLst>
              <a:path w="67997" h="54041" extrusionOk="0">
                <a:moveTo>
                  <a:pt x="50677" y="1"/>
                </a:moveTo>
                <a:cubicBezTo>
                  <a:pt x="48942" y="1"/>
                  <a:pt x="47056" y="896"/>
                  <a:pt x="45175" y="2991"/>
                </a:cubicBezTo>
                <a:cubicBezTo>
                  <a:pt x="41850" y="6693"/>
                  <a:pt x="41080" y="11825"/>
                  <a:pt x="39774" y="16444"/>
                </a:cubicBezTo>
                <a:cubicBezTo>
                  <a:pt x="38870" y="19635"/>
                  <a:pt x="37615" y="22845"/>
                  <a:pt x="35270" y="25190"/>
                </a:cubicBezTo>
                <a:cubicBezTo>
                  <a:pt x="32078" y="28381"/>
                  <a:pt x="27368" y="29486"/>
                  <a:pt x="22875" y="29921"/>
                </a:cubicBezTo>
                <a:cubicBezTo>
                  <a:pt x="18383" y="30355"/>
                  <a:pt x="13775" y="30270"/>
                  <a:pt x="9482" y="31666"/>
                </a:cubicBezTo>
                <a:cubicBezTo>
                  <a:pt x="5190" y="33061"/>
                  <a:pt x="1131" y="36391"/>
                  <a:pt x="537" y="40865"/>
                </a:cubicBezTo>
                <a:cubicBezTo>
                  <a:pt x="1" y="44922"/>
                  <a:pt x="2495" y="48922"/>
                  <a:pt x="5866" y="51243"/>
                </a:cubicBezTo>
                <a:cubicBezTo>
                  <a:pt x="8537" y="53084"/>
                  <a:pt x="11784" y="54041"/>
                  <a:pt x="15026" y="54041"/>
                </a:cubicBezTo>
                <a:cubicBezTo>
                  <a:pt x="16883" y="54041"/>
                  <a:pt x="18737" y="53727"/>
                  <a:pt x="20480" y="53085"/>
                </a:cubicBezTo>
                <a:cubicBezTo>
                  <a:pt x="24250" y="51699"/>
                  <a:pt x="27357" y="48956"/>
                  <a:pt x="30941" y="47137"/>
                </a:cubicBezTo>
                <a:cubicBezTo>
                  <a:pt x="34194" y="45486"/>
                  <a:pt x="37842" y="44649"/>
                  <a:pt x="41489" y="44649"/>
                </a:cubicBezTo>
                <a:cubicBezTo>
                  <a:pt x="44177" y="44649"/>
                  <a:pt x="46865" y="45104"/>
                  <a:pt x="49392" y="46024"/>
                </a:cubicBezTo>
                <a:cubicBezTo>
                  <a:pt x="52327" y="47091"/>
                  <a:pt x="55201" y="48780"/>
                  <a:pt x="58289" y="48780"/>
                </a:cubicBezTo>
                <a:cubicBezTo>
                  <a:pt x="58483" y="48780"/>
                  <a:pt x="58678" y="48773"/>
                  <a:pt x="58874" y="48759"/>
                </a:cubicBezTo>
                <a:cubicBezTo>
                  <a:pt x="62874" y="48476"/>
                  <a:pt x="66178" y="44998"/>
                  <a:pt x="67087" y="41091"/>
                </a:cubicBezTo>
                <a:cubicBezTo>
                  <a:pt x="67996" y="37184"/>
                  <a:pt x="66861" y="33029"/>
                  <a:pt x="64857" y="29555"/>
                </a:cubicBezTo>
                <a:cubicBezTo>
                  <a:pt x="62878" y="26125"/>
                  <a:pt x="60014" y="23107"/>
                  <a:pt x="58986" y="19197"/>
                </a:cubicBezTo>
                <a:cubicBezTo>
                  <a:pt x="57980" y="15364"/>
                  <a:pt x="58856" y="11323"/>
                  <a:pt x="57806" y="7435"/>
                </a:cubicBezTo>
                <a:cubicBezTo>
                  <a:pt x="56648" y="3144"/>
                  <a:pt x="53928" y="1"/>
                  <a:pt x="50677" y="1"/>
                </a:cubicBezTo>
                <a:close/>
              </a:path>
            </a:pathLst>
          </a:cu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7" name="Google Shape;1417;p40"/>
          <p:cNvGrpSpPr/>
          <p:nvPr/>
        </p:nvGrpSpPr>
        <p:grpSpPr>
          <a:xfrm>
            <a:off x="542917" y="374431"/>
            <a:ext cx="8057720" cy="4405505"/>
            <a:chOff x="171400" y="128600"/>
            <a:chExt cx="8772695" cy="4795891"/>
          </a:xfrm>
        </p:grpSpPr>
        <p:grpSp>
          <p:nvGrpSpPr>
            <p:cNvPr id="1418" name="Google Shape;1418;p40"/>
            <p:cNvGrpSpPr/>
            <p:nvPr/>
          </p:nvGrpSpPr>
          <p:grpSpPr>
            <a:xfrm>
              <a:off x="171400" y="128600"/>
              <a:ext cx="8772695" cy="4795891"/>
              <a:chOff x="171400" y="428619"/>
              <a:chExt cx="8772695" cy="4758300"/>
            </a:xfrm>
          </p:grpSpPr>
          <p:sp>
            <p:nvSpPr>
              <p:cNvPr id="1419" name="Google Shape;1419;p40"/>
              <p:cNvSpPr/>
              <p:nvPr/>
            </p:nvSpPr>
            <p:spPr>
              <a:xfrm>
                <a:off x="171450" y="428619"/>
                <a:ext cx="8772300" cy="47583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0" name="Google Shape;1420;p40"/>
              <p:cNvGrpSpPr/>
              <p:nvPr/>
            </p:nvGrpSpPr>
            <p:grpSpPr>
              <a:xfrm>
                <a:off x="171400" y="428636"/>
                <a:ext cx="8772695" cy="490301"/>
                <a:chOff x="-215495" y="238126"/>
                <a:chExt cx="9543837" cy="533400"/>
              </a:xfrm>
            </p:grpSpPr>
            <p:sp>
              <p:nvSpPr>
                <p:cNvPr id="1421" name="Google Shape;1421;p40"/>
                <p:cNvSpPr/>
                <p:nvPr/>
              </p:nvSpPr>
              <p:spPr>
                <a:xfrm>
                  <a:off x="-215259" y="238126"/>
                  <a:ext cx="9543600" cy="533400"/>
                </a:xfrm>
                <a:prstGeom prst="round2SameRect">
                  <a:avLst>
                    <a:gd name="adj1" fmla="val 36935"/>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0"/>
                <p:cNvSpPr/>
                <p:nvPr/>
              </p:nvSpPr>
              <p:spPr>
                <a:xfrm>
                  <a:off x="-215495" y="685650"/>
                  <a:ext cx="9543433"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3" name="Google Shape;1423;p40"/>
                <p:cNvGrpSpPr/>
                <p:nvPr/>
              </p:nvGrpSpPr>
              <p:grpSpPr>
                <a:xfrm>
                  <a:off x="8425674" y="386584"/>
                  <a:ext cx="655694" cy="176896"/>
                  <a:chOff x="13400537" y="1039026"/>
                  <a:chExt cx="495013" cy="133547"/>
                </a:xfrm>
              </p:grpSpPr>
              <p:sp>
                <p:nvSpPr>
                  <p:cNvPr id="1424" name="Google Shape;1424;p40"/>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0"/>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0"/>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0"/>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0"/>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0"/>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430" name="Google Shape;1430;p40"/>
            <p:cNvSpPr/>
            <p:nvPr/>
          </p:nvSpPr>
          <p:spPr>
            <a:xfrm>
              <a:off x="25132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1" name="Google Shape;1431;p40"/>
          <p:cNvGrpSpPr/>
          <p:nvPr/>
        </p:nvGrpSpPr>
        <p:grpSpPr>
          <a:xfrm>
            <a:off x="1020432" y="136671"/>
            <a:ext cx="7128374" cy="4870160"/>
            <a:chOff x="627130" y="128592"/>
            <a:chExt cx="8316852" cy="5682137"/>
          </a:xfrm>
        </p:grpSpPr>
        <p:grpSp>
          <p:nvGrpSpPr>
            <p:cNvPr id="1432" name="Google Shape;1432;p40"/>
            <p:cNvGrpSpPr/>
            <p:nvPr/>
          </p:nvGrpSpPr>
          <p:grpSpPr>
            <a:xfrm>
              <a:off x="627130" y="128592"/>
              <a:ext cx="8316852" cy="5682137"/>
              <a:chOff x="627130" y="428611"/>
              <a:chExt cx="8316852" cy="5637600"/>
            </a:xfrm>
          </p:grpSpPr>
          <p:sp>
            <p:nvSpPr>
              <p:cNvPr id="1433" name="Google Shape;1433;p40"/>
              <p:cNvSpPr/>
              <p:nvPr/>
            </p:nvSpPr>
            <p:spPr>
              <a:xfrm>
                <a:off x="627191" y="428611"/>
                <a:ext cx="8316600" cy="5637600"/>
              </a:xfrm>
              <a:prstGeom prst="roundRect">
                <a:avLst>
                  <a:gd name="adj" fmla="val 47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4" name="Google Shape;1434;p40"/>
              <p:cNvGrpSpPr/>
              <p:nvPr/>
            </p:nvGrpSpPr>
            <p:grpSpPr>
              <a:xfrm>
                <a:off x="627130" y="428636"/>
                <a:ext cx="8316852" cy="490301"/>
                <a:chOff x="280295" y="238126"/>
                <a:chExt cx="9047924" cy="533400"/>
              </a:xfrm>
            </p:grpSpPr>
            <p:sp>
              <p:nvSpPr>
                <p:cNvPr id="1435" name="Google Shape;1435;p40"/>
                <p:cNvSpPr/>
                <p:nvPr/>
              </p:nvSpPr>
              <p:spPr>
                <a:xfrm>
                  <a:off x="280520" y="238126"/>
                  <a:ext cx="90477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0"/>
                <p:cNvSpPr/>
                <p:nvPr/>
              </p:nvSpPr>
              <p:spPr>
                <a:xfrm>
                  <a:off x="280295" y="685650"/>
                  <a:ext cx="9047620"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7" name="Google Shape;1437;p40"/>
                <p:cNvGrpSpPr/>
                <p:nvPr/>
              </p:nvGrpSpPr>
              <p:grpSpPr>
                <a:xfrm>
                  <a:off x="8425674" y="386584"/>
                  <a:ext cx="655694" cy="176896"/>
                  <a:chOff x="13400537" y="1039026"/>
                  <a:chExt cx="495013" cy="133547"/>
                </a:xfrm>
              </p:grpSpPr>
              <p:sp>
                <p:nvSpPr>
                  <p:cNvPr id="1438" name="Google Shape;1438;p40"/>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0"/>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0"/>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0"/>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0"/>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0"/>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444" name="Google Shape;1444;p40"/>
            <p:cNvSpPr/>
            <p:nvPr/>
          </p:nvSpPr>
          <p:spPr>
            <a:xfrm>
              <a:off x="727576"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5" name="Google Shape;1445;p40"/>
          <p:cNvSpPr/>
          <p:nvPr/>
        </p:nvSpPr>
        <p:spPr>
          <a:xfrm>
            <a:off x="863551" y="2752726"/>
            <a:ext cx="246949" cy="291627"/>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0"/>
          <p:cNvSpPr/>
          <p:nvPr/>
        </p:nvSpPr>
        <p:spPr>
          <a:xfrm>
            <a:off x="2073250" y="451315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0"/>
          <p:cNvSpPr/>
          <p:nvPr/>
        </p:nvSpPr>
        <p:spPr>
          <a:xfrm>
            <a:off x="7026250" y="76030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EB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740175"/>
            <a:ext cx="7704000" cy="5643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5"/>
              </a:buClr>
              <a:buSzPts val="3100"/>
              <a:buFont typeface="Baloo 2"/>
              <a:buNone/>
              <a:defRPr sz="3100" b="1">
                <a:solidFill>
                  <a:schemeClr val="accent5"/>
                </a:solidFill>
                <a:latin typeface="Baloo 2"/>
                <a:ea typeface="Baloo 2"/>
                <a:cs typeface="Baloo 2"/>
                <a:sym typeface="Baloo 2"/>
              </a:defRPr>
            </a:lvl1pPr>
            <a:lvl2pPr lvl="1"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3100"/>
              <a:buFont typeface="Merriweather Black"/>
              <a:buNone/>
              <a:defRPr sz="3100">
                <a:solidFill>
                  <a:schemeClr val="dk1"/>
                </a:solidFill>
                <a:latin typeface="Merriweather Black"/>
                <a:ea typeface="Merriweather Black"/>
                <a:cs typeface="Merriweather Black"/>
                <a:sym typeface="Merriweather Black"/>
              </a:defRPr>
            </a:lvl9pPr>
          </a:lstStyle>
          <a:p>
            <a:endParaRPr/>
          </a:p>
        </p:txBody>
      </p:sp>
      <p:sp>
        <p:nvSpPr>
          <p:cNvPr id="7" name="Google Shape;7;p1"/>
          <p:cNvSpPr txBox="1">
            <a:spLocks noGrp="1"/>
          </p:cNvSpPr>
          <p:nvPr>
            <p:ph type="body" idx="1"/>
          </p:nvPr>
        </p:nvSpPr>
        <p:spPr>
          <a:xfrm>
            <a:off x="720000" y="1304475"/>
            <a:ext cx="7704000" cy="32988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BeeZee"/>
              <a:buChar char="●"/>
              <a:defRPr>
                <a:solidFill>
                  <a:schemeClr val="dk1"/>
                </a:solidFill>
                <a:latin typeface="ABeeZee"/>
                <a:ea typeface="ABeeZee"/>
                <a:cs typeface="ABeeZee"/>
                <a:sym typeface="ABeeZee"/>
              </a:defRPr>
            </a:lvl1pPr>
            <a:lvl2pPr marL="914400" lvl="1"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2pPr>
            <a:lvl3pPr marL="1371600" lvl="2"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3pPr>
            <a:lvl4pPr marL="1828800" lvl="3"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4pPr>
            <a:lvl5pPr marL="2286000" lvl="4"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5pPr>
            <a:lvl6pPr marL="2743200" lvl="5"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6pPr>
            <a:lvl7pPr marL="3200400" lvl="6"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7pPr>
            <a:lvl8pPr marL="3657600" lvl="7" indent="-317500">
              <a:lnSpc>
                <a:spcPct val="100000"/>
              </a:lnSpc>
              <a:spcBef>
                <a:spcPts val="1600"/>
              </a:spcBef>
              <a:spcAft>
                <a:spcPts val="0"/>
              </a:spcAft>
              <a:buClr>
                <a:schemeClr val="dk1"/>
              </a:buClr>
              <a:buSzPts val="1400"/>
              <a:buFont typeface="ABeeZee"/>
              <a:buChar char="○"/>
              <a:defRPr>
                <a:solidFill>
                  <a:schemeClr val="dk1"/>
                </a:solidFill>
                <a:latin typeface="ABeeZee"/>
                <a:ea typeface="ABeeZee"/>
                <a:cs typeface="ABeeZee"/>
                <a:sym typeface="ABeeZee"/>
              </a:defRPr>
            </a:lvl8pPr>
            <a:lvl9pPr marL="4114800" lvl="8" indent="-317500">
              <a:lnSpc>
                <a:spcPct val="100000"/>
              </a:lnSpc>
              <a:spcBef>
                <a:spcPts val="1600"/>
              </a:spcBef>
              <a:spcAft>
                <a:spcPts val="1600"/>
              </a:spcAft>
              <a:buClr>
                <a:schemeClr val="dk1"/>
              </a:buClr>
              <a:buSzPts val="1400"/>
              <a:buFont typeface="ABeeZee"/>
              <a:buChar char="■"/>
              <a:defRPr>
                <a:solidFill>
                  <a:schemeClr val="dk1"/>
                </a:solidFill>
                <a:latin typeface="ABeeZee"/>
                <a:ea typeface="ABeeZee"/>
                <a:cs typeface="ABeeZee"/>
                <a:sym typeface="ABeeZe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5" r:id="rId4"/>
    <p:sldLayoutId id="2147483658" r:id="rId5"/>
    <p:sldLayoutId id="2147483659" r:id="rId6"/>
    <p:sldLayoutId id="2147483660" r:id="rId7"/>
    <p:sldLayoutId id="2147483661" r:id="rId8"/>
    <p:sldLayoutId id="2147483662" r:id="rId9"/>
    <p:sldLayoutId id="2147483674" r:id="rId10"/>
    <p:sldLayoutId id="2147483675" r:id="rId11"/>
    <p:sldLayoutId id="2147483677" r:id="rId12"/>
    <p:sldLayoutId id="2147483682" r:id="rId13"/>
    <p:sldLayoutId id="2147483684" r:id="rId14"/>
    <p:sldLayoutId id="2147483685" r:id="rId15"/>
    <p:sldLayoutId id="2147483686"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orient="horz" pos="2900">
          <p15:clr>
            <a:srgbClr val="EA4335"/>
          </p15:clr>
        </p15:guide>
        <p15:guide id="4" pos="5306">
          <p15:clr>
            <a:srgbClr val="EA4335"/>
          </p15:clr>
        </p15:guide>
        <p15:guide id="5" orient="horz" pos="1620">
          <p15:clr>
            <a:srgbClr val="EA4335"/>
          </p15:clr>
        </p15:guide>
        <p15:guide id="6" pos="288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maestrajudith.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hyperlink" Target="http://www.maestrajudith.co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maestrajudith.co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maestrajudith.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hyperlink" Target="http://www.maestrajudith.com/" TargetMode="Externa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hyperlink" Target="http://www.maestrajudith.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hyperlink" Target="http://www.maestrajudith.com/" TargetMode="Externa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hyperlink" Target="https://www.tiktok.com/@maestrajudith1" TargetMode="External"/><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hyperlink" Target="http://www.maestrajudith.com/" TargetMode="External"/><Relationship Id="rId5" Type="http://schemas.openxmlformats.org/officeDocument/2006/relationships/hyperlink" Target="https://www.facebook.com/PlaneacionesMaestraJudith" TargetMode="External"/><Relationship Id="rId4" Type="http://schemas.openxmlformats.org/officeDocument/2006/relationships/hyperlink" Target="https://www.youtube.com/channel/UCM4jh5KszQf4uwaPZoNE8T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89BC">
            <a:alpha val="30360"/>
          </a:srgbClr>
        </a:solidFill>
        <a:effectLst/>
      </p:bgPr>
    </p:bg>
    <p:spTree>
      <p:nvGrpSpPr>
        <p:cNvPr id="1" name="Shape 1457"/>
        <p:cNvGrpSpPr/>
        <p:nvPr/>
      </p:nvGrpSpPr>
      <p:grpSpPr>
        <a:xfrm>
          <a:off x="0" y="0"/>
          <a:ext cx="0" cy="0"/>
          <a:chOff x="0" y="0"/>
          <a:chExt cx="0" cy="0"/>
        </a:xfrm>
      </p:grpSpPr>
      <p:sp>
        <p:nvSpPr>
          <p:cNvPr id="1458" name="Google Shape;1458;p44"/>
          <p:cNvSpPr txBox="1">
            <a:spLocks noGrp="1"/>
          </p:cNvSpPr>
          <p:nvPr>
            <p:ph type="subTitle" idx="1"/>
          </p:nvPr>
        </p:nvSpPr>
        <p:spPr>
          <a:xfrm rot="-546">
            <a:off x="2450517" y="3742065"/>
            <a:ext cx="3776700" cy="426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effectLst>
                  <a:outerShdw blurRad="38100" dist="38100" dir="2700000" algn="tl">
                    <a:srgbClr val="000000">
                      <a:alpha val="43137"/>
                    </a:srgbClr>
                  </a:outerShdw>
                </a:effectLst>
              </a:rPr>
              <a:t>Tema 3</a:t>
            </a:r>
            <a:endParaRPr sz="2400" b="1" dirty="0">
              <a:effectLst>
                <a:outerShdw blurRad="38100" dist="38100" dir="2700000" algn="tl">
                  <a:srgbClr val="000000">
                    <a:alpha val="43137"/>
                  </a:srgbClr>
                </a:outerShdw>
              </a:effectLst>
            </a:endParaRPr>
          </a:p>
        </p:txBody>
      </p:sp>
      <p:grpSp>
        <p:nvGrpSpPr>
          <p:cNvPr id="1459" name="Google Shape;1459;p44"/>
          <p:cNvGrpSpPr/>
          <p:nvPr/>
        </p:nvGrpSpPr>
        <p:grpSpPr>
          <a:xfrm rot="2576083">
            <a:off x="4799449" y="3835546"/>
            <a:ext cx="1188522" cy="1535887"/>
            <a:chOff x="5543700" y="1778175"/>
            <a:chExt cx="396425" cy="512275"/>
          </a:xfrm>
        </p:grpSpPr>
        <p:sp>
          <p:nvSpPr>
            <p:cNvPr id="1460" name="Google Shape;1460;p44"/>
            <p:cNvSpPr/>
            <p:nvPr/>
          </p:nvSpPr>
          <p:spPr>
            <a:xfrm>
              <a:off x="5757250" y="1784975"/>
              <a:ext cx="176150" cy="157550"/>
            </a:xfrm>
            <a:custGeom>
              <a:avLst/>
              <a:gdLst/>
              <a:ahLst/>
              <a:cxnLst/>
              <a:rect l="l" t="t" r="r" b="b"/>
              <a:pathLst>
                <a:path w="7046" h="6302" extrusionOk="0">
                  <a:moveTo>
                    <a:pt x="1929" y="0"/>
                  </a:moveTo>
                  <a:lnTo>
                    <a:pt x="0" y="3392"/>
                  </a:lnTo>
                  <a:lnTo>
                    <a:pt x="5117" y="6301"/>
                  </a:lnTo>
                  <a:lnTo>
                    <a:pt x="7046" y="2909"/>
                  </a:lnTo>
                  <a:lnTo>
                    <a:pt x="19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5795500" y="1833000"/>
              <a:ext cx="43125" cy="34800"/>
            </a:xfrm>
            <a:custGeom>
              <a:avLst/>
              <a:gdLst/>
              <a:ahLst/>
              <a:cxnLst/>
              <a:rect l="l" t="t" r="r" b="b"/>
              <a:pathLst>
                <a:path w="1725" h="1392" extrusionOk="0">
                  <a:moveTo>
                    <a:pt x="347" y="0"/>
                  </a:moveTo>
                  <a:lnTo>
                    <a:pt x="1" y="608"/>
                  </a:lnTo>
                  <a:lnTo>
                    <a:pt x="1379" y="1391"/>
                  </a:lnTo>
                  <a:lnTo>
                    <a:pt x="1724" y="783"/>
                  </a:lnTo>
                  <a:lnTo>
                    <a:pt x="3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5851825" y="1864775"/>
              <a:ext cx="43100" cy="34825"/>
            </a:xfrm>
            <a:custGeom>
              <a:avLst/>
              <a:gdLst/>
              <a:ahLst/>
              <a:cxnLst/>
              <a:rect l="l" t="t" r="r" b="b"/>
              <a:pathLst>
                <a:path w="1724" h="1393" extrusionOk="0">
                  <a:moveTo>
                    <a:pt x="346" y="0"/>
                  </a:moveTo>
                  <a:lnTo>
                    <a:pt x="0" y="609"/>
                  </a:lnTo>
                  <a:lnTo>
                    <a:pt x="1378" y="1392"/>
                  </a:lnTo>
                  <a:lnTo>
                    <a:pt x="1724" y="783"/>
                  </a:lnTo>
                  <a:lnTo>
                    <a:pt x="3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757025" y="1850925"/>
              <a:ext cx="138750" cy="91700"/>
            </a:xfrm>
            <a:custGeom>
              <a:avLst/>
              <a:gdLst/>
              <a:ahLst/>
              <a:cxnLst/>
              <a:rect l="l" t="t" r="r" b="b"/>
              <a:pathLst>
                <a:path w="5550" h="3668" extrusionOk="0">
                  <a:moveTo>
                    <a:pt x="432" y="1"/>
                  </a:moveTo>
                  <a:lnTo>
                    <a:pt x="1" y="758"/>
                  </a:lnTo>
                  <a:lnTo>
                    <a:pt x="5118" y="3667"/>
                  </a:lnTo>
                  <a:lnTo>
                    <a:pt x="5549" y="2910"/>
                  </a:lnTo>
                  <a:lnTo>
                    <a:pt x="432" y="1"/>
                  </a:lnTo>
                  <a:close/>
                </a:path>
              </a:pathLst>
            </a:custGeom>
            <a:solidFill>
              <a:srgbClr val="9EA2E0">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750150" y="1778175"/>
              <a:ext cx="189975" cy="171400"/>
            </a:xfrm>
            <a:custGeom>
              <a:avLst/>
              <a:gdLst/>
              <a:ahLst/>
              <a:cxnLst/>
              <a:rect l="l" t="t" r="r" b="b"/>
              <a:pathLst>
                <a:path w="7599" h="6856" extrusionOk="0">
                  <a:moveTo>
                    <a:pt x="2280" y="553"/>
                  </a:moveTo>
                  <a:lnTo>
                    <a:pt x="7045" y="3260"/>
                  </a:lnTo>
                  <a:lnTo>
                    <a:pt x="5316" y="6300"/>
                  </a:lnTo>
                  <a:lnTo>
                    <a:pt x="552" y="3592"/>
                  </a:lnTo>
                  <a:lnTo>
                    <a:pt x="2280" y="553"/>
                  </a:lnTo>
                  <a:close/>
                  <a:moveTo>
                    <a:pt x="2129" y="1"/>
                  </a:moveTo>
                  <a:lnTo>
                    <a:pt x="0" y="3746"/>
                  </a:lnTo>
                  <a:lnTo>
                    <a:pt x="5470" y="6855"/>
                  </a:lnTo>
                  <a:lnTo>
                    <a:pt x="7598" y="3110"/>
                  </a:lnTo>
                  <a:lnTo>
                    <a:pt x="21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549250" y="1858025"/>
              <a:ext cx="355600" cy="427275"/>
            </a:xfrm>
            <a:custGeom>
              <a:avLst/>
              <a:gdLst/>
              <a:ahLst/>
              <a:cxnLst/>
              <a:rect l="l" t="t" r="r" b="b"/>
              <a:pathLst>
                <a:path w="14224" h="17091" extrusionOk="0">
                  <a:moveTo>
                    <a:pt x="7478" y="1"/>
                  </a:moveTo>
                  <a:lnTo>
                    <a:pt x="1060" y="11294"/>
                  </a:lnTo>
                  <a:cubicBezTo>
                    <a:pt x="0" y="13156"/>
                    <a:pt x="652" y="15524"/>
                    <a:pt x="2515" y="16583"/>
                  </a:cubicBezTo>
                  <a:cubicBezTo>
                    <a:pt x="3120" y="16927"/>
                    <a:pt x="3779" y="17091"/>
                    <a:pt x="4429" y="17091"/>
                  </a:cubicBezTo>
                  <a:cubicBezTo>
                    <a:pt x="5779" y="17091"/>
                    <a:pt x="7090" y="16385"/>
                    <a:pt x="7805" y="15128"/>
                  </a:cubicBezTo>
                  <a:lnTo>
                    <a:pt x="14223" y="3835"/>
                  </a:lnTo>
                  <a:lnTo>
                    <a:pt x="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612600" y="1906250"/>
              <a:ext cx="292250" cy="379025"/>
            </a:xfrm>
            <a:custGeom>
              <a:avLst/>
              <a:gdLst/>
              <a:ahLst/>
              <a:cxnLst/>
              <a:rect l="l" t="t" r="r" b="b"/>
              <a:pathLst>
                <a:path w="11690" h="15161" extrusionOk="0">
                  <a:moveTo>
                    <a:pt x="8337" y="0"/>
                  </a:moveTo>
                  <a:lnTo>
                    <a:pt x="1" y="14664"/>
                  </a:lnTo>
                  <a:cubicBezTo>
                    <a:pt x="601" y="15001"/>
                    <a:pt x="1252" y="15161"/>
                    <a:pt x="1895" y="15161"/>
                  </a:cubicBezTo>
                  <a:cubicBezTo>
                    <a:pt x="3245" y="15161"/>
                    <a:pt x="4556" y="14455"/>
                    <a:pt x="5271" y="13199"/>
                  </a:cubicBezTo>
                  <a:lnTo>
                    <a:pt x="11689" y="1906"/>
                  </a:lnTo>
                  <a:lnTo>
                    <a:pt x="83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604750" y="1945300"/>
              <a:ext cx="297100" cy="336300"/>
            </a:xfrm>
            <a:custGeom>
              <a:avLst/>
              <a:gdLst/>
              <a:ahLst/>
              <a:cxnLst/>
              <a:rect l="l" t="t" r="r" b="b"/>
              <a:pathLst>
                <a:path w="11884" h="13452" extrusionOk="0">
                  <a:moveTo>
                    <a:pt x="11531" y="1"/>
                  </a:moveTo>
                  <a:lnTo>
                    <a:pt x="5217" y="11107"/>
                  </a:lnTo>
                  <a:cubicBezTo>
                    <a:pt x="4675" y="12063"/>
                    <a:pt x="3898" y="12695"/>
                    <a:pt x="2972" y="12938"/>
                  </a:cubicBezTo>
                  <a:cubicBezTo>
                    <a:pt x="2698" y="13010"/>
                    <a:pt x="2416" y="13045"/>
                    <a:pt x="2133" y="13045"/>
                  </a:cubicBezTo>
                  <a:cubicBezTo>
                    <a:pt x="1481" y="13045"/>
                    <a:pt x="819" y="12857"/>
                    <a:pt x="210" y="12490"/>
                  </a:cubicBezTo>
                  <a:lnTo>
                    <a:pt x="0" y="12838"/>
                  </a:lnTo>
                  <a:cubicBezTo>
                    <a:pt x="34" y="12858"/>
                    <a:pt x="65" y="12876"/>
                    <a:pt x="98" y="12895"/>
                  </a:cubicBezTo>
                  <a:cubicBezTo>
                    <a:pt x="746" y="13263"/>
                    <a:pt x="1443" y="13452"/>
                    <a:pt x="2133" y="13452"/>
                  </a:cubicBezTo>
                  <a:cubicBezTo>
                    <a:pt x="2451" y="13452"/>
                    <a:pt x="2767" y="13412"/>
                    <a:pt x="3075" y="13330"/>
                  </a:cubicBezTo>
                  <a:cubicBezTo>
                    <a:pt x="4109" y="13059"/>
                    <a:pt x="4971" y="12360"/>
                    <a:pt x="5570" y="11308"/>
                  </a:cubicBezTo>
                  <a:lnTo>
                    <a:pt x="11883" y="201"/>
                  </a:lnTo>
                  <a:lnTo>
                    <a:pt x="11531" y="1"/>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5817025" y="1952675"/>
              <a:ext cx="64825" cy="42850"/>
            </a:xfrm>
            <a:custGeom>
              <a:avLst/>
              <a:gdLst/>
              <a:ahLst/>
              <a:cxnLst/>
              <a:rect l="l" t="t" r="r" b="b"/>
              <a:pathLst>
                <a:path w="2593" h="1714" extrusionOk="0">
                  <a:moveTo>
                    <a:pt x="201" y="0"/>
                  </a:moveTo>
                  <a:lnTo>
                    <a:pt x="0" y="354"/>
                  </a:lnTo>
                  <a:lnTo>
                    <a:pt x="2392" y="1713"/>
                  </a:lnTo>
                  <a:lnTo>
                    <a:pt x="2593" y="1360"/>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5834350" y="1922175"/>
              <a:ext cx="64850" cy="42850"/>
            </a:xfrm>
            <a:custGeom>
              <a:avLst/>
              <a:gdLst/>
              <a:ahLst/>
              <a:cxnLst/>
              <a:rect l="l" t="t" r="r" b="b"/>
              <a:pathLst>
                <a:path w="2594" h="1714" extrusionOk="0">
                  <a:moveTo>
                    <a:pt x="202" y="1"/>
                  </a:moveTo>
                  <a:lnTo>
                    <a:pt x="1" y="353"/>
                  </a:lnTo>
                  <a:lnTo>
                    <a:pt x="2392" y="1714"/>
                  </a:lnTo>
                  <a:lnTo>
                    <a:pt x="2593" y="1360"/>
                  </a:lnTo>
                  <a:lnTo>
                    <a:pt x="2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4"/>
            <p:cNvSpPr/>
            <p:nvPr/>
          </p:nvSpPr>
          <p:spPr>
            <a:xfrm>
              <a:off x="5811850" y="1961675"/>
              <a:ext cx="64825" cy="42825"/>
            </a:xfrm>
            <a:custGeom>
              <a:avLst/>
              <a:gdLst/>
              <a:ahLst/>
              <a:cxnLst/>
              <a:rect l="l" t="t" r="r" b="b"/>
              <a:pathLst>
                <a:path w="2593" h="1713" extrusionOk="0">
                  <a:moveTo>
                    <a:pt x="200" y="0"/>
                  </a:moveTo>
                  <a:lnTo>
                    <a:pt x="0" y="353"/>
                  </a:lnTo>
                  <a:lnTo>
                    <a:pt x="2393" y="1713"/>
                  </a:lnTo>
                  <a:lnTo>
                    <a:pt x="2593" y="1360"/>
                  </a:lnTo>
                  <a:lnTo>
                    <a:pt x="200" y="0"/>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4"/>
            <p:cNvSpPr/>
            <p:nvPr/>
          </p:nvSpPr>
          <p:spPr>
            <a:xfrm>
              <a:off x="5715375" y="1894975"/>
              <a:ext cx="64825" cy="42825"/>
            </a:xfrm>
            <a:custGeom>
              <a:avLst/>
              <a:gdLst/>
              <a:ahLst/>
              <a:cxnLst/>
              <a:rect l="l" t="t" r="r" b="b"/>
              <a:pathLst>
                <a:path w="2593" h="1713" extrusionOk="0">
                  <a:moveTo>
                    <a:pt x="201" y="0"/>
                  </a:moveTo>
                  <a:lnTo>
                    <a:pt x="0" y="354"/>
                  </a:lnTo>
                  <a:lnTo>
                    <a:pt x="2393" y="1713"/>
                  </a:lnTo>
                  <a:lnTo>
                    <a:pt x="2593" y="1359"/>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4"/>
            <p:cNvSpPr/>
            <p:nvPr/>
          </p:nvSpPr>
          <p:spPr>
            <a:xfrm>
              <a:off x="5593050" y="1864900"/>
              <a:ext cx="210750" cy="260425"/>
            </a:xfrm>
            <a:custGeom>
              <a:avLst/>
              <a:gdLst/>
              <a:ahLst/>
              <a:cxnLst/>
              <a:rect l="l" t="t" r="r" b="b"/>
              <a:pathLst>
                <a:path w="8430" h="10417" extrusionOk="0">
                  <a:moveTo>
                    <a:pt x="5805" y="1"/>
                  </a:moveTo>
                  <a:lnTo>
                    <a:pt x="56" y="10114"/>
                  </a:lnTo>
                  <a:cubicBezTo>
                    <a:pt x="0" y="10211"/>
                    <a:pt x="35" y="10335"/>
                    <a:pt x="132" y="10390"/>
                  </a:cubicBezTo>
                  <a:cubicBezTo>
                    <a:pt x="163" y="10408"/>
                    <a:pt x="198" y="10416"/>
                    <a:pt x="232" y="10416"/>
                  </a:cubicBezTo>
                  <a:cubicBezTo>
                    <a:pt x="302" y="10416"/>
                    <a:pt x="371" y="10379"/>
                    <a:pt x="409" y="10314"/>
                  </a:cubicBezTo>
                  <a:lnTo>
                    <a:pt x="5958" y="553"/>
                  </a:lnTo>
                  <a:lnTo>
                    <a:pt x="8098" y="1770"/>
                  </a:lnTo>
                  <a:cubicBezTo>
                    <a:pt x="8129" y="1788"/>
                    <a:pt x="8163" y="1796"/>
                    <a:pt x="8197" y="1796"/>
                  </a:cubicBezTo>
                  <a:cubicBezTo>
                    <a:pt x="8268" y="1796"/>
                    <a:pt x="8336" y="1759"/>
                    <a:pt x="8373" y="1693"/>
                  </a:cubicBezTo>
                  <a:cubicBezTo>
                    <a:pt x="8429" y="1596"/>
                    <a:pt x="8395" y="1472"/>
                    <a:pt x="8298" y="1418"/>
                  </a:cubicBezTo>
                  <a:lnTo>
                    <a:pt x="58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4"/>
            <p:cNvSpPr/>
            <p:nvPr/>
          </p:nvSpPr>
          <p:spPr>
            <a:xfrm>
              <a:off x="5728275" y="1890950"/>
              <a:ext cx="56650" cy="38100"/>
            </a:xfrm>
            <a:custGeom>
              <a:avLst/>
              <a:gdLst/>
              <a:ahLst/>
              <a:cxnLst/>
              <a:rect l="l" t="t" r="r" b="b"/>
              <a:pathLst>
                <a:path w="2266" h="1524" extrusionOk="0">
                  <a:moveTo>
                    <a:pt x="199" y="0"/>
                  </a:moveTo>
                  <a:lnTo>
                    <a:pt x="1" y="349"/>
                  </a:lnTo>
                  <a:lnTo>
                    <a:pt x="2068" y="1523"/>
                  </a:lnTo>
                  <a:lnTo>
                    <a:pt x="2266" y="1175"/>
                  </a:lnTo>
                  <a:lnTo>
                    <a:pt x="1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4"/>
            <p:cNvSpPr/>
            <p:nvPr/>
          </p:nvSpPr>
          <p:spPr>
            <a:xfrm>
              <a:off x="5543700" y="1851225"/>
              <a:ext cx="368275" cy="439225"/>
            </a:xfrm>
            <a:custGeom>
              <a:avLst/>
              <a:gdLst/>
              <a:ahLst/>
              <a:cxnLst/>
              <a:rect l="l" t="t" r="r" b="b"/>
              <a:pathLst>
                <a:path w="14731" h="17569" extrusionOk="0">
                  <a:moveTo>
                    <a:pt x="7785" y="555"/>
                  </a:moveTo>
                  <a:lnTo>
                    <a:pt x="14176" y="4187"/>
                  </a:lnTo>
                  <a:lnTo>
                    <a:pt x="7857" y="15303"/>
                  </a:lnTo>
                  <a:cubicBezTo>
                    <a:pt x="7181" y="16493"/>
                    <a:pt x="5935" y="17162"/>
                    <a:pt x="4655" y="17162"/>
                  </a:cubicBezTo>
                  <a:cubicBezTo>
                    <a:pt x="4040" y="17162"/>
                    <a:pt x="3417" y="17008"/>
                    <a:pt x="2845" y="16683"/>
                  </a:cubicBezTo>
                  <a:cubicBezTo>
                    <a:pt x="1083" y="15682"/>
                    <a:pt x="463" y="13433"/>
                    <a:pt x="1466" y="11671"/>
                  </a:cubicBezTo>
                  <a:lnTo>
                    <a:pt x="7785" y="555"/>
                  </a:lnTo>
                  <a:close/>
                  <a:moveTo>
                    <a:pt x="7633" y="0"/>
                  </a:moveTo>
                  <a:lnTo>
                    <a:pt x="1114" y="11470"/>
                  </a:lnTo>
                  <a:cubicBezTo>
                    <a:pt x="0" y="13427"/>
                    <a:pt x="687" y="15922"/>
                    <a:pt x="2644" y="17036"/>
                  </a:cubicBezTo>
                  <a:cubicBezTo>
                    <a:pt x="3280" y="17397"/>
                    <a:pt x="3972" y="17568"/>
                    <a:pt x="4655" y="17568"/>
                  </a:cubicBezTo>
                  <a:cubicBezTo>
                    <a:pt x="6076" y="17568"/>
                    <a:pt x="7458" y="16826"/>
                    <a:pt x="8211" y="15505"/>
                  </a:cubicBezTo>
                  <a:lnTo>
                    <a:pt x="14730" y="4035"/>
                  </a:lnTo>
                  <a:lnTo>
                    <a:pt x="76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5" name="Google Shape;1475;p44"/>
          <p:cNvGrpSpPr/>
          <p:nvPr/>
        </p:nvGrpSpPr>
        <p:grpSpPr>
          <a:xfrm rot="-1462290">
            <a:off x="-134754" y="1299287"/>
            <a:ext cx="2067112" cy="4087673"/>
            <a:chOff x="5567250" y="491925"/>
            <a:chExt cx="455150" cy="900050"/>
          </a:xfrm>
        </p:grpSpPr>
        <p:sp>
          <p:nvSpPr>
            <p:cNvPr id="1476" name="Google Shape;1476;p44"/>
            <p:cNvSpPr/>
            <p:nvPr/>
          </p:nvSpPr>
          <p:spPr>
            <a:xfrm>
              <a:off x="5567250" y="491925"/>
              <a:ext cx="277375" cy="483425"/>
            </a:xfrm>
            <a:custGeom>
              <a:avLst/>
              <a:gdLst/>
              <a:ahLst/>
              <a:cxnLst/>
              <a:rect l="l" t="t" r="r" b="b"/>
              <a:pathLst>
                <a:path w="11095" h="19337" extrusionOk="0">
                  <a:moveTo>
                    <a:pt x="7913" y="0"/>
                  </a:moveTo>
                  <a:lnTo>
                    <a:pt x="7913" y="649"/>
                  </a:lnTo>
                  <a:lnTo>
                    <a:pt x="9268" y="649"/>
                  </a:lnTo>
                  <a:cubicBezTo>
                    <a:pt x="9641" y="649"/>
                    <a:pt x="9936" y="782"/>
                    <a:pt x="10146" y="1046"/>
                  </a:cubicBezTo>
                  <a:cubicBezTo>
                    <a:pt x="10340" y="1288"/>
                    <a:pt x="10446" y="1626"/>
                    <a:pt x="10446" y="1994"/>
                  </a:cubicBezTo>
                  <a:cubicBezTo>
                    <a:pt x="10446" y="2699"/>
                    <a:pt x="10041" y="3413"/>
                    <a:pt x="9268" y="3413"/>
                  </a:cubicBezTo>
                  <a:lnTo>
                    <a:pt x="3201" y="3413"/>
                  </a:lnTo>
                  <a:cubicBezTo>
                    <a:pt x="2305" y="3413"/>
                    <a:pt x="1550" y="3666"/>
                    <a:pt x="1015" y="4141"/>
                  </a:cubicBezTo>
                  <a:cubicBezTo>
                    <a:pt x="527" y="4578"/>
                    <a:pt x="258" y="5170"/>
                    <a:pt x="258" y="5811"/>
                  </a:cubicBezTo>
                  <a:cubicBezTo>
                    <a:pt x="258" y="7028"/>
                    <a:pt x="1269" y="8260"/>
                    <a:pt x="3201" y="8260"/>
                  </a:cubicBezTo>
                  <a:lnTo>
                    <a:pt x="8179" y="8260"/>
                  </a:lnTo>
                  <a:cubicBezTo>
                    <a:pt x="9645" y="8260"/>
                    <a:pt x="10301" y="9428"/>
                    <a:pt x="10301" y="10587"/>
                  </a:cubicBezTo>
                  <a:cubicBezTo>
                    <a:pt x="10301" y="11742"/>
                    <a:pt x="9637" y="12986"/>
                    <a:pt x="8179" y="12986"/>
                  </a:cubicBezTo>
                  <a:lnTo>
                    <a:pt x="3144" y="12986"/>
                  </a:lnTo>
                  <a:cubicBezTo>
                    <a:pt x="2171" y="12986"/>
                    <a:pt x="1357" y="13270"/>
                    <a:pt x="789" y="13807"/>
                  </a:cubicBezTo>
                  <a:cubicBezTo>
                    <a:pt x="280" y="14287"/>
                    <a:pt x="0" y="14941"/>
                    <a:pt x="0" y="15649"/>
                  </a:cubicBezTo>
                  <a:cubicBezTo>
                    <a:pt x="0" y="16928"/>
                    <a:pt x="995" y="18289"/>
                    <a:pt x="2840" y="18289"/>
                  </a:cubicBezTo>
                  <a:cubicBezTo>
                    <a:pt x="4276" y="18289"/>
                    <a:pt x="4775" y="19295"/>
                    <a:pt x="4795" y="19336"/>
                  </a:cubicBezTo>
                  <a:lnTo>
                    <a:pt x="5382" y="19067"/>
                  </a:lnTo>
                  <a:cubicBezTo>
                    <a:pt x="5356" y="19009"/>
                    <a:pt x="4702" y="17643"/>
                    <a:pt x="2838" y="17643"/>
                  </a:cubicBezTo>
                  <a:cubicBezTo>
                    <a:pt x="1400" y="17643"/>
                    <a:pt x="648" y="16642"/>
                    <a:pt x="648" y="15653"/>
                  </a:cubicBezTo>
                  <a:cubicBezTo>
                    <a:pt x="648" y="15125"/>
                    <a:pt x="857" y="14639"/>
                    <a:pt x="1235" y="14281"/>
                  </a:cubicBezTo>
                  <a:cubicBezTo>
                    <a:pt x="1681" y="13860"/>
                    <a:pt x="2340" y="13638"/>
                    <a:pt x="3144" y="13638"/>
                  </a:cubicBezTo>
                  <a:lnTo>
                    <a:pt x="8180" y="13638"/>
                  </a:lnTo>
                  <a:cubicBezTo>
                    <a:pt x="9999" y="13638"/>
                    <a:pt x="10951" y="12105"/>
                    <a:pt x="10951" y="10590"/>
                  </a:cubicBezTo>
                  <a:cubicBezTo>
                    <a:pt x="10951" y="9157"/>
                    <a:pt x="10084" y="7613"/>
                    <a:pt x="8180" y="7613"/>
                  </a:cubicBezTo>
                  <a:lnTo>
                    <a:pt x="3203" y="7613"/>
                  </a:lnTo>
                  <a:cubicBezTo>
                    <a:pt x="1625" y="7613"/>
                    <a:pt x="908" y="6680"/>
                    <a:pt x="908" y="5813"/>
                  </a:cubicBezTo>
                  <a:cubicBezTo>
                    <a:pt x="908" y="5361"/>
                    <a:pt x="1099" y="4940"/>
                    <a:pt x="1448" y="4629"/>
                  </a:cubicBezTo>
                  <a:cubicBezTo>
                    <a:pt x="1861" y="4259"/>
                    <a:pt x="2467" y="4065"/>
                    <a:pt x="3201" y="4065"/>
                  </a:cubicBezTo>
                  <a:lnTo>
                    <a:pt x="9268" y="4065"/>
                  </a:lnTo>
                  <a:cubicBezTo>
                    <a:pt x="10467" y="4065"/>
                    <a:pt x="11094" y="3023"/>
                    <a:pt x="11094" y="1995"/>
                  </a:cubicBezTo>
                  <a:cubicBezTo>
                    <a:pt x="11094" y="1480"/>
                    <a:pt x="10937" y="1000"/>
                    <a:pt x="10653" y="642"/>
                  </a:cubicBezTo>
                  <a:cubicBezTo>
                    <a:pt x="10320" y="222"/>
                    <a:pt x="9840" y="0"/>
                    <a:pt x="92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4"/>
            <p:cNvSpPr/>
            <p:nvPr/>
          </p:nvSpPr>
          <p:spPr>
            <a:xfrm>
              <a:off x="5700700" y="684175"/>
              <a:ext cx="137850" cy="71425"/>
            </a:xfrm>
            <a:custGeom>
              <a:avLst/>
              <a:gdLst/>
              <a:ahLst/>
              <a:cxnLst/>
              <a:rect l="l" t="t" r="r" b="b"/>
              <a:pathLst>
                <a:path w="5514" h="2857" extrusionOk="0">
                  <a:moveTo>
                    <a:pt x="81" y="0"/>
                  </a:moveTo>
                  <a:cubicBezTo>
                    <a:pt x="37" y="0"/>
                    <a:pt x="0" y="37"/>
                    <a:pt x="0" y="81"/>
                  </a:cubicBezTo>
                  <a:cubicBezTo>
                    <a:pt x="0" y="126"/>
                    <a:pt x="37" y="163"/>
                    <a:pt x="81" y="163"/>
                  </a:cubicBezTo>
                  <a:lnTo>
                    <a:pt x="2879" y="163"/>
                  </a:lnTo>
                  <a:cubicBezTo>
                    <a:pt x="4287" y="163"/>
                    <a:pt x="5350" y="1286"/>
                    <a:pt x="5350" y="2774"/>
                  </a:cubicBezTo>
                  <a:cubicBezTo>
                    <a:pt x="5350" y="2820"/>
                    <a:pt x="5387" y="2856"/>
                    <a:pt x="5431" y="2856"/>
                  </a:cubicBezTo>
                  <a:cubicBezTo>
                    <a:pt x="5476" y="2856"/>
                    <a:pt x="5513" y="2821"/>
                    <a:pt x="5512" y="2773"/>
                  </a:cubicBezTo>
                  <a:cubicBezTo>
                    <a:pt x="5512" y="1193"/>
                    <a:pt x="4379" y="0"/>
                    <a:pt x="28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4"/>
            <p:cNvSpPr/>
            <p:nvPr/>
          </p:nvSpPr>
          <p:spPr>
            <a:xfrm>
              <a:off x="5577000" y="579975"/>
              <a:ext cx="102575" cy="55500"/>
            </a:xfrm>
            <a:custGeom>
              <a:avLst/>
              <a:gdLst/>
              <a:ahLst/>
              <a:cxnLst/>
              <a:rect l="l" t="t" r="r" b="b"/>
              <a:pathLst>
                <a:path w="4103" h="2220" extrusionOk="0">
                  <a:moveTo>
                    <a:pt x="2652" y="1"/>
                  </a:moveTo>
                  <a:cubicBezTo>
                    <a:pt x="1942" y="1"/>
                    <a:pt x="1272" y="239"/>
                    <a:pt x="762" y="671"/>
                  </a:cubicBezTo>
                  <a:cubicBezTo>
                    <a:pt x="278" y="1081"/>
                    <a:pt x="0" y="1617"/>
                    <a:pt x="0" y="2139"/>
                  </a:cubicBezTo>
                  <a:cubicBezTo>
                    <a:pt x="0" y="2184"/>
                    <a:pt x="37" y="2220"/>
                    <a:pt x="82" y="2220"/>
                  </a:cubicBezTo>
                  <a:cubicBezTo>
                    <a:pt x="127" y="2220"/>
                    <a:pt x="162" y="2184"/>
                    <a:pt x="163" y="2140"/>
                  </a:cubicBezTo>
                  <a:cubicBezTo>
                    <a:pt x="163" y="1665"/>
                    <a:pt x="420" y="1175"/>
                    <a:pt x="867" y="796"/>
                  </a:cubicBezTo>
                  <a:cubicBezTo>
                    <a:pt x="1349" y="388"/>
                    <a:pt x="1981" y="164"/>
                    <a:pt x="2652" y="164"/>
                  </a:cubicBezTo>
                  <a:lnTo>
                    <a:pt x="4021" y="164"/>
                  </a:lnTo>
                  <a:cubicBezTo>
                    <a:pt x="4066" y="164"/>
                    <a:pt x="4102" y="127"/>
                    <a:pt x="4102" y="82"/>
                  </a:cubicBezTo>
                  <a:cubicBezTo>
                    <a:pt x="4102" y="37"/>
                    <a:pt x="4066" y="1"/>
                    <a:pt x="40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4"/>
            <p:cNvSpPr/>
            <p:nvPr/>
          </p:nvSpPr>
          <p:spPr>
            <a:xfrm>
              <a:off x="5579675" y="901900"/>
              <a:ext cx="104575" cy="52575"/>
            </a:xfrm>
            <a:custGeom>
              <a:avLst/>
              <a:gdLst/>
              <a:ahLst/>
              <a:cxnLst/>
              <a:rect l="l" t="t" r="r" b="b"/>
              <a:pathLst>
                <a:path w="4183" h="2103" extrusionOk="0">
                  <a:moveTo>
                    <a:pt x="94" y="0"/>
                  </a:moveTo>
                  <a:cubicBezTo>
                    <a:pt x="82" y="0"/>
                    <a:pt x="69" y="3"/>
                    <a:pt x="56" y="10"/>
                  </a:cubicBezTo>
                  <a:cubicBezTo>
                    <a:pt x="16" y="31"/>
                    <a:pt x="1" y="80"/>
                    <a:pt x="22" y="119"/>
                  </a:cubicBezTo>
                  <a:cubicBezTo>
                    <a:pt x="460" y="975"/>
                    <a:pt x="1201" y="1479"/>
                    <a:pt x="2054" y="1501"/>
                  </a:cubicBezTo>
                  <a:cubicBezTo>
                    <a:pt x="2082" y="1501"/>
                    <a:pt x="2110" y="1501"/>
                    <a:pt x="2137" y="1501"/>
                  </a:cubicBezTo>
                  <a:cubicBezTo>
                    <a:pt x="3385" y="1501"/>
                    <a:pt x="3902" y="1941"/>
                    <a:pt x="4033" y="2077"/>
                  </a:cubicBezTo>
                  <a:cubicBezTo>
                    <a:pt x="4049" y="2095"/>
                    <a:pt x="4070" y="2102"/>
                    <a:pt x="4091" y="2102"/>
                  </a:cubicBezTo>
                  <a:cubicBezTo>
                    <a:pt x="4111" y="2102"/>
                    <a:pt x="4131" y="2094"/>
                    <a:pt x="4148" y="2080"/>
                  </a:cubicBezTo>
                  <a:cubicBezTo>
                    <a:pt x="4181" y="2049"/>
                    <a:pt x="4183" y="1997"/>
                    <a:pt x="4151" y="1965"/>
                  </a:cubicBezTo>
                  <a:cubicBezTo>
                    <a:pt x="4008" y="1817"/>
                    <a:pt x="3446" y="1339"/>
                    <a:pt x="2139" y="1339"/>
                  </a:cubicBezTo>
                  <a:cubicBezTo>
                    <a:pt x="2112" y="1339"/>
                    <a:pt x="2084" y="1339"/>
                    <a:pt x="2055" y="1339"/>
                  </a:cubicBezTo>
                  <a:cubicBezTo>
                    <a:pt x="1255" y="1318"/>
                    <a:pt x="582" y="860"/>
                    <a:pt x="166" y="45"/>
                  </a:cubicBezTo>
                  <a:cubicBezTo>
                    <a:pt x="151" y="17"/>
                    <a:pt x="123" y="0"/>
                    <a:pt x="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4"/>
            <p:cNvSpPr/>
            <p:nvPr/>
          </p:nvSpPr>
          <p:spPr>
            <a:xfrm>
              <a:off x="5571600" y="942975"/>
              <a:ext cx="450800" cy="444925"/>
            </a:xfrm>
            <a:custGeom>
              <a:avLst/>
              <a:gdLst/>
              <a:ahLst/>
              <a:cxnLst/>
              <a:rect l="l" t="t" r="r" b="b"/>
              <a:pathLst>
                <a:path w="18032" h="17797" extrusionOk="0">
                  <a:moveTo>
                    <a:pt x="7057" y="0"/>
                  </a:moveTo>
                  <a:cubicBezTo>
                    <a:pt x="6224" y="0"/>
                    <a:pt x="5424" y="186"/>
                    <a:pt x="4675" y="542"/>
                  </a:cubicBezTo>
                  <a:cubicBezTo>
                    <a:pt x="1363" y="2116"/>
                    <a:pt x="1" y="6565"/>
                    <a:pt x="2661" y="13492"/>
                  </a:cubicBezTo>
                  <a:cubicBezTo>
                    <a:pt x="3767" y="16197"/>
                    <a:pt x="5661" y="17797"/>
                    <a:pt x="8293" y="17797"/>
                  </a:cubicBezTo>
                  <a:cubicBezTo>
                    <a:pt x="9501" y="17797"/>
                    <a:pt x="10864" y="17460"/>
                    <a:pt x="12377" y="16740"/>
                  </a:cubicBezTo>
                  <a:cubicBezTo>
                    <a:pt x="17194" y="14451"/>
                    <a:pt x="18032" y="10894"/>
                    <a:pt x="15990" y="7153"/>
                  </a:cubicBezTo>
                  <a:cubicBezTo>
                    <a:pt x="13133" y="2174"/>
                    <a:pt x="9905" y="0"/>
                    <a:pt x="70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4"/>
            <p:cNvSpPr/>
            <p:nvPr/>
          </p:nvSpPr>
          <p:spPr>
            <a:xfrm>
              <a:off x="5591900" y="938900"/>
              <a:ext cx="416275" cy="453075"/>
            </a:xfrm>
            <a:custGeom>
              <a:avLst/>
              <a:gdLst/>
              <a:ahLst/>
              <a:cxnLst/>
              <a:rect l="l" t="t" r="r" b="b"/>
              <a:pathLst>
                <a:path w="16651" h="18123" extrusionOk="0">
                  <a:moveTo>
                    <a:pt x="6245" y="324"/>
                  </a:moveTo>
                  <a:cubicBezTo>
                    <a:pt x="9298" y="324"/>
                    <a:pt x="12420" y="2837"/>
                    <a:pt x="15035" y="7393"/>
                  </a:cubicBezTo>
                  <a:cubicBezTo>
                    <a:pt x="16051" y="9255"/>
                    <a:pt x="16313" y="10988"/>
                    <a:pt x="15809" y="12540"/>
                  </a:cubicBezTo>
                  <a:cubicBezTo>
                    <a:pt x="15258" y="14239"/>
                    <a:pt x="13807" y="15657"/>
                    <a:pt x="11496" y="16757"/>
                  </a:cubicBezTo>
                  <a:cubicBezTo>
                    <a:pt x="10044" y="17448"/>
                    <a:pt x="8694" y="17797"/>
                    <a:pt x="7482" y="17797"/>
                  </a:cubicBezTo>
                  <a:cubicBezTo>
                    <a:pt x="5019" y="17797"/>
                    <a:pt x="3122" y="16344"/>
                    <a:pt x="2000" y="13596"/>
                  </a:cubicBezTo>
                  <a:cubicBezTo>
                    <a:pt x="759" y="10368"/>
                    <a:pt x="335" y="7466"/>
                    <a:pt x="775" y="5204"/>
                  </a:cubicBezTo>
                  <a:cubicBezTo>
                    <a:pt x="1174" y="3148"/>
                    <a:pt x="2265" y="1643"/>
                    <a:pt x="3931" y="850"/>
                  </a:cubicBezTo>
                  <a:cubicBezTo>
                    <a:pt x="4667" y="502"/>
                    <a:pt x="5445" y="324"/>
                    <a:pt x="6245" y="324"/>
                  </a:cubicBezTo>
                  <a:close/>
                  <a:moveTo>
                    <a:pt x="6245" y="0"/>
                  </a:moveTo>
                  <a:cubicBezTo>
                    <a:pt x="5396" y="0"/>
                    <a:pt x="4572" y="187"/>
                    <a:pt x="3794" y="558"/>
                  </a:cubicBezTo>
                  <a:cubicBezTo>
                    <a:pt x="2031" y="1396"/>
                    <a:pt x="877" y="2981"/>
                    <a:pt x="459" y="5142"/>
                  </a:cubicBezTo>
                  <a:cubicBezTo>
                    <a:pt x="1" y="7497"/>
                    <a:pt x="419" y="10381"/>
                    <a:pt x="1700" y="13716"/>
                  </a:cubicBezTo>
                  <a:cubicBezTo>
                    <a:pt x="2878" y="16599"/>
                    <a:pt x="4878" y="18122"/>
                    <a:pt x="7483" y="18122"/>
                  </a:cubicBezTo>
                  <a:cubicBezTo>
                    <a:pt x="8744" y="18122"/>
                    <a:pt x="10141" y="17761"/>
                    <a:pt x="11635" y="17050"/>
                  </a:cubicBezTo>
                  <a:cubicBezTo>
                    <a:pt x="14030" y="15911"/>
                    <a:pt x="15538" y="14428"/>
                    <a:pt x="16118" y="12641"/>
                  </a:cubicBezTo>
                  <a:cubicBezTo>
                    <a:pt x="16651" y="11001"/>
                    <a:pt x="16383" y="9184"/>
                    <a:pt x="15319" y="7235"/>
                  </a:cubicBezTo>
                  <a:cubicBezTo>
                    <a:pt x="12641" y="2569"/>
                    <a:pt x="9419" y="0"/>
                    <a:pt x="62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4"/>
            <p:cNvSpPr/>
            <p:nvPr/>
          </p:nvSpPr>
          <p:spPr>
            <a:xfrm>
              <a:off x="5692325" y="946775"/>
              <a:ext cx="306975" cy="409450"/>
            </a:xfrm>
            <a:custGeom>
              <a:avLst/>
              <a:gdLst/>
              <a:ahLst/>
              <a:cxnLst/>
              <a:rect l="l" t="t" r="r" b="b"/>
              <a:pathLst>
                <a:path w="12279" h="16378" extrusionOk="0">
                  <a:moveTo>
                    <a:pt x="2295" y="0"/>
                  </a:moveTo>
                  <a:cubicBezTo>
                    <a:pt x="1536" y="0"/>
                    <a:pt x="792" y="166"/>
                    <a:pt x="77" y="506"/>
                  </a:cubicBezTo>
                  <a:cubicBezTo>
                    <a:pt x="24" y="531"/>
                    <a:pt x="1" y="594"/>
                    <a:pt x="26" y="648"/>
                  </a:cubicBezTo>
                  <a:cubicBezTo>
                    <a:pt x="44" y="687"/>
                    <a:pt x="83" y="709"/>
                    <a:pt x="123" y="709"/>
                  </a:cubicBezTo>
                  <a:cubicBezTo>
                    <a:pt x="138" y="709"/>
                    <a:pt x="154" y="706"/>
                    <a:pt x="168" y="700"/>
                  </a:cubicBezTo>
                  <a:cubicBezTo>
                    <a:pt x="852" y="374"/>
                    <a:pt x="1565" y="215"/>
                    <a:pt x="2294" y="215"/>
                  </a:cubicBezTo>
                  <a:cubicBezTo>
                    <a:pt x="5154" y="215"/>
                    <a:pt x="8251" y="2661"/>
                    <a:pt x="10781" y="7071"/>
                  </a:cubicBezTo>
                  <a:cubicBezTo>
                    <a:pt x="11791" y="8919"/>
                    <a:pt x="12056" y="10631"/>
                    <a:pt x="11568" y="12153"/>
                  </a:cubicBezTo>
                  <a:cubicBezTo>
                    <a:pt x="11050" y="13771"/>
                    <a:pt x="9690" y="15123"/>
                    <a:pt x="7526" y="16173"/>
                  </a:cubicBezTo>
                  <a:cubicBezTo>
                    <a:pt x="7472" y="16200"/>
                    <a:pt x="7449" y="16265"/>
                    <a:pt x="7476" y="16317"/>
                  </a:cubicBezTo>
                  <a:cubicBezTo>
                    <a:pt x="7494" y="16355"/>
                    <a:pt x="7532" y="16377"/>
                    <a:pt x="7572" y="16377"/>
                  </a:cubicBezTo>
                  <a:cubicBezTo>
                    <a:pt x="7588" y="16377"/>
                    <a:pt x="7604" y="16373"/>
                    <a:pt x="7621" y="16367"/>
                  </a:cubicBezTo>
                  <a:cubicBezTo>
                    <a:pt x="9841" y="15290"/>
                    <a:pt x="11237" y="13895"/>
                    <a:pt x="11773" y="12220"/>
                  </a:cubicBezTo>
                  <a:cubicBezTo>
                    <a:pt x="12278" y="10638"/>
                    <a:pt x="12009" y="8872"/>
                    <a:pt x="10968" y="6967"/>
                  </a:cubicBezTo>
                  <a:cubicBezTo>
                    <a:pt x="8397" y="2484"/>
                    <a:pt x="5233" y="0"/>
                    <a:pt x="2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5577975" y="959650"/>
              <a:ext cx="300075" cy="418325"/>
            </a:xfrm>
            <a:custGeom>
              <a:avLst/>
              <a:gdLst/>
              <a:ahLst/>
              <a:cxnLst/>
              <a:rect l="l" t="t" r="r" b="b"/>
              <a:pathLst>
                <a:path w="12003" h="16733" extrusionOk="0">
                  <a:moveTo>
                    <a:pt x="4533" y="0"/>
                  </a:moveTo>
                  <a:cubicBezTo>
                    <a:pt x="1322" y="1527"/>
                    <a:pt x="0" y="5841"/>
                    <a:pt x="2580" y="12558"/>
                  </a:cubicBezTo>
                  <a:cubicBezTo>
                    <a:pt x="3652" y="15181"/>
                    <a:pt x="5489" y="16733"/>
                    <a:pt x="8043" y="16733"/>
                  </a:cubicBezTo>
                  <a:cubicBezTo>
                    <a:pt x="9214" y="16733"/>
                    <a:pt x="10535" y="16407"/>
                    <a:pt x="12002" y="15709"/>
                  </a:cubicBezTo>
                  <a:lnTo>
                    <a:pt x="453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5582000" y="960500"/>
              <a:ext cx="298550" cy="423825"/>
            </a:xfrm>
            <a:custGeom>
              <a:avLst/>
              <a:gdLst/>
              <a:ahLst/>
              <a:cxnLst/>
              <a:rect l="l" t="t" r="r" b="b"/>
              <a:pathLst>
                <a:path w="11942" h="16953" extrusionOk="0">
                  <a:moveTo>
                    <a:pt x="4305" y="0"/>
                  </a:moveTo>
                  <a:cubicBezTo>
                    <a:pt x="4281" y="0"/>
                    <a:pt x="4258" y="5"/>
                    <a:pt x="4235" y="16"/>
                  </a:cubicBezTo>
                  <a:cubicBezTo>
                    <a:pt x="725" y="1684"/>
                    <a:pt x="0" y="6511"/>
                    <a:pt x="2345" y="12614"/>
                  </a:cubicBezTo>
                  <a:cubicBezTo>
                    <a:pt x="3171" y="14635"/>
                    <a:pt x="4381" y="15970"/>
                    <a:pt x="5942" y="16582"/>
                  </a:cubicBezTo>
                  <a:cubicBezTo>
                    <a:pt x="6572" y="16828"/>
                    <a:pt x="7249" y="16952"/>
                    <a:pt x="7970" y="16952"/>
                  </a:cubicBezTo>
                  <a:cubicBezTo>
                    <a:pt x="9142" y="16952"/>
                    <a:pt x="10430" y="16627"/>
                    <a:pt x="11824" y="15976"/>
                  </a:cubicBezTo>
                  <a:cubicBezTo>
                    <a:pt x="11906" y="15938"/>
                    <a:pt x="11941" y="15842"/>
                    <a:pt x="11903" y="15760"/>
                  </a:cubicBezTo>
                  <a:cubicBezTo>
                    <a:pt x="11876" y="15701"/>
                    <a:pt x="11817" y="15666"/>
                    <a:pt x="11756" y="15666"/>
                  </a:cubicBezTo>
                  <a:cubicBezTo>
                    <a:pt x="11733" y="15666"/>
                    <a:pt x="11710" y="15671"/>
                    <a:pt x="11688" y="15681"/>
                  </a:cubicBezTo>
                  <a:cubicBezTo>
                    <a:pt x="10338" y="16310"/>
                    <a:pt x="9095" y="16626"/>
                    <a:pt x="7970" y="16626"/>
                  </a:cubicBezTo>
                  <a:cubicBezTo>
                    <a:pt x="7289" y="16626"/>
                    <a:pt x="6653" y="16510"/>
                    <a:pt x="6062" y="16279"/>
                  </a:cubicBezTo>
                  <a:cubicBezTo>
                    <a:pt x="4586" y="15701"/>
                    <a:pt x="3438" y="14427"/>
                    <a:pt x="2648" y="12493"/>
                  </a:cubicBezTo>
                  <a:cubicBezTo>
                    <a:pt x="371" y="6566"/>
                    <a:pt x="1031" y="1898"/>
                    <a:pt x="4375" y="308"/>
                  </a:cubicBezTo>
                  <a:cubicBezTo>
                    <a:pt x="4455" y="269"/>
                    <a:pt x="4489" y="174"/>
                    <a:pt x="4450" y="93"/>
                  </a:cubicBezTo>
                  <a:cubicBezTo>
                    <a:pt x="4423" y="34"/>
                    <a:pt x="4366" y="0"/>
                    <a:pt x="43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5685500" y="956025"/>
              <a:ext cx="101625" cy="202375"/>
            </a:xfrm>
            <a:custGeom>
              <a:avLst/>
              <a:gdLst/>
              <a:ahLst/>
              <a:cxnLst/>
              <a:rect l="l" t="t" r="r" b="b"/>
              <a:pathLst>
                <a:path w="4065" h="8095" extrusionOk="0">
                  <a:moveTo>
                    <a:pt x="184" y="0"/>
                  </a:moveTo>
                  <a:cubicBezTo>
                    <a:pt x="161" y="0"/>
                    <a:pt x="137" y="5"/>
                    <a:pt x="115" y="16"/>
                  </a:cubicBezTo>
                  <a:cubicBezTo>
                    <a:pt x="35" y="54"/>
                    <a:pt x="0" y="151"/>
                    <a:pt x="38" y="232"/>
                  </a:cubicBezTo>
                  <a:lnTo>
                    <a:pt x="3734" y="8002"/>
                  </a:lnTo>
                  <a:cubicBezTo>
                    <a:pt x="3763" y="8060"/>
                    <a:pt x="3821" y="8095"/>
                    <a:pt x="3881" y="8095"/>
                  </a:cubicBezTo>
                  <a:cubicBezTo>
                    <a:pt x="3905" y="8095"/>
                    <a:pt x="3929" y="8090"/>
                    <a:pt x="3950" y="8079"/>
                  </a:cubicBezTo>
                  <a:cubicBezTo>
                    <a:pt x="4030" y="8041"/>
                    <a:pt x="4064" y="7944"/>
                    <a:pt x="4025" y="7863"/>
                  </a:cubicBezTo>
                  <a:lnTo>
                    <a:pt x="330" y="93"/>
                  </a:lnTo>
                  <a:cubicBezTo>
                    <a:pt x="303" y="34"/>
                    <a:pt x="245" y="0"/>
                    <a:pt x="1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5650750" y="1005350"/>
              <a:ext cx="112350" cy="136325"/>
            </a:xfrm>
            <a:custGeom>
              <a:avLst/>
              <a:gdLst/>
              <a:ahLst/>
              <a:cxnLst/>
              <a:rect l="l" t="t" r="r" b="b"/>
              <a:pathLst>
                <a:path w="4494" h="5453" extrusionOk="0">
                  <a:moveTo>
                    <a:pt x="2331" y="1"/>
                  </a:moveTo>
                  <a:lnTo>
                    <a:pt x="604" y="822"/>
                  </a:lnTo>
                  <a:cubicBezTo>
                    <a:pt x="180" y="1024"/>
                    <a:pt x="0" y="1531"/>
                    <a:pt x="201" y="1954"/>
                  </a:cubicBezTo>
                  <a:lnTo>
                    <a:pt x="1635" y="4968"/>
                  </a:lnTo>
                  <a:cubicBezTo>
                    <a:pt x="1780" y="5274"/>
                    <a:pt x="2086" y="5453"/>
                    <a:pt x="2404" y="5453"/>
                  </a:cubicBezTo>
                  <a:cubicBezTo>
                    <a:pt x="2526" y="5453"/>
                    <a:pt x="2650" y="5426"/>
                    <a:pt x="2767" y="5371"/>
                  </a:cubicBezTo>
                  <a:lnTo>
                    <a:pt x="4494" y="4550"/>
                  </a:lnTo>
                  <a:lnTo>
                    <a:pt x="2331" y="1"/>
                  </a:lnTo>
                  <a:close/>
                </a:path>
              </a:pathLst>
            </a:custGeom>
            <a:solidFill>
              <a:srgbClr val="000000">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5694150" y="957850"/>
              <a:ext cx="94600" cy="195425"/>
            </a:xfrm>
            <a:custGeom>
              <a:avLst/>
              <a:gdLst/>
              <a:ahLst/>
              <a:cxnLst/>
              <a:rect l="l" t="t" r="r" b="b"/>
              <a:pathLst>
                <a:path w="3784" h="7817" extrusionOk="0">
                  <a:moveTo>
                    <a:pt x="56" y="0"/>
                  </a:moveTo>
                  <a:cubicBezTo>
                    <a:pt x="49" y="0"/>
                    <a:pt x="42" y="2"/>
                    <a:pt x="36" y="5"/>
                  </a:cubicBezTo>
                  <a:cubicBezTo>
                    <a:pt x="11" y="16"/>
                    <a:pt x="0" y="46"/>
                    <a:pt x="12" y="69"/>
                  </a:cubicBezTo>
                  <a:lnTo>
                    <a:pt x="3684" y="7789"/>
                  </a:lnTo>
                  <a:cubicBezTo>
                    <a:pt x="3692" y="7806"/>
                    <a:pt x="3709" y="7817"/>
                    <a:pt x="3728" y="7817"/>
                  </a:cubicBezTo>
                  <a:cubicBezTo>
                    <a:pt x="3735" y="7817"/>
                    <a:pt x="3741" y="7816"/>
                    <a:pt x="3749" y="7812"/>
                  </a:cubicBezTo>
                  <a:cubicBezTo>
                    <a:pt x="3773" y="7802"/>
                    <a:pt x="3783" y="7771"/>
                    <a:pt x="3772" y="7748"/>
                  </a:cubicBezTo>
                  <a:lnTo>
                    <a:pt x="100" y="28"/>
                  </a:lnTo>
                  <a:cubicBezTo>
                    <a:pt x="93" y="11"/>
                    <a:pt x="74" y="0"/>
                    <a:pt x="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4"/>
            <p:cNvSpPr/>
            <p:nvPr/>
          </p:nvSpPr>
          <p:spPr>
            <a:xfrm>
              <a:off x="5682950" y="962000"/>
              <a:ext cx="96400" cy="196975"/>
            </a:xfrm>
            <a:custGeom>
              <a:avLst/>
              <a:gdLst/>
              <a:ahLst/>
              <a:cxnLst/>
              <a:rect l="l" t="t" r="r" b="b"/>
              <a:pathLst>
                <a:path w="3856" h="7879" extrusionOk="0">
                  <a:moveTo>
                    <a:pt x="93" y="0"/>
                  </a:moveTo>
                  <a:cubicBezTo>
                    <a:pt x="81" y="0"/>
                    <a:pt x="69" y="3"/>
                    <a:pt x="58" y="8"/>
                  </a:cubicBezTo>
                  <a:cubicBezTo>
                    <a:pt x="17" y="27"/>
                    <a:pt x="0" y="76"/>
                    <a:pt x="20" y="117"/>
                  </a:cubicBezTo>
                  <a:lnTo>
                    <a:pt x="3690" y="7834"/>
                  </a:lnTo>
                  <a:cubicBezTo>
                    <a:pt x="3704" y="7862"/>
                    <a:pt x="3734" y="7879"/>
                    <a:pt x="3763" y="7879"/>
                  </a:cubicBezTo>
                  <a:cubicBezTo>
                    <a:pt x="3776" y="7879"/>
                    <a:pt x="3787" y="7877"/>
                    <a:pt x="3798" y="7872"/>
                  </a:cubicBezTo>
                  <a:cubicBezTo>
                    <a:pt x="3839" y="7853"/>
                    <a:pt x="3856" y="7804"/>
                    <a:pt x="3836" y="7763"/>
                  </a:cubicBezTo>
                  <a:lnTo>
                    <a:pt x="165" y="46"/>
                  </a:lnTo>
                  <a:cubicBezTo>
                    <a:pt x="152" y="18"/>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4"/>
            <p:cNvSpPr/>
            <p:nvPr/>
          </p:nvSpPr>
          <p:spPr>
            <a:xfrm>
              <a:off x="5690175" y="1001450"/>
              <a:ext cx="96125" cy="119475"/>
            </a:xfrm>
            <a:custGeom>
              <a:avLst/>
              <a:gdLst/>
              <a:ahLst/>
              <a:cxnLst/>
              <a:rect l="l" t="t" r="r" b="b"/>
              <a:pathLst>
                <a:path w="3845" h="4779" extrusionOk="0">
                  <a:moveTo>
                    <a:pt x="1349" y="0"/>
                  </a:moveTo>
                  <a:cubicBezTo>
                    <a:pt x="1178" y="0"/>
                    <a:pt x="1005" y="37"/>
                    <a:pt x="841" y="115"/>
                  </a:cubicBezTo>
                  <a:cubicBezTo>
                    <a:pt x="250" y="396"/>
                    <a:pt x="0" y="1102"/>
                    <a:pt x="280" y="1692"/>
                  </a:cubicBezTo>
                  <a:lnTo>
                    <a:pt x="1427" y="4104"/>
                  </a:lnTo>
                  <a:cubicBezTo>
                    <a:pt x="1630" y="4530"/>
                    <a:pt x="2054" y="4779"/>
                    <a:pt x="2496" y="4779"/>
                  </a:cubicBezTo>
                  <a:cubicBezTo>
                    <a:pt x="2667" y="4779"/>
                    <a:pt x="2840" y="4742"/>
                    <a:pt x="3004" y="4664"/>
                  </a:cubicBezTo>
                  <a:cubicBezTo>
                    <a:pt x="3594" y="4384"/>
                    <a:pt x="3845" y="3678"/>
                    <a:pt x="3564" y="3087"/>
                  </a:cubicBezTo>
                  <a:lnTo>
                    <a:pt x="2417" y="676"/>
                  </a:lnTo>
                  <a:cubicBezTo>
                    <a:pt x="2215" y="249"/>
                    <a:pt x="1791" y="0"/>
                    <a:pt x="13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5739800" y="1013825"/>
              <a:ext cx="37050" cy="70375"/>
            </a:xfrm>
            <a:custGeom>
              <a:avLst/>
              <a:gdLst/>
              <a:ahLst/>
              <a:cxnLst/>
              <a:rect l="l" t="t" r="r" b="b"/>
              <a:pathLst>
                <a:path w="1482" h="2815" extrusionOk="0">
                  <a:moveTo>
                    <a:pt x="122" y="0"/>
                  </a:moveTo>
                  <a:cubicBezTo>
                    <a:pt x="107" y="0"/>
                    <a:pt x="92" y="4"/>
                    <a:pt x="77" y="10"/>
                  </a:cubicBezTo>
                  <a:cubicBezTo>
                    <a:pt x="23" y="35"/>
                    <a:pt x="1" y="99"/>
                    <a:pt x="26" y="153"/>
                  </a:cubicBezTo>
                  <a:lnTo>
                    <a:pt x="1263" y="2754"/>
                  </a:lnTo>
                  <a:cubicBezTo>
                    <a:pt x="1282" y="2792"/>
                    <a:pt x="1321" y="2815"/>
                    <a:pt x="1361" y="2815"/>
                  </a:cubicBezTo>
                  <a:cubicBezTo>
                    <a:pt x="1377" y="2815"/>
                    <a:pt x="1393" y="2812"/>
                    <a:pt x="1405" y="2805"/>
                  </a:cubicBezTo>
                  <a:cubicBezTo>
                    <a:pt x="1460" y="2780"/>
                    <a:pt x="1482" y="2717"/>
                    <a:pt x="1457" y="2663"/>
                  </a:cubicBezTo>
                  <a:lnTo>
                    <a:pt x="219" y="62"/>
                  </a:lnTo>
                  <a:cubicBezTo>
                    <a:pt x="201" y="23"/>
                    <a:pt x="162" y="0"/>
                    <a:pt x="1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44"/>
          <p:cNvGrpSpPr/>
          <p:nvPr/>
        </p:nvGrpSpPr>
        <p:grpSpPr>
          <a:xfrm>
            <a:off x="7949387" y="828740"/>
            <a:ext cx="380623" cy="505928"/>
            <a:chOff x="5382225" y="1510350"/>
            <a:chExt cx="54075" cy="71875"/>
          </a:xfrm>
        </p:grpSpPr>
        <p:sp>
          <p:nvSpPr>
            <p:cNvPr id="1492" name="Google Shape;1492;p44"/>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4"/>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4" name="Google Shape;1494;p44"/>
          <p:cNvSpPr/>
          <p:nvPr/>
        </p:nvSpPr>
        <p:spPr>
          <a:xfrm>
            <a:off x="6832162" y="3728972"/>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4"/>
          <p:cNvSpPr/>
          <p:nvPr/>
        </p:nvSpPr>
        <p:spPr>
          <a:xfrm>
            <a:off x="2632275" y="4286250"/>
            <a:ext cx="323624" cy="382176"/>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4"/>
          <p:cNvSpPr txBox="1">
            <a:spLocks noGrp="1"/>
          </p:cNvSpPr>
          <p:nvPr>
            <p:ph type="ctrTitle"/>
          </p:nvPr>
        </p:nvSpPr>
        <p:spPr>
          <a:xfrm>
            <a:off x="1465782" y="1307114"/>
            <a:ext cx="5864100" cy="241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s-ES" sz="5500" dirty="0">
                <a:effectLst>
                  <a:outerShdw blurRad="38100" dist="38100" dir="2700000" algn="tl">
                    <a:srgbClr val="000000">
                      <a:alpha val="43137"/>
                    </a:srgbClr>
                  </a:outerShdw>
                </a:effectLst>
              </a:rPr>
              <a:t>Metodologías para el trabajo por proyectos </a:t>
            </a:r>
            <a:endParaRPr sz="4300" dirty="0">
              <a:effectLst>
                <a:outerShdw blurRad="38100" dist="38100" dir="2700000" algn="tl">
                  <a:srgbClr val="000000">
                    <a:alpha val="43137"/>
                  </a:srgbClr>
                </a:outerShdw>
              </a:effectLst>
            </a:endParaRPr>
          </a:p>
        </p:txBody>
      </p:sp>
      <p:sp>
        <p:nvSpPr>
          <p:cNvPr id="1526" name="Google Shape;1526;p44"/>
          <p:cNvSpPr/>
          <p:nvPr/>
        </p:nvSpPr>
        <p:spPr>
          <a:xfrm>
            <a:off x="1311412" y="24731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4"/>
          <p:cNvSpPr/>
          <p:nvPr/>
        </p:nvSpPr>
        <p:spPr>
          <a:xfrm>
            <a:off x="7639237" y="186154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n 2">
            <a:extLst>
              <a:ext uri="{FF2B5EF4-FFF2-40B4-BE49-F238E27FC236}">
                <a16:creationId xmlns:a16="http://schemas.microsoft.com/office/drawing/2014/main" id="{81FCF089-E2B6-420E-923F-E9EAB18BD237}"/>
              </a:ext>
            </a:extLst>
          </p:cNvPr>
          <p:cNvPicPr>
            <a:picLocks noChangeAspect="1"/>
          </p:cNvPicPr>
          <p:nvPr/>
        </p:nvPicPr>
        <p:blipFill rotWithShape="1">
          <a:blip r:embed="rId3"/>
          <a:srcRect b="30730"/>
          <a:stretch/>
        </p:blipFill>
        <p:spPr>
          <a:xfrm>
            <a:off x="6296126" y="1580593"/>
            <a:ext cx="2853123" cy="3562907"/>
          </a:xfrm>
          <a:prstGeom prst="rect">
            <a:avLst/>
          </a:prstGeom>
        </p:spPr>
      </p:pic>
      <p:pic>
        <p:nvPicPr>
          <p:cNvPr id="7" name="Imagen 6">
            <a:hlinkClick r:id="rId4"/>
            <a:extLst>
              <a:ext uri="{FF2B5EF4-FFF2-40B4-BE49-F238E27FC236}">
                <a16:creationId xmlns:a16="http://schemas.microsoft.com/office/drawing/2014/main" id="{D5A71865-82E1-4FC9-BC04-58D11C6C43E3}"/>
              </a:ext>
            </a:extLst>
          </p:cNvPr>
          <p:cNvPicPr>
            <a:picLocks noChangeAspect="1"/>
          </p:cNvPicPr>
          <p:nvPr/>
        </p:nvPicPr>
        <p:blipFill>
          <a:blip r:embed="rId5"/>
          <a:stretch>
            <a:fillRect/>
          </a:stretch>
        </p:blipFill>
        <p:spPr>
          <a:xfrm>
            <a:off x="0" y="4793067"/>
            <a:ext cx="367038" cy="3670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09"/>
        <p:cNvGrpSpPr/>
        <p:nvPr/>
      </p:nvGrpSpPr>
      <p:grpSpPr>
        <a:xfrm>
          <a:off x="0" y="0"/>
          <a:ext cx="0" cy="0"/>
          <a:chOff x="0" y="0"/>
          <a:chExt cx="0" cy="0"/>
        </a:xfrm>
      </p:grpSpPr>
      <p:pic>
        <p:nvPicPr>
          <p:cNvPr id="3610" name="Google Shape;3610;p76"/>
          <p:cNvPicPr preferRelativeResize="0"/>
          <p:nvPr/>
        </p:nvPicPr>
        <p:blipFill rotWithShape="1">
          <a:blip r:embed="rId3"/>
          <a:srcRect l="17887" r="17887"/>
          <a:stretch/>
        </p:blipFill>
        <p:spPr>
          <a:xfrm>
            <a:off x="875462" y="880838"/>
            <a:ext cx="3238500" cy="3781800"/>
          </a:xfrm>
          <a:prstGeom prst="roundRect">
            <a:avLst>
              <a:gd name="adj" fmla="val 7379"/>
            </a:avLst>
          </a:prstGeom>
          <a:noFill/>
          <a:ln w="28575" cap="flat" cmpd="sng">
            <a:solidFill>
              <a:schemeClr val="accent5"/>
            </a:solidFill>
            <a:prstDash val="solid"/>
            <a:round/>
            <a:headEnd type="none" w="sm" len="sm"/>
            <a:tailEnd type="none" w="sm" len="sm"/>
          </a:ln>
        </p:spPr>
      </p:pic>
      <p:grpSp>
        <p:nvGrpSpPr>
          <p:cNvPr id="3611" name="Google Shape;3611;p76"/>
          <p:cNvGrpSpPr/>
          <p:nvPr/>
        </p:nvGrpSpPr>
        <p:grpSpPr>
          <a:xfrm>
            <a:off x="4056800" y="1077300"/>
            <a:ext cx="4610630" cy="3388875"/>
            <a:chOff x="4056800" y="1077300"/>
            <a:chExt cx="4610630" cy="3388875"/>
          </a:xfrm>
        </p:grpSpPr>
        <p:grpSp>
          <p:nvGrpSpPr>
            <p:cNvPr id="3612" name="Google Shape;3612;p76"/>
            <p:cNvGrpSpPr/>
            <p:nvPr/>
          </p:nvGrpSpPr>
          <p:grpSpPr>
            <a:xfrm>
              <a:off x="4323500" y="1305700"/>
              <a:ext cx="4343930" cy="3160475"/>
              <a:chOff x="4145599" y="128594"/>
              <a:chExt cx="4798863" cy="3491466"/>
            </a:xfrm>
          </p:grpSpPr>
          <p:grpSp>
            <p:nvGrpSpPr>
              <p:cNvPr id="3613" name="Google Shape;3613;p76"/>
              <p:cNvGrpSpPr/>
              <p:nvPr/>
            </p:nvGrpSpPr>
            <p:grpSpPr>
              <a:xfrm>
                <a:off x="4145599" y="128594"/>
                <a:ext cx="4798863" cy="3491466"/>
                <a:chOff x="4145599" y="428613"/>
                <a:chExt cx="4798863" cy="3464100"/>
              </a:xfrm>
            </p:grpSpPr>
            <p:sp>
              <p:nvSpPr>
                <p:cNvPr id="3614" name="Google Shape;3614;p76"/>
                <p:cNvSpPr/>
                <p:nvPr/>
              </p:nvSpPr>
              <p:spPr>
                <a:xfrm>
                  <a:off x="4145662" y="428613"/>
                  <a:ext cx="47988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5" name="Google Shape;3615;p76"/>
                <p:cNvGrpSpPr/>
                <p:nvPr/>
              </p:nvGrpSpPr>
              <p:grpSpPr>
                <a:xfrm>
                  <a:off x="4145599" y="428627"/>
                  <a:ext cx="4798394" cy="490301"/>
                  <a:chOff x="4108046" y="238117"/>
                  <a:chExt cx="5220185" cy="533400"/>
                </a:xfrm>
              </p:grpSpPr>
              <p:sp>
                <p:nvSpPr>
                  <p:cNvPr id="3616" name="Google Shape;3616;p76"/>
                  <p:cNvSpPr/>
                  <p:nvPr/>
                </p:nvSpPr>
                <p:spPr>
                  <a:xfrm>
                    <a:off x="4108176" y="238117"/>
                    <a:ext cx="5219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76"/>
                  <p:cNvSpPr/>
                  <p:nvPr/>
                </p:nvSpPr>
                <p:spPr>
                  <a:xfrm>
                    <a:off x="4108046" y="685646"/>
                    <a:ext cx="5220185"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8" name="Google Shape;3618;p76"/>
                  <p:cNvGrpSpPr/>
                  <p:nvPr/>
                </p:nvGrpSpPr>
                <p:grpSpPr>
                  <a:xfrm>
                    <a:off x="8425674" y="386584"/>
                    <a:ext cx="655694" cy="176896"/>
                    <a:chOff x="13400537" y="1039026"/>
                    <a:chExt cx="495013" cy="133547"/>
                  </a:xfrm>
                </p:grpSpPr>
                <p:sp>
                  <p:nvSpPr>
                    <p:cNvPr id="3619" name="Google Shape;3619;p7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7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7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7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7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7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625" name="Google Shape;3625;p76"/>
              <p:cNvSpPr/>
              <p:nvPr/>
            </p:nvSpPr>
            <p:spPr>
              <a:xfrm>
                <a:off x="4229178" y="217993"/>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6" name="Google Shape;3626;p76"/>
            <p:cNvGrpSpPr/>
            <p:nvPr/>
          </p:nvGrpSpPr>
          <p:grpSpPr>
            <a:xfrm>
              <a:off x="4190150" y="1191500"/>
              <a:ext cx="4343930" cy="3160475"/>
              <a:chOff x="4145599" y="128594"/>
              <a:chExt cx="4798863" cy="3491466"/>
            </a:xfrm>
          </p:grpSpPr>
          <p:grpSp>
            <p:nvGrpSpPr>
              <p:cNvPr id="3627" name="Google Shape;3627;p76"/>
              <p:cNvGrpSpPr/>
              <p:nvPr/>
            </p:nvGrpSpPr>
            <p:grpSpPr>
              <a:xfrm>
                <a:off x="4145599" y="128594"/>
                <a:ext cx="4798863" cy="3491466"/>
                <a:chOff x="4145599" y="428613"/>
                <a:chExt cx="4798863" cy="3464100"/>
              </a:xfrm>
            </p:grpSpPr>
            <p:sp>
              <p:nvSpPr>
                <p:cNvPr id="3628" name="Google Shape;3628;p76"/>
                <p:cNvSpPr/>
                <p:nvPr/>
              </p:nvSpPr>
              <p:spPr>
                <a:xfrm>
                  <a:off x="4145662" y="428613"/>
                  <a:ext cx="47988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29" name="Google Shape;3629;p76"/>
                <p:cNvGrpSpPr/>
                <p:nvPr/>
              </p:nvGrpSpPr>
              <p:grpSpPr>
                <a:xfrm>
                  <a:off x="4145599" y="428627"/>
                  <a:ext cx="4798394" cy="490301"/>
                  <a:chOff x="4108046" y="238117"/>
                  <a:chExt cx="5220185" cy="533400"/>
                </a:xfrm>
              </p:grpSpPr>
              <p:sp>
                <p:nvSpPr>
                  <p:cNvPr id="3630" name="Google Shape;3630;p76"/>
                  <p:cNvSpPr/>
                  <p:nvPr/>
                </p:nvSpPr>
                <p:spPr>
                  <a:xfrm>
                    <a:off x="4108176" y="238117"/>
                    <a:ext cx="5219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76"/>
                  <p:cNvSpPr/>
                  <p:nvPr/>
                </p:nvSpPr>
                <p:spPr>
                  <a:xfrm>
                    <a:off x="4108046" y="685646"/>
                    <a:ext cx="5220185"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32" name="Google Shape;3632;p76"/>
                  <p:cNvGrpSpPr/>
                  <p:nvPr/>
                </p:nvGrpSpPr>
                <p:grpSpPr>
                  <a:xfrm>
                    <a:off x="8425674" y="386584"/>
                    <a:ext cx="655694" cy="176896"/>
                    <a:chOff x="13400537" y="1039026"/>
                    <a:chExt cx="495013" cy="133547"/>
                  </a:xfrm>
                </p:grpSpPr>
                <p:sp>
                  <p:nvSpPr>
                    <p:cNvPr id="3633" name="Google Shape;3633;p7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7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7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7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7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7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639" name="Google Shape;3639;p76"/>
              <p:cNvSpPr/>
              <p:nvPr/>
            </p:nvSpPr>
            <p:spPr>
              <a:xfrm>
                <a:off x="4229178" y="217993"/>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0" name="Google Shape;3640;p76"/>
            <p:cNvGrpSpPr/>
            <p:nvPr/>
          </p:nvGrpSpPr>
          <p:grpSpPr>
            <a:xfrm>
              <a:off x="4056800" y="1077300"/>
              <a:ext cx="4343930" cy="3160475"/>
              <a:chOff x="4145599" y="128594"/>
              <a:chExt cx="4798863" cy="3491466"/>
            </a:xfrm>
          </p:grpSpPr>
          <p:grpSp>
            <p:nvGrpSpPr>
              <p:cNvPr id="3641" name="Google Shape;3641;p76"/>
              <p:cNvGrpSpPr/>
              <p:nvPr/>
            </p:nvGrpSpPr>
            <p:grpSpPr>
              <a:xfrm>
                <a:off x="4145599" y="128594"/>
                <a:ext cx="4798863" cy="3491466"/>
                <a:chOff x="4145599" y="428613"/>
                <a:chExt cx="4798863" cy="3464100"/>
              </a:xfrm>
            </p:grpSpPr>
            <p:sp>
              <p:nvSpPr>
                <p:cNvPr id="3642" name="Google Shape;3642;p76"/>
                <p:cNvSpPr/>
                <p:nvPr/>
              </p:nvSpPr>
              <p:spPr>
                <a:xfrm>
                  <a:off x="4145662" y="428613"/>
                  <a:ext cx="4798800" cy="34641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43" name="Google Shape;3643;p76"/>
                <p:cNvGrpSpPr/>
                <p:nvPr/>
              </p:nvGrpSpPr>
              <p:grpSpPr>
                <a:xfrm>
                  <a:off x="4145599" y="428627"/>
                  <a:ext cx="4798394" cy="490301"/>
                  <a:chOff x="4108046" y="238117"/>
                  <a:chExt cx="5220185" cy="533400"/>
                </a:xfrm>
              </p:grpSpPr>
              <p:sp>
                <p:nvSpPr>
                  <p:cNvPr id="3644" name="Google Shape;3644;p76"/>
                  <p:cNvSpPr/>
                  <p:nvPr/>
                </p:nvSpPr>
                <p:spPr>
                  <a:xfrm>
                    <a:off x="4108176" y="238117"/>
                    <a:ext cx="5219400" cy="533400"/>
                  </a:xfrm>
                  <a:prstGeom prst="round2SameRect">
                    <a:avLst>
                      <a:gd name="adj1" fmla="val 47158"/>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76"/>
                  <p:cNvSpPr/>
                  <p:nvPr/>
                </p:nvSpPr>
                <p:spPr>
                  <a:xfrm>
                    <a:off x="4108046" y="685646"/>
                    <a:ext cx="5220185"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46" name="Google Shape;3646;p76"/>
                  <p:cNvGrpSpPr/>
                  <p:nvPr/>
                </p:nvGrpSpPr>
                <p:grpSpPr>
                  <a:xfrm>
                    <a:off x="8425674" y="386584"/>
                    <a:ext cx="655694" cy="176896"/>
                    <a:chOff x="13400537" y="1039026"/>
                    <a:chExt cx="495013" cy="133547"/>
                  </a:xfrm>
                </p:grpSpPr>
                <p:sp>
                  <p:nvSpPr>
                    <p:cNvPr id="3647" name="Google Shape;3647;p76"/>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76"/>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76"/>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76"/>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76"/>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76"/>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653" name="Google Shape;3653;p76"/>
              <p:cNvSpPr/>
              <p:nvPr/>
            </p:nvSpPr>
            <p:spPr>
              <a:xfrm>
                <a:off x="4229178" y="217993"/>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654" name="Google Shape;3654;p76"/>
          <p:cNvSpPr txBox="1">
            <a:spLocks noGrp="1"/>
          </p:cNvSpPr>
          <p:nvPr>
            <p:ph type="subTitle" idx="1"/>
          </p:nvPr>
        </p:nvSpPr>
        <p:spPr>
          <a:xfrm rot="-276">
            <a:off x="4357062" y="2711618"/>
            <a:ext cx="3965442" cy="85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Mensaje del Maestro Mario Delgado Carrillo</a:t>
            </a:r>
          </a:p>
          <a:p>
            <a:pPr marL="0" lvl="0" indent="0" algn="l" rtl="0">
              <a:spcBef>
                <a:spcPts val="0"/>
              </a:spcBef>
              <a:spcAft>
                <a:spcPts val="0"/>
              </a:spcAft>
              <a:buNone/>
            </a:pPr>
            <a:r>
              <a:rPr lang="es-ES" dirty="0"/>
              <a:t>Secretario de Educación Pública.</a:t>
            </a:r>
          </a:p>
        </p:txBody>
      </p:sp>
      <p:sp>
        <p:nvSpPr>
          <p:cNvPr id="3655" name="Google Shape;3655;p76"/>
          <p:cNvSpPr txBox="1">
            <a:spLocks noGrp="1"/>
          </p:cNvSpPr>
          <p:nvPr>
            <p:ph type="title"/>
          </p:nvPr>
        </p:nvSpPr>
        <p:spPr>
          <a:xfrm>
            <a:off x="4357038" y="1978200"/>
            <a:ext cx="3743400" cy="70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800" dirty="0"/>
              <a:t>Video del Secretario</a:t>
            </a:r>
            <a:endParaRPr sz="2800" dirty="0"/>
          </a:p>
        </p:txBody>
      </p:sp>
      <p:grpSp>
        <p:nvGrpSpPr>
          <p:cNvPr id="3656" name="Google Shape;3656;p76"/>
          <p:cNvGrpSpPr/>
          <p:nvPr/>
        </p:nvGrpSpPr>
        <p:grpSpPr>
          <a:xfrm>
            <a:off x="3676177" y="4409674"/>
            <a:ext cx="380623" cy="505928"/>
            <a:chOff x="5382225" y="1510350"/>
            <a:chExt cx="54075" cy="71875"/>
          </a:xfrm>
        </p:grpSpPr>
        <p:sp>
          <p:nvSpPr>
            <p:cNvPr id="3657" name="Google Shape;3657;p76"/>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76"/>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59" name="Google Shape;3659;p76"/>
          <p:cNvSpPr/>
          <p:nvPr/>
        </p:nvSpPr>
        <p:spPr>
          <a:xfrm>
            <a:off x="4323500" y="366835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76"/>
          <p:cNvSpPr/>
          <p:nvPr/>
        </p:nvSpPr>
        <p:spPr>
          <a:xfrm>
            <a:off x="7950075" y="17062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76"/>
          <p:cNvSpPr/>
          <p:nvPr/>
        </p:nvSpPr>
        <p:spPr>
          <a:xfrm>
            <a:off x="6978525" y="378265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Imagen 54">
            <a:hlinkClick r:id="rId4"/>
            <a:extLst>
              <a:ext uri="{FF2B5EF4-FFF2-40B4-BE49-F238E27FC236}">
                <a16:creationId xmlns:a16="http://schemas.microsoft.com/office/drawing/2014/main" id="{6E6843D8-DAE8-421E-8708-8A5BEDF4915A}"/>
              </a:ext>
            </a:extLst>
          </p:cNvPr>
          <p:cNvPicPr>
            <a:picLocks noChangeAspect="1"/>
          </p:cNvPicPr>
          <p:nvPr/>
        </p:nvPicPr>
        <p:blipFill>
          <a:blip r:embed="rId5"/>
          <a:stretch>
            <a:fillRect/>
          </a:stretch>
        </p:blipFill>
        <p:spPr>
          <a:xfrm>
            <a:off x="0" y="4793067"/>
            <a:ext cx="367038" cy="3670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sp>
        <p:nvSpPr>
          <p:cNvPr id="1548" name="Google Shape;1548;p46"/>
          <p:cNvSpPr/>
          <p:nvPr/>
        </p:nvSpPr>
        <p:spPr>
          <a:xfrm>
            <a:off x="4827950" y="3181325"/>
            <a:ext cx="3500700" cy="1143000"/>
          </a:xfrm>
          <a:prstGeom prst="roundRect">
            <a:avLst>
              <a:gd name="adj" fmla="val 6544"/>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6"/>
          <p:cNvSpPr/>
          <p:nvPr/>
        </p:nvSpPr>
        <p:spPr>
          <a:xfrm>
            <a:off x="4827950" y="1570625"/>
            <a:ext cx="3500700" cy="1143000"/>
          </a:xfrm>
          <a:prstGeom prst="roundRect">
            <a:avLst>
              <a:gd name="adj" fmla="val 6544"/>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6"/>
          <p:cNvSpPr/>
          <p:nvPr/>
        </p:nvSpPr>
        <p:spPr>
          <a:xfrm>
            <a:off x="791975" y="3181325"/>
            <a:ext cx="3542100" cy="1143000"/>
          </a:xfrm>
          <a:prstGeom prst="roundRect">
            <a:avLst>
              <a:gd name="adj" fmla="val 6544"/>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6"/>
          <p:cNvSpPr/>
          <p:nvPr/>
        </p:nvSpPr>
        <p:spPr>
          <a:xfrm>
            <a:off x="791975" y="1570625"/>
            <a:ext cx="3542100" cy="1143000"/>
          </a:xfrm>
          <a:prstGeom prst="roundRect">
            <a:avLst>
              <a:gd name="adj" fmla="val 6544"/>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2" name="Google Shape;1552;p46"/>
          <p:cNvGrpSpPr/>
          <p:nvPr/>
        </p:nvGrpSpPr>
        <p:grpSpPr>
          <a:xfrm>
            <a:off x="4814850" y="3181324"/>
            <a:ext cx="1143001" cy="1143013"/>
            <a:chOff x="3265750" y="653125"/>
            <a:chExt cx="340625" cy="434325"/>
          </a:xfrm>
        </p:grpSpPr>
        <p:sp>
          <p:nvSpPr>
            <p:cNvPr id="1553" name="Google Shape;1553;p46"/>
            <p:cNvSpPr/>
            <p:nvPr/>
          </p:nvSpPr>
          <p:spPr>
            <a:xfrm>
              <a:off x="3272788" y="657350"/>
              <a:ext cx="333300" cy="423900"/>
            </a:xfrm>
            <a:prstGeom prst="roundRect">
              <a:avLst>
                <a:gd name="adj" fmla="val 705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6"/>
            <p:cNvSpPr/>
            <p:nvPr/>
          </p:nvSpPr>
          <p:spPr>
            <a:xfrm>
              <a:off x="3265750" y="653125"/>
              <a:ext cx="340625"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6"/>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6"/>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6"/>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6"/>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6"/>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6"/>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1" name="Google Shape;1561;p46"/>
          <p:cNvGrpSpPr/>
          <p:nvPr/>
        </p:nvGrpSpPr>
        <p:grpSpPr>
          <a:xfrm>
            <a:off x="4814852" y="1570617"/>
            <a:ext cx="1142988" cy="1143013"/>
            <a:chOff x="3265747" y="653121"/>
            <a:chExt cx="355783" cy="434325"/>
          </a:xfrm>
        </p:grpSpPr>
        <p:sp>
          <p:nvSpPr>
            <p:cNvPr id="1562" name="Google Shape;1562;p46"/>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6"/>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6"/>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6"/>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6"/>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6"/>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6"/>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6"/>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0" name="Google Shape;1570;p46"/>
          <p:cNvGrpSpPr/>
          <p:nvPr/>
        </p:nvGrpSpPr>
        <p:grpSpPr>
          <a:xfrm>
            <a:off x="783942" y="1570619"/>
            <a:ext cx="1143001" cy="1143013"/>
            <a:chOff x="2494400" y="653125"/>
            <a:chExt cx="340625" cy="434325"/>
          </a:xfrm>
        </p:grpSpPr>
        <p:sp>
          <p:nvSpPr>
            <p:cNvPr id="1571" name="Google Shape;1571;p46"/>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6"/>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6"/>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6"/>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6"/>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6"/>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6"/>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6"/>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46"/>
          <p:cNvGrpSpPr/>
          <p:nvPr/>
        </p:nvGrpSpPr>
        <p:grpSpPr>
          <a:xfrm>
            <a:off x="783942" y="3176338"/>
            <a:ext cx="1143017" cy="1152959"/>
            <a:chOff x="2879000" y="653125"/>
            <a:chExt cx="340650" cy="434325"/>
          </a:xfrm>
        </p:grpSpPr>
        <p:sp>
          <p:nvSpPr>
            <p:cNvPr id="1580" name="Google Shape;1580;p46"/>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6"/>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6"/>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6"/>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6"/>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6"/>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6"/>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6"/>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8" name="Google Shape;1588;p46"/>
          <p:cNvSpPr txBox="1">
            <a:spLocks noGrp="1"/>
          </p:cNvSpPr>
          <p:nvPr>
            <p:ph type="title"/>
          </p:nvPr>
        </p:nvSpPr>
        <p:spPr>
          <a:xfrm>
            <a:off x="1997568" y="1606915"/>
            <a:ext cx="2336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Contextualizar</a:t>
            </a:r>
            <a:endParaRPr dirty="0"/>
          </a:p>
        </p:txBody>
      </p:sp>
      <p:sp>
        <p:nvSpPr>
          <p:cNvPr id="1589" name="Google Shape;1589;p46"/>
          <p:cNvSpPr txBox="1">
            <a:spLocks noGrp="1"/>
          </p:cNvSpPr>
          <p:nvPr>
            <p:ph type="subTitle" idx="1"/>
          </p:nvPr>
        </p:nvSpPr>
        <p:spPr>
          <a:xfrm>
            <a:off x="1997718" y="2133736"/>
            <a:ext cx="2336400" cy="604941"/>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ES" dirty="0"/>
              <a:t>el aprendizaje con base en la realidad de los estudiantes.</a:t>
            </a:r>
            <a:endParaRPr dirty="0"/>
          </a:p>
        </p:txBody>
      </p:sp>
      <p:sp>
        <p:nvSpPr>
          <p:cNvPr id="1590" name="Google Shape;1590;p46"/>
          <p:cNvSpPr txBox="1">
            <a:spLocks noGrp="1"/>
          </p:cNvSpPr>
          <p:nvPr>
            <p:ph type="title" idx="4"/>
          </p:nvPr>
        </p:nvSpPr>
        <p:spPr>
          <a:xfrm>
            <a:off x="1997568" y="3206377"/>
            <a:ext cx="2336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Implementar</a:t>
            </a:r>
            <a:endParaRPr dirty="0"/>
          </a:p>
        </p:txBody>
      </p:sp>
      <p:sp>
        <p:nvSpPr>
          <p:cNvPr id="1591" name="Google Shape;1591;p46"/>
          <p:cNvSpPr txBox="1">
            <a:spLocks noGrp="1"/>
          </p:cNvSpPr>
          <p:nvPr>
            <p:ph type="subTitle" idx="5"/>
          </p:nvPr>
        </p:nvSpPr>
        <p:spPr>
          <a:xfrm>
            <a:off x="1997568" y="3613105"/>
            <a:ext cx="2336400" cy="527328"/>
          </a:xfrm>
          <a:prstGeom prst="rect">
            <a:avLst/>
          </a:prstGeom>
        </p:spPr>
        <p:txBody>
          <a:bodyPr spcFirstLastPara="1" wrap="square" lIns="91425" tIns="91425" rIns="91425" bIns="91425" anchor="b" anchorCtr="0">
            <a:noAutofit/>
          </a:bodyPr>
          <a:lstStyle/>
          <a:p>
            <a:pPr marL="0" indent="0"/>
            <a:r>
              <a:rPr lang="es-ES" dirty="0"/>
              <a:t>el codiseño y la integración curricular.</a:t>
            </a:r>
          </a:p>
        </p:txBody>
      </p:sp>
      <p:sp>
        <p:nvSpPr>
          <p:cNvPr id="1592" name="Google Shape;1592;p46"/>
          <p:cNvSpPr txBox="1">
            <a:spLocks noGrp="1"/>
          </p:cNvSpPr>
          <p:nvPr>
            <p:ph type="title" idx="6"/>
          </p:nvPr>
        </p:nvSpPr>
        <p:spPr>
          <a:xfrm>
            <a:off x="5992275" y="3206502"/>
            <a:ext cx="2336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Superar</a:t>
            </a:r>
            <a:endParaRPr dirty="0"/>
          </a:p>
        </p:txBody>
      </p:sp>
      <p:sp>
        <p:nvSpPr>
          <p:cNvPr id="1593" name="Google Shape;1593;p46"/>
          <p:cNvSpPr txBox="1">
            <a:spLocks noGrp="1"/>
          </p:cNvSpPr>
          <p:nvPr>
            <p:ph type="subTitle" idx="7"/>
          </p:nvPr>
        </p:nvSpPr>
        <p:spPr>
          <a:xfrm>
            <a:off x="5992263" y="3575864"/>
            <a:ext cx="2336400" cy="56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hlink"/>
              </a:buClr>
              <a:buSzPts val="1100"/>
              <a:buFont typeface="Arial"/>
              <a:buNone/>
            </a:pPr>
            <a:r>
              <a:rPr lang="es-ES" dirty="0"/>
              <a:t>desafíos en la planeación y evaluación.</a:t>
            </a:r>
            <a:endParaRPr dirty="0"/>
          </a:p>
        </p:txBody>
      </p:sp>
      <p:sp>
        <p:nvSpPr>
          <p:cNvPr id="1594" name="Google Shape;1594;p46"/>
          <p:cNvSpPr txBox="1">
            <a:spLocks noGrp="1"/>
          </p:cNvSpPr>
          <p:nvPr>
            <p:ph type="title" idx="8"/>
          </p:nvPr>
        </p:nvSpPr>
        <p:spPr>
          <a:xfrm>
            <a:off x="5992275" y="1606915"/>
            <a:ext cx="2336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Adaptar</a:t>
            </a:r>
            <a:endParaRPr dirty="0"/>
          </a:p>
        </p:txBody>
      </p:sp>
      <p:sp>
        <p:nvSpPr>
          <p:cNvPr id="1595" name="Google Shape;1595;p46"/>
          <p:cNvSpPr txBox="1">
            <a:spLocks noGrp="1"/>
          </p:cNvSpPr>
          <p:nvPr>
            <p:ph type="subTitle" idx="9"/>
          </p:nvPr>
        </p:nvSpPr>
        <p:spPr>
          <a:xfrm>
            <a:off x="5992124" y="2171212"/>
            <a:ext cx="2462779" cy="56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hlink"/>
              </a:buClr>
              <a:buSzPts val="1100"/>
              <a:buFont typeface="Arial"/>
              <a:buNone/>
            </a:pPr>
            <a:r>
              <a:rPr lang="es-ES" dirty="0"/>
              <a:t>estrategias pedagógicas para mejorar la enseñanza.</a:t>
            </a:r>
            <a:endParaRPr dirty="0"/>
          </a:p>
        </p:txBody>
      </p:sp>
      <p:sp>
        <p:nvSpPr>
          <p:cNvPr id="1596" name="Google Shape;1596;p46"/>
          <p:cNvSpPr txBox="1">
            <a:spLocks noGrp="1"/>
          </p:cNvSpPr>
          <p:nvPr>
            <p:ph type="title" idx="14"/>
          </p:nvPr>
        </p:nvSpPr>
        <p:spPr>
          <a:xfrm rot="1527">
            <a:off x="1007650" y="1955025"/>
            <a:ext cx="6753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597" name="Google Shape;1597;p46"/>
          <p:cNvSpPr txBox="1">
            <a:spLocks noGrp="1"/>
          </p:cNvSpPr>
          <p:nvPr>
            <p:ph type="title" idx="15"/>
          </p:nvPr>
        </p:nvSpPr>
        <p:spPr>
          <a:xfrm>
            <a:off x="675625" y="866945"/>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MX" sz="2800" dirty="0"/>
              <a:t>Objetivos principales</a:t>
            </a:r>
            <a:endParaRPr sz="2800" dirty="0"/>
          </a:p>
        </p:txBody>
      </p:sp>
      <p:sp>
        <p:nvSpPr>
          <p:cNvPr id="1598" name="Google Shape;1598;p46"/>
          <p:cNvSpPr txBox="1">
            <a:spLocks noGrp="1"/>
          </p:cNvSpPr>
          <p:nvPr>
            <p:ph type="title" idx="3"/>
          </p:nvPr>
        </p:nvSpPr>
        <p:spPr>
          <a:xfrm>
            <a:off x="1006918" y="3577972"/>
            <a:ext cx="676800" cy="53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599" name="Google Shape;1599;p46"/>
          <p:cNvSpPr txBox="1">
            <a:spLocks noGrp="1"/>
          </p:cNvSpPr>
          <p:nvPr>
            <p:ph type="title" idx="13"/>
          </p:nvPr>
        </p:nvSpPr>
        <p:spPr>
          <a:xfrm rot="6095">
            <a:off x="5009124" y="1953524"/>
            <a:ext cx="676801" cy="53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1600" name="Google Shape;1600;p46"/>
          <p:cNvSpPr txBox="1">
            <a:spLocks noGrp="1"/>
          </p:cNvSpPr>
          <p:nvPr>
            <p:ph type="title" idx="2"/>
          </p:nvPr>
        </p:nvSpPr>
        <p:spPr>
          <a:xfrm rot="6095">
            <a:off x="5009116" y="3577969"/>
            <a:ext cx="676801" cy="53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grpSp>
        <p:nvGrpSpPr>
          <p:cNvPr id="1601" name="Google Shape;1601;p46"/>
          <p:cNvGrpSpPr/>
          <p:nvPr/>
        </p:nvGrpSpPr>
        <p:grpSpPr>
          <a:xfrm>
            <a:off x="8379625" y="325140"/>
            <a:ext cx="380623" cy="505928"/>
            <a:chOff x="5382225" y="1510350"/>
            <a:chExt cx="54075" cy="71875"/>
          </a:xfrm>
        </p:grpSpPr>
        <p:sp>
          <p:nvSpPr>
            <p:cNvPr id="1602" name="Google Shape;1602;p46"/>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6"/>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4" name="Google Shape;1604;p46"/>
          <p:cNvGrpSpPr/>
          <p:nvPr/>
        </p:nvGrpSpPr>
        <p:grpSpPr>
          <a:xfrm rot="3377073">
            <a:off x="5860977" y="-1063939"/>
            <a:ext cx="2424412" cy="3707334"/>
            <a:chOff x="5599725" y="2500025"/>
            <a:chExt cx="586675" cy="897125"/>
          </a:xfrm>
        </p:grpSpPr>
        <p:sp>
          <p:nvSpPr>
            <p:cNvPr id="1605" name="Google Shape;1605;p46"/>
            <p:cNvSpPr/>
            <p:nvPr/>
          </p:nvSpPr>
          <p:spPr>
            <a:xfrm>
              <a:off x="5647000" y="2500025"/>
              <a:ext cx="277375" cy="483425"/>
            </a:xfrm>
            <a:custGeom>
              <a:avLst/>
              <a:gdLst/>
              <a:ahLst/>
              <a:cxnLst/>
              <a:rect l="l" t="t" r="r" b="b"/>
              <a:pathLst>
                <a:path w="11095" h="19337" extrusionOk="0">
                  <a:moveTo>
                    <a:pt x="6252" y="1"/>
                  </a:moveTo>
                  <a:lnTo>
                    <a:pt x="6252" y="649"/>
                  </a:lnTo>
                  <a:lnTo>
                    <a:pt x="9268" y="649"/>
                  </a:lnTo>
                  <a:cubicBezTo>
                    <a:pt x="9641" y="649"/>
                    <a:pt x="9936" y="781"/>
                    <a:pt x="10146" y="1047"/>
                  </a:cubicBezTo>
                  <a:cubicBezTo>
                    <a:pt x="10340" y="1289"/>
                    <a:pt x="10446" y="1626"/>
                    <a:pt x="10446" y="1995"/>
                  </a:cubicBezTo>
                  <a:cubicBezTo>
                    <a:pt x="10446" y="2699"/>
                    <a:pt x="10041" y="3414"/>
                    <a:pt x="9268" y="3414"/>
                  </a:cubicBezTo>
                  <a:lnTo>
                    <a:pt x="3201" y="3414"/>
                  </a:lnTo>
                  <a:cubicBezTo>
                    <a:pt x="2306" y="3414"/>
                    <a:pt x="1550" y="3666"/>
                    <a:pt x="1016" y="4142"/>
                  </a:cubicBezTo>
                  <a:cubicBezTo>
                    <a:pt x="528" y="4578"/>
                    <a:pt x="259" y="5171"/>
                    <a:pt x="259" y="5810"/>
                  </a:cubicBezTo>
                  <a:cubicBezTo>
                    <a:pt x="259" y="7029"/>
                    <a:pt x="1270" y="8261"/>
                    <a:pt x="3201" y="8261"/>
                  </a:cubicBezTo>
                  <a:lnTo>
                    <a:pt x="8179" y="8261"/>
                  </a:lnTo>
                  <a:cubicBezTo>
                    <a:pt x="9645" y="8261"/>
                    <a:pt x="10302" y="9428"/>
                    <a:pt x="10302" y="10587"/>
                  </a:cubicBezTo>
                  <a:cubicBezTo>
                    <a:pt x="10302" y="11742"/>
                    <a:pt x="9638" y="12985"/>
                    <a:pt x="8179" y="12985"/>
                  </a:cubicBezTo>
                  <a:lnTo>
                    <a:pt x="3143" y="12985"/>
                  </a:lnTo>
                  <a:cubicBezTo>
                    <a:pt x="2171" y="12985"/>
                    <a:pt x="1358" y="13270"/>
                    <a:pt x="790" y="13806"/>
                  </a:cubicBezTo>
                  <a:cubicBezTo>
                    <a:pt x="281" y="14287"/>
                    <a:pt x="1" y="14941"/>
                    <a:pt x="1" y="15649"/>
                  </a:cubicBezTo>
                  <a:cubicBezTo>
                    <a:pt x="1" y="16929"/>
                    <a:pt x="996" y="18288"/>
                    <a:pt x="2839" y="18288"/>
                  </a:cubicBezTo>
                  <a:cubicBezTo>
                    <a:pt x="4275" y="18288"/>
                    <a:pt x="4775" y="19296"/>
                    <a:pt x="4795" y="19337"/>
                  </a:cubicBezTo>
                  <a:lnTo>
                    <a:pt x="5384" y="19066"/>
                  </a:lnTo>
                  <a:cubicBezTo>
                    <a:pt x="5358" y="19009"/>
                    <a:pt x="4704" y="17643"/>
                    <a:pt x="2839" y="17643"/>
                  </a:cubicBezTo>
                  <a:cubicBezTo>
                    <a:pt x="1402" y="17643"/>
                    <a:pt x="650" y="16641"/>
                    <a:pt x="650" y="15652"/>
                  </a:cubicBezTo>
                  <a:cubicBezTo>
                    <a:pt x="650" y="15125"/>
                    <a:pt x="859" y="14639"/>
                    <a:pt x="1237" y="14282"/>
                  </a:cubicBezTo>
                  <a:cubicBezTo>
                    <a:pt x="1682" y="13861"/>
                    <a:pt x="2342" y="13638"/>
                    <a:pt x="3145" y="13638"/>
                  </a:cubicBezTo>
                  <a:lnTo>
                    <a:pt x="8181" y="13638"/>
                  </a:lnTo>
                  <a:cubicBezTo>
                    <a:pt x="9999" y="13638"/>
                    <a:pt x="10951" y="12105"/>
                    <a:pt x="10951" y="10590"/>
                  </a:cubicBezTo>
                  <a:cubicBezTo>
                    <a:pt x="10951" y="9156"/>
                    <a:pt x="10085" y="7614"/>
                    <a:pt x="8181" y="7614"/>
                  </a:cubicBezTo>
                  <a:lnTo>
                    <a:pt x="3202" y="7614"/>
                  </a:lnTo>
                  <a:cubicBezTo>
                    <a:pt x="1626" y="7614"/>
                    <a:pt x="908" y="6680"/>
                    <a:pt x="908" y="5814"/>
                  </a:cubicBezTo>
                  <a:cubicBezTo>
                    <a:pt x="908" y="5361"/>
                    <a:pt x="1100" y="4940"/>
                    <a:pt x="1449" y="4629"/>
                  </a:cubicBezTo>
                  <a:cubicBezTo>
                    <a:pt x="1861" y="4259"/>
                    <a:pt x="2468" y="4064"/>
                    <a:pt x="3201" y="4064"/>
                  </a:cubicBezTo>
                  <a:lnTo>
                    <a:pt x="9268" y="4064"/>
                  </a:lnTo>
                  <a:cubicBezTo>
                    <a:pt x="10467" y="4064"/>
                    <a:pt x="11095" y="3022"/>
                    <a:pt x="11095" y="1996"/>
                  </a:cubicBezTo>
                  <a:cubicBezTo>
                    <a:pt x="11095" y="1480"/>
                    <a:pt x="10938" y="1000"/>
                    <a:pt x="10654" y="643"/>
                  </a:cubicBezTo>
                  <a:cubicBezTo>
                    <a:pt x="10320" y="223"/>
                    <a:pt x="9840" y="1"/>
                    <a:pt x="92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6"/>
            <p:cNvSpPr/>
            <p:nvPr/>
          </p:nvSpPr>
          <p:spPr>
            <a:xfrm>
              <a:off x="5659425" y="2910000"/>
              <a:ext cx="104575" cy="52575"/>
            </a:xfrm>
            <a:custGeom>
              <a:avLst/>
              <a:gdLst/>
              <a:ahLst/>
              <a:cxnLst/>
              <a:rect l="l" t="t" r="r" b="b"/>
              <a:pathLst>
                <a:path w="4183" h="2103" extrusionOk="0">
                  <a:moveTo>
                    <a:pt x="95" y="1"/>
                  </a:moveTo>
                  <a:cubicBezTo>
                    <a:pt x="83" y="1"/>
                    <a:pt x="70" y="4"/>
                    <a:pt x="57" y="10"/>
                  </a:cubicBezTo>
                  <a:cubicBezTo>
                    <a:pt x="16" y="31"/>
                    <a:pt x="1" y="79"/>
                    <a:pt x="22" y="119"/>
                  </a:cubicBezTo>
                  <a:cubicBezTo>
                    <a:pt x="461" y="976"/>
                    <a:pt x="1201" y="1479"/>
                    <a:pt x="2055" y="1502"/>
                  </a:cubicBezTo>
                  <a:cubicBezTo>
                    <a:pt x="2083" y="1501"/>
                    <a:pt x="2111" y="1501"/>
                    <a:pt x="2138" y="1501"/>
                  </a:cubicBezTo>
                  <a:cubicBezTo>
                    <a:pt x="3385" y="1501"/>
                    <a:pt x="3902" y="1941"/>
                    <a:pt x="4034" y="2077"/>
                  </a:cubicBezTo>
                  <a:cubicBezTo>
                    <a:pt x="4050" y="2094"/>
                    <a:pt x="4071" y="2102"/>
                    <a:pt x="4092" y="2102"/>
                  </a:cubicBezTo>
                  <a:cubicBezTo>
                    <a:pt x="4113" y="2102"/>
                    <a:pt x="4133" y="2094"/>
                    <a:pt x="4149" y="2080"/>
                  </a:cubicBezTo>
                  <a:cubicBezTo>
                    <a:pt x="4181" y="2050"/>
                    <a:pt x="4182" y="1997"/>
                    <a:pt x="4151" y="1966"/>
                  </a:cubicBezTo>
                  <a:cubicBezTo>
                    <a:pt x="4008" y="1817"/>
                    <a:pt x="3447" y="1339"/>
                    <a:pt x="2140" y="1339"/>
                  </a:cubicBezTo>
                  <a:cubicBezTo>
                    <a:pt x="2113" y="1339"/>
                    <a:pt x="2085" y="1339"/>
                    <a:pt x="2056" y="1340"/>
                  </a:cubicBezTo>
                  <a:cubicBezTo>
                    <a:pt x="1256" y="1319"/>
                    <a:pt x="583" y="860"/>
                    <a:pt x="167" y="46"/>
                  </a:cubicBezTo>
                  <a:cubicBezTo>
                    <a:pt x="153" y="17"/>
                    <a:pt x="125" y="1"/>
                    <a:pt x="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6"/>
            <p:cNvSpPr/>
            <p:nvPr/>
          </p:nvSpPr>
          <p:spPr>
            <a:xfrm>
              <a:off x="5646400" y="2968575"/>
              <a:ext cx="146400" cy="199150"/>
            </a:xfrm>
            <a:custGeom>
              <a:avLst/>
              <a:gdLst/>
              <a:ahLst/>
              <a:cxnLst/>
              <a:rect l="l" t="t" r="r" b="b"/>
              <a:pathLst>
                <a:path w="5856" h="7966" extrusionOk="0">
                  <a:moveTo>
                    <a:pt x="5256" y="0"/>
                  </a:moveTo>
                  <a:lnTo>
                    <a:pt x="4609" y="287"/>
                  </a:lnTo>
                  <a:lnTo>
                    <a:pt x="4687" y="384"/>
                  </a:lnTo>
                  <a:cubicBezTo>
                    <a:pt x="4978" y="817"/>
                    <a:pt x="5141" y="1936"/>
                    <a:pt x="4734" y="2702"/>
                  </a:cubicBezTo>
                  <a:cubicBezTo>
                    <a:pt x="4474" y="3189"/>
                    <a:pt x="4031" y="3436"/>
                    <a:pt x="3427" y="3436"/>
                  </a:cubicBezTo>
                  <a:cubicBezTo>
                    <a:pt x="3387" y="3435"/>
                    <a:pt x="3347" y="3435"/>
                    <a:pt x="3308" y="3435"/>
                  </a:cubicBezTo>
                  <a:cubicBezTo>
                    <a:pt x="2275" y="3435"/>
                    <a:pt x="1361" y="3868"/>
                    <a:pt x="787" y="4627"/>
                  </a:cubicBezTo>
                  <a:cubicBezTo>
                    <a:pt x="135" y="5492"/>
                    <a:pt x="1" y="6678"/>
                    <a:pt x="409" y="7966"/>
                  </a:cubicBezTo>
                  <a:lnTo>
                    <a:pt x="1063" y="7757"/>
                  </a:lnTo>
                  <a:cubicBezTo>
                    <a:pt x="724" y="6687"/>
                    <a:pt x="820" y="5724"/>
                    <a:pt x="1336" y="5041"/>
                  </a:cubicBezTo>
                  <a:cubicBezTo>
                    <a:pt x="1779" y="4453"/>
                    <a:pt x="2494" y="4120"/>
                    <a:pt x="3322" y="4120"/>
                  </a:cubicBezTo>
                  <a:cubicBezTo>
                    <a:pt x="3354" y="4120"/>
                    <a:pt x="3385" y="4120"/>
                    <a:pt x="3417" y="4121"/>
                  </a:cubicBezTo>
                  <a:cubicBezTo>
                    <a:pt x="4524" y="4121"/>
                    <a:pt x="5073" y="3526"/>
                    <a:pt x="5340" y="3025"/>
                  </a:cubicBezTo>
                  <a:cubicBezTo>
                    <a:pt x="5855" y="2055"/>
                    <a:pt x="5712" y="679"/>
                    <a:pt x="52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6"/>
            <p:cNvSpPr/>
            <p:nvPr/>
          </p:nvSpPr>
          <p:spPr>
            <a:xfrm>
              <a:off x="5756375" y="2842750"/>
              <a:ext cx="227225" cy="146550"/>
            </a:xfrm>
            <a:custGeom>
              <a:avLst/>
              <a:gdLst/>
              <a:ahLst/>
              <a:cxnLst/>
              <a:rect l="l" t="t" r="r" b="b"/>
              <a:pathLst>
                <a:path w="9089" h="5862" extrusionOk="0">
                  <a:moveTo>
                    <a:pt x="8964" y="0"/>
                  </a:moveTo>
                  <a:cubicBezTo>
                    <a:pt x="6470" y="0"/>
                    <a:pt x="4782" y="1377"/>
                    <a:pt x="4322" y="3786"/>
                  </a:cubicBezTo>
                  <a:cubicBezTo>
                    <a:pt x="4011" y="4733"/>
                    <a:pt x="3128" y="5027"/>
                    <a:pt x="2627" y="5120"/>
                  </a:cubicBezTo>
                  <a:cubicBezTo>
                    <a:pt x="2425" y="5157"/>
                    <a:pt x="2221" y="5173"/>
                    <a:pt x="2025" y="5173"/>
                  </a:cubicBezTo>
                  <a:cubicBezTo>
                    <a:pt x="1328" y="5173"/>
                    <a:pt x="714" y="4964"/>
                    <a:pt x="510" y="4706"/>
                  </a:cubicBezTo>
                  <a:lnTo>
                    <a:pt x="0" y="5109"/>
                  </a:lnTo>
                  <a:cubicBezTo>
                    <a:pt x="361" y="5565"/>
                    <a:pt x="1140" y="5861"/>
                    <a:pt x="2010" y="5861"/>
                  </a:cubicBezTo>
                  <a:cubicBezTo>
                    <a:pt x="2255" y="5861"/>
                    <a:pt x="2503" y="5840"/>
                    <a:pt x="2751" y="5794"/>
                  </a:cubicBezTo>
                  <a:cubicBezTo>
                    <a:pt x="3883" y="5587"/>
                    <a:pt x="4675" y="4941"/>
                    <a:pt x="4982" y="3974"/>
                  </a:cubicBezTo>
                  <a:lnTo>
                    <a:pt x="4992" y="3933"/>
                  </a:lnTo>
                  <a:cubicBezTo>
                    <a:pt x="5386" y="1832"/>
                    <a:pt x="6801" y="687"/>
                    <a:pt x="8984" y="687"/>
                  </a:cubicBezTo>
                  <a:cubicBezTo>
                    <a:pt x="9015" y="687"/>
                    <a:pt x="9046" y="687"/>
                    <a:pt x="9077" y="687"/>
                  </a:cubicBezTo>
                  <a:lnTo>
                    <a:pt x="9088" y="1"/>
                  </a:lnTo>
                  <a:cubicBezTo>
                    <a:pt x="9047" y="1"/>
                    <a:pt x="9005" y="0"/>
                    <a:pt x="89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6"/>
            <p:cNvSpPr/>
            <p:nvPr/>
          </p:nvSpPr>
          <p:spPr>
            <a:xfrm>
              <a:off x="5604150" y="3140500"/>
              <a:ext cx="130075" cy="252275"/>
            </a:xfrm>
            <a:custGeom>
              <a:avLst/>
              <a:gdLst/>
              <a:ahLst/>
              <a:cxnLst/>
              <a:rect l="l" t="t" r="r" b="b"/>
              <a:pathLst>
                <a:path w="5203" h="10091" extrusionOk="0">
                  <a:moveTo>
                    <a:pt x="2112" y="1"/>
                  </a:moveTo>
                  <a:cubicBezTo>
                    <a:pt x="1704" y="1"/>
                    <a:pt x="1340" y="289"/>
                    <a:pt x="1257" y="704"/>
                  </a:cubicBezTo>
                  <a:lnTo>
                    <a:pt x="82" y="6597"/>
                  </a:lnTo>
                  <a:lnTo>
                    <a:pt x="84" y="6597"/>
                  </a:lnTo>
                  <a:cubicBezTo>
                    <a:pt x="0" y="7065"/>
                    <a:pt x="305" y="7517"/>
                    <a:pt x="773" y="7610"/>
                  </a:cubicBezTo>
                  <a:cubicBezTo>
                    <a:pt x="829" y="7621"/>
                    <a:pt x="885" y="7626"/>
                    <a:pt x="941" y="7626"/>
                  </a:cubicBezTo>
                  <a:cubicBezTo>
                    <a:pt x="966" y="7626"/>
                    <a:pt x="991" y="7625"/>
                    <a:pt x="1016" y="7623"/>
                  </a:cubicBezTo>
                  <a:cubicBezTo>
                    <a:pt x="1185" y="8563"/>
                    <a:pt x="1741" y="9602"/>
                    <a:pt x="2984" y="10048"/>
                  </a:cubicBezTo>
                  <a:cubicBezTo>
                    <a:pt x="3069" y="10076"/>
                    <a:pt x="3161" y="10091"/>
                    <a:pt x="3257" y="10091"/>
                  </a:cubicBezTo>
                  <a:cubicBezTo>
                    <a:pt x="3657" y="10091"/>
                    <a:pt x="4104" y="9834"/>
                    <a:pt x="4220" y="9244"/>
                  </a:cubicBezTo>
                  <a:cubicBezTo>
                    <a:pt x="4366" y="8514"/>
                    <a:pt x="4638" y="7149"/>
                    <a:pt x="4638" y="7149"/>
                  </a:cubicBezTo>
                  <a:cubicBezTo>
                    <a:pt x="4638" y="7149"/>
                    <a:pt x="4910" y="5783"/>
                    <a:pt x="5056" y="5053"/>
                  </a:cubicBezTo>
                  <a:cubicBezTo>
                    <a:pt x="5203" y="4325"/>
                    <a:pt x="4684" y="3871"/>
                    <a:pt x="4221" y="3837"/>
                  </a:cubicBezTo>
                  <a:cubicBezTo>
                    <a:pt x="4168" y="3834"/>
                    <a:pt x="4116" y="3833"/>
                    <a:pt x="4064" y="3833"/>
                  </a:cubicBezTo>
                  <a:cubicBezTo>
                    <a:pt x="3350" y="3833"/>
                    <a:pt x="2762" y="4073"/>
                    <a:pt x="2296" y="4425"/>
                  </a:cubicBezTo>
                  <a:lnTo>
                    <a:pt x="2969" y="1045"/>
                  </a:lnTo>
                  <a:cubicBezTo>
                    <a:pt x="3064" y="572"/>
                    <a:pt x="2756" y="112"/>
                    <a:pt x="2284" y="18"/>
                  </a:cubicBezTo>
                  <a:cubicBezTo>
                    <a:pt x="2226" y="6"/>
                    <a:pt x="2169" y="1"/>
                    <a:pt x="21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6"/>
            <p:cNvSpPr/>
            <p:nvPr/>
          </p:nvSpPr>
          <p:spPr>
            <a:xfrm>
              <a:off x="5604175" y="3140500"/>
              <a:ext cx="76600" cy="194275"/>
            </a:xfrm>
            <a:custGeom>
              <a:avLst/>
              <a:gdLst/>
              <a:ahLst/>
              <a:cxnLst/>
              <a:rect l="l" t="t" r="r" b="b"/>
              <a:pathLst>
                <a:path w="3064" h="7771" extrusionOk="0">
                  <a:moveTo>
                    <a:pt x="2112" y="1"/>
                  </a:moveTo>
                  <a:cubicBezTo>
                    <a:pt x="1704" y="1"/>
                    <a:pt x="1340" y="289"/>
                    <a:pt x="1257" y="704"/>
                  </a:cubicBezTo>
                  <a:lnTo>
                    <a:pt x="82" y="6597"/>
                  </a:lnTo>
                  <a:lnTo>
                    <a:pt x="84" y="6597"/>
                  </a:lnTo>
                  <a:cubicBezTo>
                    <a:pt x="0" y="7065"/>
                    <a:pt x="305" y="7517"/>
                    <a:pt x="773" y="7610"/>
                  </a:cubicBezTo>
                  <a:cubicBezTo>
                    <a:pt x="829" y="7621"/>
                    <a:pt x="886" y="7626"/>
                    <a:pt x="941" y="7626"/>
                  </a:cubicBezTo>
                  <a:cubicBezTo>
                    <a:pt x="966" y="7626"/>
                    <a:pt x="991" y="7625"/>
                    <a:pt x="1016" y="7623"/>
                  </a:cubicBezTo>
                  <a:cubicBezTo>
                    <a:pt x="1026" y="7671"/>
                    <a:pt x="1036" y="7722"/>
                    <a:pt x="1047" y="7770"/>
                  </a:cubicBezTo>
                  <a:cubicBezTo>
                    <a:pt x="1096" y="7740"/>
                    <a:pt x="1148" y="7707"/>
                    <a:pt x="1201" y="7670"/>
                  </a:cubicBezTo>
                  <a:cubicBezTo>
                    <a:pt x="981" y="6524"/>
                    <a:pt x="1801" y="4999"/>
                    <a:pt x="2505" y="4486"/>
                  </a:cubicBezTo>
                  <a:lnTo>
                    <a:pt x="2670" y="4184"/>
                  </a:lnTo>
                  <a:lnTo>
                    <a:pt x="2670" y="4184"/>
                  </a:lnTo>
                  <a:cubicBezTo>
                    <a:pt x="2538" y="4255"/>
                    <a:pt x="2413" y="4336"/>
                    <a:pt x="2296" y="4425"/>
                  </a:cubicBezTo>
                  <a:lnTo>
                    <a:pt x="2969" y="1045"/>
                  </a:lnTo>
                  <a:cubicBezTo>
                    <a:pt x="3064" y="572"/>
                    <a:pt x="2757" y="112"/>
                    <a:pt x="2284" y="18"/>
                  </a:cubicBezTo>
                  <a:cubicBezTo>
                    <a:pt x="2226" y="6"/>
                    <a:pt x="2169" y="1"/>
                    <a:pt x="2112" y="1"/>
                  </a:cubicBez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6"/>
            <p:cNvSpPr/>
            <p:nvPr/>
          </p:nvSpPr>
          <p:spPr>
            <a:xfrm>
              <a:off x="5658125" y="3146875"/>
              <a:ext cx="17925" cy="72425"/>
            </a:xfrm>
            <a:custGeom>
              <a:avLst/>
              <a:gdLst/>
              <a:ahLst/>
              <a:cxnLst/>
              <a:rect l="l" t="t" r="r" b="b"/>
              <a:pathLst>
                <a:path w="717" h="2897" extrusionOk="0">
                  <a:moveTo>
                    <a:pt x="220" y="0"/>
                  </a:moveTo>
                  <a:cubicBezTo>
                    <a:pt x="166" y="0"/>
                    <a:pt x="118" y="37"/>
                    <a:pt x="107" y="92"/>
                  </a:cubicBezTo>
                  <a:cubicBezTo>
                    <a:pt x="96" y="154"/>
                    <a:pt x="136" y="214"/>
                    <a:pt x="197" y="226"/>
                  </a:cubicBezTo>
                  <a:cubicBezTo>
                    <a:pt x="399" y="266"/>
                    <a:pt x="460" y="520"/>
                    <a:pt x="415" y="739"/>
                  </a:cubicBezTo>
                  <a:lnTo>
                    <a:pt x="13" y="2760"/>
                  </a:lnTo>
                  <a:cubicBezTo>
                    <a:pt x="1" y="2822"/>
                    <a:pt x="41" y="2882"/>
                    <a:pt x="102" y="2895"/>
                  </a:cubicBezTo>
                  <a:cubicBezTo>
                    <a:pt x="109" y="2896"/>
                    <a:pt x="116" y="2897"/>
                    <a:pt x="123" y="2897"/>
                  </a:cubicBezTo>
                  <a:cubicBezTo>
                    <a:pt x="178" y="2897"/>
                    <a:pt x="226" y="2859"/>
                    <a:pt x="237" y="2805"/>
                  </a:cubicBezTo>
                  <a:lnTo>
                    <a:pt x="639" y="783"/>
                  </a:lnTo>
                  <a:cubicBezTo>
                    <a:pt x="716" y="399"/>
                    <a:pt x="546" y="65"/>
                    <a:pt x="242" y="2"/>
                  </a:cubicBezTo>
                  <a:cubicBezTo>
                    <a:pt x="235" y="1"/>
                    <a:pt x="227" y="0"/>
                    <a:pt x="220" y="0"/>
                  </a:cubicBez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6"/>
            <p:cNvSpPr/>
            <p:nvPr/>
          </p:nvSpPr>
          <p:spPr>
            <a:xfrm>
              <a:off x="5608250" y="3253400"/>
              <a:ext cx="17950" cy="72500"/>
            </a:xfrm>
            <a:custGeom>
              <a:avLst/>
              <a:gdLst/>
              <a:ahLst/>
              <a:cxnLst/>
              <a:rect l="l" t="t" r="r" b="b"/>
              <a:pathLst>
                <a:path w="718" h="2900" extrusionOk="0">
                  <a:moveTo>
                    <a:pt x="594" y="0"/>
                  </a:moveTo>
                  <a:cubicBezTo>
                    <a:pt x="540" y="0"/>
                    <a:pt x="492" y="37"/>
                    <a:pt x="481" y="92"/>
                  </a:cubicBezTo>
                  <a:lnTo>
                    <a:pt x="84" y="2083"/>
                  </a:lnTo>
                  <a:cubicBezTo>
                    <a:pt x="0" y="2506"/>
                    <a:pt x="312" y="2848"/>
                    <a:pt x="564" y="2898"/>
                  </a:cubicBezTo>
                  <a:cubicBezTo>
                    <a:pt x="571" y="2899"/>
                    <a:pt x="579" y="2900"/>
                    <a:pt x="586" y="2900"/>
                  </a:cubicBezTo>
                  <a:cubicBezTo>
                    <a:pt x="640" y="2900"/>
                    <a:pt x="688" y="2863"/>
                    <a:pt x="699" y="2808"/>
                  </a:cubicBezTo>
                  <a:cubicBezTo>
                    <a:pt x="710" y="2746"/>
                    <a:pt x="670" y="2686"/>
                    <a:pt x="609" y="2675"/>
                  </a:cubicBezTo>
                  <a:cubicBezTo>
                    <a:pt x="474" y="2648"/>
                    <a:pt x="253" y="2414"/>
                    <a:pt x="310" y="2130"/>
                  </a:cubicBezTo>
                  <a:lnTo>
                    <a:pt x="706" y="137"/>
                  </a:lnTo>
                  <a:cubicBezTo>
                    <a:pt x="718" y="76"/>
                    <a:pt x="678" y="15"/>
                    <a:pt x="616" y="2"/>
                  </a:cubicBezTo>
                  <a:cubicBezTo>
                    <a:pt x="608" y="1"/>
                    <a:pt x="601" y="0"/>
                    <a:pt x="5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6"/>
            <p:cNvSpPr/>
            <p:nvPr/>
          </p:nvSpPr>
          <p:spPr>
            <a:xfrm>
              <a:off x="5686725" y="3244800"/>
              <a:ext cx="46000" cy="106800"/>
            </a:xfrm>
            <a:custGeom>
              <a:avLst/>
              <a:gdLst/>
              <a:ahLst/>
              <a:cxnLst/>
              <a:rect l="l" t="t" r="r" b="b"/>
              <a:pathLst>
                <a:path w="1840" h="4272" extrusionOk="0">
                  <a:moveTo>
                    <a:pt x="1516" y="0"/>
                  </a:moveTo>
                  <a:cubicBezTo>
                    <a:pt x="540" y="973"/>
                    <a:pt x="1" y="2994"/>
                    <a:pt x="108" y="4272"/>
                  </a:cubicBezTo>
                  <a:lnTo>
                    <a:pt x="564" y="4234"/>
                  </a:lnTo>
                  <a:cubicBezTo>
                    <a:pt x="469" y="3083"/>
                    <a:pt x="968" y="1194"/>
                    <a:pt x="1840" y="324"/>
                  </a:cubicBezTo>
                  <a:lnTo>
                    <a:pt x="1516" y="0"/>
                  </a:ln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6"/>
            <p:cNvSpPr/>
            <p:nvPr/>
          </p:nvSpPr>
          <p:spPr>
            <a:xfrm>
              <a:off x="5636925" y="3243375"/>
              <a:ext cx="33175" cy="40500"/>
            </a:xfrm>
            <a:custGeom>
              <a:avLst/>
              <a:gdLst/>
              <a:ahLst/>
              <a:cxnLst/>
              <a:rect l="l" t="t" r="r" b="b"/>
              <a:pathLst>
                <a:path w="1327" h="1620" extrusionOk="0">
                  <a:moveTo>
                    <a:pt x="1137" y="1"/>
                  </a:moveTo>
                  <a:cubicBezTo>
                    <a:pt x="1094" y="1"/>
                    <a:pt x="1051" y="17"/>
                    <a:pt x="1017" y="49"/>
                  </a:cubicBezTo>
                  <a:lnTo>
                    <a:pt x="948" y="116"/>
                  </a:lnTo>
                  <a:cubicBezTo>
                    <a:pt x="685" y="369"/>
                    <a:pt x="326" y="714"/>
                    <a:pt x="39" y="1379"/>
                  </a:cubicBezTo>
                  <a:cubicBezTo>
                    <a:pt x="1" y="1467"/>
                    <a:pt x="42" y="1567"/>
                    <a:pt x="128" y="1605"/>
                  </a:cubicBezTo>
                  <a:cubicBezTo>
                    <a:pt x="151" y="1615"/>
                    <a:pt x="175" y="1620"/>
                    <a:pt x="197" y="1620"/>
                  </a:cubicBezTo>
                  <a:cubicBezTo>
                    <a:pt x="264" y="1620"/>
                    <a:pt x="327" y="1582"/>
                    <a:pt x="354" y="1515"/>
                  </a:cubicBezTo>
                  <a:cubicBezTo>
                    <a:pt x="615" y="914"/>
                    <a:pt x="932" y="610"/>
                    <a:pt x="1186" y="364"/>
                  </a:cubicBezTo>
                  <a:lnTo>
                    <a:pt x="1257" y="296"/>
                  </a:lnTo>
                  <a:cubicBezTo>
                    <a:pt x="1326" y="230"/>
                    <a:pt x="1327" y="121"/>
                    <a:pt x="1261" y="53"/>
                  </a:cubicBezTo>
                  <a:cubicBezTo>
                    <a:pt x="1227" y="18"/>
                    <a:pt x="1182" y="1"/>
                    <a:pt x="11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6"/>
            <p:cNvSpPr/>
            <p:nvPr/>
          </p:nvSpPr>
          <p:spPr>
            <a:xfrm>
              <a:off x="5599725" y="3136250"/>
              <a:ext cx="137350" cy="260900"/>
            </a:xfrm>
            <a:custGeom>
              <a:avLst/>
              <a:gdLst/>
              <a:ahLst/>
              <a:cxnLst/>
              <a:rect l="l" t="t" r="r" b="b"/>
              <a:pathLst>
                <a:path w="5494" h="10436" extrusionOk="0">
                  <a:moveTo>
                    <a:pt x="2290" y="342"/>
                  </a:moveTo>
                  <a:cubicBezTo>
                    <a:pt x="2335" y="342"/>
                    <a:pt x="2381" y="346"/>
                    <a:pt x="2426" y="355"/>
                  </a:cubicBezTo>
                  <a:cubicBezTo>
                    <a:pt x="2807" y="430"/>
                    <a:pt x="3052" y="801"/>
                    <a:pt x="2978" y="1180"/>
                  </a:cubicBezTo>
                  <a:lnTo>
                    <a:pt x="2304" y="4559"/>
                  </a:lnTo>
                  <a:cubicBezTo>
                    <a:pt x="2291" y="4629"/>
                    <a:pt x="2321" y="4700"/>
                    <a:pt x="2382" y="4738"/>
                  </a:cubicBezTo>
                  <a:cubicBezTo>
                    <a:pt x="2410" y="4756"/>
                    <a:pt x="2443" y="4765"/>
                    <a:pt x="2475" y="4765"/>
                  </a:cubicBezTo>
                  <a:cubicBezTo>
                    <a:pt x="2511" y="4765"/>
                    <a:pt x="2547" y="4753"/>
                    <a:pt x="2577" y="4730"/>
                  </a:cubicBezTo>
                  <a:cubicBezTo>
                    <a:pt x="3065" y="4359"/>
                    <a:pt x="3624" y="4172"/>
                    <a:pt x="4238" y="4172"/>
                  </a:cubicBezTo>
                  <a:cubicBezTo>
                    <a:pt x="4288" y="4172"/>
                    <a:pt x="4338" y="4174"/>
                    <a:pt x="4388" y="4176"/>
                  </a:cubicBezTo>
                  <a:cubicBezTo>
                    <a:pt x="4411" y="4178"/>
                    <a:pt x="4437" y="4181"/>
                    <a:pt x="4463" y="4187"/>
                  </a:cubicBezTo>
                  <a:cubicBezTo>
                    <a:pt x="4650" y="4225"/>
                    <a:pt x="4824" y="4338"/>
                    <a:pt x="4939" y="4499"/>
                  </a:cubicBezTo>
                  <a:cubicBezTo>
                    <a:pt x="5073" y="4688"/>
                    <a:pt x="5118" y="4926"/>
                    <a:pt x="5065" y="5189"/>
                  </a:cubicBezTo>
                  <a:lnTo>
                    <a:pt x="4230" y="9381"/>
                  </a:lnTo>
                  <a:cubicBezTo>
                    <a:pt x="4134" y="9861"/>
                    <a:pt x="3773" y="10089"/>
                    <a:pt x="3435" y="10089"/>
                  </a:cubicBezTo>
                  <a:cubicBezTo>
                    <a:pt x="3386" y="10089"/>
                    <a:pt x="3337" y="10084"/>
                    <a:pt x="3290" y="10075"/>
                  </a:cubicBezTo>
                  <a:cubicBezTo>
                    <a:pt x="3264" y="10070"/>
                    <a:pt x="3240" y="10062"/>
                    <a:pt x="3214" y="10055"/>
                  </a:cubicBezTo>
                  <a:cubicBezTo>
                    <a:pt x="1874" y="9574"/>
                    <a:pt x="1478" y="8413"/>
                    <a:pt x="1363" y="7763"/>
                  </a:cubicBezTo>
                  <a:cubicBezTo>
                    <a:pt x="1348" y="7681"/>
                    <a:pt x="1276" y="7621"/>
                    <a:pt x="1194" y="7621"/>
                  </a:cubicBezTo>
                  <a:cubicBezTo>
                    <a:pt x="1189" y="7621"/>
                    <a:pt x="1184" y="7621"/>
                    <a:pt x="1180" y="7622"/>
                  </a:cubicBezTo>
                  <a:cubicBezTo>
                    <a:pt x="1158" y="7624"/>
                    <a:pt x="1136" y="7625"/>
                    <a:pt x="1115" y="7625"/>
                  </a:cubicBezTo>
                  <a:cubicBezTo>
                    <a:pt x="1070" y="7625"/>
                    <a:pt x="1026" y="7620"/>
                    <a:pt x="984" y="7611"/>
                  </a:cubicBezTo>
                  <a:cubicBezTo>
                    <a:pt x="612" y="7536"/>
                    <a:pt x="363" y="7172"/>
                    <a:pt x="431" y="6798"/>
                  </a:cubicBezTo>
                  <a:cubicBezTo>
                    <a:pt x="432" y="6794"/>
                    <a:pt x="432" y="6789"/>
                    <a:pt x="431" y="6783"/>
                  </a:cubicBezTo>
                  <a:lnTo>
                    <a:pt x="1602" y="906"/>
                  </a:lnTo>
                  <a:cubicBezTo>
                    <a:pt x="1668" y="571"/>
                    <a:pt x="1962" y="342"/>
                    <a:pt x="2290" y="342"/>
                  </a:cubicBezTo>
                  <a:close/>
                  <a:moveTo>
                    <a:pt x="2292" y="0"/>
                  </a:moveTo>
                  <a:cubicBezTo>
                    <a:pt x="1804" y="0"/>
                    <a:pt x="1366" y="345"/>
                    <a:pt x="1267" y="841"/>
                  </a:cubicBezTo>
                  <a:lnTo>
                    <a:pt x="93" y="6736"/>
                  </a:lnTo>
                  <a:cubicBezTo>
                    <a:pt x="91" y="6742"/>
                    <a:pt x="90" y="6750"/>
                    <a:pt x="90" y="6757"/>
                  </a:cubicBezTo>
                  <a:cubicBezTo>
                    <a:pt x="0" y="7308"/>
                    <a:pt x="367" y="7841"/>
                    <a:pt x="917" y="7951"/>
                  </a:cubicBezTo>
                  <a:cubicBezTo>
                    <a:pt x="962" y="7958"/>
                    <a:pt x="1006" y="7966"/>
                    <a:pt x="1052" y="7968"/>
                  </a:cubicBezTo>
                  <a:cubicBezTo>
                    <a:pt x="1304" y="9126"/>
                    <a:pt x="2046" y="10002"/>
                    <a:pt x="3103" y="10381"/>
                  </a:cubicBezTo>
                  <a:cubicBezTo>
                    <a:pt x="3145" y="10396"/>
                    <a:pt x="3184" y="10406"/>
                    <a:pt x="3225" y="10414"/>
                  </a:cubicBezTo>
                  <a:cubicBezTo>
                    <a:pt x="3295" y="10428"/>
                    <a:pt x="3367" y="10435"/>
                    <a:pt x="3440" y="10435"/>
                  </a:cubicBezTo>
                  <a:cubicBezTo>
                    <a:pt x="3923" y="10435"/>
                    <a:pt x="4434" y="10119"/>
                    <a:pt x="4567" y="9450"/>
                  </a:cubicBezTo>
                  <a:lnTo>
                    <a:pt x="5403" y="5259"/>
                  </a:lnTo>
                  <a:cubicBezTo>
                    <a:pt x="5493" y="4805"/>
                    <a:pt x="5353" y="4488"/>
                    <a:pt x="5220" y="4301"/>
                  </a:cubicBezTo>
                  <a:cubicBezTo>
                    <a:pt x="5054" y="4070"/>
                    <a:pt x="4804" y="3907"/>
                    <a:pt x="4533" y="3853"/>
                  </a:cubicBezTo>
                  <a:cubicBezTo>
                    <a:pt x="4492" y="3844"/>
                    <a:pt x="4451" y="3838"/>
                    <a:pt x="4412" y="3836"/>
                  </a:cubicBezTo>
                  <a:cubicBezTo>
                    <a:pt x="4353" y="3833"/>
                    <a:pt x="4296" y="3832"/>
                    <a:pt x="4238" y="3832"/>
                  </a:cubicBezTo>
                  <a:cubicBezTo>
                    <a:pt x="3690" y="3832"/>
                    <a:pt x="3183" y="3964"/>
                    <a:pt x="2723" y="4225"/>
                  </a:cubicBezTo>
                  <a:lnTo>
                    <a:pt x="3315" y="1249"/>
                  </a:lnTo>
                  <a:cubicBezTo>
                    <a:pt x="3429" y="684"/>
                    <a:pt x="3061" y="133"/>
                    <a:pt x="2495" y="20"/>
                  </a:cubicBezTo>
                  <a:cubicBezTo>
                    <a:pt x="2427" y="7"/>
                    <a:pt x="2359" y="0"/>
                    <a:pt x="22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6"/>
            <p:cNvSpPr/>
            <p:nvPr/>
          </p:nvSpPr>
          <p:spPr>
            <a:xfrm>
              <a:off x="5676225" y="3237450"/>
              <a:ext cx="50350" cy="117325"/>
            </a:xfrm>
            <a:custGeom>
              <a:avLst/>
              <a:gdLst/>
              <a:ahLst/>
              <a:cxnLst/>
              <a:rect l="l" t="t" r="r" b="b"/>
              <a:pathLst>
                <a:path w="2014" h="4693" extrusionOk="0">
                  <a:moveTo>
                    <a:pt x="1762" y="0"/>
                  </a:moveTo>
                  <a:cubicBezTo>
                    <a:pt x="1704" y="0"/>
                    <a:pt x="1646" y="23"/>
                    <a:pt x="1601" y="68"/>
                  </a:cubicBezTo>
                  <a:cubicBezTo>
                    <a:pt x="616" y="1051"/>
                    <a:pt x="1" y="3210"/>
                    <a:pt x="107" y="4483"/>
                  </a:cubicBezTo>
                  <a:cubicBezTo>
                    <a:pt x="117" y="4602"/>
                    <a:pt x="217" y="4693"/>
                    <a:pt x="335" y="4693"/>
                  </a:cubicBezTo>
                  <a:cubicBezTo>
                    <a:pt x="341" y="4693"/>
                    <a:pt x="348" y="4692"/>
                    <a:pt x="354" y="4692"/>
                  </a:cubicBezTo>
                  <a:cubicBezTo>
                    <a:pt x="481" y="4681"/>
                    <a:pt x="574" y="4571"/>
                    <a:pt x="564" y="4445"/>
                  </a:cubicBezTo>
                  <a:cubicBezTo>
                    <a:pt x="467" y="3296"/>
                    <a:pt x="1040" y="1276"/>
                    <a:pt x="1924" y="392"/>
                  </a:cubicBezTo>
                  <a:cubicBezTo>
                    <a:pt x="2013" y="303"/>
                    <a:pt x="2013" y="157"/>
                    <a:pt x="1924" y="68"/>
                  </a:cubicBezTo>
                  <a:cubicBezTo>
                    <a:pt x="1891" y="34"/>
                    <a:pt x="1851" y="12"/>
                    <a:pt x="1807" y="5"/>
                  </a:cubicBezTo>
                  <a:cubicBezTo>
                    <a:pt x="1792" y="2"/>
                    <a:pt x="1777" y="0"/>
                    <a:pt x="17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6"/>
            <p:cNvSpPr/>
            <p:nvPr/>
          </p:nvSpPr>
          <p:spPr>
            <a:xfrm>
              <a:off x="5926875" y="2809325"/>
              <a:ext cx="255750" cy="124025"/>
            </a:xfrm>
            <a:custGeom>
              <a:avLst/>
              <a:gdLst/>
              <a:ahLst/>
              <a:cxnLst/>
              <a:rect l="l" t="t" r="r" b="b"/>
              <a:pathLst>
                <a:path w="10230" h="4961" extrusionOk="0">
                  <a:moveTo>
                    <a:pt x="6850" y="0"/>
                  </a:moveTo>
                  <a:cubicBezTo>
                    <a:pt x="6806" y="0"/>
                    <a:pt x="6761" y="4"/>
                    <a:pt x="6715" y="11"/>
                  </a:cubicBezTo>
                  <a:lnTo>
                    <a:pt x="6715" y="9"/>
                  </a:lnTo>
                  <a:lnTo>
                    <a:pt x="794" y="1036"/>
                  </a:lnTo>
                  <a:cubicBezTo>
                    <a:pt x="319" y="1118"/>
                    <a:pt x="1" y="1570"/>
                    <a:pt x="84" y="2044"/>
                  </a:cubicBezTo>
                  <a:cubicBezTo>
                    <a:pt x="158" y="2470"/>
                    <a:pt x="527" y="2769"/>
                    <a:pt x="944" y="2769"/>
                  </a:cubicBezTo>
                  <a:cubicBezTo>
                    <a:pt x="993" y="2769"/>
                    <a:pt x="1042" y="2765"/>
                    <a:pt x="1092" y="2757"/>
                  </a:cubicBezTo>
                  <a:lnTo>
                    <a:pt x="4488" y="2167"/>
                  </a:lnTo>
                  <a:lnTo>
                    <a:pt x="4488" y="2167"/>
                  </a:lnTo>
                  <a:cubicBezTo>
                    <a:pt x="4099" y="2657"/>
                    <a:pt x="3833" y="3291"/>
                    <a:pt x="3853" y="4077"/>
                  </a:cubicBezTo>
                  <a:cubicBezTo>
                    <a:pt x="3872" y="4491"/>
                    <a:pt x="4229" y="4961"/>
                    <a:pt x="4832" y="4961"/>
                  </a:cubicBezTo>
                  <a:cubicBezTo>
                    <a:pt x="4901" y="4961"/>
                    <a:pt x="4973" y="4955"/>
                    <a:pt x="5048" y="4942"/>
                  </a:cubicBezTo>
                  <a:cubicBezTo>
                    <a:pt x="5781" y="4814"/>
                    <a:pt x="7154" y="4577"/>
                    <a:pt x="7154" y="4577"/>
                  </a:cubicBezTo>
                  <a:cubicBezTo>
                    <a:pt x="7154" y="4577"/>
                    <a:pt x="8527" y="4338"/>
                    <a:pt x="9259" y="4211"/>
                  </a:cubicBezTo>
                  <a:cubicBezTo>
                    <a:pt x="9992" y="4085"/>
                    <a:pt x="10229" y="3438"/>
                    <a:pt x="10094" y="2994"/>
                  </a:cubicBezTo>
                  <a:cubicBezTo>
                    <a:pt x="9680" y="1741"/>
                    <a:pt x="8654" y="1158"/>
                    <a:pt x="7719" y="968"/>
                  </a:cubicBezTo>
                  <a:cubicBezTo>
                    <a:pt x="7727" y="889"/>
                    <a:pt x="7725" y="807"/>
                    <a:pt x="7712" y="724"/>
                  </a:cubicBezTo>
                  <a:cubicBezTo>
                    <a:pt x="7637" y="299"/>
                    <a:pt x="7268" y="0"/>
                    <a:pt x="685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6"/>
            <p:cNvSpPr/>
            <p:nvPr/>
          </p:nvSpPr>
          <p:spPr>
            <a:xfrm>
              <a:off x="5926875" y="2809325"/>
              <a:ext cx="196650" cy="69250"/>
            </a:xfrm>
            <a:custGeom>
              <a:avLst/>
              <a:gdLst/>
              <a:ahLst/>
              <a:cxnLst/>
              <a:rect l="l" t="t" r="r" b="b"/>
              <a:pathLst>
                <a:path w="7866" h="2770" extrusionOk="0">
                  <a:moveTo>
                    <a:pt x="6850" y="0"/>
                  </a:moveTo>
                  <a:cubicBezTo>
                    <a:pt x="6806" y="0"/>
                    <a:pt x="6761" y="4"/>
                    <a:pt x="6715" y="11"/>
                  </a:cubicBezTo>
                  <a:lnTo>
                    <a:pt x="6715" y="9"/>
                  </a:lnTo>
                  <a:lnTo>
                    <a:pt x="794" y="1036"/>
                  </a:lnTo>
                  <a:cubicBezTo>
                    <a:pt x="319" y="1118"/>
                    <a:pt x="1" y="1570"/>
                    <a:pt x="84" y="2044"/>
                  </a:cubicBezTo>
                  <a:cubicBezTo>
                    <a:pt x="158" y="2470"/>
                    <a:pt x="527" y="2769"/>
                    <a:pt x="944" y="2769"/>
                  </a:cubicBezTo>
                  <a:cubicBezTo>
                    <a:pt x="993" y="2769"/>
                    <a:pt x="1042" y="2765"/>
                    <a:pt x="1092" y="2757"/>
                  </a:cubicBezTo>
                  <a:lnTo>
                    <a:pt x="4488" y="2167"/>
                  </a:lnTo>
                  <a:lnTo>
                    <a:pt x="4488" y="2167"/>
                  </a:lnTo>
                  <a:cubicBezTo>
                    <a:pt x="4398" y="2281"/>
                    <a:pt x="4313" y="2405"/>
                    <a:pt x="4238" y="2537"/>
                  </a:cubicBezTo>
                  <a:lnTo>
                    <a:pt x="4545" y="2379"/>
                  </a:lnTo>
                  <a:cubicBezTo>
                    <a:pt x="5007" y="1778"/>
                    <a:pt x="6237" y="1106"/>
                    <a:pt x="7301" y="1106"/>
                  </a:cubicBezTo>
                  <a:cubicBezTo>
                    <a:pt x="7459" y="1106"/>
                    <a:pt x="7613" y="1121"/>
                    <a:pt x="7761" y="1153"/>
                  </a:cubicBezTo>
                  <a:cubicBezTo>
                    <a:pt x="7799" y="1102"/>
                    <a:pt x="7834" y="1052"/>
                    <a:pt x="7865" y="1002"/>
                  </a:cubicBezTo>
                  <a:cubicBezTo>
                    <a:pt x="7817" y="990"/>
                    <a:pt x="7767" y="979"/>
                    <a:pt x="7719" y="968"/>
                  </a:cubicBezTo>
                  <a:cubicBezTo>
                    <a:pt x="7727" y="889"/>
                    <a:pt x="7725" y="807"/>
                    <a:pt x="7712" y="724"/>
                  </a:cubicBezTo>
                  <a:cubicBezTo>
                    <a:pt x="7637" y="299"/>
                    <a:pt x="7268" y="0"/>
                    <a:pt x="6850" y="0"/>
                  </a:cubicBez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6"/>
            <p:cNvSpPr/>
            <p:nvPr/>
          </p:nvSpPr>
          <p:spPr>
            <a:xfrm>
              <a:off x="5934650" y="2859450"/>
              <a:ext cx="72975" cy="14900"/>
            </a:xfrm>
            <a:custGeom>
              <a:avLst/>
              <a:gdLst/>
              <a:ahLst/>
              <a:cxnLst/>
              <a:rect l="l" t="t" r="r" b="b"/>
              <a:pathLst>
                <a:path w="2919" h="596" extrusionOk="0">
                  <a:moveTo>
                    <a:pt x="2794" y="1"/>
                  </a:moveTo>
                  <a:cubicBezTo>
                    <a:pt x="2787" y="1"/>
                    <a:pt x="2781" y="1"/>
                    <a:pt x="2775" y="2"/>
                  </a:cubicBezTo>
                  <a:lnTo>
                    <a:pt x="744" y="355"/>
                  </a:lnTo>
                  <a:cubicBezTo>
                    <a:pt x="705" y="362"/>
                    <a:pt x="665" y="365"/>
                    <a:pt x="626" y="365"/>
                  </a:cubicBezTo>
                  <a:cubicBezTo>
                    <a:pt x="442" y="365"/>
                    <a:pt x="266" y="290"/>
                    <a:pt x="237" y="123"/>
                  </a:cubicBezTo>
                  <a:cubicBezTo>
                    <a:pt x="227" y="68"/>
                    <a:pt x="178" y="29"/>
                    <a:pt x="124" y="29"/>
                  </a:cubicBezTo>
                  <a:cubicBezTo>
                    <a:pt x="117" y="29"/>
                    <a:pt x="111" y="30"/>
                    <a:pt x="104" y="31"/>
                  </a:cubicBezTo>
                  <a:cubicBezTo>
                    <a:pt x="42" y="42"/>
                    <a:pt x="0" y="101"/>
                    <a:pt x="11" y="163"/>
                  </a:cubicBezTo>
                  <a:cubicBezTo>
                    <a:pt x="56" y="426"/>
                    <a:pt x="308" y="595"/>
                    <a:pt x="624" y="595"/>
                  </a:cubicBezTo>
                  <a:cubicBezTo>
                    <a:pt x="676" y="595"/>
                    <a:pt x="729" y="591"/>
                    <a:pt x="784" y="581"/>
                  </a:cubicBezTo>
                  <a:lnTo>
                    <a:pt x="2815" y="229"/>
                  </a:lnTo>
                  <a:cubicBezTo>
                    <a:pt x="2877" y="217"/>
                    <a:pt x="2919" y="158"/>
                    <a:pt x="2908" y="96"/>
                  </a:cubicBezTo>
                  <a:cubicBezTo>
                    <a:pt x="2897" y="40"/>
                    <a:pt x="2848" y="1"/>
                    <a:pt x="2794" y="1"/>
                  </a:cubicBez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6"/>
            <p:cNvSpPr/>
            <p:nvPr/>
          </p:nvSpPr>
          <p:spPr>
            <a:xfrm>
              <a:off x="6042125" y="2813400"/>
              <a:ext cx="72975" cy="16125"/>
            </a:xfrm>
            <a:custGeom>
              <a:avLst/>
              <a:gdLst/>
              <a:ahLst/>
              <a:cxnLst/>
              <a:rect l="l" t="t" r="r" b="b"/>
              <a:pathLst>
                <a:path w="2919" h="645" extrusionOk="0">
                  <a:moveTo>
                    <a:pt x="2228" y="0"/>
                  </a:moveTo>
                  <a:cubicBezTo>
                    <a:pt x="2188" y="0"/>
                    <a:pt x="2147" y="3"/>
                    <a:pt x="2105" y="11"/>
                  </a:cubicBezTo>
                  <a:lnTo>
                    <a:pt x="104" y="358"/>
                  </a:lnTo>
                  <a:cubicBezTo>
                    <a:pt x="42" y="369"/>
                    <a:pt x="0" y="428"/>
                    <a:pt x="11" y="490"/>
                  </a:cubicBezTo>
                  <a:cubicBezTo>
                    <a:pt x="21" y="546"/>
                    <a:pt x="70" y="586"/>
                    <a:pt x="124" y="586"/>
                  </a:cubicBezTo>
                  <a:cubicBezTo>
                    <a:pt x="130" y="586"/>
                    <a:pt x="136" y="585"/>
                    <a:pt x="142" y="584"/>
                  </a:cubicBezTo>
                  <a:lnTo>
                    <a:pt x="2144" y="237"/>
                  </a:lnTo>
                  <a:cubicBezTo>
                    <a:pt x="2172" y="232"/>
                    <a:pt x="2199" y="230"/>
                    <a:pt x="2226" y="230"/>
                  </a:cubicBezTo>
                  <a:cubicBezTo>
                    <a:pt x="2473" y="230"/>
                    <a:pt x="2660" y="427"/>
                    <a:pt x="2682" y="549"/>
                  </a:cubicBezTo>
                  <a:cubicBezTo>
                    <a:pt x="2692" y="605"/>
                    <a:pt x="2741" y="645"/>
                    <a:pt x="2795" y="645"/>
                  </a:cubicBezTo>
                  <a:cubicBezTo>
                    <a:pt x="2802" y="645"/>
                    <a:pt x="2808" y="644"/>
                    <a:pt x="2814" y="643"/>
                  </a:cubicBezTo>
                  <a:cubicBezTo>
                    <a:pt x="2877" y="631"/>
                    <a:pt x="2918" y="571"/>
                    <a:pt x="2908" y="510"/>
                  </a:cubicBezTo>
                  <a:cubicBezTo>
                    <a:pt x="2867" y="283"/>
                    <a:pt x="2592" y="0"/>
                    <a:pt x="22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6"/>
            <p:cNvSpPr/>
            <p:nvPr/>
          </p:nvSpPr>
          <p:spPr>
            <a:xfrm>
              <a:off x="6031225" y="2893275"/>
              <a:ext cx="107675" cy="41425"/>
            </a:xfrm>
            <a:custGeom>
              <a:avLst/>
              <a:gdLst/>
              <a:ahLst/>
              <a:cxnLst/>
              <a:rect l="l" t="t" r="r" b="b"/>
              <a:pathLst>
                <a:path w="4307" h="1657" extrusionOk="0">
                  <a:moveTo>
                    <a:pt x="3849" y="1"/>
                  </a:moveTo>
                  <a:cubicBezTo>
                    <a:pt x="2586" y="1"/>
                    <a:pt x="885" y="481"/>
                    <a:pt x="0" y="1325"/>
                  </a:cubicBezTo>
                  <a:lnTo>
                    <a:pt x="316" y="1656"/>
                  </a:lnTo>
                  <a:cubicBezTo>
                    <a:pt x="1110" y="900"/>
                    <a:pt x="2702" y="458"/>
                    <a:pt x="3851" y="458"/>
                  </a:cubicBezTo>
                  <a:cubicBezTo>
                    <a:pt x="3994" y="458"/>
                    <a:pt x="4130" y="465"/>
                    <a:pt x="4256" y="479"/>
                  </a:cubicBezTo>
                  <a:lnTo>
                    <a:pt x="4307" y="25"/>
                  </a:lnTo>
                  <a:cubicBezTo>
                    <a:pt x="4163" y="9"/>
                    <a:pt x="4009" y="1"/>
                    <a:pt x="3849" y="1"/>
                  </a:cubicBez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6"/>
            <p:cNvSpPr/>
            <p:nvPr/>
          </p:nvSpPr>
          <p:spPr>
            <a:xfrm>
              <a:off x="5922275" y="2805050"/>
              <a:ext cx="264125" cy="132725"/>
            </a:xfrm>
            <a:custGeom>
              <a:avLst/>
              <a:gdLst/>
              <a:ahLst/>
              <a:cxnLst/>
              <a:rect l="l" t="t" r="r" b="b"/>
              <a:pathLst>
                <a:path w="10565" h="5309" extrusionOk="0">
                  <a:moveTo>
                    <a:pt x="7037" y="339"/>
                  </a:moveTo>
                  <a:cubicBezTo>
                    <a:pt x="7372" y="339"/>
                    <a:pt x="7671" y="583"/>
                    <a:pt x="7729" y="921"/>
                  </a:cubicBezTo>
                  <a:cubicBezTo>
                    <a:pt x="7740" y="984"/>
                    <a:pt x="7741" y="1051"/>
                    <a:pt x="7735" y="1117"/>
                  </a:cubicBezTo>
                  <a:cubicBezTo>
                    <a:pt x="7725" y="1205"/>
                    <a:pt x="7785" y="1285"/>
                    <a:pt x="7871" y="1304"/>
                  </a:cubicBezTo>
                  <a:cubicBezTo>
                    <a:pt x="8518" y="1436"/>
                    <a:pt x="9669" y="1861"/>
                    <a:pt x="10116" y="3213"/>
                  </a:cubicBezTo>
                  <a:cubicBezTo>
                    <a:pt x="10124" y="3237"/>
                    <a:pt x="10131" y="3263"/>
                    <a:pt x="10134" y="3289"/>
                  </a:cubicBezTo>
                  <a:cubicBezTo>
                    <a:pt x="10200" y="3665"/>
                    <a:pt x="9970" y="4115"/>
                    <a:pt x="9417" y="4212"/>
                  </a:cubicBezTo>
                  <a:lnTo>
                    <a:pt x="5205" y="4943"/>
                  </a:lnTo>
                  <a:cubicBezTo>
                    <a:pt x="5142" y="4954"/>
                    <a:pt x="5081" y="4960"/>
                    <a:pt x="5021" y="4960"/>
                  </a:cubicBezTo>
                  <a:cubicBezTo>
                    <a:pt x="4831" y="4960"/>
                    <a:pt x="4660" y="4906"/>
                    <a:pt x="4519" y="4799"/>
                  </a:cubicBezTo>
                  <a:cubicBezTo>
                    <a:pt x="4362" y="4681"/>
                    <a:pt x="4252" y="4505"/>
                    <a:pt x="4220" y="4317"/>
                  </a:cubicBezTo>
                  <a:cubicBezTo>
                    <a:pt x="4214" y="4291"/>
                    <a:pt x="4211" y="4265"/>
                    <a:pt x="4210" y="4242"/>
                  </a:cubicBezTo>
                  <a:cubicBezTo>
                    <a:pt x="4194" y="3568"/>
                    <a:pt x="4395" y="2963"/>
                    <a:pt x="4809" y="2445"/>
                  </a:cubicBezTo>
                  <a:cubicBezTo>
                    <a:pt x="4853" y="2389"/>
                    <a:pt x="4858" y="2311"/>
                    <a:pt x="4821" y="2250"/>
                  </a:cubicBezTo>
                  <a:cubicBezTo>
                    <a:pt x="4790" y="2196"/>
                    <a:pt x="4733" y="2166"/>
                    <a:pt x="4673" y="2166"/>
                  </a:cubicBezTo>
                  <a:cubicBezTo>
                    <a:pt x="4664" y="2166"/>
                    <a:pt x="4654" y="2166"/>
                    <a:pt x="4645" y="2168"/>
                  </a:cubicBezTo>
                  <a:lnTo>
                    <a:pt x="1249" y="2757"/>
                  </a:lnTo>
                  <a:cubicBezTo>
                    <a:pt x="1208" y="2764"/>
                    <a:pt x="1168" y="2768"/>
                    <a:pt x="1128" y="2768"/>
                  </a:cubicBezTo>
                  <a:cubicBezTo>
                    <a:pt x="795" y="2768"/>
                    <a:pt x="498" y="2527"/>
                    <a:pt x="439" y="2187"/>
                  </a:cubicBezTo>
                  <a:cubicBezTo>
                    <a:pt x="373" y="1806"/>
                    <a:pt x="628" y="1442"/>
                    <a:pt x="1010" y="1377"/>
                  </a:cubicBezTo>
                  <a:lnTo>
                    <a:pt x="6914" y="352"/>
                  </a:lnTo>
                  <a:cubicBezTo>
                    <a:pt x="6918" y="352"/>
                    <a:pt x="6923" y="352"/>
                    <a:pt x="6930" y="348"/>
                  </a:cubicBezTo>
                  <a:cubicBezTo>
                    <a:pt x="6966" y="342"/>
                    <a:pt x="7002" y="339"/>
                    <a:pt x="7037" y="339"/>
                  </a:cubicBezTo>
                  <a:close/>
                  <a:moveTo>
                    <a:pt x="7033" y="1"/>
                  </a:moveTo>
                  <a:cubicBezTo>
                    <a:pt x="6987" y="1"/>
                    <a:pt x="6940" y="4"/>
                    <a:pt x="6893" y="10"/>
                  </a:cubicBezTo>
                  <a:cubicBezTo>
                    <a:pt x="6887" y="10"/>
                    <a:pt x="6878" y="11"/>
                    <a:pt x="6872" y="13"/>
                  </a:cubicBezTo>
                  <a:lnTo>
                    <a:pt x="950" y="1040"/>
                  </a:lnTo>
                  <a:cubicBezTo>
                    <a:pt x="382" y="1137"/>
                    <a:pt x="1" y="1679"/>
                    <a:pt x="100" y="2247"/>
                  </a:cubicBezTo>
                  <a:cubicBezTo>
                    <a:pt x="187" y="2755"/>
                    <a:pt x="632" y="3115"/>
                    <a:pt x="1132" y="3115"/>
                  </a:cubicBezTo>
                  <a:cubicBezTo>
                    <a:pt x="1190" y="3115"/>
                    <a:pt x="1249" y="3110"/>
                    <a:pt x="1308" y="3100"/>
                  </a:cubicBezTo>
                  <a:lnTo>
                    <a:pt x="4299" y="2581"/>
                  </a:lnTo>
                  <a:lnTo>
                    <a:pt x="4299" y="2581"/>
                  </a:lnTo>
                  <a:cubicBezTo>
                    <a:pt x="3998" y="3082"/>
                    <a:pt x="3852" y="3645"/>
                    <a:pt x="3867" y="4259"/>
                  </a:cubicBezTo>
                  <a:cubicBezTo>
                    <a:pt x="3868" y="4298"/>
                    <a:pt x="3873" y="4339"/>
                    <a:pt x="3880" y="4380"/>
                  </a:cubicBezTo>
                  <a:cubicBezTo>
                    <a:pt x="3927" y="4654"/>
                    <a:pt x="4085" y="4908"/>
                    <a:pt x="4311" y="5078"/>
                  </a:cubicBezTo>
                  <a:cubicBezTo>
                    <a:pt x="4460" y="5190"/>
                    <a:pt x="4693" y="5308"/>
                    <a:pt x="5016" y="5308"/>
                  </a:cubicBezTo>
                  <a:cubicBezTo>
                    <a:pt x="5093" y="5308"/>
                    <a:pt x="5176" y="5302"/>
                    <a:pt x="5263" y="5286"/>
                  </a:cubicBezTo>
                  <a:lnTo>
                    <a:pt x="9475" y="4555"/>
                  </a:lnTo>
                  <a:cubicBezTo>
                    <a:pt x="10247" y="4420"/>
                    <a:pt x="10565" y="3776"/>
                    <a:pt x="10471" y="3236"/>
                  </a:cubicBezTo>
                  <a:cubicBezTo>
                    <a:pt x="10465" y="3195"/>
                    <a:pt x="10455" y="3156"/>
                    <a:pt x="10443" y="3114"/>
                  </a:cubicBezTo>
                  <a:cubicBezTo>
                    <a:pt x="10090" y="2047"/>
                    <a:pt x="9233" y="1284"/>
                    <a:pt x="8081" y="1004"/>
                  </a:cubicBezTo>
                  <a:cubicBezTo>
                    <a:pt x="8078" y="958"/>
                    <a:pt x="8074" y="912"/>
                    <a:pt x="8066" y="868"/>
                  </a:cubicBezTo>
                  <a:cubicBezTo>
                    <a:pt x="7978" y="362"/>
                    <a:pt x="7532" y="1"/>
                    <a:pt x="70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6"/>
            <p:cNvSpPr/>
            <p:nvPr/>
          </p:nvSpPr>
          <p:spPr>
            <a:xfrm>
              <a:off x="6023725" y="2882750"/>
              <a:ext cx="118725" cy="45000"/>
            </a:xfrm>
            <a:custGeom>
              <a:avLst/>
              <a:gdLst/>
              <a:ahLst/>
              <a:cxnLst/>
              <a:rect l="l" t="t" r="r" b="b"/>
              <a:pathLst>
                <a:path w="4749" h="1800" extrusionOk="0">
                  <a:moveTo>
                    <a:pt x="4122" y="1"/>
                  </a:moveTo>
                  <a:cubicBezTo>
                    <a:pt x="2835" y="1"/>
                    <a:pt x="987" y="541"/>
                    <a:pt x="82" y="1405"/>
                  </a:cubicBezTo>
                  <a:cubicBezTo>
                    <a:pt x="25" y="1461"/>
                    <a:pt x="1" y="1538"/>
                    <a:pt x="14" y="1610"/>
                  </a:cubicBezTo>
                  <a:cubicBezTo>
                    <a:pt x="22" y="1653"/>
                    <a:pt x="42" y="1695"/>
                    <a:pt x="73" y="1728"/>
                  </a:cubicBezTo>
                  <a:cubicBezTo>
                    <a:pt x="118" y="1776"/>
                    <a:pt x="178" y="1800"/>
                    <a:pt x="238" y="1800"/>
                  </a:cubicBezTo>
                  <a:cubicBezTo>
                    <a:pt x="295" y="1800"/>
                    <a:pt x="352" y="1779"/>
                    <a:pt x="396" y="1736"/>
                  </a:cubicBezTo>
                  <a:cubicBezTo>
                    <a:pt x="1211" y="959"/>
                    <a:pt x="2945" y="458"/>
                    <a:pt x="4119" y="458"/>
                  </a:cubicBezTo>
                  <a:cubicBezTo>
                    <a:pt x="4247" y="458"/>
                    <a:pt x="4369" y="464"/>
                    <a:pt x="4481" y="476"/>
                  </a:cubicBezTo>
                  <a:cubicBezTo>
                    <a:pt x="4490" y="477"/>
                    <a:pt x="4499" y="478"/>
                    <a:pt x="4508" y="478"/>
                  </a:cubicBezTo>
                  <a:cubicBezTo>
                    <a:pt x="4623" y="478"/>
                    <a:pt x="4722" y="391"/>
                    <a:pt x="4734" y="274"/>
                  </a:cubicBezTo>
                  <a:cubicBezTo>
                    <a:pt x="4749" y="148"/>
                    <a:pt x="4658" y="35"/>
                    <a:pt x="4532" y="22"/>
                  </a:cubicBezTo>
                  <a:cubicBezTo>
                    <a:pt x="4404" y="8"/>
                    <a:pt x="4266" y="1"/>
                    <a:pt x="41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4" name="Google Shape;1624;p46"/>
          <p:cNvSpPr/>
          <p:nvPr/>
        </p:nvSpPr>
        <p:spPr>
          <a:xfrm>
            <a:off x="3798239" y="2870762"/>
            <a:ext cx="151142" cy="178492"/>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6"/>
          <p:cNvSpPr/>
          <p:nvPr/>
        </p:nvSpPr>
        <p:spPr>
          <a:xfrm>
            <a:off x="7990537" y="31157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1495;p44">
            <a:extLst>
              <a:ext uri="{FF2B5EF4-FFF2-40B4-BE49-F238E27FC236}">
                <a16:creationId xmlns:a16="http://schemas.microsoft.com/office/drawing/2014/main" id="{4507880A-32B4-49F2-9B97-61C4E133EEC4}"/>
              </a:ext>
            </a:extLst>
          </p:cNvPr>
          <p:cNvGrpSpPr/>
          <p:nvPr/>
        </p:nvGrpSpPr>
        <p:grpSpPr>
          <a:xfrm rot="641240">
            <a:off x="7912350" y="3625795"/>
            <a:ext cx="1244772" cy="1383512"/>
            <a:chOff x="2127075" y="2077400"/>
            <a:chExt cx="384225" cy="427050"/>
          </a:xfrm>
        </p:grpSpPr>
        <p:sp>
          <p:nvSpPr>
            <p:cNvPr id="81" name="Google Shape;1496;p44">
              <a:extLst>
                <a:ext uri="{FF2B5EF4-FFF2-40B4-BE49-F238E27FC236}">
                  <a16:creationId xmlns:a16="http://schemas.microsoft.com/office/drawing/2014/main" id="{EFB48C17-EBAA-4BD9-8202-4F2D7BB9ECA1}"/>
                </a:ext>
              </a:extLst>
            </p:cNvPr>
            <p:cNvSpPr/>
            <p:nvPr/>
          </p:nvSpPr>
          <p:spPr>
            <a:xfrm>
              <a:off x="2127075" y="2077400"/>
              <a:ext cx="384225" cy="427050"/>
            </a:xfrm>
            <a:custGeom>
              <a:avLst/>
              <a:gdLst/>
              <a:ahLst/>
              <a:cxnLst/>
              <a:rect l="l" t="t" r="r" b="b"/>
              <a:pathLst>
                <a:path w="15369" h="17082" extrusionOk="0">
                  <a:moveTo>
                    <a:pt x="9520" y="1"/>
                  </a:moveTo>
                  <a:cubicBezTo>
                    <a:pt x="8673" y="1"/>
                    <a:pt x="7805" y="380"/>
                    <a:pt x="7445" y="1122"/>
                  </a:cubicBezTo>
                  <a:cubicBezTo>
                    <a:pt x="7412" y="1183"/>
                    <a:pt x="7391" y="1249"/>
                    <a:pt x="7384" y="1317"/>
                  </a:cubicBezTo>
                  <a:lnTo>
                    <a:pt x="7072" y="4555"/>
                  </a:lnTo>
                  <a:cubicBezTo>
                    <a:pt x="6854" y="4376"/>
                    <a:pt x="6658" y="4202"/>
                    <a:pt x="6487" y="4042"/>
                  </a:cubicBezTo>
                  <a:cubicBezTo>
                    <a:pt x="6891" y="3606"/>
                    <a:pt x="6524" y="3257"/>
                    <a:pt x="6168" y="2974"/>
                  </a:cubicBezTo>
                  <a:cubicBezTo>
                    <a:pt x="6038" y="2696"/>
                    <a:pt x="5916" y="2345"/>
                    <a:pt x="5552" y="2345"/>
                  </a:cubicBezTo>
                  <a:cubicBezTo>
                    <a:pt x="5543" y="2345"/>
                    <a:pt x="5533" y="2345"/>
                    <a:pt x="5524" y="2345"/>
                  </a:cubicBezTo>
                  <a:cubicBezTo>
                    <a:pt x="5512" y="2345"/>
                    <a:pt x="5501" y="2344"/>
                    <a:pt x="5489" y="2344"/>
                  </a:cubicBezTo>
                  <a:cubicBezTo>
                    <a:pt x="5123" y="2344"/>
                    <a:pt x="5006" y="2723"/>
                    <a:pt x="4859" y="2985"/>
                  </a:cubicBezTo>
                  <a:cubicBezTo>
                    <a:pt x="4403" y="3272"/>
                    <a:pt x="4051" y="3719"/>
                    <a:pt x="4606" y="4137"/>
                  </a:cubicBezTo>
                  <a:lnTo>
                    <a:pt x="1233" y="9678"/>
                  </a:lnTo>
                  <a:cubicBezTo>
                    <a:pt x="1182" y="9763"/>
                    <a:pt x="1158" y="9858"/>
                    <a:pt x="1161" y="9953"/>
                  </a:cubicBezTo>
                  <a:cubicBezTo>
                    <a:pt x="798" y="9963"/>
                    <a:pt x="702" y="10338"/>
                    <a:pt x="554" y="10588"/>
                  </a:cubicBezTo>
                  <a:cubicBezTo>
                    <a:pt x="338" y="10795"/>
                    <a:pt x="0" y="10892"/>
                    <a:pt x="24" y="11257"/>
                  </a:cubicBezTo>
                  <a:cubicBezTo>
                    <a:pt x="30" y="11805"/>
                    <a:pt x="519" y="11639"/>
                    <a:pt x="703" y="12174"/>
                  </a:cubicBezTo>
                  <a:cubicBezTo>
                    <a:pt x="784" y="12395"/>
                    <a:pt x="1001" y="12537"/>
                    <a:pt x="1228" y="12537"/>
                  </a:cubicBezTo>
                  <a:cubicBezTo>
                    <a:pt x="1275" y="12537"/>
                    <a:pt x="1324" y="12531"/>
                    <a:pt x="1371" y="12518"/>
                  </a:cubicBezTo>
                  <a:cubicBezTo>
                    <a:pt x="1513" y="12986"/>
                    <a:pt x="1791" y="13494"/>
                    <a:pt x="2291" y="13596"/>
                  </a:cubicBezTo>
                  <a:cubicBezTo>
                    <a:pt x="2035" y="14017"/>
                    <a:pt x="2631" y="14828"/>
                    <a:pt x="3164" y="14828"/>
                  </a:cubicBezTo>
                  <a:cubicBezTo>
                    <a:pt x="3234" y="14828"/>
                    <a:pt x="3304" y="14814"/>
                    <a:pt x="3370" y="14783"/>
                  </a:cubicBezTo>
                  <a:lnTo>
                    <a:pt x="3370" y="14783"/>
                  </a:lnTo>
                  <a:cubicBezTo>
                    <a:pt x="3337" y="15449"/>
                    <a:pt x="4095" y="16075"/>
                    <a:pt x="4743" y="16075"/>
                  </a:cubicBezTo>
                  <a:cubicBezTo>
                    <a:pt x="4770" y="16075"/>
                    <a:pt x="4798" y="16074"/>
                    <a:pt x="4825" y="16072"/>
                  </a:cubicBezTo>
                  <a:cubicBezTo>
                    <a:pt x="4887" y="16512"/>
                    <a:pt x="5490" y="16591"/>
                    <a:pt x="5840" y="16721"/>
                  </a:cubicBezTo>
                  <a:cubicBezTo>
                    <a:pt x="6020" y="16780"/>
                    <a:pt x="6203" y="16816"/>
                    <a:pt x="6380" y="16816"/>
                  </a:cubicBezTo>
                  <a:cubicBezTo>
                    <a:pt x="6634" y="16816"/>
                    <a:pt x="6874" y="16742"/>
                    <a:pt x="7072" y="16559"/>
                  </a:cubicBezTo>
                  <a:cubicBezTo>
                    <a:pt x="7116" y="16926"/>
                    <a:pt x="7438" y="17081"/>
                    <a:pt x="7796" y="17081"/>
                  </a:cubicBezTo>
                  <a:cubicBezTo>
                    <a:pt x="7819" y="17081"/>
                    <a:pt x="7842" y="17081"/>
                    <a:pt x="7865" y="17079"/>
                  </a:cubicBezTo>
                  <a:cubicBezTo>
                    <a:pt x="9059" y="17075"/>
                    <a:pt x="8509" y="16402"/>
                    <a:pt x="8962" y="15796"/>
                  </a:cubicBezTo>
                  <a:lnTo>
                    <a:pt x="8962" y="15796"/>
                  </a:lnTo>
                  <a:cubicBezTo>
                    <a:pt x="9091" y="15916"/>
                    <a:pt x="9228" y="15944"/>
                    <a:pt x="9316" y="15948"/>
                  </a:cubicBezTo>
                  <a:cubicBezTo>
                    <a:pt x="9427" y="16281"/>
                    <a:pt x="9537" y="16807"/>
                    <a:pt x="9977" y="16807"/>
                  </a:cubicBezTo>
                  <a:cubicBezTo>
                    <a:pt x="9988" y="16807"/>
                    <a:pt x="10000" y="16807"/>
                    <a:pt x="10012" y="16806"/>
                  </a:cubicBezTo>
                  <a:cubicBezTo>
                    <a:pt x="10317" y="16789"/>
                    <a:pt x="10944" y="16554"/>
                    <a:pt x="11042" y="16255"/>
                  </a:cubicBezTo>
                  <a:cubicBezTo>
                    <a:pt x="11105" y="16279"/>
                    <a:pt x="11170" y="16290"/>
                    <a:pt x="11237" y="16290"/>
                  </a:cubicBezTo>
                  <a:cubicBezTo>
                    <a:pt x="11581" y="16290"/>
                    <a:pt x="11948" y="15997"/>
                    <a:pt x="12165" y="15759"/>
                  </a:cubicBezTo>
                  <a:cubicBezTo>
                    <a:pt x="12168" y="15759"/>
                    <a:pt x="12171" y="15759"/>
                    <a:pt x="12173" y="15759"/>
                  </a:cubicBezTo>
                  <a:cubicBezTo>
                    <a:pt x="12526" y="15759"/>
                    <a:pt x="12855" y="15359"/>
                    <a:pt x="13025" y="15090"/>
                  </a:cubicBezTo>
                  <a:cubicBezTo>
                    <a:pt x="13357" y="14774"/>
                    <a:pt x="13894" y="14472"/>
                    <a:pt x="13952" y="14004"/>
                  </a:cubicBezTo>
                  <a:cubicBezTo>
                    <a:pt x="14266" y="13886"/>
                    <a:pt x="14567" y="13062"/>
                    <a:pt x="14746" y="12798"/>
                  </a:cubicBezTo>
                  <a:cubicBezTo>
                    <a:pt x="14843" y="12616"/>
                    <a:pt x="14856" y="12339"/>
                    <a:pt x="14603" y="12100"/>
                  </a:cubicBezTo>
                  <a:cubicBezTo>
                    <a:pt x="14710" y="11952"/>
                    <a:pt x="14752" y="11672"/>
                    <a:pt x="14963" y="11542"/>
                  </a:cubicBezTo>
                  <a:cubicBezTo>
                    <a:pt x="15369" y="11348"/>
                    <a:pt x="15362" y="10720"/>
                    <a:pt x="14953" y="10536"/>
                  </a:cubicBezTo>
                  <a:cubicBezTo>
                    <a:pt x="14632" y="10338"/>
                    <a:pt x="14649" y="9744"/>
                    <a:pt x="14183" y="9744"/>
                  </a:cubicBezTo>
                  <a:cubicBezTo>
                    <a:pt x="14168" y="9744"/>
                    <a:pt x="14152" y="9744"/>
                    <a:pt x="14136" y="9745"/>
                  </a:cubicBezTo>
                  <a:cubicBezTo>
                    <a:pt x="14125" y="9745"/>
                    <a:pt x="14114" y="9745"/>
                    <a:pt x="14104" y="9745"/>
                  </a:cubicBezTo>
                  <a:cubicBezTo>
                    <a:pt x="13581" y="9745"/>
                    <a:pt x="13629" y="10453"/>
                    <a:pt x="13186" y="10590"/>
                  </a:cubicBezTo>
                  <a:lnTo>
                    <a:pt x="14446" y="7526"/>
                  </a:lnTo>
                  <a:cubicBezTo>
                    <a:pt x="14656" y="6649"/>
                    <a:pt x="13701" y="6852"/>
                    <a:pt x="13067" y="6801"/>
                  </a:cubicBezTo>
                  <a:cubicBezTo>
                    <a:pt x="13238" y="6562"/>
                    <a:pt x="13563" y="6470"/>
                    <a:pt x="13535" y="6122"/>
                  </a:cubicBezTo>
                  <a:cubicBezTo>
                    <a:pt x="13556" y="5775"/>
                    <a:pt x="13237" y="5683"/>
                    <a:pt x="13048" y="5460"/>
                  </a:cubicBezTo>
                  <a:cubicBezTo>
                    <a:pt x="12918" y="5182"/>
                    <a:pt x="12795" y="4831"/>
                    <a:pt x="12431" y="4831"/>
                  </a:cubicBezTo>
                  <a:cubicBezTo>
                    <a:pt x="12421" y="4831"/>
                    <a:pt x="12412" y="4831"/>
                    <a:pt x="12402" y="4831"/>
                  </a:cubicBezTo>
                  <a:cubicBezTo>
                    <a:pt x="12391" y="4831"/>
                    <a:pt x="12380" y="4830"/>
                    <a:pt x="12369" y="4830"/>
                  </a:cubicBezTo>
                  <a:cubicBezTo>
                    <a:pt x="12003" y="4830"/>
                    <a:pt x="11885" y="5210"/>
                    <a:pt x="11738" y="5472"/>
                  </a:cubicBezTo>
                  <a:cubicBezTo>
                    <a:pt x="11311" y="5746"/>
                    <a:pt x="10943" y="6157"/>
                    <a:pt x="11439" y="6591"/>
                  </a:cubicBezTo>
                  <a:cubicBezTo>
                    <a:pt x="11273" y="6560"/>
                    <a:pt x="11102" y="6524"/>
                    <a:pt x="10927" y="6482"/>
                  </a:cubicBezTo>
                  <a:cubicBezTo>
                    <a:pt x="11097" y="4949"/>
                    <a:pt x="11400" y="2941"/>
                    <a:pt x="11534" y="1406"/>
                  </a:cubicBezTo>
                  <a:cubicBezTo>
                    <a:pt x="11360" y="462"/>
                    <a:pt x="10453" y="1"/>
                    <a:pt x="9520" y="1"/>
                  </a:cubicBezTo>
                  <a:close/>
                </a:path>
              </a:pathLst>
            </a:custGeom>
            <a:solidFill>
              <a:srgbClr val="FFFFFF"/>
            </a:solidFill>
            <a:ln>
              <a:noFill/>
            </a:ln>
            <a:effectLst>
              <a:outerShdw blurRad="28575" dist="47625" dir="6840000" algn="bl" rotWithShape="0">
                <a:srgbClr val="000000">
                  <a:alpha val="1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497;p44">
              <a:extLst>
                <a:ext uri="{FF2B5EF4-FFF2-40B4-BE49-F238E27FC236}">
                  <a16:creationId xmlns:a16="http://schemas.microsoft.com/office/drawing/2014/main" id="{E8A56714-1B8E-413F-AFE6-DF80163E7047}"/>
                </a:ext>
              </a:extLst>
            </p:cNvPr>
            <p:cNvSpPr/>
            <p:nvPr/>
          </p:nvSpPr>
          <p:spPr>
            <a:xfrm>
              <a:off x="2167125" y="2168400"/>
              <a:ext cx="307700" cy="255675"/>
            </a:xfrm>
            <a:custGeom>
              <a:avLst/>
              <a:gdLst/>
              <a:ahLst/>
              <a:cxnLst/>
              <a:rect l="l" t="t" r="r" b="b"/>
              <a:pathLst>
                <a:path w="12308" h="10227" extrusionOk="0">
                  <a:moveTo>
                    <a:pt x="3786" y="0"/>
                  </a:moveTo>
                  <a:lnTo>
                    <a:pt x="0" y="6216"/>
                  </a:lnTo>
                  <a:cubicBezTo>
                    <a:pt x="0" y="6216"/>
                    <a:pt x="1935" y="8413"/>
                    <a:pt x="4512" y="9632"/>
                  </a:cubicBezTo>
                  <a:cubicBezTo>
                    <a:pt x="5456" y="10078"/>
                    <a:pt x="6368" y="10226"/>
                    <a:pt x="7162" y="10226"/>
                  </a:cubicBezTo>
                  <a:cubicBezTo>
                    <a:pt x="8718" y="10226"/>
                    <a:pt x="9819" y="9658"/>
                    <a:pt x="9819" y="9658"/>
                  </a:cubicBezTo>
                  <a:lnTo>
                    <a:pt x="12308" y="3605"/>
                  </a:lnTo>
                  <a:lnTo>
                    <a:pt x="12308" y="3605"/>
                  </a:lnTo>
                  <a:cubicBezTo>
                    <a:pt x="12307" y="3605"/>
                    <a:pt x="12233" y="3608"/>
                    <a:pt x="12098" y="3608"/>
                  </a:cubicBezTo>
                  <a:cubicBezTo>
                    <a:pt x="11519" y="3608"/>
                    <a:pt x="9816" y="3548"/>
                    <a:pt x="7957" y="2915"/>
                  </a:cubicBezTo>
                  <a:cubicBezTo>
                    <a:pt x="5664" y="2134"/>
                    <a:pt x="3786" y="0"/>
                    <a:pt x="3786" y="0"/>
                  </a:cubicBezTo>
                  <a:close/>
                </a:path>
              </a:pathLst>
            </a:custGeom>
            <a:solidFill>
              <a:srgbClr val="FFDF6B">
                <a:alpha val="41070"/>
              </a:srgbClr>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498;p44">
              <a:extLst>
                <a:ext uri="{FF2B5EF4-FFF2-40B4-BE49-F238E27FC236}">
                  <a16:creationId xmlns:a16="http://schemas.microsoft.com/office/drawing/2014/main" id="{71E62D38-D97D-42D7-AE18-51F3A1577153}"/>
                </a:ext>
              </a:extLst>
            </p:cNvPr>
            <p:cNvSpPr/>
            <p:nvPr/>
          </p:nvSpPr>
          <p:spPr>
            <a:xfrm>
              <a:off x="2299475" y="2087475"/>
              <a:ext cx="101725" cy="292675"/>
            </a:xfrm>
            <a:custGeom>
              <a:avLst/>
              <a:gdLst/>
              <a:ahLst/>
              <a:cxnLst/>
              <a:rect l="l" t="t" r="r" b="b"/>
              <a:pathLst>
                <a:path w="4069" h="11707" extrusionOk="0">
                  <a:moveTo>
                    <a:pt x="2510" y="0"/>
                  </a:moveTo>
                  <a:cubicBezTo>
                    <a:pt x="2364" y="0"/>
                    <a:pt x="2229" y="17"/>
                    <a:pt x="2105" y="43"/>
                  </a:cubicBezTo>
                  <a:cubicBezTo>
                    <a:pt x="1292" y="217"/>
                    <a:pt x="927" y="881"/>
                    <a:pt x="927" y="881"/>
                  </a:cubicBezTo>
                  <a:lnTo>
                    <a:pt x="816" y="2040"/>
                  </a:lnTo>
                  <a:lnTo>
                    <a:pt x="800" y="2206"/>
                  </a:lnTo>
                  <a:lnTo>
                    <a:pt x="739" y="2829"/>
                  </a:lnTo>
                  <a:lnTo>
                    <a:pt x="563" y="4665"/>
                  </a:lnTo>
                  <a:lnTo>
                    <a:pt x="485" y="5483"/>
                  </a:lnTo>
                  <a:lnTo>
                    <a:pt x="485" y="5485"/>
                  </a:lnTo>
                  <a:lnTo>
                    <a:pt x="16" y="10364"/>
                  </a:lnTo>
                  <a:lnTo>
                    <a:pt x="0" y="10523"/>
                  </a:lnTo>
                  <a:lnTo>
                    <a:pt x="585" y="11408"/>
                  </a:lnTo>
                  <a:lnTo>
                    <a:pt x="1337" y="11706"/>
                  </a:lnTo>
                  <a:lnTo>
                    <a:pt x="1348" y="11704"/>
                  </a:lnTo>
                  <a:lnTo>
                    <a:pt x="1985" y="11549"/>
                  </a:lnTo>
                  <a:lnTo>
                    <a:pt x="2868" y="10579"/>
                  </a:lnTo>
                  <a:lnTo>
                    <a:pt x="2886" y="10559"/>
                  </a:lnTo>
                  <a:lnTo>
                    <a:pt x="3488" y="5687"/>
                  </a:lnTo>
                  <a:lnTo>
                    <a:pt x="3489" y="5687"/>
                  </a:lnTo>
                  <a:lnTo>
                    <a:pt x="3605" y="4741"/>
                  </a:lnTo>
                  <a:lnTo>
                    <a:pt x="3851" y="2753"/>
                  </a:lnTo>
                  <a:lnTo>
                    <a:pt x="3883" y="2504"/>
                  </a:lnTo>
                  <a:lnTo>
                    <a:pt x="3936" y="2067"/>
                  </a:lnTo>
                  <a:lnTo>
                    <a:pt x="4069" y="995"/>
                  </a:lnTo>
                  <a:cubicBezTo>
                    <a:pt x="4069" y="995"/>
                    <a:pt x="3933" y="126"/>
                    <a:pt x="2701" y="10"/>
                  </a:cubicBezTo>
                  <a:cubicBezTo>
                    <a:pt x="2635" y="3"/>
                    <a:pt x="2572" y="0"/>
                    <a:pt x="2510"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499;p44">
              <a:extLst>
                <a:ext uri="{FF2B5EF4-FFF2-40B4-BE49-F238E27FC236}">
                  <a16:creationId xmlns:a16="http://schemas.microsoft.com/office/drawing/2014/main" id="{AC6EEB08-9745-4C0D-AD5F-A2C930786E9E}"/>
                </a:ext>
              </a:extLst>
            </p:cNvPr>
            <p:cNvSpPr/>
            <p:nvPr/>
          </p:nvSpPr>
          <p:spPr>
            <a:xfrm>
              <a:off x="2320000" y="2143000"/>
              <a:ext cx="23200" cy="211525"/>
            </a:xfrm>
            <a:custGeom>
              <a:avLst/>
              <a:gdLst/>
              <a:ahLst/>
              <a:cxnLst/>
              <a:rect l="l" t="t" r="r" b="b"/>
              <a:pathLst>
                <a:path w="928" h="8461" extrusionOk="0">
                  <a:moveTo>
                    <a:pt x="865" y="0"/>
                  </a:moveTo>
                  <a:lnTo>
                    <a:pt x="0" y="8454"/>
                  </a:lnTo>
                  <a:lnTo>
                    <a:pt x="63" y="8461"/>
                  </a:lnTo>
                  <a:lnTo>
                    <a:pt x="928" y="6"/>
                  </a:lnTo>
                  <a:lnTo>
                    <a:pt x="8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500;p44">
              <a:extLst>
                <a:ext uri="{FF2B5EF4-FFF2-40B4-BE49-F238E27FC236}">
                  <a16:creationId xmlns:a16="http://schemas.microsoft.com/office/drawing/2014/main" id="{EFD2A238-207C-40B2-870F-AC3F7E75B444}"/>
                </a:ext>
              </a:extLst>
            </p:cNvPr>
            <p:cNvSpPr/>
            <p:nvPr/>
          </p:nvSpPr>
          <p:spPr>
            <a:xfrm>
              <a:off x="2348700" y="2146400"/>
              <a:ext cx="25950" cy="212975"/>
            </a:xfrm>
            <a:custGeom>
              <a:avLst/>
              <a:gdLst/>
              <a:ahLst/>
              <a:cxnLst/>
              <a:rect l="l" t="t" r="r" b="b"/>
              <a:pathLst>
                <a:path w="1038" h="8519" extrusionOk="0">
                  <a:moveTo>
                    <a:pt x="974" y="1"/>
                  </a:moveTo>
                  <a:lnTo>
                    <a:pt x="1" y="8511"/>
                  </a:lnTo>
                  <a:lnTo>
                    <a:pt x="64" y="8518"/>
                  </a:lnTo>
                  <a:lnTo>
                    <a:pt x="1037" y="8"/>
                  </a:lnTo>
                  <a:lnTo>
                    <a:pt x="9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501;p44">
              <a:extLst>
                <a:ext uri="{FF2B5EF4-FFF2-40B4-BE49-F238E27FC236}">
                  <a16:creationId xmlns:a16="http://schemas.microsoft.com/office/drawing/2014/main" id="{EFC075EC-35DF-4ED7-84CF-667E1D390737}"/>
                </a:ext>
              </a:extLst>
            </p:cNvPr>
            <p:cNvSpPr/>
            <p:nvPr/>
          </p:nvSpPr>
          <p:spPr>
            <a:xfrm>
              <a:off x="2299500" y="2339900"/>
              <a:ext cx="71725" cy="44150"/>
            </a:xfrm>
            <a:custGeom>
              <a:avLst/>
              <a:gdLst/>
              <a:ahLst/>
              <a:cxnLst/>
              <a:rect l="l" t="t" r="r" b="b"/>
              <a:pathLst>
                <a:path w="2869" h="1766" extrusionOk="0">
                  <a:moveTo>
                    <a:pt x="1441" y="1"/>
                  </a:moveTo>
                  <a:cubicBezTo>
                    <a:pt x="1400" y="1"/>
                    <a:pt x="1359" y="6"/>
                    <a:pt x="1320" y="17"/>
                  </a:cubicBezTo>
                  <a:cubicBezTo>
                    <a:pt x="1086" y="80"/>
                    <a:pt x="939" y="314"/>
                    <a:pt x="863" y="543"/>
                  </a:cubicBezTo>
                  <a:cubicBezTo>
                    <a:pt x="862" y="541"/>
                    <a:pt x="860" y="536"/>
                    <a:pt x="859" y="532"/>
                  </a:cubicBezTo>
                  <a:cubicBezTo>
                    <a:pt x="790" y="284"/>
                    <a:pt x="584" y="174"/>
                    <a:pt x="365" y="174"/>
                  </a:cubicBezTo>
                  <a:cubicBezTo>
                    <a:pt x="246" y="174"/>
                    <a:pt x="124" y="206"/>
                    <a:pt x="16" y="267"/>
                  </a:cubicBezTo>
                  <a:lnTo>
                    <a:pt x="1" y="426"/>
                  </a:lnTo>
                  <a:lnTo>
                    <a:pt x="585" y="1311"/>
                  </a:lnTo>
                  <a:lnTo>
                    <a:pt x="1279" y="1765"/>
                  </a:lnTo>
                  <a:lnTo>
                    <a:pt x="1339" y="1739"/>
                  </a:lnTo>
                  <a:lnTo>
                    <a:pt x="1985" y="1452"/>
                  </a:lnTo>
                  <a:lnTo>
                    <a:pt x="2868" y="482"/>
                  </a:lnTo>
                  <a:cubicBezTo>
                    <a:pt x="2790" y="432"/>
                    <a:pt x="2699" y="404"/>
                    <a:pt x="2605" y="399"/>
                  </a:cubicBezTo>
                  <a:cubicBezTo>
                    <a:pt x="2591" y="397"/>
                    <a:pt x="2576" y="397"/>
                    <a:pt x="2562" y="397"/>
                  </a:cubicBezTo>
                  <a:cubicBezTo>
                    <a:pt x="2335" y="397"/>
                    <a:pt x="2113" y="533"/>
                    <a:pt x="2011" y="735"/>
                  </a:cubicBezTo>
                  <a:cubicBezTo>
                    <a:pt x="2014" y="711"/>
                    <a:pt x="2015" y="688"/>
                    <a:pt x="2015" y="664"/>
                  </a:cubicBezTo>
                  <a:lnTo>
                    <a:pt x="2015" y="663"/>
                  </a:lnTo>
                  <a:cubicBezTo>
                    <a:pt x="2015" y="490"/>
                    <a:pt x="1962" y="316"/>
                    <a:pt x="1847" y="189"/>
                  </a:cubicBezTo>
                  <a:cubicBezTo>
                    <a:pt x="1747" y="78"/>
                    <a:pt x="1601" y="5"/>
                    <a:pt x="1452" y="1"/>
                  </a:cubicBezTo>
                  <a:cubicBezTo>
                    <a:pt x="1449" y="1"/>
                    <a:pt x="1445" y="1"/>
                    <a:pt x="1441"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502;p44">
              <a:extLst>
                <a:ext uri="{FF2B5EF4-FFF2-40B4-BE49-F238E27FC236}">
                  <a16:creationId xmlns:a16="http://schemas.microsoft.com/office/drawing/2014/main" id="{79212839-BD5A-40D7-81DD-C0D4BA3876AF}"/>
                </a:ext>
              </a:extLst>
            </p:cNvPr>
            <p:cNvSpPr/>
            <p:nvPr/>
          </p:nvSpPr>
          <p:spPr>
            <a:xfrm>
              <a:off x="2314125" y="2366650"/>
              <a:ext cx="35000" cy="30325"/>
            </a:xfrm>
            <a:custGeom>
              <a:avLst/>
              <a:gdLst/>
              <a:ahLst/>
              <a:cxnLst/>
              <a:rect l="l" t="t" r="r" b="b"/>
              <a:pathLst>
                <a:path w="1400" h="1213" extrusionOk="0">
                  <a:moveTo>
                    <a:pt x="586" y="0"/>
                  </a:moveTo>
                  <a:cubicBezTo>
                    <a:pt x="365" y="0"/>
                    <a:pt x="152" y="75"/>
                    <a:pt x="0" y="241"/>
                  </a:cubicBezTo>
                  <a:lnTo>
                    <a:pt x="643" y="1213"/>
                  </a:lnTo>
                  <a:lnTo>
                    <a:pt x="725" y="1123"/>
                  </a:lnTo>
                  <a:lnTo>
                    <a:pt x="1400" y="382"/>
                  </a:lnTo>
                  <a:cubicBezTo>
                    <a:pt x="1248" y="197"/>
                    <a:pt x="1027" y="71"/>
                    <a:pt x="796" y="22"/>
                  </a:cubicBezTo>
                  <a:cubicBezTo>
                    <a:pt x="726" y="8"/>
                    <a:pt x="656" y="0"/>
                    <a:pt x="5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503;p44">
              <a:extLst>
                <a:ext uri="{FF2B5EF4-FFF2-40B4-BE49-F238E27FC236}">
                  <a16:creationId xmlns:a16="http://schemas.microsoft.com/office/drawing/2014/main" id="{1427CA58-BB0A-4F73-AE6A-FF550B395E27}"/>
                </a:ext>
              </a:extLst>
            </p:cNvPr>
            <p:cNvSpPr/>
            <p:nvPr/>
          </p:nvSpPr>
          <p:spPr>
            <a:xfrm>
              <a:off x="2319475" y="2087425"/>
              <a:ext cx="81725" cy="62675"/>
            </a:xfrm>
            <a:custGeom>
              <a:avLst/>
              <a:gdLst/>
              <a:ahLst/>
              <a:cxnLst/>
              <a:rect l="l" t="t" r="r" b="b"/>
              <a:pathLst>
                <a:path w="3269" h="2507" extrusionOk="0">
                  <a:moveTo>
                    <a:pt x="1706" y="0"/>
                  </a:moveTo>
                  <a:cubicBezTo>
                    <a:pt x="1561" y="0"/>
                    <a:pt x="1428" y="16"/>
                    <a:pt x="1305" y="42"/>
                  </a:cubicBezTo>
                  <a:cubicBezTo>
                    <a:pt x="492" y="216"/>
                    <a:pt x="127" y="880"/>
                    <a:pt x="127" y="880"/>
                  </a:cubicBezTo>
                  <a:lnTo>
                    <a:pt x="16" y="2040"/>
                  </a:lnTo>
                  <a:lnTo>
                    <a:pt x="0" y="2206"/>
                  </a:lnTo>
                  <a:cubicBezTo>
                    <a:pt x="349" y="2202"/>
                    <a:pt x="711" y="2082"/>
                    <a:pt x="1065" y="2077"/>
                  </a:cubicBezTo>
                  <a:cubicBezTo>
                    <a:pt x="1100" y="2077"/>
                    <a:pt x="1136" y="2077"/>
                    <a:pt x="1173" y="2078"/>
                  </a:cubicBezTo>
                  <a:cubicBezTo>
                    <a:pt x="1544" y="2082"/>
                    <a:pt x="1916" y="2130"/>
                    <a:pt x="2276" y="2220"/>
                  </a:cubicBezTo>
                  <a:cubicBezTo>
                    <a:pt x="2553" y="2290"/>
                    <a:pt x="2823" y="2385"/>
                    <a:pt x="3083" y="2506"/>
                  </a:cubicBezTo>
                  <a:lnTo>
                    <a:pt x="3136" y="2069"/>
                  </a:lnTo>
                  <a:lnTo>
                    <a:pt x="3269" y="997"/>
                  </a:lnTo>
                  <a:cubicBezTo>
                    <a:pt x="3269" y="997"/>
                    <a:pt x="3133" y="128"/>
                    <a:pt x="1901" y="9"/>
                  </a:cubicBezTo>
                  <a:cubicBezTo>
                    <a:pt x="1834" y="3"/>
                    <a:pt x="1769" y="0"/>
                    <a:pt x="1706" y="0"/>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504;p44">
              <a:extLst>
                <a:ext uri="{FF2B5EF4-FFF2-40B4-BE49-F238E27FC236}">
                  <a16:creationId xmlns:a16="http://schemas.microsoft.com/office/drawing/2014/main" id="{9DECD4DB-485C-4E75-86A5-70910EB2A58A}"/>
                </a:ext>
              </a:extLst>
            </p:cNvPr>
            <p:cNvSpPr/>
            <p:nvPr/>
          </p:nvSpPr>
          <p:spPr>
            <a:xfrm>
              <a:off x="2317975" y="2133575"/>
              <a:ext cx="79925" cy="24600"/>
            </a:xfrm>
            <a:custGeom>
              <a:avLst/>
              <a:gdLst/>
              <a:ahLst/>
              <a:cxnLst/>
              <a:rect l="l" t="t" r="r" b="b"/>
              <a:pathLst>
                <a:path w="3197" h="984" extrusionOk="0">
                  <a:moveTo>
                    <a:pt x="1500" y="1"/>
                  </a:moveTo>
                  <a:cubicBezTo>
                    <a:pt x="1414" y="1"/>
                    <a:pt x="1329" y="3"/>
                    <a:pt x="1247" y="8"/>
                  </a:cubicBezTo>
                  <a:cubicBezTo>
                    <a:pt x="778" y="31"/>
                    <a:pt x="374" y="114"/>
                    <a:pt x="77" y="194"/>
                  </a:cubicBezTo>
                  <a:lnTo>
                    <a:pt x="61" y="360"/>
                  </a:lnTo>
                  <a:lnTo>
                    <a:pt x="0" y="983"/>
                  </a:lnTo>
                  <a:cubicBezTo>
                    <a:pt x="240" y="908"/>
                    <a:pt x="577" y="818"/>
                    <a:pt x="940" y="761"/>
                  </a:cubicBezTo>
                  <a:cubicBezTo>
                    <a:pt x="1025" y="746"/>
                    <a:pt x="1113" y="736"/>
                    <a:pt x="1202" y="726"/>
                  </a:cubicBezTo>
                  <a:cubicBezTo>
                    <a:pt x="1296" y="718"/>
                    <a:pt x="1393" y="711"/>
                    <a:pt x="1489" y="708"/>
                  </a:cubicBezTo>
                  <a:cubicBezTo>
                    <a:pt x="1523" y="708"/>
                    <a:pt x="1557" y="707"/>
                    <a:pt x="1591" y="707"/>
                  </a:cubicBezTo>
                  <a:cubicBezTo>
                    <a:pt x="1798" y="707"/>
                    <a:pt x="2009" y="723"/>
                    <a:pt x="2211" y="746"/>
                  </a:cubicBezTo>
                  <a:cubicBezTo>
                    <a:pt x="2559" y="788"/>
                    <a:pt x="2882" y="856"/>
                    <a:pt x="3111" y="909"/>
                  </a:cubicBezTo>
                  <a:lnTo>
                    <a:pt x="3143" y="660"/>
                  </a:lnTo>
                  <a:lnTo>
                    <a:pt x="3196" y="223"/>
                  </a:lnTo>
                  <a:cubicBezTo>
                    <a:pt x="2885" y="134"/>
                    <a:pt x="2360" y="19"/>
                    <a:pt x="1639" y="2"/>
                  </a:cubicBezTo>
                  <a:cubicBezTo>
                    <a:pt x="1592" y="1"/>
                    <a:pt x="1546" y="1"/>
                    <a:pt x="15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505;p44">
              <a:extLst>
                <a:ext uri="{FF2B5EF4-FFF2-40B4-BE49-F238E27FC236}">
                  <a16:creationId xmlns:a16="http://schemas.microsoft.com/office/drawing/2014/main" id="{7DA38DBB-5159-4506-84FF-CF31B8B64E5B}"/>
                </a:ext>
              </a:extLst>
            </p:cNvPr>
            <p:cNvSpPr/>
            <p:nvPr/>
          </p:nvSpPr>
          <p:spPr>
            <a:xfrm>
              <a:off x="2311600" y="2202475"/>
              <a:ext cx="20125" cy="25025"/>
            </a:xfrm>
            <a:custGeom>
              <a:avLst/>
              <a:gdLst/>
              <a:ahLst/>
              <a:cxnLst/>
              <a:rect l="l" t="t" r="r" b="b"/>
              <a:pathLst>
                <a:path w="805" h="1001" extrusionOk="0">
                  <a:moveTo>
                    <a:pt x="320" y="1"/>
                  </a:moveTo>
                  <a:cubicBezTo>
                    <a:pt x="232" y="1"/>
                    <a:pt x="149" y="24"/>
                    <a:pt x="78" y="64"/>
                  </a:cubicBezTo>
                  <a:lnTo>
                    <a:pt x="0" y="882"/>
                  </a:lnTo>
                  <a:lnTo>
                    <a:pt x="0" y="883"/>
                  </a:lnTo>
                  <a:cubicBezTo>
                    <a:pt x="80" y="953"/>
                    <a:pt x="184" y="997"/>
                    <a:pt x="296" y="1000"/>
                  </a:cubicBezTo>
                  <a:cubicBezTo>
                    <a:pt x="302" y="1000"/>
                    <a:pt x="307" y="1001"/>
                    <a:pt x="313" y="1001"/>
                  </a:cubicBezTo>
                  <a:cubicBezTo>
                    <a:pt x="574" y="1001"/>
                    <a:pt x="790" y="788"/>
                    <a:pt x="799" y="518"/>
                  </a:cubicBezTo>
                  <a:cubicBezTo>
                    <a:pt x="804" y="397"/>
                    <a:pt x="765" y="284"/>
                    <a:pt x="700" y="194"/>
                  </a:cubicBezTo>
                  <a:cubicBezTo>
                    <a:pt x="699" y="194"/>
                    <a:pt x="699" y="193"/>
                    <a:pt x="699" y="193"/>
                  </a:cubicBezTo>
                  <a:cubicBezTo>
                    <a:pt x="631" y="103"/>
                    <a:pt x="533" y="37"/>
                    <a:pt x="420" y="11"/>
                  </a:cubicBezTo>
                  <a:lnTo>
                    <a:pt x="418" y="11"/>
                  </a:lnTo>
                  <a:cubicBezTo>
                    <a:pt x="391" y="5"/>
                    <a:pt x="362" y="3"/>
                    <a:pt x="332" y="1"/>
                  </a:cubicBezTo>
                  <a:cubicBezTo>
                    <a:pt x="328" y="1"/>
                    <a:pt x="324"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506;p44">
              <a:extLst>
                <a:ext uri="{FF2B5EF4-FFF2-40B4-BE49-F238E27FC236}">
                  <a16:creationId xmlns:a16="http://schemas.microsoft.com/office/drawing/2014/main" id="{315332F9-9B28-42CF-A3B5-8DED71C4D264}"/>
                </a:ext>
              </a:extLst>
            </p:cNvPr>
            <p:cNvSpPr/>
            <p:nvPr/>
          </p:nvSpPr>
          <p:spPr>
            <a:xfrm>
              <a:off x="2372125" y="2204825"/>
              <a:ext cx="17500" cy="25025"/>
            </a:xfrm>
            <a:custGeom>
              <a:avLst/>
              <a:gdLst/>
              <a:ahLst/>
              <a:cxnLst/>
              <a:rect l="l" t="t" r="r" b="b"/>
              <a:pathLst>
                <a:path w="700" h="1001" extrusionOk="0">
                  <a:moveTo>
                    <a:pt x="493" y="0"/>
                  </a:moveTo>
                  <a:cubicBezTo>
                    <a:pt x="474" y="0"/>
                    <a:pt x="456" y="1"/>
                    <a:pt x="437" y="5"/>
                  </a:cubicBezTo>
                  <a:cubicBezTo>
                    <a:pt x="319" y="19"/>
                    <a:pt x="212" y="76"/>
                    <a:pt x="136" y="164"/>
                  </a:cubicBezTo>
                  <a:cubicBezTo>
                    <a:pt x="62" y="248"/>
                    <a:pt x="15" y="359"/>
                    <a:pt x="10" y="483"/>
                  </a:cubicBezTo>
                  <a:cubicBezTo>
                    <a:pt x="0" y="759"/>
                    <a:pt x="209" y="990"/>
                    <a:pt x="477" y="1000"/>
                  </a:cubicBezTo>
                  <a:cubicBezTo>
                    <a:pt x="482" y="1000"/>
                    <a:pt x="488" y="1000"/>
                    <a:pt x="494" y="1000"/>
                  </a:cubicBezTo>
                  <a:cubicBezTo>
                    <a:pt x="523" y="1000"/>
                    <a:pt x="554" y="998"/>
                    <a:pt x="583" y="993"/>
                  </a:cubicBezTo>
                  <a:lnTo>
                    <a:pt x="584" y="993"/>
                  </a:lnTo>
                  <a:lnTo>
                    <a:pt x="700" y="47"/>
                  </a:lnTo>
                  <a:cubicBezTo>
                    <a:pt x="642" y="19"/>
                    <a:pt x="579" y="1"/>
                    <a:pt x="512" y="0"/>
                  </a:cubicBezTo>
                  <a:cubicBezTo>
                    <a:pt x="505" y="0"/>
                    <a:pt x="499" y="0"/>
                    <a:pt x="4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507;p44">
              <a:extLst>
                <a:ext uri="{FF2B5EF4-FFF2-40B4-BE49-F238E27FC236}">
                  <a16:creationId xmlns:a16="http://schemas.microsoft.com/office/drawing/2014/main" id="{3003E218-A29C-4ECE-B34A-1590CE43B74C}"/>
                </a:ext>
              </a:extLst>
            </p:cNvPr>
            <p:cNvSpPr/>
            <p:nvPr/>
          </p:nvSpPr>
          <p:spPr>
            <a:xfrm>
              <a:off x="2321875" y="2196350"/>
              <a:ext cx="11175" cy="11275"/>
            </a:xfrm>
            <a:custGeom>
              <a:avLst/>
              <a:gdLst/>
              <a:ahLst/>
              <a:cxnLst/>
              <a:rect l="l" t="t" r="r" b="b"/>
              <a:pathLst>
                <a:path w="447" h="451" extrusionOk="0">
                  <a:moveTo>
                    <a:pt x="225" y="1"/>
                  </a:moveTo>
                  <a:cubicBezTo>
                    <a:pt x="107" y="1"/>
                    <a:pt x="10" y="96"/>
                    <a:pt x="6" y="217"/>
                  </a:cubicBezTo>
                  <a:cubicBezTo>
                    <a:pt x="1" y="343"/>
                    <a:pt x="95" y="446"/>
                    <a:pt x="215" y="450"/>
                  </a:cubicBezTo>
                  <a:cubicBezTo>
                    <a:pt x="218" y="450"/>
                    <a:pt x="220" y="450"/>
                    <a:pt x="223" y="450"/>
                  </a:cubicBezTo>
                  <a:cubicBezTo>
                    <a:pt x="341" y="450"/>
                    <a:pt x="438" y="354"/>
                    <a:pt x="442" y="233"/>
                  </a:cubicBezTo>
                  <a:cubicBezTo>
                    <a:pt x="447" y="109"/>
                    <a:pt x="352" y="6"/>
                    <a:pt x="232" y="1"/>
                  </a:cubicBezTo>
                  <a:cubicBezTo>
                    <a:pt x="230" y="1"/>
                    <a:pt x="227" y="1"/>
                    <a:pt x="2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508;p44">
              <a:extLst>
                <a:ext uri="{FF2B5EF4-FFF2-40B4-BE49-F238E27FC236}">
                  <a16:creationId xmlns:a16="http://schemas.microsoft.com/office/drawing/2014/main" id="{963082A1-97A0-425C-A7F9-E15F12A47297}"/>
                </a:ext>
              </a:extLst>
            </p:cNvPr>
            <p:cNvSpPr/>
            <p:nvPr/>
          </p:nvSpPr>
          <p:spPr>
            <a:xfrm>
              <a:off x="2372150" y="2198150"/>
              <a:ext cx="11150" cy="11275"/>
            </a:xfrm>
            <a:custGeom>
              <a:avLst/>
              <a:gdLst/>
              <a:ahLst/>
              <a:cxnLst/>
              <a:rect l="l" t="t" r="r" b="b"/>
              <a:pathLst>
                <a:path w="446" h="451" extrusionOk="0">
                  <a:moveTo>
                    <a:pt x="226" y="0"/>
                  </a:moveTo>
                  <a:cubicBezTo>
                    <a:pt x="108" y="0"/>
                    <a:pt x="10" y="96"/>
                    <a:pt x="6" y="218"/>
                  </a:cubicBezTo>
                  <a:cubicBezTo>
                    <a:pt x="0" y="342"/>
                    <a:pt x="95" y="446"/>
                    <a:pt x="215" y="451"/>
                  </a:cubicBezTo>
                  <a:cubicBezTo>
                    <a:pt x="217" y="451"/>
                    <a:pt x="220" y="451"/>
                    <a:pt x="222" y="451"/>
                  </a:cubicBezTo>
                  <a:cubicBezTo>
                    <a:pt x="340" y="451"/>
                    <a:pt x="437" y="354"/>
                    <a:pt x="441" y="234"/>
                  </a:cubicBezTo>
                  <a:cubicBezTo>
                    <a:pt x="445" y="110"/>
                    <a:pt x="352" y="5"/>
                    <a:pt x="232" y="0"/>
                  </a:cubicBezTo>
                  <a:cubicBezTo>
                    <a:pt x="230" y="0"/>
                    <a:pt x="228" y="0"/>
                    <a:pt x="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509;p44">
              <a:extLst>
                <a:ext uri="{FF2B5EF4-FFF2-40B4-BE49-F238E27FC236}">
                  <a16:creationId xmlns:a16="http://schemas.microsoft.com/office/drawing/2014/main" id="{598059BA-1B6E-4782-89DA-B8D6A053BBA7}"/>
                </a:ext>
              </a:extLst>
            </p:cNvPr>
            <p:cNvSpPr/>
            <p:nvPr/>
          </p:nvSpPr>
          <p:spPr>
            <a:xfrm>
              <a:off x="2344400" y="2201875"/>
              <a:ext cx="16825" cy="15050"/>
            </a:xfrm>
            <a:custGeom>
              <a:avLst/>
              <a:gdLst/>
              <a:ahLst/>
              <a:cxnLst/>
              <a:rect l="l" t="t" r="r" b="b"/>
              <a:pathLst>
                <a:path w="673" h="602" extrusionOk="0">
                  <a:moveTo>
                    <a:pt x="40" y="1"/>
                  </a:moveTo>
                  <a:cubicBezTo>
                    <a:pt x="19" y="1"/>
                    <a:pt x="2" y="16"/>
                    <a:pt x="2" y="37"/>
                  </a:cubicBezTo>
                  <a:cubicBezTo>
                    <a:pt x="2" y="60"/>
                    <a:pt x="0" y="582"/>
                    <a:pt x="323" y="601"/>
                  </a:cubicBezTo>
                  <a:lnTo>
                    <a:pt x="339" y="601"/>
                  </a:lnTo>
                  <a:cubicBezTo>
                    <a:pt x="400" y="601"/>
                    <a:pt x="456" y="579"/>
                    <a:pt x="502" y="538"/>
                  </a:cubicBezTo>
                  <a:cubicBezTo>
                    <a:pt x="658" y="396"/>
                    <a:pt x="673" y="62"/>
                    <a:pt x="673" y="48"/>
                  </a:cubicBezTo>
                  <a:cubicBezTo>
                    <a:pt x="673" y="27"/>
                    <a:pt x="657" y="9"/>
                    <a:pt x="636" y="8"/>
                  </a:cubicBezTo>
                  <a:cubicBezTo>
                    <a:pt x="615" y="8"/>
                    <a:pt x="598" y="24"/>
                    <a:pt x="597" y="45"/>
                  </a:cubicBezTo>
                  <a:cubicBezTo>
                    <a:pt x="597" y="48"/>
                    <a:pt x="583" y="360"/>
                    <a:pt x="451" y="481"/>
                  </a:cubicBezTo>
                  <a:cubicBezTo>
                    <a:pt x="417" y="512"/>
                    <a:pt x="379" y="527"/>
                    <a:pt x="335" y="527"/>
                  </a:cubicBezTo>
                  <a:cubicBezTo>
                    <a:pt x="332" y="527"/>
                    <a:pt x="329" y="527"/>
                    <a:pt x="327" y="527"/>
                  </a:cubicBezTo>
                  <a:cubicBezTo>
                    <a:pt x="76" y="512"/>
                    <a:pt x="77" y="44"/>
                    <a:pt x="77" y="38"/>
                  </a:cubicBezTo>
                  <a:cubicBezTo>
                    <a:pt x="78" y="17"/>
                    <a:pt x="61" y="1"/>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510;p44">
              <a:extLst>
                <a:ext uri="{FF2B5EF4-FFF2-40B4-BE49-F238E27FC236}">
                  <a16:creationId xmlns:a16="http://schemas.microsoft.com/office/drawing/2014/main" id="{49A33AC3-99D0-4E39-9F9D-B5D01859911D}"/>
                </a:ext>
              </a:extLst>
            </p:cNvPr>
            <p:cNvSpPr/>
            <p:nvPr/>
          </p:nvSpPr>
          <p:spPr>
            <a:xfrm>
              <a:off x="2170275" y="2363150"/>
              <a:ext cx="46200" cy="39800"/>
            </a:xfrm>
            <a:custGeom>
              <a:avLst/>
              <a:gdLst/>
              <a:ahLst/>
              <a:cxnLst/>
              <a:rect l="l" t="t" r="r" b="b"/>
              <a:pathLst>
                <a:path w="1848" h="1592" extrusionOk="0">
                  <a:moveTo>
                    <a:pt x="1194" y="0"/>
                  </a:moveTo>
                  <a:cubicBezTo>
                    <a:pt x="1120" y="0"/>
                    <a:pt x="1039" y="20"/>
                    <a:pt x="954" y="59"/>
                  </a:cubicBezTo>
                  <a:cubicBezTo>
                    <a:pt x="882" y="91"/>
                    <a:pt x="824" y="138"/>
                    <a:pt x="782" y="193"/>
                  </a:cubicBezTo>
                  <a:cubicBezTo>
                    <a:pt x="740" y="248"/>
                    <a:pt x="714" y="306"/>
                    <a:pt x="705" y="367"/>
                  </a:cubicBezTo>
                  <a:cubicBezTo>
                    <a:pt x="694" y="426"/>
                    <a:pt x="689" y="489"/>
                    <a:pt x="689" y="553"/>
                  </a:cubicBezTo>
                  <a:cubicBezTo>
                    <a:pt x="688" y="617"/>
                    <a:pt x="692" y="675"/>
                    <a:pt x="699" y="728"/>
                  </a:cubicBezTo>
                  <a:cubicBezTo>
                    <a:pt x="707" y="779"/>
                    <a:pt x="710" y="826"/>
                    <a:pt x="706" y="864"/>
                  </a:cubicBezTo>
                  <a:cubicBezTo>
                    <a:pt x="703" y="901"/>
                    <a:pt x="690" y="926"/>
                    <a:pt x="668" y="936"/>
                  </a:cubicBezTo>
                  <a:cubicBezTo>
                    <a:pt x="657" y="941"/>
                    <a:pt x="647" y="944"/>
                    <a:pt x="637" y="944"/>
                  </a:cubicBezTo>
                  <a:cubicBezTo>
                    <a:pt x="626" y="944"/>
                    <a:pt x="616" y="941"/>
                    <a:pt x="606" y="935"/>
                  </a:cubicBezTo>
                  <a:cubicBezTo>
                    <a:pt x="587" y="925"/>
                    <a:pt x="564" y="890"/>
                    <a:pt x="539" y="835"/>
                  </a:cubicBezTo>
                  <a:cubicBezTo>
                    <a:pt x="514" y="779"/>
                    <a:pt x="494" y="688"/>
                    <a:pt x="483" y="562"/>
                  </a:cubicBezTo>
                  <a:cubicBezTo>
                    <a:pt x="471" y="435"/>
                    <a:pt x="463" y="368"/>
                    <a:pt x="460" y="363"/>
                  </a:cubicBezTo>
                  <a:cubicBezTo>
                    <a:pt x="452" y="343"/>
                    <a:pt x="426" y="333"/>
                    <a:pt x="383" y="333"/>
                  </a:cubicBezTo>
                  <a:cubicBezTo>
                    <a:pt x="360" y="333"/>
                    <a:pt x="332" y="336"/>
                    <a:pt x="298" y="342"/>
                  </a:cubicBezTo>
                  <a:cubicBezTo>
                    <a:pt x="205" y="358"/>
                    <a:pt x="119" y="384"/>
                    <a:pt x="41" y="419"/>
                  </a:cubicBezTo>
                  <a:cubicBezTo>
                    <a:pt x="20" y="428"/>
                    <a:pt x="6" y="463"/>
                    <a:pt x="4" y="519"/>
                  </a:cubicBezTo>
                  <a:cubicBezTo>
                    <a:pt x="1" y="575"/>
                    <a:pt x="14" y="661"/>
                    <a:pt x="43" y="775"/>
                  </a:cubicBezTo>
                  <a:cubicBezTo>
                    <a:pt x="72" y="890"/>
                    <a:pt x="113" y="1007"/>
                    <a:pt x="167" y="1123"/>
                  </a:cubicBezTo>
                  <a:cubicBezTo>
                    <a:pt x="221" y="1241"/>
                    <a:pt x="274" y="1332"/>
                    <a:pt x="329" y="1397"/>
                  </a:cubicBezTo>
                  <a:cubicBezTo>
                    <a:pt x="383" y="1463"/>
                    <a:pt x="434" y="1510"/>
                    <a:pt x="484" y="1537"/>
                  </a:cubicBezTo>
                  <a:cubicBezTo>
                    <a:pt x="534" y="1564"/>
                    <a:pt x="585" y="1582"/>
                    <a:pt x="635" y="1587"/>
                  </a:cubicBezTo>
                  <a:cubicBezTo>
                    <a:pt x="655" y="1590"/>
                    <a:pt x="675" y="1591"/>
                    <a:pt x="695" y="1591"/>
                  </a:cubicBezTo>
                  <a:cubicBezTo>
                    <a:pt x="762" y="1591"/>
                    <a:pt x="828" y="1577"/>
                    <a:pt x="891" y="1547"/>
                  </a:cubicBezTo>
                  <a:cubicBezTo>
                    <a:pt x="972" y="1512"/>
                    <a:pt x="1034" y="1464"/>
                    <a:pt x="1079" y="1406"/>
                  </a:cubicBezTo>
                  <a:cubicBezTo>
                    <a:pt x="1125" y="1349"/>
                    <a:pt x="1154" y="1290"/>
                    <a:pt x="1166" y="1230"/>
                  </a:cubicBezTo>
                  <a:cubicBezTo>
                    <a:pt x="1178" y="1169"/>
                    <a:pt x="1183" y="1106"/>
                    <a:pt x="1183" y="1041"/>
                  </a:cubicBezTo>
                  <a:cubicBezTo>
                    <a:pt x="1183" y="977"/>
                    <a:pt x="1179" y="919"/>
                    <a:pt x="1171" y="869"/>
                  </a:cubicBezTo>
                  <a:cubicBezTo>
                    <a:pt x="1162" y="819"/>
                    <a:pt x="1158" y="774"/>
                    <a:pt x="1158" y="737"/>
                  </a:cubicBezTo>
                  <a:cubicBezTo>
                    <a:pt x="1160" y="701"/>
                    <a:pt x="1172" y="677"/>
                    <a:pt x="1194" y="667"/>
                  </a:cubicBezTo>
                  <a:cubicBezTo>
                    <a:pt x="1203" y="663"/>
                    <a:pt x="1212" y="660"/>
                    <a:pt x="1221" y="660"/>
                  </a:cubicBezTo>
                  <a:cubicBezTo>
                    <a:pt x="1234" y="660"/>
                    <a:pt x="1247" y="665"/>
                    <a:pt x="1259" y="675"/>
                  </a:cubicBezTo>
                  <a:cubicBezTo>
                    <a:pt x="1279" y="693"/>
                    <a:pt x="1304" y="731"/>
                    <a:pt x="1332" y="791"/>
                  </a:cubicBezTo>
                  <a:cubicBezTo>
                    <a:pt x="1360" y="852"/>
                    <a:pt x="1374" y="937"/>
                    <a:pt x="1376" y="1048"/>
                  </a:cubicBezTo>
                  <a:cubicBezTo>
                    <a:pt x="1378" y="1085"/>
                    <a:pt x="1379" y="1106"/>
                    <a:pt x="1382" y="1111"/>
                  </a:cubicBezTo>
                  <a:cubicBezTo>
                    <a:pt x="1396" y="1139"/>
                    <a:pt x="1442" y="1154"/>
                    <a:pt x="1521" y="1154"/>
                  </a:cubicBezTo>
                  <a:cubicBezTo>
                    <a:pt x="1531" y="1154"/>
                    <a:pt x="1542" y="1153"/>
                    <a:pt x="1553" y="1153"/>
                  </a:cubicBezTo>
                  <a:cubicBezTo>
                    <a:pt x="1651" y="1149"/>
                    <a:pt x="1737" y="1131"/>
                    <a:pt x="1809" y="1098"/>
                  </a:cubicBezTo>
                  <a:cubicBezTo>
                    <a:pt x="1830" y="1089"/>
                    <a:pt x="1842" y="1057"/>
                    <a:pt x="1845" y="1007"/>
                  </a:cubicBezTo>
                  <a:cubicBezTo>
                    <a:pt x="1847" y="957"/>
                    <a:pt x="1836" y="877"/>
                    <a:pt x="1806" y="769"/>
                  </a:cubicBezTo>
                  <a:cubicBezTo>
                    <a:pt x="1778" y="662"/>
                    <a:pt x="1732" y="539"/>
                    <a:pt x="1669" y="401"/>
                  </a:cubicBezTo>
                  <a:cubicBezTo>
                    <a:pt x="1548" y="134"/>
                    <a:pt x="1389" y="0"/>
                    <a:pt x="11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511;p44">
              <a:extLst>
                <a:ext uri="{FF2B5EF4-FFF2-40B4-BE49-F238E27FC236}">
                  <a16:creationId xmlns:a16="http://schemas.microsoft.com/office/drawing/2014/main" id="{8A420C6D-7491-42F0-B279-CFC9792FDD4D}"/>
                </a:ext>
              </a:extLst>
            </p:cNvPr>
            <p:cNvSpPr/>
            <p:nvPr/>
          </p:nvSpPr>
          <p:spPr>
            <a:xfrm>
              <a:off x="2193700" y="2390400"/>
              <a:ext cx="46425" cy="43225"/>
            </a:xfrm>
            <a:custGeom>
              <a:avLst/>
              <a:gdLst/>
              <a:ahLst/>
              <a:cxnLst/>
              <a:rect l="l" t="t" r="r" b="b"/>
              <a:pathLst>
                <a:path w="1857" h="1729" extrusionOk="0">
                  <a:moveTo>
                    <a:pt x="1016" y="1"/>
                  </a:moveTo>
                  <a:cubicBezTo>
                    <a:pt x="994" y="1"/>
                    <a:pt x="965" y="9"/>
                    <a:pt x="930" y="25"/>
                  </a:cubicBezTo>
                  <a:cubicBezTo>
                    <a:pt x="866" y="53"/>
                    <a:pt x="802" y="96"/>
                    <a:pt x="735" y="149"/>
                  </a:cubicBezTo>
                  <a:cubicBezTo>
                    <a:pt x="671" y="204"/>
                    <a:pt x="625" y="248"/>
                    <a:pt x="600" y="285"/>
                  </a:cubicBezTo>
                  <a:cubicBezTo>
                    <a:pt x="573" y="322"/>
                    <a:pt x="567" y="347"/>
                    <a:pt x="578" y="360"/>
                  </a:cubicBezTo>
                  <a:lnTo>
                    <a:pt x="781" y="606"/>
                  </a:lnTo>
                  <a:lnTo>
                    <a:pt x="19" y="1232"/>
                  </a:lnTo>
                  <a:cubicBezTo>
                    <a:pt x="3" y="1245"/>
                    <a:pt x="0" y="1263"/>
                    <a:pt x="10" y="1289"/>
                  </a:cubicBezTo>
                  <a:cubicBezTo>
                    <a:pt x="19" y="1314"/>
                    <a:pt x="55" y="1362"/>
                    <a:pt x="114" y="1435"/>
                  </a:cubicBezTo>
                  <a:cubicBezTo>
                    <a:pt x="173" y="1507"/>
                    <a:pt x="237" y="1577"/>
                    <a:pt x="304" y="1642"/>
                  </a:cubicBezTo>
                  <a:cubicBezTo>
                    <a:pt x="363" y="1700"/>
                    <a:pt x="402" y="1728"/>
                    <a:pt x="418" y="1728"/>
                  </a:cubicBezTo>
                  <a:cubicBezTo>
                    <a:pt x="421" y="1728"/>
                    <a:pt x="423" y="1727"/>
                    <a:pt x="424" y="1726"/>
                  </a:cubicBezTo>
                  <a:lnTo>
                    <a:pt x="1186" y="1100"/>
                  </a:lnTo>
                  <a:lnTo>
                    <a:pt x="1367" y="1321"/>
                  </a:lnTo>
                  <a:cubicBezTo>
                    <a:pt x="1375" y="1330"/>
                    <a:pt x="1386" y="1335"/>
                    <a:pt x="1402" y="1335"/>
                  </a:cubicBezTo>
                  <a:cubicBezTo>
                    <a:pt x="1424" y="1335"/>
                    <a:pt x="1455" y="1325"/>
                    <a:pt x="1494" y="1305"/>
                  </a:cubicBezTo>
                  <a:cubicBezTo>
                    <a:pt x="1561" y="1273"/>
                    <a:pt x="1624" y="1231"/>
                    <a:pt x="1688" y="1179"/>
                  </a:cubicBezTo>
                  <a:cubicBezTo>
                    <a:pt x="1751" y="1128"/>
                    <a:pt x="1796" y="1086"/>
                    <a:pt x="1823" y="1052"/>
                  </a:cubicBezTo>
                  <a:cubicBezTo>
                    <a:pt x="1851" y="1017"/>
                    <a:pt x="1857" y="991"/>
                    <a:pt x="1843" y="974"/>
                  </a:cubicBezTo>
                  <a:lnTo>
                    <a:pt x="1055" y="17"/>
                  </a:lnTo>
                  <a:cubicBezTo>
                    <a:pt x="1047" y="6"/>
                    <a:pt x="1034" y="1"/>
                    <a:pt x="10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512;p44">
              <a:extLst>
                <a:ext uri="{FF2B5EF4-FFF2-40B4-BE49-F238E27FC236}">
                  <a16:creationId xmlns:a16="http://schemas.microsoft.com/office/drawing/2014/main" id="{87AB5934-11FB-4E66-BD90-6046EDCB0D77}"/>
                </a:ext>
              </a:extLst>
            </p:cNvPr>
            <p:cNvSpPr/>
            <p:nvPr/>
          </p:nvSpPr>
          <p:spPr>
            <a:xfrm>
              <a:off x="2222000" y="2418025"/>
              <a:ext cx="47450" cy="46575"/>
            </a:xfrm>
            <a:custGeom>
              <a:avLst/>
              <a:gdLst/>
              <a:ahLst/>
              <a:cxnLst/>
              <a:rect l="l" t="t" r="r" b="b"/>
              <a:pathLst>
                <a:path w="1898" h="1863" extrusionOk="0">
                  <a:moveTo>
                    <a:pt x="716" y="0"/>
                  </a:moveTo>
                  <a:cubicBezTo>
                    <a:pt x="683" y="0"/>
                    <a:pt x="661" y="9"/>
                    <a:pt x="648" y="27"/>
                  </a:cubicBezTo>
                  <a:lnTo>
                    <a:pt x="167" y="718"/>
                  </a:lnTo>
                  <a:cubicBezTo>
                    <a:pt x="43" y="898"/>
                    <a:pt x="0" y="1070"/>
                    <a:pt x="44" y="1234"/>
                  </a:cubicBezTo>
                  <a:cubicBezTo>
                    <a:pt x="86" y="1397"/>
                    <a:pt x="207" y="1545"/>
                    <a:pt x="403" y="1682"/>
                  </a:cubicBezTo>
                  <a:cubicBezTo>
                    <a:pt x="576" y="1802"/>
                    <a:pt x="739" y="1863"/>
                    <a:pt x="888" y="1863"/>
                  </a:cubicBezTo>
                  <a:cubicBezTo>
                    <a:pt x="908" y="1863"/>
                    <a:pt x="927" y="1862"/>
                    <a:pt x="946" y="1860"/>
                  </a:cubicBezTo>
                  <a:cubicBezTo>
                    <a:pt x="1112" y="1841"/>
                    <a:pt x="1258" y="1742"/>
                    <a:pt x="1386" y="1562"/>
                  </a:cubicBezTo>
                  <a:lnTo>
                    <a:pt x="1880" y="851"/>
                  </a:lnTo>
                  <a:cubicBezTo>
                    <a:pt x="1892" y="835"/>
                    <a:pt x="1897" y="810"/>
                    <a:pt x="1898" y="777"/>
                  </a:cubicBezTo>
                  <a:cubicBezTo>
                    <a:pt x="1897" y="733"/>
                    <a:pt x="1856" y="684"/>
                    <a:pt x="1777" y="630"/>
                  </a:cubicBezTo>
                  <a:cubicBezTo>
                    <a:pt x="1684" y="564"/>
                    <a:pt x="1593" y="520"/>
                    <a:pt x="1506" y="496"/>
                  </a:cubicBezTo>
                  <a:cubicBezTo>
                    <a:pt x="1467" y="486"/>
                    <a:pt x="1435" y="480"/>
                    <a:pt x="1409" y="480"/>
                  </a:cubicBezTo>
                  <a:cubicBezTo>
                    <a:pt x="1375" y="480"/>
                    <a:pt x="1352" y="489"/>
                    <a:pt x="1339" y="507"/>
                  </a:cubicBezTo>
                  <a:lnTo>
                    <a:pt x="966" y="1045"/>
                  </a:lnTo>
                  <a:cubicBezTo>
                    <a:pt x="865" y="1190"/>
                    <a:pt x="795" y="1283"/>
                    <a:pt x="754" y="1321"/>
                  </a:cubicBezTo>
                  <a:cubicBezTo>
                    <a:pt x="729" y="1344"/>
                    <a:pt x="705" y="1356"/>
                    <a:pt x="683" y="1356"/>
                  </a:cubicBezTo>
                  <a:cubicBezTo>
                    <a:pt x="668" y="1356"/>
                    <a:pt x="655" y="1352"/>
                    <a:pt x="641" y="1342"/>
                  </a:cubicBezTo>
                  <a:cubicBezTo>
                    <a:pt x="606" y="1318"/>
                    <a:pt x="599" y="1278"/>
                    <a:pt x="620" y="1225"/>
                  </a:cubicBezTo>
                  <a:cubicBezTo>
                    <a:pt x="641" y="1171"/>
                    <a:pt x="701" y="1074"/>
                    <a:pt x="799" y="932"/>
                  </a:cubicBezTo>
                  <a:lnTo>
                    <a:pt x="1188" y="371"/>
                  </a:lnTo>
                  <a:cubicBezTo>
                    <a:pt x="1198" y="355"/>
                    <a:pt x="1206" y="330"/>
                    <a:pt x="1204" y="295"/>
                  </a:cubicBezTo>
                  <a:cubicBezTo>
                    <a:pt x="1202" y="252"/>
                    <a:pt x="1162" y="204"/>
                    <a:pt x="1087" y="151"/>
                  </a:cubicBezTo>
                  <a:cubicBezTo>
                    <a:pt x="993" y="85"/>
                    <a:pt x="902" y="40"/>
                    <a:pt x="813" y="16"/>
                  </a:cubicBezTo>
                  <a:cubicBezTo>
                    <a:pt x="774" y="6"/>
                    <a:pt x="742" y="0"/>
                    <a:pt x="7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513;p44">
              <a:extLst>
                <a:ext uri="{FF2B5EF4-FFF2-40B4-BE49-F238E27FC236}">
                  <a16:creationId xmlns:a16="http://schemas.microsoft.com/office/drawing/2014/main" id="{67F29C9D-74D0-4759-87B4-09CAC2A8AC90}"/>
                </a:ext>
              </a:extLst>
            </p:cNvPr>
            <p:cNvSpPr/>
            <p:nvPr/>
          </p:nvSpPr>
          <p:spPr>
            <a:xfrm>
              <a:off x="2258750" y="2437900"/>
              <a:ext cx="44725" cy="45150"/>
            </a:xfrm>
            <a:custGeom>
              <a:avLst/>
              <a:gdLst/>
              <a:ahLst/>
              <a:cxnLst/>
              <a:rect l="l" t="t" r="r" b="b"/>
              <a:pathLst>
                <a:path w="1789" h="1806" extrusionOk="0">
                  <a:moveTo>
                    <a:pt x="1000" y="491"/>
                  </a:moveTo>
                  <a:cubicBezTo>
                    <a:pt x="1014" y="491"/>
                    <a:pt x="1034" y="496"/>
                    <a:pt x="1062" y="505"/>
                  </a:cubicBezTo>
                  <a:cubicBezTo>
                    <a:pt x="1112" y="523"/>
                    <a:pt x="1140" y="563"/>
                    <a:pt x="1147" y="629"/>
                  </a:cubicBezTo>
                  <a:cubicBezTo>
                    <a:pt x="1152" y="694"/>
                    <a:pt x="1126" y="814"/>
                    <a:pt x="1070" y="986"/>
                  </a:cubicBezTo>
                  <a:cubicBezTo>
                    <a:pt x="1015" y="1156"/>
                    <a:pt x="963" y="1275"/>
                    <a:pt x="919" y="1336"/>
                  </a:cubicBezTo>
                  <a:cubicBezTo>
                    <a:pt x="882" y="1387"/>
                    <a:pt x="846" y="1413"/>
                    <a:pt x="810" y="1413"/>
                  </a:cubicBezTo>
                  <a:cubicBezTo>
                    <a:pt x="802" y="1413"/>
                    <a:pt x="794" y="1411"/>
                    <a:pt x="786" y="1409"/>
                  </a:cubicBezTo>
                  <a:lnTo>
                    <a:pt x="706" y="1373"/>
                  </a:lnTo>
                  <a:lnTo>
                    <a:pt x="990" y="492"/>
                  </a:lnTo>
                  <a:cubicBezTo>
                    <a:pt x="993" y="492"/>
                    <a:pt x="996" y="491"/>
                    <a:pt x="1000" y="491"/>
                  </a:cubicBezTo>
                  <a:close/>
                  <a:moveTo>
                    <a:pt x="554" y="1"/>
                  </a:moveTo>
                  <a:cubicBezTo>
                    <a:pt x="544" y="1"/>
                    <a:pt x="536" y="2"/>
                    <a:pt x="528" y="3"/>
                  </a:cubicBezTo>
                  <a:cubicBezTo>
                    <a:pt x="490" y="8"/>
                    <a:pt x="465" y="30"/>
                    <a:pt x="453" y="68"/>
                  </a:cubicBezTo>
                  <a:lnTo>
                    <a:pt x="9" y="1445"/>
                  </a:lnTo>
                  <a:cubicBezTo>
                    <a:pt x="1" y="1467"/>
                    <a:pt x="9" y="1489"/>
                    <a:pt x="30" y="1507"/>
                  </a:cubicBezTo>
                  <a:cubicBezTo>
                    <a:pt x="52" y="1525"/>
                    <a:pt x="99" y="1546"/>
                    <a:pt x="169" y="1570"/>
                  </a:cubicBezTo>
                  <a:lnTo>
                    <a:pt x="684" y="1735"/>
                  </a:lnTo>
                  <a:cubicBezTo>
                    <a:pt x="829" y="1782"/>
                    <a:pt x="957" y="1805"/>
                    <a:pt x="1067" y="1805"/>
                  </a:cubicBezTo>
                  <a:cubicBezTo>
                    <a:pt x="1166" y="1805"/>
                    <a:pt x="1250" y="1786"/>
                    <a:pt x="1320" y="1748"/>
                  </a:cubicBezTo>
                  <a:cubicBezTo>
                    <a:pt x="1468" y="1666"/>
                    <a:pt x="1589" y="1481"/>
                    <a:pt x="1683" y="1192"/>
                  </a:cubicBezTo>
                  <a:cubicBezTo>
                    <a:pt x="1777" y="903"/>
                    <a:pt x="1788" y="687"/>
                    <a:pt x="1717" y="542"/>
                  </a:cubicBezTo>
                  <a:cubicBezTo>
                    <a:pt x="1646" y="399"/>
                    <a:pt x="1472" y="282"/>
                    <a:pt x="1193" y="191"/>
                  </a:cubicBezTo>
                  <a:lnTo>
                    <a:pt x="702" y="31"/>
                  </a:lnTo>
                  <a:cubicBezTo>
                    <a:pt x="639" y="11"/>
                    <a:pt x="590" y="1"/>
                    <a:pt x="5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514;p44">
              <a:extLst>
                <a:ext uri="{FF2B5EF4-FFF2-40B4-BE49-F238E27FC236}">
                  <a16:creationId xmlns:a16="http://schemas.microsoft.com/office/drawing/2014/main" id="{873B4955-6323-4B3D-B82D-2C864D29A7E7}"/>
                </a:ext>
              </a:extLst>
            </p:cNvPr>
            <p:cNvSpPr/>
            <p:nvPr/>
          </p:nvSpPr>
          <p:spPr>
            <a:xfrm>
              <a:off x="2305150" y="2448650"/>
              <a:ext cx="38950" cy="40825"/>
            </a:xfrm>
            <a:custGeom>
              <a:avLst/>
              <a:gdLst/>
              <a:ahLst/>
              <a:cxnLst/>
              <a:rect l="l" t="t" r="r" b="b"/>
              <a:pathLst>
                <a:path w="1558" h="1633" extrusionOk="0">
                  <a:moveTo>
                    <a:pt x="462" y="1"/>
                  </a:moveTo>
                  <a:cubicBezTo>
                    <a:pt x="357" y="1"/>
                    <a:pt x="256" y="16"/>
                    <a:pt x="159" y="44"/>
                  </a:cubicBezTo>
                  <a:cubicBezTo>
                    <a:pt x="54" y="77"/>
                    <a:pt x="3" y="110"/>
                    <a:pt x="2" y="141"/>
                  </a:cubicBezTo>
                  <a:cubicBezTo>
                    <a:pt x="1" y="194"/>
                    <a:pt x="142" y="535"/>
                    <a:pt x="427" y="1162"/>
                  </a:cubicBezTo>
                  <a:lnTo>
                    <a:pt x="415" y="1560"/>
                  </a:lnTo>
                  <a:cubicBezTo>
                    <a:pt x="413" y="1583"/>
                    <a:pt x="427" y="1602"/>
                    <a:pt x="454" y="1613"/>
                  </a:cubicBezTo>
                  <a:cubicBezTo>
                    <a:pt x="480" y="1623"/>
                    <a:pt x="541" y="1630"/>
                    <a:pt x="633" y="1632"/>
                  </a:cubicBezTo>
                  <a:cubicBezTo>
                    <a:pt x="653" y="1633"/>
                    <a:pt x="674" y="1633"/>
                    <a:pt x="694" y="1633"/>
                  </a:cubicBezTo>
                  <a:cubicBezTo>
                    <a:pt x="767" y="1633"/>
                    <a:pt x="839" y="1629"/>
                    <a:pt x="912" y="1621"/>
                  </a:cubicBezTo>
                  <a:cubicBezTo>
                    <a:pt x="1005" y="1613"/>
                    <a:pt x="1053" y="1597"/>
                    <a:pt x="1054" y="1581"/>
                  </a:cubicBezTo>
                  <a:lnTo>
                    <a:pt x="1065" y="1183"/>
                  </a:lnTo>
                  <a:cubicBezTo>
                    <a:pt x="1392" y="531"/>
                    <a:pt x="1555" y="191"/>
                    <a:pt x="1557" y="162"/>
                  </a:cubicBezTo>
                  <a:cubicBezTo>
                    <a:pt x="1558" y="132"/>
                    <a:pt x="1539" y="103"/>
                    <a:pt x="1504" y="74"/>
                  </a:cubicBezTo>
                  <a:cubicBezTo>
                    <a:pt x="1468" y="44"/>
                    <a:pt x="1402" y="29"/>
                    <a:pt x="1307" y="26"/>
                  </a:cubicBezTo>
                  <a:cubicBezTo>
                    <a:pt x="1296" y="26"/>
                    <a:pt x="1285" y="26"/>
                    <a:pt x="1274" y="26"/>
                  </a:cubicBezTo>
                  <a:cubicBezTo>
                    <a:pt x="1190" y="26"/>
                    <a:pt x="1100" y="37"/>
                    <a:pt x="1006" y="58"/>
                  </a:cubicBezTo>
                  <a:cubicBezTo>
                    <a:pt x="900" y="81"/>
                    <a:pt x="844" y="116"/>
                    <a:pt x="841" y="158"/>
                  </a:cubicBezTo>
                  <a:lnTo>
                    <a:pt x="780" y="757"/>
                  </a:lnTo>
                  <a:lnTo>
                    <a:pt x="755" y="754"/>
                  </a:lnTo>
                  <a:lnTo>
                    <a:pt x="711" y="137"/>
                  </a:lnTo>
                  <a:cubicBezTo>
                    <a:pt x="705" y="50"/>
                    <a:pt x="628" y="5"/>
                    <a:pt x="484" y="1"/>
                  </a:cubicBezTo>
                  <a:cubicBezTo>
                    <a:pt x="476" y="1"/>
                    <a:pt x="469" y="1"/>
                    <a:pt x="4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515;p44">
              <a:extLst>
                <a:ext uri="{FF2B5EF4-FFF2-40B4-BE49-F238E27FC236}">
                  <a16:creationId xmlns:a16="http://schemas.microsoft.com/office/drawing/2014/main" id="{44B1BECE-1FF4-49BA-B0D4-D20D3F707FAE}"/>
                </a:ext>
              </a:extLst>
            </p:cNvPr>
            <p:cNvSpPr/>
            <p:nvPr/>
          </p:nvSpPr>
          <p:spPr>
            <a:xfrm>
              <a:off x="2354725" y="2436575"/>
              <a:ext cx="35825" cy="45750"/>
            </a:xfrm>
            <a:custGeom>
              <a:avLst/>
              <a:gdLst/>
              <a:ahLst/>
              <a:cxnLst/>
              <a:rect l="l" t="t" r="r" b="b"/>
              <a:pathLst>
                <a:path w="1433" h="1830" extrusionOk="0">
                  <a:moveTo>
                    <a:pt x="1224" y="0"/>
                  </a:moveTo>
                  <a:cubicBezTo>
                    <a:pt x="1220" y="0"/>
                    <a:pt x="1217" y="1"/>
                    <a:pt x="1213" y="2"/>
                  </a:cubicBezTo>
                  <a:lnTo>
                    <a:pt x="42" y="409"/>
                  </a:lnTo>
                  <a:cubicBezTo>
                    <a:pt x="12" y="420"/>
                    <a:pt x="1" y="461"/>
                    <a:pt x="6" y="530"/>
                  </a:cubicBezTo>
                  <a:cubicBezTo>
                    <a:pt x="11" y="600"/>
                    <a:pt x="28" y="676"/>
                    <a:pt x="56" y="756"/>
                  </a:cubicBezTo>
                  <a:cubicBezTo>
                    <a:pt x="84" y="836"/>
                    <a:pt x="111" y="893"/>
                    <a:pt x="137" y="930"/>
                  </a:cubicBezTo>
                  <a:cubicBezTo>
                    <a:pt x="158" y="962"/>
                    <a:pt x="176" y="978"/>
                    <a:pt x="191" y="978"/>
                  </a:cubicBezTo>
                  <a:cubicBezTo>
                    <a:pt x="194" y="978"/>
                    <a:pt x="196" y="977"/>
                    <a:pt x="198" y="977"/>
                  </a:cubicBezTo>
                  <a:lnTo>
                    <a:pt x="500" y="871"/>
                  </a:lnTo>
                  <a:lnTo>
                    <a:pt x="823" y="1802"/>
                  </a:lnTo>
                  <a:cubicBezTo>
                    <a:pt x="829" y="1820"/>
                    <a:pt x="847" y="1830"/>
                    <a:pt x="873" y="1830"/>
                  </a:cubicBezTo>
                  <a:cubicBezTo>
                    <a:pt x="900" y="1829"/>
                    <a:pt x="956" y="1813"/>
                    <a:pt x="1047" y="1782"/>
                  </a:cubicBezTo>
                  <a:cubicBezTo>
                    <a:pt x="1136" y="1752"/>
                    <a:pt x="1222" y="1717"/>
                    <a:pt x="1308" y="1676"/>
                  </a:cubicBezTo>
                  <a:cubicBezTo>
                    <a:pt x="1394" y="1636"/>
                    <a:pt x="1433" y="1608"/>
                    <a:pt x="1426" y="1593"/>
                  </a:cubicBezTo>
                  <a:lnTo>
                    <a:pt x="1102" y="662"/>
                  </a:lnTo>
                  <a:lnTo>
                    <a:pt x="1374" y="567"/>
                  </a:lnTo>
                  <a:cubicBezTo>
                    <a:pt x="1400" y="557"/>
                    <a:pt x="1411" y="516"/>
                    <a:pt x="1402" y="442"/>
                  </a:cubicBezTo>
                  <a:cubicBezTo>
                    <a:pt x="1395" y="368"/>
                    <a:pt x="1377" y="294"/>
                    <a:pt x="1351" y="218"/>
                  </a:cubicBezTo>
                  <a:cubicBezTo>
                    <a:pt x="1324" y="141"/>
                    <a:pt x="1301" y="84"/>
                    <a:pt x="1279" y="47"/>
                  </a:cubicBezTo>
                  <a:cubicBezTo>
                    <a:pt x="1261" y="16"/>
                    <a:pt x="1242" y="0"/>
                    <a:pt x="1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516;p44">
              <a:extLst>
                <a:ext uri="{FF2B5EF4-FFF2-40B4-BE49-F238E27FC236}">
                  <a16:creationId xmlns:a16="http://schemas.microsoft.com/office/drawing/2014/main" id="{DF7DA9B2-209C-4D27-9D02-981160568013}"/>
                </a:ext>
              </a:extLst>
            </p:cNvPr>
            <p:cNvSpPr/>
            <p:nvPr/>
          </p:nvSpPr>
          <p:spPr>
            <a:xfrm>
              <a:off x="2387925" y="2428125"/>
              <a:ext cx="32700" cy="41200"/>
            </a:xfrm>
            <a:custGeom>
              <a:avLst/>
              <a:gdLst/>
              <a:ahLst/>
              <a:cxnLst/>
              <a:rect l="l" t="t" r="r" b="b"/>
              <a:pathLst>
                <a:path w="1308" h="1648" extrusionOk="0">
                  <a:moveTo>
                    <a:pt x="466" y="0"/>
                  </a:moveTo>
                  <a:cubicBezTo>
                    <a:pt x="424" y="0"/>
                    <a:pt x="372" y="18"/>
                    <a:pt x="311" y="54"/>
                  </a:cubicBezTo>
                  <a:cubicBezTo>
                    <a:pt x="218" y="111"/>
                    <a:pt x="140" y="175"/>
                    <a:pt x="82" y="249"/>
                  </a:cubicBezTo>
                  <a:cubicBezTo>
                    <a:pt x="22" y="322"/>
                    <a:pt x="1" y="374"/>
                    <a:pt x="18" y="402"/>
                  </a:cubicBezTo>
                  <a:lnTo>
                    <a:pt x="748" y="1627"/>
                  </a:lnTo>
                  <a:cubicBezTo>
                    <a:pt x="755" y="1640"/>
                    <a:pt x="768" y="1647"/>
                    <a:pt x="785" y="1647"/>
                  </a:cubicBezTo>
                  <a:cubicBezTo>
                    <a:pt x="790" y="1647"/>
                    <a:pt x="797" y="1646"/>
                    <a:pt x="803" y="1645"/>
                  </a:cubicBezTo>
                  <a:cubicBezTo>
                    <a:pt x="830" y="1638"/>
                    <a:pt x="883" y="1611"/>
                    <a:pt x="963" y="1563"/>
                  </a:cubicBezTo>
                  <a:cubicBezTo>
                    <a:pt x="1045" y="1514"/>
                    <a:pt x="1123" y="1463"/>
                    <a:pt x="1198" y="1406"/>
                  </a:cubicBezTo>
                  <a:cubicBezTo>
                    <a:pt x="1272" y="1350"/>
                    <a:pt x="1307" y="1316"/>
                    <a:pt x="1297" y="1300"/>
                  </a:cubicBezTo>
                  <a:lnTo>
                    <a:pt x="546" y="39"/>
                  </a:lnTo>
                  <a:cubicBezTo>
                    <a:pt x="537" y="27"/>
                    <a:pt x="526" y="16"/>
                    <a:pt x="509" y="8"/>
                  </a:cubicBezTo>
                  <a:cubicBezTo>
                    <a:pt x="496" y="3"/>
                    <a:pt x="481" y="0"/>
                    <a:pt x="4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517;p44">
              <a:extLst>
                <a:ext uri="{FF2B5EF4-FFF2-40B4-BE49-F238E27FC236}">
                  <a16:creationId xmlns:a16="http://schemas.microsoft.com/office/drawing/2014/main" id="{134C7EAE-5452-4790-A601-C541E511ABD8}"/>
                </a:ext>
              </a:extLst>
            </p:cNvPr>
            <p:cNvSpPr/>
            <p:nvPr/>
          </p:nvSpPr>
          <p:spPr>
            <a:xfrm>
              <a:off x="2403475" y="2396625"/>
              <a:ext cx="59025" cy="59125"/>
            </a:xfrm>
            <a:custGeom>
              <a:avLst/>
              <a:gdLst/>
              <a:ahLst/>
              <a:cxnLst/>
              <a:rect l="l" t="t" r="r" b="b"/>
              <a:pathLst>
                <a:path w="2361" h="2365" extrusionOk="0">
                  <a:moveTo>
                    <a:pt x="1275" y="1"/>
                  </a:moveTo>
                  <a:cubicBezTo>
                    <a:pt x="1257" y="1"/>
                    <a:pt x="1235" y="8"/>
                    <a:pt x="1207" y="21"/>
                  </a:cubicBezTo>
                  <a:cubicBezTo>
                    <a:pt x="1160" y="46"/>
                    <a:pt x="1098" y="97"/>
                    <a:pt x="1021" y="172"/>
                  </a:cubicBezTo>
                  <a:cubicBezTo>
                    <a:pt x="946" y="246"/>
                    <a:pt x="887" y="326"/>
                    <a:pt x="846" y="413"/>
                  </a:cubicBezTo>
                  <a:cubicBezTo>
                    <a:pt x="805" y="498"/>
                    <a:pt x="797" y="558"/>
                    <a:pt x="818" y="595"/>
                  </a:cubicBezTo>
                  <a:lnTo>
                    <a:pt x="1121" y="1108"/>
                  </a:lnTo>
                  <a:lnTo>
                    <a:pt x="1107" y="1123"/>
                  </a:lnTo>
                  <a:lnTo>
                    <a:pt x="568" y="804"/>
                  </a:lnTo>
                  <a:cubicBezTo>
                    <a:pt x="553" y="795"/>
                    <a:pt x="535" y="790"/>
                    <a:pt x="513" y="790"/>
                  </a:cubicBezTo>
                  <a:cubicBezTo>
                    <a:pt x="495" y="790"/>
                    <a:pt x="474" y="793"/>
                    <a:pt x="451" y="799"/>
                  </a:cubicBezTo>
                  <a:cubicBezTo>
                    <a:pt x="398" y="812"/>
                    <a:pt x="335" y="857"/>
                    <a:pt x="258" y="932"/>
                  </a:cubicBezTo>
                  <a:cubicBezTo>
                    <a:pt x="182" y="1008"/>
                    <a:pt x="119" y="1086"/>
                    <a:pt x="67" y="1167"/>
                  </a:cubicBezTo>
                  <a:cubicBezTo>
                    <a:pt x="14" y="1249"/>
                    <a:pt x="0" y="1302"/>
                    <a:pt x="26" y="1327"/>
                  </a:cubicBezTo>
                  <a:lnTo>
                    <a:pt x="1047" y="2350"/>
                  </a:lnTo>
                  <a:cubicBezTo>
                    <a:pt x="1057" y="2360"/>
                    <a:pt x="1069" y="2365"/>
                    <a:pt x="1082" y="2365"/>
                  </a:cubicBezTo>
                  <a:cubicBezTo>
                    <a:pt x="1091" y="2365"/>
                    <a:pt x="1100" y="2363"/>
                    <a:pt x="1110" y="2359"/>
                  </a:cubicBezTo>
                  <a:cubicBezTo>
                    <a:pt x="1137" y="2348"/>
                    <a:pt x="1175" y="2317"/>
                    <a:pt x="1227" y="2265"/>
                  </a:cubicBezTo>
                  <a:cubicBezTo>
                    <a:pt x="1280" y="2214"/>
                    <a:pt x="1317" y="2176"/>
                    <a:pt x="1345" y="2148"/>
                  </a:cubicBezTo>
                  <a:cubicBezTo>
                    <a:pt x="1476" y="2011"/>
                    <a:pt x="1529" y="1926"/>
                    <a:pt x="1498" y="1896"/>
                  </a:cubicBezTo>
                  <a:cubicBezTo>
                    <a:pt x="1417" y="1814"/>
                    <a:pt x="1256" y="1672"/>
                    <a:pt x="1015" y="1469"/>
                  </a:cubicBezTo>
                  <a:lnTo>
                    <a:pt x="1029" y="1454"/>
                  </a:lnTo>
                  <a:lnTo>
                    <a:pt x="1539" y="1791"/>
                  </a:lnTo>
                  <a:cubicBezTo>
                    <a:pt x="1557" y="1803"/>
                    <a:pt x="1572" y="1809"/>
                    <a:pt x="1586" y="1809"/>
                  </a:cubicBezTo>
                  <a:cubicBezTo>
                    <a:pt x="1590" y="1809"/>
                    <a:pt x="1594" y="1809"/>
                    <a:pt x="1597" y="1808"/>
                  </a:cubicBezTo>
                  <a:cubicBezTo>
                    <a:pt x="1614" y="1803"/>
                    <a:pt x="1646" y="1779"/>
                    <a:pt x="1692" y="1733"/>
                  </a:cubicBezTo>
                  <a:cubicBezTo>
                    <a:pt x="1738" y="1687"/>
                    <a:pt x="1770" y="1648"/>
                    <a:pt x="1786" y="1617"/>
                  </a:cubicBezTo>
                  <a:cubicBezTo>
                    <a:pt x="1801" y="1587"/>
                    <a:pt x="1803" y="1561"/>
                    <a:pt x="1789" y="1542"/>
                  </a:cubicBezTo>
                  <a:lnTo>
                    <a:pt x="1451" y="1034"/>
                  </a:lnTo>
                  <a:lnTo>
                    <a:pt x="1466" y="1020"/>
                  </a:lnTo>
                  <a:cubicBezTo>
                    <a:pt x="1666" y="1256"/>
                    <a:pt x="1808" y="1418"/>
                    <a:pt x="1893" y="1504"/>
                  </a:cubicBezTo>
                  <a:cubicBezTo>
                    <a:pt x="1901" y="1512"/>
                    <a:pt x="1912" y="1516"/>
                    <a:pt x="1924" y="1516"/>
                  </a:cubicBezTo>
                  <a:cubicBezTo>
                    <a:pt x="1958" y="1516"/>
                    <a:pt x="2009" y="1483"/>
                    <a:pt x="2073" y="1418"/>
                  </a:cubicBezTo>
                  <a:cubicBezTo>
                    <a:pt x="2162" y="1330"/>
                    <a:pt x="2234" y="1250"/>
                    <a:pt x="2286" y="1181"/>
                  </a:cubicBezTo>
                  <a:cubicBezTo>
                    <a:pt x="2340" y="1110"/>
                    <a:pt x="2360" y="1069"/>
                    <a:pt x="2345" y="1054"/>
                  </a:cubicBezTo>
                  <a:lnTo>
                    <a:pt x="1307" y="13"/>
                  </a:lnTo>
                  <a:cubicBezTo>
                    <a:pt x="1299" y="5"/>
                    <a:pt x="1288" y="1"/>
                    <a:pt x="12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518;p44">
              <a:extLst>
                <a:ext uri="{FF2B5EF4-FFF2-40B4-BE49-F238E27FC236}">
                  <a16:creationId xmlns:a16="http://schemas.microsoft.com/office/drawing/2014/main" id="{311228F2-F24E-4253-B0C0-DFA3F440A0AA}"/>
                </a:ext>
              </a:extLst>
            </p:cNvPr>
            <p:cNvSpPr/>
            <p:nvPr/>
          </p:nvSpPr>
          <p:spPr>
            <a:xfrm>
              <a:off x="2434975" y="2368200"/>
              <a:ext cx="48725" cy="44650"/>
            </a:xfrm>
            <a:custGeom>
              <a:avLst/>
              <a:gdLst/>
              <a:ahLst/>
              <a:cxnLst/>
              <a:rect l="l" t="t" r="r" b="b"/>
              <a:pathLst>
                <a:path w="1949" h="1786" extrusionOk="0">
                  <a:moveTo>
                    <a:pt x="533" y="0"/>
                  </a:moveTo>
                  <a:cubicBezTo>
                    <a:pt x="517" y="0"/>
                    <a:pt x="507" y="5"/>
                    <a:pt x="501" y="16"/>
                  </a:cubicBezTo>
                  <a:lnTo>
                    <a:pt x="70" y="830"/>
                  </a:lnTo>
                  <a:cubicBezTo>
                    <a:pt x="27" y="913"/>
                    <a:pt x="5" y="973"/>
                    <a:pt x="2" y="1013"/>
                  </a:cubicBezTo>
                  <a:cubicBezTo>
                    <a:pt x="1" y="1052"/>
                    <a:pt x="16" y="1081"/>
                    <a:pt x="52" y="1099"/>
                  </a:cubicBezTo>
                  <a:lnTo>
                    <a:pt x="1335" y="1780"/>
                  </a:lnTo>
                  <a:cubicBezTo>
                    <a:pt x="1343" y="1784"/>
                    <a:pt x="1351" y="1786"/>
                    <a:pt x="1359" y="1786"/>
                  </a:cubicBezTo>
                  <a:cubicBezTo>
                    <a:pt x="1372" y="1786"/>
                    <a:pt x="1385" y="1781"/>
                    <a:pt x="1398" y="1769"/>
                  </a:cubicBezTo>
                  <a:cubicBezTo>
                    <a:pt x="1420" y="1750"/>
                    <a:pt x="1447" y="1708"/>
                    <a:pt x="1483" y="1643"/>
                  </a:cubicBezTo>
                  <a:lnTo>
                    <a:pt x="1938" y="784"/>
                  </a:lnTo>
                  <a:cubicBezTo>
                    <a:pt x="1948" y="765"/>
                    <a:pt x="1932" y="735"/>
                    <a:pt x="1889" y="696"/>
                  </a:cubicBezTo>
                  <a:cubicBezTo>
                    <a:pt x="1847" y="659"/>
                    <a:pt x="1779" y="614"/>
                    <a:pt x="1684" y="565"/>
                  </a:cubicBezTo>
                  <a:cubicBezTo>
                    <a:pt x="1623" y="532"/>
                    <a:pt x="1578" y="516"/>
                    <a:pt x="1550" y="516"/>
                  </a:cubicBezTo>
                  <a:cubicBezTo>
                    <a:pt x="1535" y="516"/>
                    <a:pt x="1525" y="521"/>
                    <a:pt x="1520" y="531"/>
                  </a:cubicBezTo>
                  <a:cubicBezTo>
                    <a:pt x="1473" y="621"/>
                    <a:pt x="1395" y="787"/>
                    <a:pt x="1288" y="1031"/>
                  </a:cubicBezTo>
                  <a:lnTo>
                    <a:pt x="1158" y="962"/>
                  </a:lnTo>
                  <a:lnTo>
                    <a:pt x="1361" y="602"/>
                  </a:lnTo>
                  <a:cubicBezTo>
                    <a:pt x="1374" y="577"/>
                    <a:pt x="1362" y="546"/>
                    <a:pt x="1325" y="509"/>
                  </a:cubicBezTo>
                  <a:cubicBezTo>
                    <a:pt x="1289" y="472"/>
                    <a:pt x="1229" y="430"/>
                    <a:pt x="1143" y="386"/>
                  </a:cubicBezTo>
                  <a:cubicBezTo>
                    <a:pt x="1096" y="361"/>
                    <a:pt x="1059" y="348"/>
                    <a:pt x="1032" y="348"/>
                  </a:cubicBezTo>
                  <a:cubicBezTo>
                    <a:pt x="1011" y="348"/>
                    <a:pt x="996" y="356"/>
                    <a:pt x="988" y="372"/>
                  </a:cubicBezTo>
                  <a:cubicBezTo>
                    <a:pt x="955" y="433"/>
                    <a:pt x="890" y="566"/>
                    <a:pt x="792" y="770"/>
                  </a:cubicBezTo>
                  <a:lnTo>
                    <a:pt x="657" y="697"/>
                  </a:lnTo>
                  <a:cubicBezTo>
                    <a:pt x="784" y="499"/>
                    <a:pt x="873" y="355"/>
                    <a:pt x="918" y="267"/>
                  </a:cubicBezTo>
                  <a:cubicBezTo>
                    <a:pt x="929" y="246"/>
                    <a:pt x="914" y="218"/>
                    <a:pt x="870" y="179"/>
                  </a:cubicBezTo>
                  <a:cubicBezTo>
                    <a:pt x="827" y="141"/>
                    <a:pt x="758" y="98"/>
                    <a:pt x="665" y="47"/>
                  </a:cubicBezTo>
                  <a:cubicBezTo>
                    <a:pt x="605" y="16"/>
                    <a:pt x="561" y="0"/>
                    <a:pt x="5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519;p44">
              <a:extLst>
                <a:ext uri="{FF2B5EF4-FFF2-40B4-BE49-F238E27FC236}">
                  <a16:creationId xmlns:a16="http://schemas.microsoft.com/office/drawing/2014/main" id="{8AD9A0C9-7337-449A-B275-30690350447B}"/>
                </a:ext>
              </a:extLst>
            </p:cNvPr>
            <p:cNvSpPr/>
            <p:nvPr/>
          </p:nvSpPr>
          <p:spPr>
            <a:xfrm>
              <a:off x="2246125" y="2146600"/>
              <a:ext cx="33225" cy="39275"/>
            </a:xfrm>
            <a:custGeom>
              <a:avLst/>
              <a:gdLst/>
              <a:ahLst/>
              <a:cxnLst/>
              <a:rect l="l" t="t" r="r" b="b"/>
              <a:pathLst>
                <a:path w="1329" h="1571" extrusionOk="0">
                  <a:moveTo>
                    <a:pt x="696" y="1"/>
                  </a:moveTo>
                  <a:cubicBezTo>
                    <a:pt x="675" y="1"/>
                    <a:pt x="654" y="13"/>
                    <a:pt x="646" y="37"/>
                  </a:cubicBezTo>
                  <a:cubicBezTo>
                    <a:pt x="596" y="183"/>
                    <a:pt x="528" y="323"/>
                    <a:pt x="433" y="444"/>
                  </a:cubicBezTo>
                  <a:cubicBezTo>
                    <a:pt x="331" y="577"/>
                    <a:pt x="197" y="686"/>
                    <a:pt x="44" y="750"/>
                  </a:cubicBezTo>
                  <a:cubicBezTo>
                    <a:pt x="1" y="768"/>
                    <a:pt x="2" y="830"/>
                    <a:pt x="46" y="849"/>
                  </a:cubicBezTo>
                  <a:cubicBezTo>
                    <a:pt x="342" y="971"/>
                    <a:pt x="530" y="1203"/>
                    <a:pt x="657" y="1536"/>
                  </a:cubicBezTo>
                  <a:cubicBezTo>
                    <a:pt x="666" y="1559"/>
                    <a:pt x="686" y="1571"/>
                    <a:pt x="706" y="1571"/>
                  </a:cubicBezTo>
                  <a:cubicBezTo>
                    <a:pt x="726" y="1571"/>
                    <a:pt x="747" y="1559"/>
                    <a:pt x="756" y="1536"/>
                  </a:cubicBezTo>
                  <a:cubicBezTo>
                    <a:pt x="867" y="1261"/>
                    <a:pt x="1021" y="971"/>
                    <a:pt x="1290" y="833"/>
                  </a:cubicBezTo>
                  <a:cubicBezTo>
                    <a:pt x="1329" y="813"/>
                    <a:pt x="1328" y="758"/>
                    <a:pt x="1289" y="739"/>
                  </a:cubicBezTo>
                  <a:cubicBezTo>
                    <a:pt x="1138" y="665"/>
                    <a:pt x="1011" y="544"/>
                    <a:pt x="917" y="403"/>
                  </a:cubicBezTo>
                  <a:cubicBezTo>
                    <a:pt x="838" y="284"/>
                    <a:pt x="786" y="166"/>
                    <a:pt x="747" y="39"/>
                  </a:cubicBezTo>
                  <a:cubicBezTo>
                    <a:pt x="739" y="13"/>
                    <a:pt x="71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520;p44">
              <a:extLst>
                <a:ext uri="{FF2B5EF4-FFF2-40B4-BE49-F238E27FC236}">
                  <a16:creationId xmlns:a16="http://schemas.microsoft.com/office/drawing/2014/main" id="{8468389A-9E54-4C1F-9D83-E41C528C9894}"/>
                </a:ext>
              </a:extLst>
            </p:cNvPr>
            <p:cNvSpPr/>
            <p:nvPr/>
          </p:nvSpPr>
          <p:spPr>
            <a:xfrm>
              <a:off x="2418100" y="2208750"/>
              <a:ext cx="33200" cy="39275"/>
            </a:xfrm>
            <a:custGeom>
              <a:avLst/>
              <a:gdLst/>
              <a:ahLst/>
              <a:cxnLst/>
              <a:rect l="l" t="t" r="r" b="b"/>
              <a:pathLst>
                <a:path w="1328" h="1571" extrusionOk="0">
                  <a:moveTo>
                    <a:pt x="695" y="0"/>
                  </a:moveTo>
                  <a:cubicBezTo>
                    <a:pt x="674" y="0"/>
                    <a:pt x="652" y="12"/>
                    <a:pt x="644" y="37"/>
                  </a:cubicBezTo>
                  <a:cubicBezTo>
                    <a:pt x="596" y="182"/>
                    <a:pt x="527" y="322"/>
                    <a:pt x="433" y="443"/>
                  </a:cubicBezTo>
                  <a:cubicBezTo>
                    <a:pt x="330" y="576"/>
                    <a:pt x="196" y="685"/>
                    <a:pt x="43" y="749"/>
                  </a:cubicBezTo>
                  <a:cubicBezTo>
                    <a:pt x="0" y="768"/>
                    <a:pt x="1" y="830"/>
                    <a:pt x="44" y="848"/>
                  </a:cubicBezTo>
                  <a:cubicBezTo>
                    <a:pt x="340" y="970"/>
                    <a:pt x="528" y="1202"/>
                    <a:pt x="656" y="1536"/>
                  </a:cubicBezTo>
                  <a:cubicBezTo>
                    <a:pt x="665" y="1559"/>
                    <a:pt x="686" y="1570"/>
                    <a:pt x="706" y="1570"/>
                  </a:cubicBezTo>
                  <a:cubicBezTo>
                    <a:pt x="726" y="1570"/>
                    <a:pt x="746" y="1559"/>
                    <a:pt x="755" y="1536"/>
                  </a:cubicBezTo>
                  <a:cubicBezTo>
                    <a:pt x="865" y="1260"/>
                    <a:pt x="1020" y="970"/>
                    <a:pt x="1288" y="832"/>
                  </a:cubicBezTo>
                  <a:cubicBezTo>
                    <a:pt x="1328" y="812"/>
                    <a:pt x="1327" y="758"/>
                    <a:pt x="1287" y="738"/>
                  </a:cubicBezTo>
                  <a:cubicBezTo>
                    <a:pt x="1138" y="664"/>
                    <a:pt x="1010" y="543"/>
                    <a:pt x="917" y="402"/>
                  </a:cubicBezTo>
                  <a:cubicBezTo>
                    <a:pt x="838" y="284"/>
                    <a:pt x="785" y="165"/>
                    <a:pt x="745" y="38"/>
                  </a:cubicBezTo>
                  <a:cubicBezTo>
                    <a:pt x="738" y="13"/>
                    <a:pt x="717" y="0"/>
                    <a:pt x="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521;p44">
              <a:extLst>
                <a:ext uri="{FF2B5EF4-FFF2-40B4-BE49-F238E27FC236}">
                  <a16:creationId xmlns:a16="http://schemas.microsoft.com/office/drawing/2014/main" id="{6D04B693-94DC-4EAF-889A-F1C8E80CDECB}"/>
                </a:ext>
              </a:extLst>
            </p:cNvPr>
            <p:cNvSpPr/>
            <p:nvPr/>
          </p:nvSpPr>
          <p:spPr>
            <a:xfrm>
              <a:off x="2138450" y="2336600"/>
              <a:ext cx="33250" cy="39300"/>
            </a:xfrm>
            <a:custGeom>
              <a:avLst/>
              <a:gdLst/>
              <a:ahLst/>
              <a:cxnLst/>
              <a:rect l="l" t="t" r="r" b="b"/>
              <a:pathLst>
                <a:path w="1330" h="1572" extrusionOk="0">
                  <a:moveTo>
                    <a:pt x="696" y="1"/>
                  </a:moveTo>
                  <a:cubicBezTo>
                    <a:pt x="675" y="1"/>
                    <a:pt x="654" y="13"/>
                    <a:pt x="646" y="37"/>
                  </a:cubicBezTo>
                  <a:cubicBezTo>
                    <a:pt x="597" y="183"/>
                    <a:pt x="529" y="322"/>
                    <a:pt x="434" y="443"/>
                  </a:cubicBezTo>
                  <a:cubicBezTo>
                    <a:pt x="331" y="577"/>
                    <a:pt x="197" y="685"/>
                    <a:pt x="45" y="750"/>
                  </a:cubicBezTo>
                  <a:cubicBezTo>
                    <a:pt x="1" y="768"/>
                    <a:pt x="3" y="830"/>
                    <a:pt x="46" y="848"/>
                  </a:cubicBezTo>
                  <a:cubicBezTo>
                    <a:pt x="342" y="971"/>
                    <a:pt x="530" y="1203"/>
                    <a:pt x="657" y="1536"/>
                  </a:cubicBezTo>
                  <a:cubicBezTo>
                    <a:pt x="666" y="1560"/>
                    <a:pt x="686" y="1571"/>
                    <a:pt x="707" y="1571"/>
                  </a:cubicBezTo>
                  <a:cubicBezTo>
                    <a:pt x="727" y="1571"/>
                    <a:pt x="748" y="1560"/>
                    <a:pt x="756" y="1536"/>
                  </a:cubicBezTo>
                  <a:cubicBezTo>
                    <a:pt x="867" y="1261"/>
                    <a:pt x="1021" y="971"/>
                    <a:pt x="1289" y="832"/>
                  </a:cubicBezTo>
                  <a:cubicBezTo>
                    <a:pt x="1329" y="814"/>
                    <a:pt x="1328" y="758"/>
                    <a:pt x="1288" y="738"/>
                  </a:cubicBezTo>
                  <a:cubicBezTo>
                    <a:pt x="1139" y="664"/>
                    <a:pt x="1011" y="543"/>
                    <a:pt x="918" y="403"/>
                  </a:cubicBezTo>
                  <a:cubicBezTo>
                    <a:pt x="839" y="284"/>
                    <a:pt x="787" y="167"/>
                    <a:pt x="747" y="38"/>
                  </a:cubicBezTo>
                  <a:cubicBezTo>
                    <a:pt x="739" y="13"/>
                    <a:pt x="71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522;p44">
              <a:extLst>
                <a:ext uri="{FF2B5EF4-FFF2-40B4-BE49-F238E27FC236}">
                  <a16:creationId xmlns:a16="http://schemas.microsoft.com/office/drawing/2014/main" id="{7A7FD372-841B-4431-BCE6-0AB5A6828E4A}"/>
                </a:ext>
              </a:extLst>
            </p:cNvPr>
            <p:cNvSpPr/>
            <p:nvPr/>
          </p:nvSpPr>
          <p:spPr>
            <a:xfrm>
              <a:off x="2461425" y="2331575"/>
              <a:ext cx="33200" cy="39275"/>
            </a:xfrm>
            <a:custGeom>
              <a:avLst/>
              <a:gdLst/>
              <a:ahLst/>
              <a:cxnLst/>
              <a:rect l="l" t="t" r="r" b="b"/>
              <a:pathLst>
                <a:path w="1328" h="1571" extrusionOk="0">
                  <a:moveTo>
                    <a:pt x="695" y="0"/>
                  </a:moveTo>
                  <a:cubicBezTo>
                    <a:pt x="674" y="0"/>
                    <a:pt x="653" y="12"/>
                    <a:pt x="645" y="37"/>
                  </a:cubicBezTo>
                  <a:cubicBezTo>
                    <a:pt x="595" y="183"/>
                    <a:pt x="527" y="322"/>
                    <a:pt x="432" y="443"/>
                  </a:cubicBezTo>
                  <a:cubicBezTo>
                    <a:pt x="330" y="576"/>
                    <a:pt x="196" y="685"/>
                    <a:pt x="43" y="749"/>
                  </a:cubicBezTo>
                  <a:cubicBezTo>
                    <a:pt x="0" y="768"/>
                    <a:pt x="1" y="830"/>
                    <a:pt x="45" y="848"/>
                  </a:cubicBezTo>
                  <a:cubicBezTo>
                    <a:pt x="341" y="970"/>
                    <a:pt x="529" y="1202"/>
                    <a:pt x="657" y="1536"/>
                  </a:cubicBezTo>
                  <a:cubicBezTo>
                    <a:pt x="666" y="1559"/>
                    <a:pt x="686" y="1570"/>
                    <a:pt x="707" y="1570"/>
                  </a:cubicBezTo>
                  <a:cubicBezTo>
                    <a:pt x="726" y="1570"/>
                    <a:pt x="746" y="1559"/>
                    <a:pt x="754" y="1536"/>
                  </a:cubicBezTo>
                  <a:cubicBezTo>
                    <a:pt x="865" y="1260"/>
                    <a:pt x="1021" y="970"/>
                    <a:pt x="1289" y="833"/>
                  </a:cubicBezTo>
                  <a:cubicBezTo>
                    <a:pt x="1328" y="813"/>
                    <a:pt x="1327" y="758"/>
                    <a:pt x="1288" y="738"/>
                  </a:cubicBezTo>
                  <a:cubicBezTo>
                    <a:pt x="1137" y="664"/>
                    <a:pt x="1010" y="543"/>
                    <a:pt x="916" y="402"/>
                  </a:cubicBezTo>
                  <a:cubicBezTo>
                    <a:pt x="837" y="284"/>
                    <a:pt x="785" y="166"/>
                    <a:pt x="746" y="38"/>
                  </a:cubicBezTo>
                  <a:cubicBezTo>
                    <a:pt x="738" y="13"/>
                    <a:pt x="717" y="0"/>
                    <a:pt x="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523;p44">
              <a:extLst>
                <a:ext uri="{FF2B5EF4-FFF2-40B4-BE49-F238E27FC236}">
                  <a16:creationId xmlns:a16="http://schemas.microsoft.com/office/drawing/2014/main" id="{AA308B21-029B-4070-AAC3-8F606AF9D551}"/>
                </a:ext>
              </a:extLst>
            </p:cNvPr>
            <p:cNvSpPr/>
            <p:nvPr/>
          </p:nvSpPr>
          <p:spPr>
            <a:xfrm>
              <a:off x="2299475" y="2088475"/>
              <a:ext cx="52650" cy="308475"/>
            </a:xfrm>
            <a:custGeom>
              <a:avLst/>
              <a:gdLst/>
              <a:ahLst/>
              <a:cxnLst/>
              <a:rect l="l" t="t" r="r" b="b"/>
              <a:pathLst>
                <a:path w="2106" h="12339" extrusionOk="0">
                  <a:moveTo>
                    <a:pt x="2106" y="0"/>
                  </a:moveTo>
                  <a:lnTo>
                    <a:pt x="2106" y="0"/>
                  </a:lnTo>
                  <a:cubicBezTo>
                    <a:pt x="1294" y="174"/>
                    <a:pt x="928" y="840"/>
                    <a:pt x="927" y="840"/>
                  </a:cubicBezTo>
                  <a:lnTo>
                    <a:pt x="815" y="1999"/>
                  </a:lnTo>
                  <a:lnTo>
                    <a:pt x="799" y="2165"/>
                  </a:lnTo>
                  <a:lnTo>
                    <a:pt x="739" y="2788"/>
                  </a:lnTo>
                  <a:lnTo>
                    <a:pt x="562" y="4624"/>
                  </a:lnTo>
                  <a:lnTo>
                    <a:pt x="485" y="5442"/>
                  </a:lnTo>
                  <a:lnTo>
                    <a:pt x="485" y="5443"/>
                  </a:lnTo>
                  <a:lnTo>
                    <a:pt x="16" y="10323"/>
                  </a:lnTo>
                  <a:lnTo>
                    <a:pt x="0" y="10482"/>
                  </a:lnTo>
                  <a:lnTo>
                    <a:pt x="585" y="11367"/>
                  </a:lnTo>
                  <a:lnTo>
                    <a:pt x="1228" y="12339"/>
                  </a:lnTo>
                  <a:lnTo>
                    <a:pt x="1310" y="12249"/>
                  </a:lnTo>
                  <a:lnTo>
                    <a:pt x="1340" y="11794"/>
                  </a:lnTo>
                  <a:lnTo>
                    <a:pt x="1348" y="11664"/>
                  </a:lnTo>
                  <a:lnTo>
                    <a:pt x="1381" y="11149"/>
                  </a:lnTo>
                  <a:lnTo>
                    <a:pt x="1452" y="10057"/>
                  </a:lnTo>
                  <a:lnTo>
                    <a:pt x="1939" y="2530"/>
                  </a:lnTo>
                  <a:lnTo>
                    <a:pt x="1973" y="2036"/>
                  </a:lnTo>
                  <a:lnTo>
                    <a:pt x="1987" y="1813"/>
                  </a:lnTo>
                  <a:lnTo>
                    <a:pt x="2106" y="0"/>
                  </a:lnTo>
                  <a:close/>
                </a:path>
              </a:pathLst>
            </a:custGeom>
            <a:solidFill>
              <a:srgbClr val="000000">
                <a:alpha val="8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 name="Google Shape;1538;p45">
            <a:extLst>
              <a:ext uri="{FF2B5EF4-FFF2-40B4-BE49-F238E27FC236}">
                <a16:creationId xmlns:a16="http://schemas.microsoft.com/office/drawing/2014/main" id="{ECD22269-CE56-4CC5-945C-87FA518E47EC}"/>
              </a:ext>
            </a:extLst>
          </p:cNvPr>
          <p:cNvGrpSpPr/>
          <p:nvPr/>
        </p:nvGrpSpPr>
        <p:grpSpPr>
          <a:xfrm rot="5217676">
            <a:off x="491712" y="4162871"/>
            <a:ext cx="380623" cy="505928"/>
            <a:chOff x="5382225" y="1510350"/>
            <a:chExt cx="54075" cy="71875"/>
          </a:xfrm>
        </p:grpSpPr>
        <p:sp>
          <p:nvSpPr>
            <p:cNvPr id="110" name="Google Shape;1539;p45">
              <a:extLst>
                <a:ext uri="{FF2B5EF4-FFF2-40B4-BE49-F238E27FC236}">
                  <a16:creationId xmlns:a16="http://schemas.microsoft.com/office/drawing/2014/main" id="{F6BB46E5-0BB8-435A-9C14-E07E52ECE25A}"/>
                </a:ext>
              </a:extLst>
            </p:cNvPr>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540;p45">
              <a:extLst>
                <a:ext uri="{FF2B5EF4-FFF2-40B4-BE49-F238E27FC236}">
                  <a16:creationId xmlns:a16="http://schemas.microsoft.com/office/drawing/2014/main" id="{5022C823-DB75-40AC-A33F-02BCB12938ED}"/>
                </a:ext>
              </a:extLst>
            </p:cNvPr>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2" name="Imagen 111">
            <a:hlinkClick r:id="rId3"/>
            <a:extLst>
              <a:ext uri="{FF2B5EF4-FFF2-40B4-BE49-F238E27FC236}">
                <a16:creationId xmlns:a16="http://schemas.microsoft.com/office/drawing/2014/main" id="{74F7123C-335A-4AE7-B97B-8783F2305D5D}"/>
              </a:ext>
            </a:extLst>
          </p:cNvPr>
          <p:cNvPicPr>
            <a:picLocks noChangeAspect="1"/>
          </p:cNvPicPr>
          <p:nvPr/>
        </p:nvPicPr>
        <p:blipFill>
          <a:blip r:embed="rId4"/>
          <a:stretch>
            <a:fillRect/>
          </a:stretch>
        </p:blipFill>
        <p:spPr>
          <a:xfrm>
            <a:off x="0" y="4793067"/>
            <a:ext cx="367038" cy="3670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grpSp>
        <p:nvGrpSpPr>
          <p:cNvPr id="1729" name="Google Shape;1729;p49"/>
          <p:cNvGrpSpPr/>
          <p:nvPr/>
        </p:nvGrpSpPr>
        <p:grpSpPr>
          <a:xfrm>
            <a:off x="3019718" y="1500170"/>
            <a:ext cx="842059" cy="842286"/>
            <a:chOff x="2494400" y="653125"/>
            <a:chExt cx="340625" cy="434325"/>
          </a:xfrm>
        </p:grpSpPr>
        <p:sp>
          <p:nvSpPr>
            <p:cNvPr id="1730" name="Google Shape;1730;p49"/>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49"/>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49"/>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49"/>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49"/>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49"/>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49"/>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49"/>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8" name="Google Shape;1738;p49"/>
          <p:cNvGrpSpPr/>
          <p:nvPr/>
        </p:nvGrpSpPr>
        <p:grpSpPr>
          <a:xfrm>
            <a:off x="3019656" y="2477292"/>
            <a:ext cx="837931" cy="840723"/>
            <a:chOff x="2879000" y="653125"/>
            <a:chExt cx="340650" cy="434325"/>
          </a:xfrm>
        </p:grpSpPr>
        <p:sp>
          <p:nvSpPr>
            <p:cNvPr id="1739" name="Google Shape;1739;p49"/>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49"/>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49"/>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49"/>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49"/>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49"/>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49"/>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49"/>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7" name="Google Shape;1747;p49"/>
          <p:cNvGrpSpPr/>
          <p:nvPr/>
        </p:nvGrpSpPr>
        <p:grpSpPr>
          <a:xfrm>
            <a:off x="3019776" y="3452788"/>
            <a:ext cx="842102" cy="840723"/>
            <a:chOff x="3265747" y="653121"/>
            <a:chExt cx="355783" cy="434325"/>
          </a:xfrm>
        </p:grpSpPr>
        <p:sp>
          <p:nvSpPr>
            <p:cNvPr id="1748" name="Google Shape;1748;p49"/>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49"/>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49"/>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49"/>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49"/>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49"/>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49"/>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49"/>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6" name="Google Shape;1756;p49"/>
          <p:cNvGrpSpPr/>
          <p:nvPr/>
        </p:nvGrpSpPr>
        <p:grpSpPr>
          <a:xfrm>
            <a:off x="1852554" y="3452528"/>
            <a:ext cx="841242" cy="841244"/>
            <a:chOff x="3265750" y="653125"/>
            <a:chExt cx="340625" cy="434325"/>
          </a:xfrm>
        </p:grpSpPr>
        <p:sp>
          <p:nvSpPr>
            <p:cNvPr id="1757" name="Google Shape;1757;p49"/>
            <p:cNvSpPr/>
            <p:nvPr/>
          </p:nvSpPr>
          <p:spPr>
            <a:xfrm>
              <a:off x="3272788" y="657350"/>
              <a:ext cx="333300" cy="423900"/>
            </a:xfrm>
            <a:prstGeom prst="roundRect">
              <a:avLst>
                <a:gd name="adj" fmla="val 705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49"/>
            <p:cNvSpPr/>
            <p:nvPr/>
          </p:nvSpPr>
          <p:spPr>
            <a:xfrm>
              <a:off x="3265750" y="653125"/>
              <a:ext cx="340625"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49"/>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49"/>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49"/>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49"/>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49"/>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49"/>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5" name="Google Shape;1765;p49"/>
          <p:cNvGrpSpPr/>
          <p:nvPr/>
        </p:nvGrpSpPr>
        <p:grpSpPr>
          <a:xfrm>
            <a:off x="1852143" y="2476507"/>
            <a:ext cx="842059" cy="842286"/>
            <a:chOff x="2494400" y="653125"/>
            <a:chExt cx="340625" cy="434325"/>
          </a:xfrm>
        </p:grpSpPr>
        <p:sp>
          <p:nvSpPr>
            <p:cNvPr id="1766" name="Google Shape;1766;p49"/>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49"/>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49"/>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49"/>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49"/>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49"/>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49"/>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49"/>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4" name="Google Shape;1774;p49"/>
          <p:cNvSpPr txBox="1">
            <a:spLocks noGrp="1"/>
          </p:cNvSpPr>
          <p:nvPr>
            <p:ph type="title"/>
          </p:nvPr>
        </p:nvSpPr>
        <p:spPr>
          <a:xfrm>
            <a:off x="4134170" y="1631737"/>
            <a:ext cx="3730779" cy="841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ES" sz="2800" dirty="0"/>
              <a:t>Lectura de la realidad y diagnóstico (Contextualizar)</a:t>
            </a:r>
            <a:endParaRPr sz="2800" dirty="0"/>
          </a:p>
        </p:txBody>
      </p:sp>
      <p:grpSp>
        <p:nvGrpSpPr>
          <p:cNvPr id="1776" name="Google Shape;1776;p49"/>
          <p:cNvGrpSpPr/>
          <p:nvPr/>
        </p:nvGrpSpPr>
        <p:grpSpPr>
          <a:xfrm>
            <a:off x="829150" y="637021"/>
            <a:ext cx="2449585" cy="2363659"/>
            <a:chOff x="3788625" y="496125"/>
            <a:chExt cx="1224425" cy="1181475"/>
          </a:xfrm>
        </p:grpSpPr>
        <p:sp>
          <p:nvSpPr>
            <p:cNvPr id="1777" name="Google Shape;1777;p49"/>
            <p:cNvSpPr/>
            <p:nvPr/>
          </p:nvSpPr>
          <p:spPr>
            <a:xfrm>
              <a:off x="3792300" y="499850"/>
              <a:ext cx="1217050" cy="123050"/>
            </a:xfrm>
            <a:custGeom>
              <a:avLst/>
              <a:gdLst/>
              <a:ahLst/>
              <a:cxnLst/>
              <a:rect l="l" t="t" r="r" b="b"/>
              <a:pathLst>
                <a:path w="48682" h="4922" extrusionOk="0">
                  <a:moveTo>
                    <a:pt x="3004" y="0"/>
                  </a:moveTo>
                  <a:cubicBezTo>
                    <a:pt x="1346" y="0"/>
                    <a:pt x="1" y="1345"/>
                    <a:pt x="1" y="3004"/>
                  </a:cubicBezTo>
                  <a:lnTo>
                    <a:pt x="1" y="4922"/>
                  </a:lnTo>
                  <a:lnTo>
                    <a:pt x="48682" y="4922"/>
                  </a:lnTo>
                  <a:lnTo>
                    <a:pt x="48682" y="3004"/>
                  </a:lnTo>
                  <a:cubicBezTo>
                    <a:pt x="48682" y="1345"/>
                    <a:pt x="47337" y="0"/>
                    <a:pt x="456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49"/>
            <p:cNvSpPr/>
            <p:nvPr/>
          </p:nvSpPr>
          <p:spPr>
            <a:xfrm>
              <a:off x="3788625" y="496125"/>
              <a:ext cx="1224425" cy="130425"/>
            </a:xfrm>
            <a:custGeom>
              <a:avLst/>
              <a:gdLst/>
              <a:ahLst/>
              <a:cxnLst/>
              <a:rect l="l" t="t" r="r" b="b"/>
              <a:pathLst>
                <a:path w="48977" h="5217" extrusionOk="0">
                  <a:moveTo>
                    <a:pt x="45826" y="299"/>
                  </a:moveTo>
                  <a:cubicBezTo>
                    <a:pt x="47400" y="299"/>
                    <a:pt x="48681" y="1579"/>
                    <a:pt x="48681" y="3153"/>
                  </a:cubicBezTo>
                  <a:lnTo>
                    <a:pt x="48681" y="4922"/>
                  </a:lnTo>
                  <a:lnTo>
                    <a:pt x="296" y="4922"/>
                  </a:lnTo>
                  <a:lnTo>
                    <a:pt x="296" y="3153"/>
                  </a:lnTo>
                  <a:cubicBezTo>
                    <a:pt x="296" y="1579"/>
                    <a:pt x="1577" y="299"/>
                    <a:pt x="3151" y="299"/>
                  </a:cubicBezTo>
                  <a:close/>
                  <a:moveTo>
                    <a:pt x="3151" y="1"/>
                  </a:moveTo>
                  <a:cubicBezTo>
                    <a:pt x="1414" y="1"/>
                    <a:pt x="0" y="1415"/>
                    <a:pt x="0" y="3152"/>
                  </a:cubicBezTo>
                  <a:lnTo>
                    <a:pt x="0" y="5217"/>
                  </a:lnTo>
                  <a:lnTo>
                    <a:pt x="48977" y="5217"/>
                  </a:lnTo>
                  <a:lnTo>
                    <a:pt x="48977" y="3152"/>
                  </a:lnTo>
                  <a:cubicBezTo>
                    <a:pt x="48977" y="1415"/>
                    <a:pt x="47563" y="1"/>
                    <a:pt x="45826"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49"/>
            <p:cNvSpPr/>
            <p:nvPr/>
          </p:nvSpPr>
          <p:spPr>
            <a:xfrm>
              <a:off x="4792350" y="540325"/>
              <a:ext cx="42100" cy="42100"/>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49"/>
            <p:cNvSpPr/>
            <p:nvPr/>
          </p:nvSpPr>
          <p:spPr>
            <a:xfrm>
              <a:off x="4789700" y="537725"/>
              <a:ext cx="47300" cy="47300"/>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49"/>
            <p:cNvSpPr/>
            <p:nvPr/>
          </p:nvSpPr>
          <p:spPr>
            <a:xfrm>
              <a:off x="4856400" y="540325"/>
              <a:ext cx="42125" cy="42100"/>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49"/>
            <p:cNvSpPr/>
            <p:nvPr/>
          </p:nvSpPr>
          <p:spPr>
            <a:xfrm>
              <a:off x="4853800" y="537725"/>
              <a:ext cx="47325" cy="47300"/>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49"/>
            <p:cNvSpPr/>
            <p:nvPr/>
          </p:nvSpPr>
          <p:spPr>
            <a:xfrm>
              <a:off x="4920325" y="540325"/>
              <a:ext cx="42100" cy="42100"/>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49"/>
            <p:cNvSpPr/>
            <p:nvPr/>
          </p:nvSpPr>
          <p:spPr>
            <a:xfrm>
              <a:off x="4917725" y="537725"/>
              <a:ext cx="47300" cy="47300"/>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49"/>
            <p:cNvSpPr/>
            <p:nvPr/>
          </p:nvSpPr>
          <p:spPr>
            <a:xfrm>
              <a:off x="3792350" y="622850"/>
              <a:ext cx="1217025" cy="1051075"/>
            </a:xfrm>
            <a:custGeom>
              <a:avLst/>
              <a:gdLst/>
              <a:ahLst/>
              <a:cxnLst/>
              <a:rect l="l" t="t" r="r" b="b"/>
              <a:pathLst>
                <a:path w="48681" h="42043" extrusionOk="0">
                  <a:moveTo>
                    <a:pt x="1" y="1"/>
                  </a:moveTo>
                  <a:lnTo>
                    <a:pt x="1" y="39040"/>
                  </a:lnTo>
                  <a:cubicBezTo>
                    <a:pt x="1" y="40698"/>
                    <a:pt x="1344" y="42042"/>
                    <a:pt x="3003" y="42042"/>
                  </a:cubicBezTo>
                  <a:lnTo>
                    <a:pt x="45678" y="42042"/>
                  </a:lnTo>
                  <a:cubicBezTo>
                    <a:pt x="47336" y="42042"/>
                    <a:pt x="48681" y="40698"/>
                    <a:pt x="48681" y="39040"/>
                  </a:cubicBezTo>
                  <a:lnTo>
                    <a:pt x="4868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49"/>
            <p:cNvSpPr/>
            <p:nvPr/>
          </p:nvSpPr>
          <p:spPr>
            <a:xfrm>
              <a:off x="3793350" y="1611275"/>
              <a:ext cx="1214975" cy="62650"/>
            </a:xfrm>
            <a:custGeom>
              <a:avLst/>
              <a:gdLst/>
              <a:ahLst/>
              <a:cxnLst/>
              <a:rect l="l" t="t" r="r" b="b"/>
              <a:pathLst>
                <a:path w="48599" h="2506" extrusionOk="0">
                  <a:moveTo>
                    <a:pt x="1" y="0"/>
                  </a:moveTo>
                  <a:cubicBezTo>
                    <a:pt x="239" y="1422"/>
                    <a:pt x="1473" y="2505"/>
                    <a:pt x="2962" y="2505"/>
                  </a:cubicBezTo>
                  <a:lnTo>
                    <a:pt x="45637" y="2505"/>
                  </a:lnTo>
                  <a:cubicBezTo>
                    <a:pt x="47126" y="2505"/>
                    <a:pt x="48361" y="1422"/>
                    <a:pt x="485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49"/>
            <p:cNvSpPr/>
            <p:nvPr/>
          </p:nvSpPr>
          <p:spPr>
            <a:xfrm>
              <a:off x="3796125" y="596700"/>
              <a:ext cx="1209300" cy="22325"/>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49"/>
            <p:cNvSpPr/>
            <p:nvPr/>
          </p:nvSpPr>
          <p:spPr>
            <a:xfrm>
              <a:off x="3806825" y="511000"/>
              <a:ext cx="366700" cy="101800"/>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49"/>
            <p:cNvSpPr/>
            <p:nvPr/>
          </p:nvSpPr>
          <p:spPr>
            <a:xfrm>
              <a:off x="3788625" y="619175"/>
              <a:ext cx="1224425" cy="1058425"/>
            </a:xfrm>
            <a:custGeom>
              <a:avLst/>
              <a:gdLst/>
              <a:ahLst/>
              <a:cxnLst/>
              <a:rect l="l" t="t" r="r" b="b"/>
              <a:pathLst>
                <a:path w="48977" h="42337" extrusionOk="0">
                  <a:moveTo>
                    <a:pt x="48681" y="295"/>
                  </a:moveTo>
                  <a:lnTo>
                    <a:pt x="48681" y="39186"/>
                  </a:lnTo>
                  <a:cubicBezTo>
                    <a:pt x="48681" y="40760"/>
                    <a:pt x="47400" y="42041"/>
                    <a:pt x="45826" y="42041"/>
                  </a:cubicBezTo>
                  <a:lnTo>
                    <a:pt x="3151" y="42041"/>
                  </a:lnTo>
                  <a:cubicBezTo>
                    <a:pt x="1577" y="42041"/>
                    <a:pt x="297" y="40760"/>
                    <a:pt x="297" y="39186"/>
                  </a:cubicBezTo>
                  <a:lnTo>
                    <a:pt x="297" y="295"/>
                  </a:lnTo>
                  <a:close/>
                  <a:moveTo>
                    <a:pt x="0" y="0"/>
                  </a:moveTo>
                  <a:lnTo>
                    <a:pt x="0" y="39186"/>
                  </a:lnTo>
                  <a:cubicBezTo>
                    <a:pt x="0" y="40923"/>
                    <a:pt x="1414" y="42337"/>
                    <a:pt x="3151" y="42337"/>
                  </a:cubicBezTo>
                  <a:lnTo>
                    <a:pt x="45826" y="42337"/>
                  </a:lnTo>
                  <a:cubicBezTo>
                    <a:pt x="47563" y="42337"/>
                    <a:pt x="48977" y="40924"/>
                    <a:pt x="48976" y="39187"/>
                  </a:cubicBezTo>
                  <a:lnTo>
                    <a:pt x="48976" y="0"/>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0" name="Google Shape;1790;p49"/>
          <p:cNvSpPr txBox="1">
            <a:spLocks noGrp="1"/>
          </p:cNvSpPr>
          <p:nvPr>
            <p:ph type="title" idx="2"/>
          </p:nvPr>
        </p:nvSpPr>
        <p:spPr>
          <a:xfrm>
            <a:off x="1279051" y="1207023"/>
            <a:ext cx="1550100" cy="1223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grpSp>
        <p:nvGrpSpPr>
          <p:cNvPr id="1791" name="Google Shape;1791;p49"/>
          <p:cNvGrpSpPr/>
          <p:nvPr/>
        </p:nvGrpSpPr>
        <p:grpSpPr>
          <a:xfrm>
            <a:off x="3733250" y="3699903"/>
            <a:ext cx="380623" cy="505928"/>
            <a:chOff x="5382225" y="1510350"/>
            <a:chExt cx="54075" cy="71875"/>
          </a:xfrm>
        </p:grpSpPr>
        <p:sp>
          <p:nvSpPr>
            <p:cNvPr id="1792" name="Google Shape;1792;p49"/>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49"/>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6" name="Imagen 85">
            <a:extLst>
              <a:ext uri="{FF2B5EF4-FFF2-40B4-BE49-F238E27FC236}">
                <a16:creationId xmlns:a16="http://schemas.microsoft.com/office/drawing/2014/main" id="{4A20EDC4-1AB5-488F-936B-DF1B95759FEA}"/>
              </a:ext>
            </a:extLst>
          </p:cNvPr>
          <p:cNvPicPr>
            <a:picLocks noChangeAspect="1"/>
          </p:cNvPicPr>
          <p:nvPr/>
        </p:nvPicPr>
        <p:blipFill rotWithShape="1">
          <a:blip r:embed="rId3"/>
          <a:srcRect b="53206"/>
          <a:stretch/>
        </p:blipFill>
        <p:spPr>
          <a:xfrm>
            <a:off x="4364004" y="2736642"/>
            <a:ext cx="3811333" cy="2406858"/>
          </a:xfrm>
          <a:prstGeom prst="rect">
            <a:avLst/>
          </a:prstGeom>
        </p:spPr>
      </p:pic>
      <p:pic>
        <p:nvPicPr>
          <p:cNvPr id="87" name="Imagen 86">
            <a:hlinkClick r:id="rId4"/>
            <a:extLst>
              <a:ext uri="{FF2B5EF4-FFF2-40B4-BE49-F238E27FC236}">
                <a16:creationId xmlns:a16="http://schemas.microsoft.com/office/drawing/2014/main" id="{1452A807-0FB7-42D1-A67D-231FC83D3E13}"/>
              </a:ext>
            </a:extLst>
          </p:cNvPr>
          <p:cNvPicPr>
            <a:picLocks noChangeAspect="1"/>
          </p:cNvPicPr>
          <p:nvPr/>
        </p:nvPicPr>
        <p:blipFill>
          <a:blip r:embed="rId5"/>
          <a:stretch>
            <a:fillRect/>
          </a:stretch>
        </p:blipFill>
        <p:spPr>
          <a:xfrm>
            <a:off x="0" y="4793067"/>
            <a:ext cx="367038" cy="3670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48"/>
          <p:cNvSpPr txBox="1">
            <a:spLocks noGrp="1"/>
          </p:cNvSpPr>
          <p:nvPr>
            <p:ph type="title"/>
          </p:nvPr>
        </p:nvSpPr>
        <p:spPr>
          <a:xfrm>
            <a:off x="1757307" y="842384"/>
            <a:ext cx="5093100" cy="93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Comprender el entorno de los estudiantes y sus familias</a:t>
            </a:r>
            <a:endParaRPr dirty="0"/>
          </a:p>
        </p:txBody>
      </p:sp>
      <p:sp>
        <p:nvSpPr>
          <p:cNvPr id="1661" name="Google Shape;1661;p48"/>
          <p:cNvSpPr txBox="1">
            <a:spLocks noGrp="1"/>
          </p:cNvSpPr>
          <p:nvPr>
            <p:ph type="subTitle" idx="1"/>
          </p:nvPr>
        </p:nvSpPr>
        <p:spPr>
          <a:xfrm>
            <a:off x="998684" y="1797943"/>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Cada niño llega al aula con una historia, costumbres y condiciones que influyen en su aprendizaje. Conocer estos factores permite a los docentes adaptar sus estrategias, fortalecer la relación escuela-comunidad y responder de manera efectiva a las necesidades de los alumnos. Además, al reconocer y valorar la diversidad de experiencias, se fomenta un ambiente de respeto y empatía, clave para el desarrollo integral de los estudiantes.</a:t>
            </a:r>
            <a:endParaRPr dirty="0"/>
          </a:p>
        </p:txBody>
      </p:sp>
      <p:grpSp>
        <p:nvGrpSpPr>
          <p:cNvPr id="1662" name="Google Shape;1662;p48"/>
          <p:cNvGrpSpPr/>
          <p:nvPr/>
        </p:nvGrpSpPr>
        <p:grpSpPr>
          <a:xfrm>
            <a:off x="8086175" y="2318778"/>
            <a:ext cx="380623" cy="505928"/>
            <a:chOff x="5382225" y="1510350"/>
            <a:chExt cx="54075" cy="71875"/>
          </a:xfrm>
        </p:grpSpPr>
        <p:sp>
          <p:nvSpPr>
            <p:cNvPr id="1663" name="Google Shape;1663;p48"/>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5" name="Google Shape;1665;p48"/>
          <p:cNvGrpSpPr/>
          <p:nvPr/>
        </p:nvGrpSpPr>
        <p:grpSpPr>
          <a:xfrm>
            <a:off x="7489665" y="3739311"/>
            <a:ext cx="1405647" cy="1251120"/>
            <a:chOff x="1640600" y="2901325"/>
            <a:chExt cx="464600" cy="413525"/>
          </a:xfrm>
        </p:grpSpPr>
        <p:sp>
          <p:nvSpPr>
            <p:cNvPr id="1666" name="Google Shape;1666;p48"/>
            <p:cNvSpPr/>
            <p:nvPr/>
          </p:nvSpPr>
          <p:spPr>
            <a:xfrm>
              <a:off x="1640600" y="2901325"/>
              <a:ext cx="464600" cy="413525"/>
            </a:xfrm>
            <a:custGeom>
              <a:avLst/>
              <a:gdLst/>
              <a:ahLst/>
              <a:cxnLst/>
              <a:rect l="l" t="t" r="r" b="b"/>
              <a:pathLst>
                <a:path w="18584" h="16541" extrusionOk="0">
                  <a:moveTo>
                    <a:pt x="8325" y="0"/>
                  </a:moveTo>
                  <a:cubicBezTo>
                    <a:pt x="7626" y="0"/>
                    <a:pt x="6986" y="599"/>
                    <a:pt x="6781" y="1576"/>
                  </a:cubicBezTo>
                  <a:cubicBezTo>
                    <a:pt x="6434" y="1684"/>
                    <a:pt x="6231" y="1915"/>
                    <a:pt x="6027" y="2188"/>
                  </a:cubicBezTo>
                  <a:cubicBezTo>
                    <a:pt x="5916" y="2209"/>
                    <a:pt x="5821" y="2260"/>
                    <a:pt x="5747" y="2313"/>
                  </a:cubicBezTo>
                  <a:cubicBezTo>
                    <a:pt x="5660" y="2110"/>
                    <a:pt x="5432" y="2087"/>
                    <a:pt x="5315" y="1898"/>
                  </a:cubicBezTo>
                  <a:cubicBezTo>
                    <a:pt x="5182" y="1629"/>
                    <a:pt x="5075" y="1271"/>
                    <a:pt x="4715" y="1271"/>
                  </a:cubicBezTo>
                  <a:cubicBezTo>
                    <a:pt x="4705" y="1271"/>
                    <a:pt x="4695" y="1272"/>
                    <a:pt x="4685" y="1272"/>
                  </a:cubicBezTo>
                  <a:cubicBezTo>
                    <a:pt x="4672" y="1271"/>
                    <a:pt x="4659" y="1271"/>
                    <a:pt x="4646" y="1271"/>
                  </a:cubicBezTo>
                  <a:cubicBezTo>
                    <a:pt x="4167" y="1271"/>
                    <a:pt x="4202" y="1917"/>
                    <a:pt x="3833" y="2076"/>
                  </a:cubicBezTo>
                  <a:cubicBezTo>
                    <a:pt x="3398" y="2241"/>
                    <a:pt x="3402" y="2907"/>
                    <a:pt x="3837" y="3068"/>
                  </a:cubicBezTo>
                  <a:cubicBezTo>
                    <a:pt x="4085" y="3082"/>
                    <a:pt x="4196" y="3731"/>
                    <a:pt x="4510" y="3809"/>
                  </a:cubicBezTo>
                  <a:cubicBezTo>
                    <a:pt x="4516" y="3857"/>
                    <a:pt x="4528" y="3907"/>
                    <a:pt x="4550" y="3955"/>
                  </a:cubicBezTo>
                  <a:cubicBezTo>
                    <a:pt x="4250" y="3864"/>
                    <a:pt x="3877" y="3582"/>
                    <a:pt x="3525" y="3582"/>
                  </a:cubicBezTo>
                  <a:cubicBezTo>
                    <a:pt x="3448" y="3582"/>
                    <a:pt x="3372" y="3596"/>
                    <a:pt x="3298" y="3628"/>
                  </a:cubicBezTo>
                  <a:cubicBezTo>
                    <a:pt x="2766" y="4065"/>
                    <a:pt x="2877" y="5422"/>
                    <a:pt x="2960" y="6069"/>
                  </a:cubicBezTo>
                  <a:cubicBezTo>
                    <a:pt x="1850" y="6432"/>
                    <a:pt x="0" y="10205"/>
                    <a:pt x="1218" y="10894"/>
                  </a:cubicBezTo>
                  <a:cubicBezTo>
                    <a:pt x="1313" y="10933"/>
                    <a:pt x="1404" y="10950"/>
                    <a:pt x="1492" y="10950"/>
                  </a:cubicBezTo>
                  <a:cubicBezTo>
                    <a:pt x="1842" y="10950"/>
                    <a:pt x="2143" y="10670"/>
                    <a:pt x="2436" y="10311"/>
                  </a:cubicBezTo>
                  <a:lnTo>
                    <a:pt x="2436" y="10311"/>
                  </a:lnTo>
                  <a:cubicBezTo>
                    <a:pt x="2373" y="10484"/>
                    <a:pt x="2266" y="10643"/>
                    <a:pt x="2106" y="10713"/>
                  </a:cubicBezTo>
                  <a:cubicBezTo>
                    <a:pt x="1672" y="10879"/>
                    <a:pt x="1675" y="11545"/>
                    <a:pt x="2110" y="11707"/>
                  </a:cubicBezTo>
                  <a:cubicBezTo>
                    <a:pt x="2391" y="11755"/>
                    <a:pt x="2502" y="12485"/>
                    <a:pt x="2915" y="12485"/>
                  </a:cubicBezTo>
                  <a:cubicBezTo>
                    <a:pt x="2933" y="12485"/>
                    <a:pt x="2951" y="12484"/>
                    <a:pt x="2970" y="12481"/>
                  </a:cubicBezTo>
                  <a:cubicBezTo>
                    <a:pt x="3074" y="12481"/>
                    <a:pt x="3171" y="12450"/>
                    <a:pt x="3254" y="12398"/>
                  </a:cubicBezTo>
                  <a:cubicBezTo>
                    <a:pt x="3639" y="14017"/>
                    <a:pt x="4952" y="15147"/>
                    <a:pt x="6484" y="15147"/>
                  </a:cubicBezTo>
                  <a:cubicBezTo>
                    <a:pt x="6902" y="15147"/>
                    <a:pt x="7337" y="15063"/>
                    <a:pt x="7774" y="14881"/>
                  </a:cubicBezTo>
                  <a:lnTo>
                    <a:pt x="7774" y="14881"/>
                  </a:lnTo>
                  <a:cubicBezTo>
                    <a:pt x="7684" y="15264"/>
                    <a:pt x="7252" y="15964"/>
                    <a:pt x="7752" y="16245"/>
                  </a:cubicBezTo>
                  <a:cubicBezTo>
                    <a:pt x="7943" y="16344"/>
                    <a:pt x="8240" y="16466"/>
                    <a:pt x="8504" y="16466"/>
                  </a:cubicBezTo>
                  <a:cubicBezTo>
                    <a:pt x="8655" y="16466"/>
                    <a:pt x="8795" y="16427"/>
                    <a:pt x="8900" y="16320"/>
                  </a:cubicBezTo>
                  <a:cubicBezTo>
                    <a:pt x="8941" y="16326"/>
                    <a:pt x="8984" y="16330"/>
                    <a:pt x="9026" y="16330"/>
                  </a:cubicBezTo>
                  <a:cubicBezTo>
                    <a:pt x="9121" y="16330"/>
                    <a:pt x="9216" y="16313"/>
                    <a:pt x="9305" y="16281"/>
                  </a:cubicBezTo>
                  <a:cubicBezTo>
                    <a:pt x="9457" y="16435"/>
                    <a:pt x="9733" y="16501"/>
                    <a:pt x="9995" y="16501"/>
                  </a:cubicBezTo>
                  <a:cubicBezTo>
                    <a:pt x="10159" y="16501"/>
                    <a:pt x="10318" y="16475"/>
                    <a:pt x="10439" y="16428"/>
                  </a:cubicBezTo>
                  <a:cubicBezTo>
                    <a:pt x="10559" y="16508"/>
                    <a:pt x="10768" y="16540"/>
                    <a:pt x="11002" y="16540"/>
                  </a:cubicBezTo>
                  <a:cubicBezTo>
                    <a:pt x="11417" y="16540"/>
                    <a:pt x="11913" y="16438"/>
                    <a:pt x="12129" y="16318"/>
                  </a:cubicBezTo>
                  <a:cubicBezTo>
                    <a:pt x="12178" y="16332"/>
                    <a:pt x="12229" y="16339"/>
                    <a:pt x="12281" y="16339"/>
                  </a:cubicBezTo>
                  <a:cubicBezTo>
                    <a:pt x="12521" y="16339"/>
                    <a:pt x="12786" y="16202"/>
                    <a:pt x="12996" y="16090"/>
                  </a:cubicBezTo>
                  <a:cubicBezTo>
                    <a:pt x="13291" y="16062"/>
                    <a:pt x="13901" y="15806"/>
                    <a:pt x="13942" y="15501"/>
                  </a:cubicBezTo>
                  <a:cubicBezTo>
                    <a:pt x="13952" y="15502"/>
                    <a:pt x="13961" y="15502"/>
                    <a:pt x="13971" y="15502"/>
                  </a:cubicBezTo>
                  <a:cubicBezTo>
                    <a:pt x="14373" y="15502"/>
                    <a:pt x="14776" y="15309"/>
                    <a:pt x="14969" y="14912"/>
                  </a:cubicBezTo>
                  <a:cubicBezTo>
                    <a:pt x="15380" y="14771"/>
                    <a:pt x="15994" y="14176"/>
                    <a:pt x="15997" y="13693"/>
                  </a:cubicBezTo>
                  <a:cubicBezTo>
                    <a:pt x="16065" y="13771"/>
                    <a:pt x="16131" y="13881"/>
                    <a:pt x="16194" y="14042"/>
                  </a:cubicBezTo>
                  <a:cubicBezTo>
                    <a:pt x="16272" y="14272"/>
                    <a:pt x="16488" y="14388"/>
                    <a:pt x="16704" y="14388"/>
                  </a:cubicBezTo>
                  <a:cubicBezTo>
                    <a:pt x="16915" y="14388"/>
                    <a:pt x="17127" y="14277"/>
                    <a:pt x="17209" y="14053"/>
                  </a:cubicBezTo>
                  <a:cubicBezTo>
                    <a:pt x="17289" y="13854"/>
                    <a:pt x="17417" y="13579"/>
                    <a:pt x="17603" y="13483"/>
                  </a:cubicBezTo>
                  <a:cubicBezTo>
                    <a:pt x="17998" y="13296"/>
                    <a:pt x="17993" y="12686"/>
                    <a:pt x="17595" y="12507"/>
                  </a:cubicBezTo>
                  <a:cubicBezTo>
                    <a:pt x="17256" y="12371"/>
                    <a:pt x="17278" y="11883"/>
                    <a:pt x="16995" y="11693"/>
                  </a:cubicBezTo>
                  <a:cubicBezTo>
                    <a:pt x="17576" y="11096"/>
                    <a:pt x="17813" y="10320"/>
                    <a:pt x="17774" y="9489"/>
                  </a:cubicBezTo>
                  <a:cubicBezTo>
                    <a:pt x="17678" y="9030"/>
                    <a:pt x="17840" y="8061"/>
                    <a:pt x="17215" y="7884"/>
                  </a:cubicBezTo>
                  <a:cubicBezTo>
                    <a:pt x="18583" y="5571"/>
                    <a:pt x="17194" y="2947"/>
                    <a:pt x="15233" y="2947"/>
                  </a:cubicBezTo>
                  <a:cubicBezTo>
                    <a:pt x="14544" y="2947"/>
                    <a:pt x="13783" y="3271"/>
                    <a:pt x="13048" y="4049"/>
                  </a:cubicBezTo>
                  <a:lnTo>
                    <a:pt x="12861" y="3611"/>
                  </a:lnTo>
                  <a:cubicBezTo>
                    <a:pt x="12856" y="3602"/>
                    <a:pt x="12852" y="3593"/>
                    <a:pt x="12848" y="3585"/>
                  </a:cubicBezTo>
                  <a:lnTo>
                    <a:pt x="12848" y="3585"/>
                  </a:lnTo>
                  <a:cubicBezTo>
                    <a:pt x="12956" y="3623"/>
                    <a:pt x="13055" y="3642"/>
                    <a:pt x="13145" y="3642"/>
                  </a:cubicBezTo>
                  <a:cubicBezTo>
                    <a:pt x="13484" y="3642"/>
                    <a:pt x="13692" y="3383"/>
                    <a:pt x="13770" y="2998"/>
                  </a:cubicBezTo>
                  <a:cubicBezTo>
                    <a:pt x="13843" y="3020"/>
                    <a:pt x="13913" y="3030"/>
                    <a:pt x="13981" y="3030"/>
                  </a:cubicBezTo>
                  <a:cubicBezTo>
                    <a:pt x="14850" y="3030"/>
                    <a:pt x="15235" y="1350"/>
                    <a:pt x="13963" y="1350"/>
                  </a:cubicBezTo>
                  <a:cubicBezTo>
                    <a:pt x="13935" y="1350"/>
                    <a:pt x="13906" y="1350"/>
                    <a:pt x="13876" y="1352"/>
                  </a:cubicBezTo>
                  <a:cubicBezTo>
                    <a:pt x="13698" y="1206"/>
                    <a:pt x="13429" y="1129"/>
                    <a:pt x="13174" y="1129"/>
                  </a:cubicBezTo>
                  <a:cubicBezTo>
                    <a:pt x="13042" y="1129"/>
                    <a:pt x="12913" y="1150"/>
                    <a:pt x="12804" y="1193"/>
                  </a:cubicBezTo>
                  <a:cubicBezTo>
                    <a:pt x="12601" y="963"/>
                    <a:pt x="12180" y="833"/>
                    <a:pt x="11770" y="833"/>
                  </a:cubicBezTo>
                  <a:cubicBezTo>
                    <a:pt x="11486" y="833"/>
                    <a:pt x="11207" y="896"/>
                    <a:pt x="11009" y="1031"/>
                  </a:cubicBezTo>
                  <a:cubicBezTo>
                    <a:pt x="10950" y="956"/>
                    <a:pt x="10883" y="905"/>
                    <a:pt x="10819" y="875"/>
                  </a:cubicBezTo>
                  <a:cubicBezTo>
                    <a:pt x="10788" y="531"/>
                    <a:pt x="10465" y="383"/>
                    <a:pt x="10120" y="383"/>
                  </a:cubicBezTo>
                  <a:cubicBezTo>
                    <a:pt x="9884" y="383"/>
                    <a:pt x="9637" y="452"/>
                    <a:pt x="9466" y="575"/>
                  </a:cubicBezTo>
                  <a:cubicBezTo>
                    <a:pt x="9109" y="180"/>
                    <a:pt x="8708" y="0"/>
                    <a:pt x="8325"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48"/>
            <p:cNvSpPr/>
            <p:nvPr/>
          </p:nvSpPr>
          <p:spPr>
            <a:xfrm>
              <a:off x="1691800" y="3102100"/>
              <a:ext cx="140650" cy="125700"/>
            </a:xfrm>
            <a:custGeom>
              <a:avLst/>
              <a:gdLst/>
              <a:ahLst/>
              <a:cxnLst/>
              <a:rect l="l" t="t" r="r" b="b"/>
              <a:pathLst>
                <a:path w="5626" h="5028" extrusionOk="0">
                  <a:moveTo>
                    <a:pt x="358" y="1"/>
                  </a:moveTo>
                  <a:lnTo>
                    <a:pt x="1" y="435"/>
                  </a:lnTo>
                  <a:lnTo>
                    <a:pt x="331" y="705"/>
                  </a:lnTo>
                  <a:lnTo>
                    <a:pt x="1007" y="1257"/>
                  </a:lnTo>
                  <a:lnTo>
                    <a:pt x="4029" y="3723"/>
                  </a:lnTo>
                  <a:lnTo>
                    <a:pt x="5223" y="4697"/>
                  </a:lnTo>
                  <a:lnTo>
                    <a:pt x="5626" y="5028"/>
                  </a:lnTo>
                  <a:lnTo>
                    <a:pt x="5042" y="2294"/>
                  </a:lnTo>
                  <a:lnTo>
                    <a:pt x="5018" y="2282"/>
                  </a:lnTo>
                  <a:lnTo>
                    <a:pt x="4136" y="1851"/>
                  </a:lnTo>
                  <a:lnTo>
                    <a:pt x="1044" y="337"/>
                  </a:lnTo>
                  <a:lnTo>
                    <a:pt x="699" y="168"/>
                  </a:lnTo>
                  <a:lnTo>
                    <a:pt x="358" y="1"/>
                  </a:ln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48"/>
            <p:cNvSpPr/>
            <p:nvPr/>
          </p:nvSpPr>
          <p:spPr>
            <a:xfrm>
              <a:off x="1792500" y="3148375"/>
              <a:ext cx="29875" cy="71175"/>
            </a:xfrm>
            <a:custGeom>
              <a:avLst/>
              <a:gdLst/>
              <a:ahLst/>
              <a:cxnLst/>
              <a:rect l="l" t="t" r="r" b="b"/>
              <a:pathLst>
                <a:path w="1195" h="2847" extrusionOk="0">
                  <a:moveTo>
                    <a:pt x="108" y="0"/>
                  </a:moveTo>
                  <a:lnTo>
                    <a:pt x="1" y="1872"/>
                  </a:lnTo>
                  <a:lnTo>
                    <a:pt x="1195" y="2846"/>
                  </a:lnTo>
                  <a:lnTo>
                    <a:pt x="990" y="431"/>
                  </a:lnTo>
                  <a:lnTo>
                    <a:pt x="108"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48"/>
            <p:cNvSpPr/>
            <p:nvPr/>
          </p:nvSpPr>
          <p:spPr>
            <a:xfrm>
              <a:off x="1700050" y="3106300"/>
              <a:ext cx="17925" cy="27225"/>
            </a:xfrm>
            <a:custGeom>
              <a:avLst/>
              <a:gdLst/>
              <a:ahLst/>
              <a:cxnLst/>
              <a:rect l="l" t="t" r="r" b="b"/>
              <a:pathLst>
                <a:path w="717" h="1089" extrusionOk="0">
                  <a:moveTo>
                    <a:pt x="367" y="0"/>
                  </a:moveTo>
                  <a:lnTo>
                    <a:pt x="1" y="536"/>
                  </a:lnTo>
                  <a:lnTo>
                    <a:pt x="677" y="1089"/>
                  </a:lnTo>
                  <a:lnTo>
                    <a:pt x="716" y="169"/>
                  </a:lnTo>
                  <a:lnTo>
                    <a:pt x="367"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48"/>
            <p:cNvSpPr/>
            <p:nvPr/>
          </p:nvSpPr>
          <p:spPr>
            <a:xfrm>
              <a:off x="1669875" y="3065000"/>
              <a:ext cx="58225" cy="98575"/>
            </a:xfrm>
            <a:custGeom>
              <a:avLst/>
              <a:gdLst/>
              <a:ahLst/>
              <a:cxnLst/>
              <a:rect l="l" t="t" r="r" b="b"/>
              <a:pathLst>
                <a:path w="2329" h="3943" extrusionOk="0">
                  <a:moveTo>
                    <a:pt x="1990" y="1"/>
                  </a:moveTo>
                  <a:cubicBezTo>
                    <a:pt x="1691" y="1"/>
                    <a:pt x="1123" y="741"/>
                    <a:pt x="667" y="1746"/>
                  </a:cubicBezTo>
                  <a:cubicBezTo>
                    <a:pt x="176" y="2827"/>
                    <a:pt x="0" y="3805"/>
                    <a:pt x="275" y="3930"/>
                  </a:cubicBezTo>
                  <a:cubicBezTo>
                    <a:pt x="294" y="3939"/>
                    <a:pt x="315" y="3943"/>
                    <a:pt x="338" y="3943"/>
                  </a:cubicBezTo>
                  <a:cubicBezTo>
                    <a:pt x="636" y="3943"/>
                    <a:pt x="1205" y="3202"/>
                    <a:pt x="1661" y="2197"/>
                  </a:cubicBezTo>
                  <a:cubicBezTo>
                    <a:pt x="2153" y="1117"/>
                    <a:pt x="2328" y="138"/>
                    <a:pt x="2054" y="14"/>
                  </a:cubicBezTo>
                  <a:cubicBezTo>
                    <a:pt x="2034" y="5"/>
                    <a:pt x="2013" y="1"/>
                    <a:pt x="1990"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48"/>
            <p:cNvSpPr/>
            <p:nvPr/>
          </p:nvSpPr>
          <p:spPr>
            <a:xfrm>
              <a:off x="1953775" y="2988200"/>
              <a:ext cx="121550" cy="179950"/>
            </a:xfrm>
            <a:custGeom>
              <a:avLst/>
              <a:gdLst/>
              <a:ahLst/>
              <a:cxnLst/>
              <a:rect l="l" t="t" r="r" b="b"/>
              <a:pathLst>
                <a:path w="4862" h="7198" extrusionOk="0">
                  <a:moveTo>
                    <a:pt x="2762" y="0"/>
                  </a:moveTo>
                  <a:cubicBezTo>
                    <a:pt x="2106" y="0"/>
                    <a:pt x="1456" y="330"/>
                    <a:pt x="1037" y="774"/>
                  </a:cubicBezTo>
                  <a:cubicBezTo>
                    <a:pt x="920" y="898"/>
                    <a:pt x="815" y="1031"/>
                    <a:pt x="723" y="1168"/>
                  </a:cubicBezTo>
                  <a:cubicBezTo>
                    <a:pt x="469" y="1543"/>
                    <a:pt x="302" y="1957"/>
                    <a:pt x="186" y="2347"/>
                  </a:cubicBezTo>
                  <a:cubicBezTo>
                    <a:pt x="100" y="2634"/>
                    <a:pt x="43" y="2909"/>
                    <a:pt x="0" y="3147"/>
                  </a:cubicBezTo>
                  <a:lnTo>
                    <a:pt x="472" y="3232"/>
                  </a:lnTo>
                  <a:lnTo>
                    <a:pt x="494" y="3236"/>
                  </a:lnTo>
                  <a:cubicBezTo>
                    <a:pt x="607" y="2602"/>
                    <a:pt x="768" y="2097"/>
                    <a:pt x="989" y="1692"/>
                  </a:cubicBezTo>
                  <a:cubicBezTo>
                    <a:pt x="1107" y="1473"/>
                    <a:pt x="1244" y="1282"/>
                    <a:pt x="1400" y="1117"/>
                  </a:cubicBezTo>
                  <a:cubicBezTo>
                    <a:pt x="1728" y="770"/>
                    <a:pt x="2251" y="502"/>
                    <a:pt x="2763" y="502"/>
                  </a:cubicBezTo>
                  <a:cubicBezTo>
                    <a:pt x="2967" y="502"/>
                    <a:pt x="3169" y="545"/>
                    <a:pt x="3356" y="642"/>
                  </a:cubicBezTo>
                  <a:cubicBezTo>
                    <a:pt x="3629" y="782"/>
                    <a:pt x="3866" y="1038"/>
                    <a:pt x="4028" y="1360"/>
                  </a:cubicBezTo>
                  <a:cubicBezTo>
                    <a:pt x="4323" y="1948"/>
                    <a:pt x="4344" y="2701"/>
                    <a:pt x="4087" y="3427"/>
                  </a:cubicBezTo>
                  <a:cubicBezTo>
                    <a:pt x="3871" y="4038"/>
                    <a:pt x="3471" y="4636"/>
                    <a:pt x="2861" y="5251"/>
                  </a:cubicBezTo>
                  <a:lnTo>
                    <a:pt x="2816" y="5294"/>
                  </a:lnTo>
                  <a:lnTo>
                    <a:pt x="2778" y="5334"/>
                  </a:lnTo>
                  <a:cubicBezTo>
                    <a:pt x="2569" y="5540"/>
                    <a:pt x="2356" y="5755"/>
                    <a:pt x="2209" y="6035"/>
                  </a:cubicBezTo>
                  <a:cubicBezTo>
                    <a:pt x="1999" y="6435"/>
                    <a:pt x="2010" y="6891"/>
                    <a:pt x="2233" y="7197"/>
                  </a:cubicBezTo>
                  <a:lnTo>
                    <a:pt x="2638" y="6903"/>
                  </a:lnTo>
                  <a:cubicBezTo>
                    <a:pt x="2510" y="6728"/>
                    <a:pt x="2553" y="6457"/>
                    <a:pt x="2652" y="6266"/>
                  </a:cubicBezTo>
                  <a:cubicBezTo>
                    <a:pt x="2748" y="6084"/>
                    <a:pt x="2894" y="5927"/>
                    <a:pt x="3055" y="5766"/>
                  </a:cubicBezTo>
                  <a:cubicBezTo>
                    <a:pt x="3078" y="5740"/>
                    <a:pt x="3104" y="5715"/>
                    <a:pt x="3130" y="5689"/>
                  </a:cubicBezTo>
                  <a:lnTo>
                    <a:pt x="3216" y="5603"/>
                  </a:lnTo>
                  <a:cubicBezTo>
                    <a:pt x="3878" y="4934"/>
                    <a:pt x="4318" y="4277"/>
                    <a:pt x="4560" y="3593"/>
                  </a:cubicBezTo>
                  <a:cubicBezTo>
                    <a:pt x="4862" y="2740"/>
                    <a:pt x="4831" y="1842"/>
                    <a:pt x="4477" y="1136"/>
                  </a:cubicBezTo>
                  <a:cubicBezTo>
                    <a:pt x="4268" y="720"/>
                    <a:pt x="3953" y="386"/>
                    <a:pt x="3588" y="197"/>
                  </a:cubicBezTo>
                  <a:cubicBezTo>
                    <a:pt x="3323" y="60"/>
                    <a:pt x="3042" y="0"/>
                    <a:pt x="2762" y="0"/>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48"/>
            <p:cNvSpPr/>
            <p:nvPr/>
          </p:nvSpPr>
          <p:spPr>
            <a:xfrm>
              <a:off x="1958475" y="3017300"/>
              <a:ext cx="20075" cy="51750"/>
            </a:xfrm>
            <a:custGeom>
              <a:avLst/>
              <a:gdLst/>
              <a:ahLst/>
              <a:cxnLst/>
              <a:rect l="l" t="t" r="r" b="b"/>
              <a:pathLst>
                <a:path w="803" h="2070" extrusionOk="0">
                  <a:moveTo>
                    <a:pt x="535" y="1"/>
                  </a:moveTo>
                  <a:cubicBezTo>
                    <a:pt x="281" y="375"/>
                    <a:pt x="114" y="792"/>
                    <a:pt x="0" y="1181"/>
                  </a:cubicBezTo>
                  <a:cubicBezTo>
                    <a:pt x="83" y="1438"/>
                    <a:pt x="180" y="1740"/>
                    <a:pt x="286" y="2066"/>
                  </a:cubicBezTo>
                  <a:lnTo>
                    <a:pt x="307" y="2069"/>
                  </a:lnTo>
                  <a:cubicBezTo>
                    <a:pt x="421" y="1436"/>
                    <a:pt x="581" y="931"/>
                    <a:pt x="802" y="526"/>
                  </a:cubicBezTo>
                  <a:lnTo>
                    <a:pt x="535" y="1"/>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48"/>
            <p:cNvSpPr/>
            <p:nvPr/>
          </p:nvSpPr>
          <p:spPr>
            <a:xfrm>
              <a:off x="2003775" y="3120525"/>
              <a:ext cx="26425" cy="47600"/>
            </a:xfrm>
            <a:custGeom>
              <a:avLst/>
              <a:gdLst/>
              <a:ahLst/>
              <a:cxnLst/>
              <a:rect l="l" t="t" r="r" b="b"/>
              <a:pathLst>
                <a:path w="1057" h="1904" extrusionOk="0">
                  <a:moveTo>
                    <a:pt x="818" y="0"/>
                  </a:moveTo>
                  <a:lnTo>
                    <a:pt x="779" y="40"/>
                  </a:lnTo>
                  <a:cubicBezTo>
                    <a:pt x="571" y="246"/>
                    <a:pt x="357" y="461"/>
                    <a:pt x="211" y="741"/>
                  </a:cubicBezTo>
                  <a:cubicBezTo>
                    <a:pt x="0" y="1141"/>
                    <a:pt x="11" y="1597"/>
                    <a:pt x="235" y="1903"/>
                  </a:cubicBezTo>
                  <a:lnTo>
                    <a:pt x="640" y="1609"/>
                  </a:lnTo>
                  <a:cubicBezTo>
                    <a:pt x="511" y="1434"/>
                    <a:pt x="556" y="1163"/>
                    <a:pt x="653" y="972"/>
                  </a:cubicBezTo>
                  <a:cubicBezTo>
                    <a:pt x="748" y="790"/>
                    <a:pt x="895" y="633"/>
                    <a:pt x="1056" y="472"/>
                  </a:cubicBezTo>
                  <a:lnTo>
                    <a:pt x="818"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48"/>
            <p:cNvSpPr/>
            <p:nvPr/>
          </p:nvSpPr>
          <p:spPr>
            <a:xfrm>
              <a:off x="1799700" y="2996975"/>
              <a:ext cx="231900" cy="254775"/>
            </a:xfrm>
            <a:custGeom>
              <a:avLst/>
              <a:gdLst/>
              <a:ahLst/>
              <a:cxnLst/>
              <a:rect l="l" t="t" r="r" b="b"/>
              <a:pathLst>
                <a:path w="9276" h="10191" extrusionOk="0">
                  <a:moveTo>
                    <a:pt x="6076" y="1"/>
                  </a:moveTo>
                  <a:lnTo>
                    <a:pt x="0" y="1690"/>
                  </a:lnTo>
                  <a:lnTo>
                    <a:pt x="265" y="10112"/>
                  </a:lnTo>
                  <a:cubicBezTo>
                    <a:pt x="265" y="10112"/>
                    <a:pt x="773" y="10190"/>
                    <a:pt x="1603" y="10190"/>
                  </a:cubicBezTo>
                  <a:cubicBezTo>
                    <a:pt x="2551" y="10190"/>
                    <a:pt x="3920" y="10088"/>
                    <a:pt x="5435" y="9651"/>
                  </a:cubicBezTo>
                  <a:cubicBezTo>
                    <a:pt x="8278" y="8833"/>
                    <a:pt x="9275" y="7501"/>
                    <a:pt x="9275" y="7501"/>
                  </a:cubicBezTo>
                  <a:lnTo>
                    <a:pt x="6076" y="1"/>
                  </a:ln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48"/>
            <p:cNvSpPr/>
            <p:nvPr/>
          </p:nvSpPr>
          <p:spPr>
            <a:xfrm>
              <a:off x="1940200" y="3022000"/>
              <a:ext cx="24950" cy="36750"/>
            </a:xfrm>
            <a:custGeom>
              <a:avLst/>
              <a:gdLst/>
              <a:ahLst/>
              <a:cxnLst/>
              <a:rect l="l" t="t" r="r" b="b"/>
              <a:pathLst>
                <a:path w="998" h="1470" extrusionOk="0">
                  <a:moveTo>
                    <a:pt x="308" y="1"/>
                  </a:moveTo>
                  <a:cubicBezTo>
                    <a:pt x="281" y="1"/>
                    <a:pt x="254" y="6"/>
                    <a:pt x="230" y="17"/>
                  </a:cubicBezTo>
                  <a:lnTo>
                    <a:pt x="176" y="41"/>
                  </a:lnTo>
                  <a:cubicBezTo>
                    <a:pt x="34" y="104"/>
                    <a:pt x="0" y="336"/>
                    <a:pt x="96" y="559"/>
                  </a:cubicBezTo>
                  <a:lnTo>
                    <a:pt x="348" y="1146"/>
                  </a:lnTo>
                  <a:cubicBezTo>
                    <a:pt x="433" y="1341"/>
                    <a:pt x="588" y="1470"/>
                    <a:pt x="723" y="1470"/>
                  </a:cubicBezTo>
                  <a:cubicBezTo>
                    <a:pt x="746" y="1470"/>
                    <a:pt x="768" y="1466"/>
                    <a:pt x="789" y="1458"/>
                  </a:cubicBezTo>
                  <a:lnTo>
                    <a:pt x="811" y="1451"/>
                  </a:lnTo>
                  <a:cubicBezTo>
                    <a:pt x="953" y="1398"/>
                    <a:pt x="998" y="1185"/>
                    <a:pt x="917" y="962"/>
                  </a:cubicBezTo>
                  <a:lnTo>
                    <a:pt x="696" y="360"/>
                  </a:lnTo>
                  <a:cubicBezTo>
                    <a:pt x="617" y="148"/>
                    <a:pt x="451"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48"/>
            <p:cNvSpPr/>
            <p:nvPr/>
          </p:nvSpPr>
          <p:spPr>
            <a:xfrm>
              <a:off x="1958800" y="3064400"/>
              <a:ext cx="15900" cy="17775"/>
            </a:xfrm>
            <a:custGeom>
              <a:avLst/>
              <a:gdLst/>
              <a:ahLst/>
              <a:cxnLst/>
              <a:rect l="l" t="t" r="r" b="b"/>
              <a:pathLst>
                <a:path w="636" h="711" extrusionOk="0">
                  <a:moveTo>
                    <a:pt x="274" y="0"/>
                  </a:moveTo>
                  <a:cubicBezTo>
                    <a:pt x="242" y="0"/>
                    <a:pt x="209" y="7"/>
                    <a:pt x="178" y="21"/>
                  </a:cubicBezTo>
                  <a:lnTo>
                    <a:pt x="174" y="23"/>
                  </a:lnTo>
                  <a:cubicBezTo>
                    <a:pt x="56" y="76"/>
                    <a:pt x="0" y="216"/>
                    <a:pt x="52" y="340"/>
                  </a:cubicBezTo>
                  <a:lnTo>
                    <a:pt x="136" y="550"/>
                  </a:lnTo>
                  <a:cubicBezTo>
                    <a:pt x="175" y="649"/>
                    <a:pt x="269" y="710"/>
                    <a:pt x="367" y="710"/>
                  </a:cubicBezTo>
                  <a:cubicBezTo>
                    <a:pt x="397" y="710"/>
                    <a:pt x="427" y="704"/>
                    <a:pt x="457" y="692"/>
                  </a:cubicBezTo>
                  <a:cubicBezTo>
                    <a:pt x="578" y="642"/>
                    <a:pt x="636" y="503"/>
                    <a:pt x="588" y="377"/>
                  </a:cubicBezTo>
                  <a:lnTo>
                    <a:pt x="508" y="165"/>
                  </a:lnTo>
                  <a:cubicBezTo>
                    <a:pt x="469" y="64"/>
                    <a:pt x="373" y="0"/>
                    <a:pt x="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48"/>
            <p:cNvSpPr/>
            <p:nvPr/>
          </p:nvSpPr>
          <p:spPr>
            <a:xfrm>
              <a:off x="1902100" y="3009400"/>
              <a:ext cx="23475" cy="54125"/>
            </a:xfrm>
            <a:custGeom>
              <a:avLst/>
              <a:gdLst/>
              <a:ahLst/>
              <a:cxnLst/>
              <a:rect l="l" t="t" r="r" b="b"/>
              <a:pathLst>
                <a:path w="939" h="2165" extrusionOk="0">
                  <a:moveTo>
                    <a:pt x="193" y="0"/>
                  </a:moveTo>
                  <a:lnTo>
                    <a:pt x="1" y="53"/>
                  </a:lnTo>
                  <a:cubicBezTo>
                    <a:pt x="136" y="524"/>
                    <a:pt x="247" y="974"/>
                    <a:pt x="332" y="1352"/>
                  </a:cubicBezTo>
                  <a:cubicBezTo>
                    <a:pt x="186" y="1421"/>
                    <a:pt x="85" y="1568"/>
                    <a:pt x="85" y="1739"/>
                  </a:cubicBezTo>
                  <a:cubicBezTo>
                    <a:pt x="85" y="1974"/>
                    <a:pt x="278" y="2164"/>
                    <a:pt x="512" y="2164"/>
                  </a:cubicBezTo>
                  <a:cubicBezTo>
                    <a:pt x="748" y="2164"/>
                    <a:pt x="938" y="1974"/>
                    <a:pt x="938" y="1739"/>
                  </a:cubicBezTo>
                  <a:cubicBezTo>
                    <a:pt x="938" y="1509"/>
                    <a:pt x="757" y="1321"/>
                    <a:pt x="528" y="1313"/>
                  </a:cubicBezTo>
                  <a:cubicBezTo>
                    <a:pt x="454" y="989"/>
                    <a:pt x="342" y="521"/>
                    <a:pt x="193" y="0"/>
                  </a:cubicBezTo>
                  <a:close/>
                </a:path>
              </a:pathLst>
            </a:custGeom>
            <a:solidFill>
              <a:srgbClr val="F473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48"/>
            <p:cNvSpPr/>
            <p:nvPr/>
          </p:nvSpPr>
          <p:spPr>
            <a:xfrm>
              <a:off x="1801225" y="2998875"/>
              <a:ext cx="149125" cy="46475"/>
            </a:xfrm>
            <a:custGeom>
              <a:avLst/>
              <a:gdLst/>
              <a:ahLst/>
              <a:cxnLst/>
              <a:rect l="l" t="t" r="r" b="b"/>
              <a:pathLst>
                <a:path w="5965" h="1859" extrusionOk="0">
                  <a:moveTo>
                    <a:pt x="5964" y="0"/>
                  </a:moveTo>
                  <a:lnTo>
                    <a:pt x="0" y="1690"/>
                  </a:lnTo>
                  <a:cubicBezTo>
                    <a:pt x="0" y="1690"/>
                    <a:pt x="469" y="1859"/>
                    <a:pt x="1288" y="1859"/>
                  </a:cubicBezTo>
                  <a:cubicBezTo>
                    <a:pt x="1821" y="1859"/>
                    <a:pt x="2504" y="1787"/>
                    <a:pt x="3302" y="1550"/>
                  </a:cubicBezTo>
                  <a:cubicBezTo>
                    <a:pt x="5325" y="948"/>
                    <a:pt x="5964" y="0"/>
                    <a:pt x="59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48"/>
            <p:cNvSpPr/>
            <p:nvPr/>
          </p:nvSpPr>
          <p:spPr>
            <a:xfrm>
              <a:off x="1904225" y="3042175"/>
              <a:ext cx="21350" cy="21350"/>
            </a:xfrm>
            <a:custGeom>
              <a:avLst/>
              <a:gdLst/>
              <a:ahLst/>
              <a:cxnLst/>
              <a:rect l="l" t="t" r="r" b="b"/>
              <a:pathLst>
                <a:path w="854" h="854" extrusionOk="0">
                  <a:moveTo>
                    <a:pt x="426" y="0"/>
                  </a:moveTo>
                  <a:cubicBezTo>
                    <a:pt x="363" y="0"/>
                    <a:pt x="301" y="14"/>
                    <a:pt x="247" y="41"/>
                  </a:cubicBezTo>
                  <a:cubicBezTo>
                    <a:pt x="101" y="110"/>
                    <a:pt x="0" y="257"/>
                    <a:pt x="0" y="428"/>
                  </a:cubicBezTo>
                  <a:cubicBezTo>
                    <a:pt x="0" y="663"/>
                    <a:pt x="193" y="853"/>
                    <a:pt x="427" y="853"/>
                  </a:cubicBezTo>
                  <a:cubicBezTo>
                    <a:pt x="663" y="853"/>
                    <a:pt x="853" y="663"/>
                    <a:pt x="853" y="428"/>
                  </a:cubicBezTo>
                  <a:cubicBezTo>
                    <a:pt x="853" y="198"/>
                    <a:pt x="672" y="10"/>
                    <a:pt x="442" y="2"/>
                  </a:cubicBezTo>
                  <a:cubicBezTo>
                    <a:pt x="437" y="0"/>
                    <a:pt x="431" y="0"/>
                    <a:pt x="4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48"/>
            <p:cNvSpPr/>
            <p:nvPr/>
          </p:nvSpPr>
          <p:spPr>
            <a:xfrm>
              <a:off x="1808325" y="2914025"/>
              <a:ext cx="109475" cy="140625"/>
            </a:xfrm>
            <a:custGeom>
              <a:avLst/>
              <a:gdLst/>
              <a:ahLst/>
              <a:cxnLst/>
              <a:rect l="l" t="t" r="r" b="b"/>
              <a:pathLst>
                <a:path w="4379" h="5625" extrusionOk="0">
                  <a:moveTo>
                    <a:pt x="1648" y="1"/>
                  </a:moveTo>
                  <a:cubicBezTo>
                    <a:pt x="1610" y="1"/>
                    <a:pt x="1572" y="4"/>
                    <a:pt x="1533" y="10"/>
                  </a:cubicBezTo>
                  <a:cubicBezTo>
                    <a:pt x="0" y="257"/>
                    <a:pt x="428" y="4019"/>
                    <a:pt x="528" y="4763"/>
                  </a:cubicBezTo>
                  <a:lnTo>
                    <a:pt x="725" y="4709"/>
                  </a:lnTo>
                  <a:cubicBezTo>
                    <a:pt x="627" y="3946"/>
                    <a:pt x="248" y="421"/>
                    <a:pt x="1567" y="208"/>
                  </a:cubicBezTo>
                  <a:cubicBezTo>
                    <a:pt x="1595" y="203"/>
                    <a:pt x="1624" y="201"/>
                    <a:pt x="1652" y="201"/>
                  </a:cubicBezTo>
                  <a:cubicBezTo>
                    <a:pt x="2499" y="201"/>
                    <a:pt x="3269" y="2176"/>
                    <a:pt x="3753" y="3868"/>
                  </a:cubicBezTo>
                  <a:cubicBezTo>
                    <a:pt x="3888" y="4339"/>
                    <a:pt x="3999" y="4789"/>
                    <a:pt x="4084" y="5167"/>
                  </a:cubicBezTo>
                  <a:cubicBezTo>
                    <a:pt x="4124" y="5335"/>
                    <a:pt x="4156" y="5489"/>
                    <a:pt x="4183" y="5625"/>
                  </a:cubicBezTo>
                  <a:lnTo>
                    <a:pt x="4379" y="5585"/>
                  </a:lnTo>
                  <a:cubicBezTo>
                    <a:pt x="4373" y="5547"/>
                    <a:pt x="4339" y="5382"/>
                    <a:pt x="4280" y="5126"/>
                  </a:cubicBezTo>
                  <a:cubicBezTo>
                    <a:pt x="4207" y="4803"/>
                    <a:pt x="4094" y="4335"/>
                    <a:pt x="3945" y="3814"/>
                  </a:cubicBezTo>
                  <a:cubicBezTo>
                    <a:pt x="3480" y="2177"/>
                    <a:pt x="2670" y="1"/>
                    <a:pt x="1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48"/>
            <p:cNvSpPr/>
            <p:nvPr/>
          </p:nvSpPr>
          <p:spPr>
            <a:xfrm>
              <a:off x="1725350" y="3003875"/>
              <a:ext cx="64625" cy="112600"/>
            </a:xfrm>
            <a:custGeom>
              <a:avLst/>
              <a:gdLst/>
              <a:ahLst/>
              <a:cxnLst/>
              <a:rect l="l" t="t" r="r" b="b"/>
              <a:pathLst>
                <a:path w="2585" h="4504" extrusionOk="0">
                  <a:moveTo>
                    <a:pt x="170" y="0"/>
                  </a:moveTo>
                  <a:cubicBezTo>
                    <a:pt x="167" y="15"/>
                    <a:pt x="164" y="29"/>
                    <a:pt x="160" y="43"/>
                  </a:cubicBezTo>
                  <a:cubicBezTo>
                    <a:pt x="90" y="305"/>
                    <a:pt x="43" y="574"/>
                    <a:pt x="21" y="843"/>
                  </a:cubicBezTo>
                  <a:cubicBezTo>
                    <a:pt x="18" y="858"/>
                    <a:pt x="17" y="872"/>
                    <a:pt x="17" y="888"/>
                  </a:cubicBezTo>
                  <a:cubicBezTo>
                    <a:pt x="1" y="1104"/>
                    <a:pt x="1" y="1320"/>
                    <a:pt x="20" y="1533"/>
                  </a:cubicBezTo>
                  <a:cubicBezTo>
                    <a:pt x="21" y="1549"/>
                    <a:pt x="22" y="1565"/>
                    <a:pt x="25" y="1579"/>
                  </a:cubicBezTo>
                  <a:cubicBezTo>
                    <a:pt x="41" y="1738"/>
                    <a:pt x="65" y="1896"/>
                    <a:pt x="102" y="2053"/>
                  </a:cubicBezTo>
                  <a:cubicBezTo>
                    <a:pt x="126" y="2156"/>
                    <a:pt x="155" y="2258"/>
                    <a:pt x="189" y="2358"/>
                  </a:cubicBezTo>
                  <a:cubicBezTo>
                    <a:pt x="194" y="2374"/>
                    <a:pt x="199" y="2388"/>
                    <a:pt x="204" y="2403"/>
                  </a:cubicBezTo>
                  <a:cubicBezTo>
                    <a:pt x="293" y="2661"/>
                    <a:pt x="416" y="2908"/>
                    <a:pt x="567" y="3134"/>
                  </a:cubicBezTo>
                  <a:cubicBezTo>
                    <a:pt x="579" y="3151"/>
                    <a:pt x="591" y="3170"/>
                    <a:pt x="604" y="3187"/>
                  </a:cubicBezTo>
                  <a:cubicBezTo>
                    <a:pt x="763" y="3413"/>
                    <a:pt x="949" y="3617"/>
                    <a:pt x="1167" y="3788"/>
                  </a:cubicBezTo>
                  <a:cubicBezTo>
                    <a:pt x="1470" y="4029"/>
                    <a:pt x="1825" y="4203"/>
                    <a:pt x="2115" y="4460"/>
                  </a:cubicBezTo>
                  <a:cubicBezTo>
                    <a:pt x="2115" y="4460"/>
                    <a:pt x="2115" y="4460"/>
                    <a:pt x="2115" y="4460"/>
                  </a:cubicBezTo>
                  <a:cubicBezTo>
                    <a:pt x="2116" y="4460"/>
                    <a:pt x="2116" y="4460"/>
                    <a:pt x="2116" y="4460"/>
                  </a:cubicBezTo>
                  <a:lnTo>
                    <a:pt x="2163" y="4503"/>
                  </a:lnTo>
                  <a:cubicBezTo>
                    <a:pt x="2168" y="4488"/>
                    <a:pt x="2172" y="4475"/>
                    <a:pt x="2178" y="4460"/>
                  </a:cubicBezTo>
                  <a:cubicBezTo>
                    <a:pt x="2371" y="3892"/>
                    <a:pt x="2585" y="3305"/>
                    <a:pt x="2574" y="2707"/>
                  </a:cubicBezTo>
                  <a:cubicBezTo>
                    <a:pt x="2573" y="2619"/>
                    <a:pt x="2568" y="2529"/>
                    <a:pt x="2559" y="2441"/>
                  </a:cubicBezTo>
                  <a:cubicBezTo>
                    <a:pt x="2556" y="2423"/>
                    <a:pt x="2555" y="2403"/>
                    <a:pt x="2552" y="2383"/>
                  </a:cubicBezTo>
                  <a:cubicBezTo>
                    <a:pt x="2509" y="2021"/>
                    <a:pt x="2401" y="1667"/>
                    <a:pt x="2219" y="1357"/>
                  </a:cubicBezTo>
                  <a:cubicBezTo>
                    <a:pt x="2210" y="1343"/>
                    <a:pt x="2204" y="1331"/>
                    <a:pt x="2195" y="1319"/>
                  </a:cubicBezTo>
                  <a:cubicBezTo>
                    <a:pt x="2127" y="1209"/>
                    <a:pt x="2051" y="1108"/>
                    <a:pt x="1966" y="1011"/>
                  </a:cubicBezTo>
                  <a:cubicBezTo>
                    <a:pt x="1916" y="957"/>
                    <a:pt x="1863" y="904"/>
                    <a:pt x="1808" y="856"/>
                  </a:cubicBezTo>
                  <a:cubicBezTo>
                    <a:pt x="1799" y="846"/>
                    <a:pt x="1788" y="837"/>
                    <a:pt x="1778" y="829"/>
                  </a:cubicBezTo>
                  <a:cubicBezTo>
                    <a:pt x="1638" y="706"/>
                    <a:pt x="1485" y="601"/>
                    <a:pt x="1330" y="504"/>
                  </a:cubicBezTo>
                  <a:cubicBezTo>
                    <a:pt x="1303" y="488"/>
                    <a:pt x="1278" y="473"/>
                    <a:pt x="1252" y="458"/>
                  </a:cubicBezTo>
                  <a:cubicBezTo>
                    <a:pt x="1240" y="451"/>
                    <a:pt x="1230" y="443"/>
                    <a:pt x="1217" y="438"/>
                  </a:cubicBezTo>
                  <a:cubicBezTo>
                    <a:pt x="899" y="255"/>
                    <a:pt x="559" y="123"/>
                    <a:pt x="210" y="12"/>
                  </a:cubicBezTo>
                  <a:lnTo>
                    <a:pt x="170" y="0"/>
                  </a:ln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48"/>
            <p:cNvSpPr/>
            <p:nvPr/>
          </p:nvSpPr>
          <p:spPr>
            <a:xfrm>
              <a:off x="1728725" y="3003225"/>
              <a:ext cx="51050" cy="113275"/>
            </a:xfrm>
            <a:custGeom>
              <a:avLst/>
              <a:gdLst/>
              <a:ahLst/>
              <a:cxnLst/>
              <a:rect l="l" t="t" r="r" b="b"/>
              <a:pathLst>
                <a:path w="2042" h="4531" extrusionOk="0">
                  <a:moveTo>
                    <a:pt x="38" y="0"/>
                  </a:moveTo>
                  <a:cubicBezTo>
                    <a:pt x="32" y="0"/>
                    <a:pt x="26" y="3"/>
                    <a:pt x="20" y="8"/>
                  </a:cubicBezTo>
                  <a:cubicBezTo>
                    <a:pt x="6" y="15"/>
                    <a:pt x="1" y="33"/>
                    <a:pt x="7" y="46"/>
                  </a:cubicBezTo>
                  <a:cubicBezTo>
                    <a:pt x="7" y="47"/>
                    <a:pt x="12" y="58"/>
                    <a:pt x="22" y="77"/>
                  </a:cubicBezTo>
                  <a:cubicBezTo>
                    <a:pt x="86" y="201"/>
                    <a:pt x="345" y="713"/>
                    <a:pt x="666" y="1399"/>
                  </a:cubicBezTo>
                  <a:cubicBezTo>
                    <a:pt x="676" y="1421"/>
                    <a:pt x="687" y="1444"/>
                    <a:pt x="697" y="1468"/>
                  </a:cubicBezTo>
                  <a:lnTo>
                    <a:pt x="698" y="1468"/>
                  </a:lnTo>
                  <a:cubicBezTo>
                    <a:pt x="788" y="1657"/>
                    <a:pt x="880" y="1857"/>
                    <a:pt x="974" y="2066"/>
                  </a:cubicBezTo>
                  <a:lnTo>
                    <a:pt x="997" y="2118"/>
                  </a:lnTo>
                  <a:lnTo>
                    <a:pt x="1022" y="2173"/>
                  </a:lnTo>
                  <a:cubicBezTo>
                    <a:pt x="1102" y="2352"/>
                    <a:pt x="1182" y="2539"/>
                    <a:pt x="1261" y="2721"/>
                  </a:cubicBezTo>
                  <a:cubicBezTo>
                    <a:pt x="1268" y="2735"/>
                    <a:pt x="1275" y="2751"/>
                    <a:pt x="1281" y="2767"/>
                  </a:cubicBezTo>
                  <a:lnTo>
                    <a:pt x="1282" y="2767"/>
                  </a:lnTo>
                  <a:cubicBezTo>
                    <a:pt x="1396" y="3034"/>
                    <a:pt x="1505" y="3297"/>
                    <a:pt x="1601" y="3534"/>
                  </a:cubicBezTo>
                  <a:cubicBezTo>
                    <a:pt x="1606" y="3550"/>
                    <a:pt x="1612" y="3565"/>
                    <a:pt x="1619" y="3581"/>
                  </a:cubicBezTo>
                  <a:cubicBezTo>
                    <a:pt x="1795" y="4015"/>
                    <a:pt x="1928" y="4359"/>
                    <a:pt x="1979" y="4487"/>
                  </a:cubicBezTo>
                  <a:cubicBezTo>
                    <a:pt x="1979" y="4487"/>
                    <a:pt x="1979" y="4488"/>
                    <a:pt x="1979" y="4488"/>
                  </a:cubicBezTo>
                  <a:cubicBezTo>
                    <a:pt x="1980" y="4488"/>
                    <a:pt x="1980" y="4487"/>
                    <a:pt x="1980" y="4487"/>
                  </a:cubicBezTo>
                  <a:lnTo>
                    <a:pt x="2027" y="4530"/>
                  </a:lnTo>
                  <a:cubicBezTo>
                    <a:pt x="2032" y="4517"/>
                    <a:pt x="2036" y="4502"/>
                    <a:pt x="2042" y="4487"/>
                  </a:cubicBezTo>
                  <a:cubicBezTo>
                    <a:pt x="2000" y="4380"/>
                    <a:pt x="1859" y="4017"/>
                    <a:pt x="1670" y="3552"/>
                  </a:cubicBezTo>
                  <a:cubicBezTo>
                    <a:pt x="1665" y="3539"/>
                    <a:pt x="1659" y="3523"/>
                    <a:pt x="1653" y="3509"/>
                  </a:cubicBezTo>
                  <a:cubicBezTo>
                    <a:pt x="1560" y="3280"/>
                    <a:pt x="1456" y="3029"/>
                    <a:pt x="1347" y="2771"/>
                  </a:cubicBezTo>
                  <a:cubicBezTo>
                    <a:pt x="1340" y="2755"/>
                    <a:pt x="1334" y="2741"/>
                    <a:pt x="1327" y="2726"/>
                  </a:cubicBezTo>
                  <a:lnTo>
                    <a:pt x="1327" y="2725"/>
                  </a:lnTo>
                  <a:cubicBezTo>
                    <a:pt x="1247" y="2535"/>
                    <a:pt x="1163" y="2344"/>
                    <a:pt x="1080" y="2157"/>
                  </a:cubicBezTo>
                  <a:cubicBezTo>
                    <a:pt x="1074" y="2141"/>
                    <a:pt x="1065" y="2125"/>
                    <a:pt x="1059" y="2109"/>
                  </a:cubicBezTo>
                  <a:cubicBezTo>
                    <a:pt x="1049" y="2084"/>
                    <a:pt x="1038" y="2061"/>
                    <a:pt x="1027" y="2037"/>
                  </a:cubicBezTo>
                  <a:cubicBezTo>
                    <a:pt x="933" y="1828"/>
                    <a:pt x="840" y="1625"/>
                    <a:pt x="751" y="1437"/>
                  </a:cubicBezTo>
                  <a:lnTo>
                    <a:pt x="751" y="1436"/>
                  </a:lnTo>
                  <a:cubicBezTo>
                    <a:pt x="743" y="1420"/>
                    <a:pt x="735" y="1405"/>
                    <a:pt x="729" y="1389"/>
                  </a:cubicBezTo>
                  <a:cubicBezTo>
                    <a:pt x="398" y="684"/>
                    <a:pt x="133" y="158"/>
                    <a:pt x="72" y="40"/>
                  </a:cubicBezTo>
                  <a:cubicBezTo>
                    <a:pt x="65" y="24"/>
                    <a:pt x="60" y="16"/>
                    <a:pt x="60" y="15"/>
                  </a:cubicBezTo>
                  <a:cubicBezTo>
                    <a:pt x="55" y="6"/>
                    <a:pt x="46" y="0"/>
                    <a:pt x="38"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48"/>
            <p:cNvSpPr/>
            <p:nvPr/>
          </p:nvSpPr>
          <p:spPr>
            <a:xfrm>
              <a:off x="1725700" y="3014800"/>
              <a:ext cx="30950" cy="25350"/>
            </a:xfrm>
            <a:custGeom>
              <a:avLst/>
              <a:gdLst/>
              <a:ahLst/>
              <a:cxnLst/>
              <a:rect l="l" t="t" r="r" b="b"/>
              <a:pathLst>
                <a:path w="1238" h="1014" extrusionOk="0">
                  <a:moveTo>
                    <a:pt x="1203" y="1"/>
                  </a:moveTo>
                  <a:lnTo>
                    <a:pt x="851" y="928"/>
                  </a:lnTo>
                  <a:lnTo>
                    <a:pt x="837" y="965"/>
                  </a:lnTo>
                  <a:lnTo>
                    <a:pt x="788" y="932"/>
                  </a:lnTo>
                  <a:lnTo>
                    <a:pt x="4" y="409"/>
                  </a:lnTo>
                  <a:cubicBezTo>
                    <a:pt x="2" y="423"/>
                    <a:pt x="1" y="438"/>
                    <a:pt x="1" y="453"/>
                  </a:cubicBezTo>
                  <a:lnTo>
                    <a:pt x="819" y="1000"/>
                  </a:lnTo>
                  <a:lnTo>
                    <a:pt x="821" y="1000"/>
                  </a:lnTo>
                  <a:lnTo>
                    <a:pt x="835" y="1010"/>
                  </a:lnTo>
                  <a:cubicBezTo>
                    <a:pt x="838" y="1013"/>
                    <a:pt x="842" y="1014"/>
                    <a:pt x="846" y="1014"/>
                  </a:cubicBezTo>
                  <a:cubicBezTo>
                    <a:pt x="848" y="1014"/>
                    <a:pt x="850" y="1013"/>
                    <a:pt x="852" y="1013"/>
                  </a:cubicBezTo>
                  <a:cubicBezTo>
                    <a:pt x="858" y="1010"/>
                    <a:pt x="861" y="1008"/>
                    <a:pt x="864" y="1003"/>
                  </a:cubicBezTo>
                  <a:lnTo>
                    <a:pt x="864" y="1000"/>
                  </a:lnTo>
                  <a:lnTo>
                    <a:pt x="874" y="976"/>
                  </a:lnTo>
                  <a:lnTo>
                    <a:pt x="874" y="974"/>
                  </a:lnTo>
                  <a:lnTo>
                    <a:pt x="1238" y="21"/>
                  </a:lnTo>
                  <a:cubicBezTo>
                    <a:pt x="1226" y="14"/>
                    <a:pt x="1216" y="6"/>
                    <a:pt x="120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48"/>
            <p:cNvSpPr/>
            <p:nvPr/>
          </p:nvSpPr>
          <p:spPr>
            <a:xfrm>
              <a:off x="1725750" y="3024600"/>
              <a:ext cx="44775" cy="33225"/>
            </a:xfrm>
            <a:custGeom>
              <a:avLst/>
              <a:gdLst/>
              <a:ahLst/>
              <a:cxnLst/>
              <a:rect l="l" t="t" r="r" b="b"/>
              <a:pathLst>
                <a:path w="1791" h="1329" extrusionOk="0">
                  <a:moveTo>
                    <a:pt x="1761" y="0"/>
                  </a:moveTo>
                  <a:lnTo>
                    <a:pt x="1179" y="1254"/>
                  </a:lnTo>
                  <a:lnTo>
                    <a:pt x="1166" y="1284"/>
                  </a:lnTo>
                  <a:lnTo>
                    <a:pt x="1116" y="1259"/>
                  </a:lnTo>
                  <a:lnTo>
                    <a:pt x="1" y="705"/>
                  </a:lnTo>
                  <a:lnTo>
                    <a:pt x="1" y="705"/>
                  </a:lnTo>
                  <a:cubicBezTo>
                    <a:pt x="2" y="721"/>
                    <a:pt x="4" y="737"/>
                    <a:pt x="6" y="750"/>
                  </a:cubicBezTo>
                  <a:lnTo>
                    <a:pt x="1141" y="1315"/>
                  </a:lnTo>
                  <a:lnTo>
                    <a:pt x="1166" y="1327"/>
                  </a:lnTo>
                  <a:cubicBezTo>
                    <a:pt x="1168" y="1328"/>
                    <a:pt x="1171" y="1329"/>
                    <a:pt x="1174" y="1329"/>
                  </a:cubicBezTo>
                  <a:cubicBezTo>
                    <a:pt x="1176" y="1329"/>
                    <a:pt x="1178" y="1328"/>
                    <a:pt x="1180" y="1328"/>
                  </a:cubicBezTo>
                  <a:cubicBezTo>
                    <a:pt x="1185" y="1326"/>
                    <a:pt x="1189" y="1323"/>
                    <a:pt x="1191" y="1318"/>
                  </a:cubicBezTo>
                  <a:lnTo>
                    <a:pt x="1199" y="1302"/>
                  </a:lnTo>
                  <a:lnTo>
                    <a:pt x="1790" y="27"/>
                  </a:lnTo>
                  <a:cubicBezTo>
                    <a:pt x="1782" y="17"/>
                    <a:pt x="1771" y="8"/>
                    <a:pt x="176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48"/>
            <p:cNvSpPr/>
            <p:nvPr/>
          </p:nvSpPr>
          <p:spPr>
            <a:xfrm>
              <a:off x="1729975" y="3036825"/>
              <a:ext cx="50775" cy="35850"/>
            </a:xfrm>
            <a:custGeom>
              <a:avLst/>
              <a:gdLst/>
              <a:ahLst/>
              <a:cxnLst/>
              <a:rect l="l" t="t" r="r" b="b"/>
              <a:pathLst>
                <a:path w="2031" h="1434" extrusionOk="0">
                  <a:moveTo>
                    <a:pt x="2007" y="1"/>
                  </a:moveTo>
                  <a:lnTo>
                    <a:pt x="1276" y="1381"/>
                  </a:lnTo>
                  <a:lnTo>
                    <a:pt x="1276" y="1382"/>
                  </a:lnTo>
                  <a:lnTo>
                    <a:pt x="1271" y="1391"/>
                  </a:lnTo>
                  <a:lnTo>
                    <a:pt x="1210" y="1375"/>
                  </a:lnTo>
                  <a:lnTo>
                    <a:pt x="0" y="1040"/>
                  </a:lnTo>
                  <a:lnTo>
                    <a:pt x="0" y="1040"/>
                  </a:lnTo>
                  <a:cubicBezTo>
                    <a:pt x="4" y="1056"/>
                    <a:pt x="10" y="1070"/>
                    <a:pt x="15" y="1085"/>
                  </a:cubicBezTo>
                  <a:lnTo>
                    <a:pt x="1229" y="1421"/>
                  </a:lnTo>
                  <a:lnTo>
                    <a:pt x="1230" y="1421"/>
                  </a:lnTo>
                  <a:lnTo>
                    <a:pt x="1276" y="1432"/>
                  </a:lnTo>
                  <a:cubicBezTo>
                    <a:pt x="1278" y="1433"/>
                    <a:pt x="1279" y="1433"/>
                    <a:pt x="1281" y="1433"/>
                  </a:cubicBezTo>
                  <a:cubicBezTo>
                    <a:pt x="1286" y="1433"/>
                    <a:pt x="1291" y="1431"/>
                    <a:pt x="1295" y="1426"/>
                  </a:cubicBezTo>
                  <a:cubicBezTo>
                    <a:pt x="1297" y="1426"/>
                    <a:pt x="1297" y="1424"/>
                    <a:pt x="1298" y="1423"/>
                  </a:cubicBezTo>
                  <a:lnTo>
                    <a:pt x="2031" y="39"/>
                  </a:lnTo>
                  <a:cubicBezTo>
                    <a:pt x="2023" y="25"/>
                    <a:pt x="2016" y="13"/>
                    <a:pt x="2007"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48"/>
            <p:cNvSpPr/>
            <p:nvPr/>
          </p:nvSpPr>
          <p:spPr>
            <a:xfrm>
              <a:off x="1739400" y="3063450"/>
              <a:ext cx="49875" cy="29375"/>
            </a:xfrm>
            <a:custGeom>
              <a:avLst/>
              <a:gdLst/>
              <a:ahLst/>
              <a:cxnLst/>
              <a:rect l="l" t="t" r="r" b="b"/>
              <a:pathLst>
                <a:path w="1995" h="1175" extrusionOk="0">
                  <a:moveTo>
                    <a:pt x="1988" y="0"/>
                  </a:moveTo>
                  <a:lnTo>
                    <a:pt x="1225" y="1098"/>
                  </a:lnTo>
                  <a:lnTo>
                    <a:pt x="1201" y="1131"/>
                  </a:lnTo>
                  <a:lnTo>
                    <a:pt x="1171" y="1122"/>
                  </a:lnTo>
                  <a:lnTo>
                    <a:pt x="1" y="750"/>
                  </a:lnTo>
                  <a:lnTo>
                    <a:pt x="1" y="750"/>
                  </a:lnTo>
                  <a:cubicBezTo>
                    <a:pt x="12" y="767"/>
                    <a:pt x="26" y="785"/>
                    <a:pt x="38" y="803"/>
                  </a:cubicBezTo>
                  <a:lnTo>
                    <a:pt x="1190" y="1169"/>
                  </a:lnTo>
                  <a:lnTo>
                    <a:pt x="1202" y="1173"/>
                  </a:lnTo>
                  <a:cubicBezTo>
                    <a:pt x="1204" y="1174"/>
                    <a:pt x="1207" y="1174"/>
                    <a:pt x="1209" y="1174"/>
                  </a:cubicBezTo>
                  <a:cubicBezTo>
                    <a:pt x="1216" y="1174"/>
                    <a:pt x="1222" y="1171"/>
                    <a:pt x="1225" y="1165"/>
                  </a:cubicBezTo>
                  <a:lnTo>
                    <a:pt x="1242" y="1142"/>
                  </a:lnTo>
                  <a:lnTo>
                    <a:pt x="1994" y="58"/>
                  </a:lnTo>
                  <a:cubicBezTo>
                    <a:pt x="1991" y="40"/>
                    <a:pt x="1990" y="20"/>
                    <a:pt x="1988"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48"/>
            <p:cNvSpPr/>
            <p:nvPr/>
          </p:nvSpPr>
          <p:spPr>
            <a:xfrm>
              <a:off x="1998725" y="3111650"/>
              <a:ext cx="74800" cy="100900"/>
            </a:xfrm>
            <a:custGeom>
              <a:avLst/>
              <a:gdLst/>
              <a:ahLst/>
              <a:cxnLst/>
              <a:rect l="l" t="t" r="r" b="b"/>
              <a:pathLst>
                <a:path w="2992" h="4036" extrusionOk="0">
                  <a:moveTo>
                    <a:pt x="2823" y="1"/>
                  </a:moveTo>
                  <a:cubicBezTo>
                    <a:pt x="2809" y="4"/>
                    <a:pt x="2795" y="9"/>
                    <a:pt x="2781" y="13"/>
                  </a:cubicBezTo>
                  <a:cubicBezTo>
                    <a:pt x="2522" y="90"/>
                    <a:pt x="2267" y="188"/>
                    <a:pt x="2025" y="308"/>
                  </a:cubicBezTo>
                  <a:cubicBezTo>
                    <a:pt x="2011" y="313"/>
                    <a:pt x="1997" y="319"/>
                    <a:pt x="1984" y="328"/>
                  </a:cubicBezTo>
                  <a:cubicBezTo>
                    <a:pt x="1792" y="425"/>
                    <a:pt x="1607" y="537"/>
                    <a:pt x="1433" y="663"/>
                  </a:cubicBezTo>
                  <a:cubicBezTo>
                    <a:pt x="1420" y="672"/>
                    <a:pt x="1408" y="681"/>
                    <a:pt x="1396" y="691"/>
                  </a:cubicBezTo>
                  <a:cubicBezTo>
                    <a:pt x="1268" y="786"/>
                    <a:pt x="1145" y="890"/>
                    <a:pt x="1031" y="1001"/>
                  </a:cubicBezTo>
                  <a:cubicBezTo>
                    <a:pt x="955" y="1075"/>
                    <a:pt x="884" y="1153"/>
                    <a:pt x="815" y="1234"/>
                  </a:cubicBezTo>
                  <a:cubicBezTo>
                    <a:pt x="805" y="1244"/>
                    <a:pt x="794" y="1256"/>
                    <a:pt x="785" y="1269"/>
                  </a:cubicBezTo>
                  <a:cubicBezTo>
                    <a:pt x="611" y="1480"/>
                    <a:pt x="461" y="1711"/>
                    <a:pt x="347" y="1959"/>
                  </a:cubicBezTo>
                  <a:cubicBezTo>
                    <a:pt x="338" y="1979"/>
                    <a:pt x="328" y="1997"/>
                    <a:pt x="321" y="2017"/>
                  </a:cubicBezTo>
                  <a:cubicBezTo>
                    <a:pt x="208" y="2271"/>
                    <a:pt x="132" y="2537"/>
                    <a:pt x="97" y="2811"/>
                  </a:cubicBezTo>
                  <a:cubicBezTo>
                    <a:pt x="48" y="3196"/>
                    <a:pt x="82" y="3590"/>
                    <a:pt x="13" y="3970"/>
                  </a:cubicBezTo>
                  <a:cubicBezTo>
                    <a:pt x="12" y="3972"/>
                    <a:pt x="13" y="3972"/>
                    <a:pt x="13" y="3972"/>
                  </a:cubicBezTo>
                  <a:cubicBezTo>
                    <a:pt x="7" y="3993"/>
                    <a:pt x="3" y="4014"/>
                    <a:pt x="0" y="4035"/>
                  </a:cubicBezTo>
                  <a:cubicBezTo>
                    <a:pt x="14" y="4032"/>
                    <a:pt x="30" y="4028"/>
                    <a:pt x="44" y="4026"/>
                  </a:cubicBezTo>
                  <a:cubicBezTo>
                    <a:pt x="631" y="3896"/>
                    <a:pt x="1243" y="3775"/>
                    <a:pt x="1750" y="3458"/>
                  </a:cubicBezTo>
                  <a:cubicBezTo>
                    <a:pt x="1825" y="3410"/>
                    <a:pt x="1898" y="3360"/>
                    <a:pt x="1970" y="3306"/>
                  </a:cubicBezTo>
                  <a:cubicBezTo>
                    <a:pt x="1984" y="3295"/>
                    <a:pt x="2000" y="3282"/>
                    <a:pt x="2016" y="3270"/>
                  </a:cubicBezTo>
                  <a:cubicBezTo>
                    <a:pt x="2302" y="3045"/>
                    <a:pt x="2549" y="2770"/>
                    <a:pt x="2721" y="2454"/>
                  </a:cubicBezTo>
                  <a:cubicBezTo>
                    <a:pt x="2728" y="2440"/>
                    <a:pt x="2734" y="2428"/>
                    <a:pt x="2742" y="2413"/>
                  </a:cubicBezTo>
                  <a:cubicBezTo>
                    <a:pt x="2801" y="2300"/>
                    <a:pt x="2849" y="2183"/>
                    <a:pt x="2886" y="2060"/>
                  </a:cubicBezTo>
                  <a:cubicBezTo>
                    <a:pt x="2907" y="1989"/>
                    <a:pt x="2926" y="1916"/>
                    <a:pt x="2939" y="1844"/>
                  </a:cubicBezTo>
                  <a:cubicBezTo>
                    <a:pt x="2942" y="1831"/>
                    <a:pt x="2944" y="1818"/>
                    <a:pt x="2945" y="1805"/>
                  </a:cubicBezTo>
                  <a:cubicBezTo>
                    <a:pt x="2978" y="1623"/>
                    <a:pt x="2990" y="1438"/>
                    <a:pt x="2991" y="1254"/>
                  </a:cubicBezTo>
                  <a:cubicBezTo>
                    <a:pt x="2991" y="1224"/>
                    <a:pt x="2991" y="1193"/>
                    <a:pt x="2990" y="1164"/>
                  </a:cubicBezTo>
                  <a:cubicBezTo>
                    <a:pt x="2990" y="1151"/>
                    <a:pt x="2990" y="1137"/>
                    <a:pt x="2989" y="1124"/>
                  </a:cubicBezTo>
                  <a:cubicBezTo>
                    <a:pt x="2981" y="756"/>
                    <a:pt x="2917" y="397"/>
                    <a:pt x="2833" y="40"/>
                  </a:cubicBezTo>
                  <a:cubicBezTo>
                    <a:pt x="2830" y="27"/>
                    <a:pt x="2827" y="13"/>
                    <a:pt x="2823" y="1"/>
                  </a:cubicBez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48"/>
            <p:cNvSpPr/>
            <p:nvPr/>
          </p:nvSpPr>
          <p:spPr>
            <a:xfrm>
              <a:off x="1998650" y="3110850"/>
              <a:ext cx="71400" cy="101625"/>
            </a:xfrm>
            <a:custGeom>
              <a:avLst/>
              <a:gdLst/>
              <a:ahLst/>
              <a:cxnLst/>
              <a:rect l="l" t="t" r="r" b="b"/>
              <a:pathLst>
                <a:path w="2856" h="4065" extrusionOk="0">
                  <a:moveTo>
                    <a:pt x="2823" y="0"/>
                  </a:moveTo>
                  <a:cubicBezTo>
                    <a:pt x="2813" y="0"/>
                    <a:pt x="2804" y="5"/>
                    <a:pt x="2798" y="14"/>
                  </a:cubicBezTo>
                  <a:cubicBezTo>
                    <a:pt x="2798" y="14"/>
                    <a:pt x="2792" y="24"/>
                    <a:pt x="2782" y="41"/>
                  </a:cubicBezTo>
                  <a:cubicBezTo>
                    <a:pt x="2708" y="161"/>
                    <a:pt x="2404" y="647"/>
                    <a:pt x="1983" y="1277"/>
                  </a:cubicBezTo>
                  <a:cubicBezTo>
                    <a:pt x="1970" y="1298"/>
                    <a:pt x="1956" y="1319"/>
                    <a:pt x="1941" y="1340"/>
                  </a:cubicBezTo>
                  <a:lnTo>
                    <a:pt x="1941" y="1341"/>
                  </a:lnTo>
                  <a:cubicBezTo>
                    <a:pt x="1824" y="1515"/>
                    <a:pt x="1700" y="1698"/>
                    <a:pt x="1571" y="1886"/>
                  </a:cubicBezTo>
                  <a:lnTo>
                    <a:pt x="1539" y="1934"/>
                  </a:lnTo>
                  <a:lnTo>
                    <a:pt x="1503" y="1983"/>
                  </a:lnTo>
                  <a:cubicBezTo>
                    <a:pt x="1390" y="2145"/>
                    <a:pt x="1273" y="2309"/>
                    <a:pt x="1157" y="2471"/>
                  </a:cubicBezTo>
                  <a:cubicBezTo>
                    <a:pt x="1147" y="2486"/>
                    <a:pt x="1137" y="2499"/>
                    <a:pt x="1127" y="2512"/>
                  </a:cubicBezTo>
                  <a:lnTo>
                    <a:pt x="1127" y="2513"/>
                  </a:lnTo>
                  <a:cubicBezTo>
                    <a:pt x="956" y="2749"/>
                    <a:pt x="788" y="2977"/>
                    <a:pt x="635" y="3183"/>
                  </a:cubicBezTo>
                  <a:cubicBezTo>
                    <a:pt x="625" y="3197"/>
                    <a:pt x="614" y="3211"/>
                    <a:pt x="605" y="3224"/>
                  </a:cubicBezTo>
                  <a:cubicBezTo>
                    <a:pt x="324" y="3598"/>
                    <a:pt x="99" y="3891"/>
                    <a:pt x="15" y="4000"/>
                  </a:cubicBezTo>
                  <a:cubicBezTo>
                    <a:pt x="14" y="4001"/>
                    <a:pt x="15" y="4001"/>
                    <a:pt x="15" y="4001"/>
                  </a:cubicBezTo>
                  <a:cubicBezTo>
                    <a:pt x="9" y="4022"/>
                    <a:pt x="5" y="4043"/>
                    <a:pt x="1" y="4064"/>
                  </a:cubicBezTo>
                  <a:cubicBezTo>
                    <a:pt x="16" y="4061"/>
                    <a:pt x="32" y="4058"/>
                    <a:pt x="46" y="4055"/>
                  </a:cubicBezTo>
                  <a:cubicBezTo>
                    <a:pt x="117" y="3964"/>
                    <a:pt x="356" y="3655"/>
                    <a:pt x="655" y="3254"/>
                  </a:cubicBezTo>
                  <a:cubicBezTo>
                    <a:pt x="664" y="3243"/>
                    <a:pt x="674" y="3230"/>
                    <a:pt x="684" y="3217"/>
                  </a:cubicBezTo>
                  <a:cubicBezTo>
                    <a:pt x="830" y="3018"/>
                    <a:pt x="993" y="2799"/>
                    <a:pt x="1156" y="2572"/>
                  </a:cubicBezTo>
                  <a:lnTo>
                    <a:pt x="1184" y="2533"/>
                  </a:lnTo>
                  <a:lnTo>
                    <a:pt x="1185" y="2533"/>
                  </a:lnTo>
                  <a:cubicBezTo>
                    <a:pt x="1305" y="2366"/>
                    <a:pt x="1425" y="2197"/>
                    <a:pt x="1542" y="2028"/>
                  </a:cubicBezTo>
                  <a:cubicBezTo>
                    <a:pt x="1552" y="2015"/>
                    <a:pt x="1562" y="2001"/>
                    <a:pt x="1572" y="1986"/>
                  </a:cubicBezTo>
                  <a:cubicBezTo>
                    <a:pt x="1588" y="1964"/>
                    <a:pt x="1602" y="1944"/>
                    <a:pt x="1616" y="1922"/>
                  </a:cubicBezTo>
                  <a:cubicBezTo>
                    <a:pt x="1747" y="1734"/>
                    <a:pt x="1873" y="1550"/>
                    <a:pt x="1987" y="1376"/>
                  </a:cubicBezTo>
                  <a:lnTo>
                    <a:pt x="1988" y="1376"/>
                  </a:lnTo>
                  <a:cubicBezTo>
                    <a:pt x="1999" y="1360"/>
                    <a:pt x="2008" y="1346"/>
                    <a:pt x="2018" y="1331"/>
                  </a:cubicBezTo>
                  <a:cubicBezTo>
                    <a:pt x="2451" y="684"/>
                    <a:pt x="2763" y="184"/>
                    <a:pt x="2833" y="72"/>
                  </a:cubicBezTo>
                  <a:cubicBezTo>
                    <a:pt x="2842" y="57"/>
                    <a:pt x="2846" y="50"/>
                    <a:pt x="2847" y="48"/>
                  </a:cubicBezTo>
                  <a:cubicBezTo>
                    <a:pt x="2855" y="34"/>
                    <a:pt x="2851" y="17"/>
                    <a:pt x="2838" y="4"/>
                  </a:cubicBezTo>
                  <a:cubicBezTo>
                    <a:pt x="2834" y="2"/>
                    <a:pt x="2828" y="0"/>
                    <a:pt x="282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48"/>
            <p:cNvSpPr/>
            <p:nvPr/>
          </p:nvSpPr>
          <p:spPr>
            <a:xfrm>
              <a:off x="2047100" y="3119350"/>
              <a:ext cx="26400" cy="26125"/>
            </a:xfrm>
            <a:custGeom>
              <a:avLst/>
              <a:gdLst/>
              <a:ahLst/>
              <a:cxnLst/>
              <a:rect l="l" t="t" r="r" b="b"/>
              <a:pathLst>
                <a:path w="1056" h="1045" extrusionOk="0">
                  <a:moveTo>
                    <a:pt x="87" y="1"/>
                  </a:moveTo>
                  <a:lnTo>
                    <a:pt x="87" y="1"/>
                  </a:lnTo>
                  <a:cubicBezTo>
                    <a:pt x="72" y="6"/>
                    <a:pt x="60" y="14"/>
                    <a:pt x="46" y="21"/>
                  </a:cubicBezTo>
                  <a:lnTo>
                    <a:pt x="2" y="1005"/>
                  </a:lnTo>
                  <a:lnTo>
                    <a:pt x="2" y="1006"/>
                  </a:lnTo>
                  <a:lnTo>
                    <a:pt x="1" y="1024"/>
                  </a:lnTo>
                  <a:cubicBezTo>
                    <a:pt x="1" y="1030"/>
                    <a:pt x="3" y="1035"/>
                    <a:pt x="7" y="1039"/>
                  </a:cubicBezTo>
                  <a:cubicBezTo>
                    <a:pt x="10" y="1042"/>
                    <a:pt x="16" y="1045"/>
                    <a:pt x="22" y="1045"/>
                  </a:cubicBezTo>
                  <a:lnTo>
                    <a:pt x="23" y="1042"/>
                  </a:lnTo>
                  <a:lnTo>
                    <a:pt x="49" y="1037"/>
                  </a:lnTo>
                  <a:lnTo>
                    <a:pt x="50" y="1037"/>
                  </a:lnTo>
                  <a:lnTo>
                    <a:pt x="1055" y="856"/>
                  </a:lnTo>
                  <a:cubicBezTo>
                    <a:pt x="1055" y="843"/>
                    <a:pt x="1055" y="829"/>
                    <a:pt x="1054" y="816"/>
                  </a:cubicBezTo>
                  <a:lnTo>
                    <a:pt x="82" y="994"/>
                  </a:lnTo>
                  <a:lnTo>
                    <a:pt x="43" y="1000"/>
                  </a:lnTo>
                  <a:lnTo>
                    <a:pt x="45" y="943"/>
                  </a:lnTo>
                  <a:lnTo>
                    <a:pt x="87"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48"/>
            <p:cNvSpPr/>
            <p:nvPr/>
          </p:nvSpPr>
          <p:spPr>
            <a:xfrm>
              <a:off x="2033550" y="3128250"/>
              <a:ext cx="38775" cy="33400"/>
            </a:xfrm>
            <a:custGeom>
              <a:avLst/>
              <a:gdLst/>
              <a:ahLst/>
              <a:cxnLst/>
              <a:rect l="l" t="t" r="r" b="b"/>
              <a:pathLst>
                <a:path w="1551" h="1336" extrusionOk="0">
                  <a:moveTo>
                    <a:pt x="38" y="1"/>
                  </a:moveTo>
                  <a:cubicBezTo>
                    <a:pt x="24" y="10"/>
                    <a:pt x="13" y="18"/>
                    <a:pt x="0" y="28"/>
                  </a:cubicBezTo>
                  <a:lnTo>
                    <a:pt x="105" y="1290"/>
                  </a:lnTo>
                  <a:lnTo>
                    <a:pt x="108" y="1318"/>
                  </a:lnTo>
                  <a:cubicBezTo>
                    <a:pt x="108" y="1323"/>
                    <a:pt x="110" y="1327"/>
                    <a:pt x="115" y="1331"/>
                  </a:cubicBezTo>
                  <a:cubicBezTo>
                    <a:pt x="119" y="1336"/>
                    <a:pt x="124" y="1336"/>
                    <a:pt x="129" y="1336"/>
                  </a:cubicBezTo>
                  <a:lnTo>
                    <a:pt x="146" y="1333"/>
                  </a:lnTo>
                  <a:lnTo>
                    <a:pt x="1544" y="1180"/>
                  </a:lnTo>
                  <a:cubicBezTo>
                    <a:pt x="1547" y="1167"/>
                    <a:pt x="1550" y="1154"/>
                    <a:pt x="1551" y="1141"/>
                  </a:cubicBezTo>
                  <a:lnTo>
                    <a:pt x="1551" y="1141"/>
                  </a:lnTo>
                  <a:lnTo>
                    <a:pt x="176" y="1291"/>
                  </a:lnTo>
                  <a:lnTo>
                    <a:pt x="145" y="1296"/>
                  </a:lnTo>
                  <a:lnTo>
                    <a:pt x="141" y="1241"/>
                  </a:lnTo>
                  <a:lnTo>
                    <a:pt x="38"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48"/>
            <p:cNvSpPr/>
            <p:nvPr/>
          </p:nvSpPr>
          <p:spPr>
            <a:xfrm>
              <a:off x="2018300" y="3142500"/>
              <a:ext cx="48975" cy="32750"/>
            </a:xfrm>
            <a:custGeom>
              <a:avLst/>
              <a:gdLst/>
              <a:ahLst/>
              <a:cxnLst/>
              <a:rect l="l" t="t" r="r" b="b"/>
              <a:pathLst>
                <a:path w="1959" h="1310" extrusionOk="0">
                  <a:moveTo>
                    <a:pt x="30" y="1"/>
                  </a:moveTo>
                  <a:cubicBezTo>
                    <a:pt x="20" y="11"/>
                    <a:pt x="9" y="23"/>
                    <a:pt x="1" y="37"/>
                  </a:cubicBezTo>
                  <a:lnTo>
                    <a:pt x="341" y="1250"/>
                  </a:lnTo>
                  <a:lnTo>
                    <a:pt x="341" y="1251"/>
                  </a:lnTo>
                  <a:lnTo>
                    <a:pt x="354" y="1297"/>
                  </a:lnTo>
                  <a:cubicBezTo>
                    <a:pt x="355" y="1303"/>
                    <a:pt x="362" y="1308"/>
                    <a:pt x="370" y="1310"/>
                  </a:cubicBezTo>
                  <a:lnTo>
                    <a:pt x="374" y="1310"/>
                  </a:lnTo>
                  <a:lnTo>
                    <a:pt x="1938" y="1220"/>
                  </a:lnTo>
                  <a:cubicBezTo>
                    <a:pt x="1945" y="1207"/>
                    <a:pt x="1952" y="1194"/>
                    <a:pt x="1959" y="1179"/>
                  </a:cubicBezTo>
                  <a:lnTo>
                    <a:pt x="1959" y="1179"/>
                  </a:lnTo>
                  <a:lnTo>
                    <a:pt x="401" y="1268"/>
                  </a:lnTo>
                  <a:lnTo>
                    <a:pt x="388" y="1268"/>
                  </a:lnTo>
                  <a:lnTo>
                    <a:pt x="371" y="1209"/>
                  </a:lnTo>
                  <a:lnTo>
                    <a:pt x="30"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48"/>
            <p:cNvSpPr/>
            <p:nvPr/>
          </p:nvSpPr>
          <p:spPr>
            <a:xfrm>
              <a:off x="2006650" y="3160625"/>
              <a:ext cx="42450" cy="33700"/>
            </a:xfrm>
            <a:custGeom>
              <a:avLst/>
              <a:gdLst/>
              <a:ahLst/>
              <a:cxnLst/>
              <a:rect l="l" t="t" r="r" b="b"/>
              <a:pathLst>
                <a:path w="1698" h="1348" extrusionOk="0">
                  <a:moveTo>
                    <a:pt x="27" y="1"/>
                  </a:moveTo>
                  <a:cubicBezTo>
                    <a:pt x="18" y="21"/>
                    <a:pt x="9" y="41"/>
                    <a:pt x="1" y="60"/>
                  </a:cubicBezTo>
                  <a:lnTo>
                    <a:pt x="284" y="1236"/>
                  </a:lnTo>
                  <a:lnTo>
                    <a:pt x="288" y="1248"/>
                  </a:lnTo>
                  <a:cubicBezTo>
                    <a:pt x="290" y="1257"/>
                    <a:pt x="296" y="1263"/>
                    <a:pt x="306" y="1263"/>
                  </a:cubicBezTo>
                  <a:lnTo>
                    <a:pt x="335" y="1264"/>
                  </a:lnTo>
                  <a:lnTo>
                    <a:pt x="1652" y="1347"/>
                  </a:lnTo>
                  <a:cubicBezTo>
                    <a:pt x="1666" y="1336"/>
                    <a:pt x="1682" y="1323"/>
                    <a:pt x="1698" y="1311"/>
                  </a:cubicBezTo>
                  <a:lnTo>
                    <a:pt x="363" y="1229"/>
                  </a:lnTo>
                  <a:lnTo>
                    <a:pt x="322" y="1226"/>
                  </a:lnTo>
                  <a:lnTo>
                    <a:pt x="314" y="1195"/>
                  </a:lnTo>
                  <a:lnTo>
                    <a:pt x="27"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48"/>
            <p:cNvSpPr/>
            <p:nvPr/>
          </p:nvSpPr>
          <p:spPr>
            <a:xfrm>
              <a:off x="1735350" y="3206475"/>
              <a:ext cx="115900" cy="61725"/>
            </a:xfrm>
            <a:custGeom>
              <a:avLst/>
              <a:gdLst/>
              <a:ahLst/>
              <a:cxnLst/>
              <a:rect l="l" t="t" r="r" b="b"/>
              <a:pathLst>
                <a:path w="4636" h="2469" extrusionOk="0">
                  <a:moveTo>
                    <a:pt x="1476" y="0"/>
                  </a:moveTo>
                  <a:cubicBezTo>
                    <a:pt x="1274" y="0"/>
                    <a:pt x="1072" y="15"/>
                    <a:pt x="874" y="45"/>
                  </a:cubicBezTo>
                  <a:cubicBezTo>
                    <a:pt x="858" y="46"/>
                    <a:pt x="843" y="49"/>
                    <a:pt x="830" y="51"/>
                  </a:cubicBezTo>
                  <a:cubicBezTo>
                    <a:pt x="563" y="93"/>
                    <a:pt x="299" y="161"/>
                    <a:pt x="43" y="250"/>
                  </a:cubicBezTo>
                  <a:cubicBezTo>
                    <a:pt x="28" y="255"/>
                    <a:pt x="16" y="259"/>
                    <a:pt x="1" y="264"/>
                  </a:cubicBezTo>
                  <a:cubicBezTo>
                    <a:pt x="5" y="277"/>
                    <a:pt x="11" y="290"/>
                    <a:pt x="16" y="302"/>
                  </a:cubicBezTo>
                  <a:cubicBezTo>
                    <a:pt x="148" y="648"/>
                    <a:pt x="305" y="977"/>
                    <a:pt x="511" y="1281"/>
                  </a:cubicBezTo>
                  <a:cubicBezTo>
                    <a:pt x="517" y="1291"/>
                    <a:pt x="526" y="1302"/>
                    <a:pt x="533" y="1312"/>
                  </a:cubicBezTo>
                  <a:cubicBezTo>
                    <a:pt x="549" y="1338"/>
                    <a:pt x="568" y="1362"/>
                    <a:pt x="585" y="1386"/>
                  </a:cubicBezTo>
                  <a:cubicBezTo>
                    <a:pt x="693" y="1534"/>
                    <a:pt x="810" y="1679"/>
                    <a:pt x="942" y="1808"/>
                  </a:cubicBezTo>
                  <a:cubicBezTo>
                    <a:pt x="952" y="1818"/>
                    <a:pt x="961" y="1828"/>
                    <a:pt x="972" y="1836"/>
                  </a:cubicBezTo>
                  <a:cubicBezTo>
                    <a:pt x="1024" y="1887"/>
                    <a:pt x="1080" y="1936"/>
                    <a:pt x="1138" y="1981"/>
                  </a:cubicBezTo>
                  <a:cubicBezTo>
                    <a:pt x="1240" y="2060"/>
                    <a:pt x="1347" y="2129"/>
                    <a:pt x="1461" y="2187"/>
                  </a:cubicBezTo>
                  <a:cubicBezTo>
                    <a:pt x="1474" y="2195"/>
                    <a:pt x="1487" y="2201"/>
                    <a:pt x="1501" y="2208"/>
                  </a:cubicBezTo>
                  <a:cubicBezTo>
                    <a:pt x="1824" y="2368"/>
                    <a:pt x="2185" y="2449"/>
                    <a:pt x="2550" y="2464"/>
                  </a:cubicBezTo>
                  <a:cubicBezTo>
                    <a:pt x="2569" y="2465"/>
                    <a:pt x="2589" y="2465"/>
                    <a:pt x="2609" y="2467"/>
                  </a:cubicBezTo>
                  <a:cubicBezTo>
                    <a:pt x="2637" y="2468"/>
                    <a:pt x="2665" y="2468"/>
                    <a:pt x="2693" y="2468"/>
                  </a:cubicBezTo>
                  <a:cubicBezTo>
                    <a:pt x="2754" y="2468"/>
                    <a:pt x="2814" y="2467"/>
                    <a:pt x="2874" y="2463"/>
                  </a:cubicBezTo>
                  <a:cubicBezTo>
                    <a:pt x="3473" y="2429"/>
                    <a:pt x="4041" y="2173"/>
                    <a:pt x="4593" y="1937"/>
                  </a:cubicBezTo>
                  <a:cubicBezTo>
                    <a:pt x="4607" y="1931"/>
                    <a:pt x="4620" y="1926"/>
                    <a:pt x="4635" y="1920"/>
                  </a:cubicBezTo>
                  <a:cubicBezTo>
                    <a:pt x="4619" y="1906"/>
                    <a:pt x="4604" y="1891"/>
                    <a:pt x="4588" y="1875"/>
                  </a:cubicBezTo>
                  <a:cubicBezTo>
                    <a:pt x="4588" y="1875"/>
                    <a:pt x="4589" y="1875"/>
                    <a:pt x="4588" y="1874"/>
                  </a:cubicBezTo>
                  <a:cubicBezTo>
                    <a:pt x="4310" y="1605"/>
                    <a:pt x="4110" y="1264"/>
                    <a:pt x="3847" y="977"/>
                  </a:cubicBezTo>
                  <a:cubicBezTo>
                    <a:pt x="3661" y="774"/>
                    <a:pt x="3444" y="602"/>
                    <a:pt x="3207" y="460"/>
                  </a:cubicBezTo>
                  <a:cubicBezTo>
                    <a:pt x="3189" y="450"/>
                    <a:pt x="3171" y="438"/>
                    <a:pt x="3152" y="428"/>
                  </a:cubicBezTo>
                  <a:cubicBezTo>
                    <a:pt x="2915" y="293"/>
                    <a:pt x="2658" y="190"/>
                    <a:pt x="2395" y="119"/>
                  </a:cubicBezTo>
                  <a:cubicBezTo>
                    <a:pt x="2379" y="114"/>
                    <a:pt x="2366" y="111"/>
                    <a:pt x="2351" y="108"/>
                  </a:cubicBezTo>
                  <a:cubicBezTo>
                    <a:pt x="2248" y="80"/>
                    <a:pt x="2145" y="60"/>
                    <a:pt x="2041" y="44"/>
                  </a:cubicBezTo>
                  <a:cubicBezTo>
                    <a:pt x="1883" y="18"/>
                    <a:pt x="1722" y="6"/>
                    <a:pt x="1563" y="1"/>
                  </a:cubicBezTo>
                  <a:cubicBezTo>
                    <a:pt x="1548" y="0"/>
                    <a:pt x="1533" y="0"/>
                    <a:pt x="1517" y="0"/>
                  </a:cubicBezTo>
                  <a:cubicBezTo>
                    <a:pt x="1503" y="0"/>
                    <a:pt x="1490" y="0"/>
                    <a:pt x="1476" y="0"/>
                  </a:cubicBez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48"/>
            <p:cNvSpPr/>
            <p:nvPr/>
          </p:nvSpPr>
          <p:spPr>
            <a:xfrm>
              <a:off x="1734475" y="3212350"/>
              <a:ext cx="116775" cy="42575"/>
            </a:xfrm>
            <a:custGeom>
              <a:avLst/>
              <a:gdLst/>
              <a:ahLst/>
              <a:cxnLst/>
              <a:rect l="l" t="t" r="r" b="b"/>
              <a:pathLst>
                <a:path w="4671" h="1703" extrusionOk="0">
                  <a:moveTo>
                    <a:pt x="33" y="0"/>
                  </a:moveTo>
                  <a:cubicBezTo>
                    <a:pt x="22" y="0"/>
                    <a:pt x="11" y="8"/>
                    <a:pt x="5" y="19"/>
                  </a:cubicBezTo>
                  <a:cubicBezTo>
                    <a:pt x="0" y="36"/>
                    <a:pt x="7" y="53"/>
                    <a:pt x="21" y="60"/>
                  </a:cubicBezTo>
                  <a:cubicBezTo>
                    <a:pt x="23" y="60"/>
                    <a:pt x="31" y="63"/>
                    <a:pt x="47" y="69"/>
                  </a:cubicBezTo>
                  <a:cubicBezTo>
                    <a:pt x="170" y="121"/>
                    <a:pt x="714" y="349"/>
                    <a:pt x="1441" y="625"/>
                  </a:cubicBezTo>
                  <a:cubicBezTo>
                    <a:pt x="1457" y="631"/>
                    <a:pt x="1475" y="639"/>
                    <a:pt x="1492" y="645"/>
                  </a:cubicBezTo>
                  <a:lnTo>
                    <a:pt x="1493" y="645"/>
                  </a:lnTo>
                  <a:cubicBezTo>
                    <a:pt x="1688" y="720"/>
                    <a:pt x="1895" y="797"/>
                    <a:pt x="2112" y="875"/>
                  </a:cubicBezTo>
                  <a:cubicBezTo>
                    <a:pt x="2136" y="884"/>
                    <a:pt x="2160" y="892"/>
                    <a:pt x="2184" y="902"/>
                  </a:cubicBezTo>
                  <a:cubicBezTo>
                    <a:pt x="2201" y="908"/>
                    <a:pt x="2217" y="913"/>
                    <a:pt x="2234" y="918"/>
                  </a:cubicBezTo>
                  <a:cubicBezTo>
                    <a:pt x="2427" y="988"/>
                    <a:pt x="2623" y="1056"/>
                    <a:pt x="2817" y="1121"/>
                  </a:cubicBezTo>
                  <a:lnTo>
                    <a:pt x="2818" y="1121"/>
                  </a:lnTo>
                  <a:cubicBezTo>
                    <a:pt x="2833" y="1127"/>
                    <a:pt x="2849" y="1132"/>
                    <a:pt x="2865" y="1138"/>
                  </a:cubicBezTo>
                  <a:cubicBezTo>
                    <a:pt x="3129" y="1227"/>
                    <a:pt x="3388" y="1313"/>
                    <a:pt x="3623" y="1389"/>
                  </a:cubicBezTo>
                  <a:cubicBezTo>
                    <a:pt x="3639" y="1394"/>
                    <a:pt x="3654" y="1398"/>
                    <a:pt x="3669" y="1402"/>
                  </a:cubicBezTo>
                  <a:cubicBezTo>
                    <a:pt x="4145" y="1555"/>
                    <a:pt x="4518" y="1670"/>
                    <a:pt x="4628" y="1702"/>
                  </a:cubicBezTo>
                  <a:cubicBezTo>
                    <a:pt x="4642" y="1696"/>
                    <a:pt x="4655" y="1691"/>
                    <a:pt x="4670" y="1685"/>
                  </a:cubicBezTo>
                  <a:cubicBezTo>
                    <a:pt x="4654" y="1671"/>
                    <a:pt x="4639" y="1656"/>
                    <a:pt x="4623" y="1640"/>
                  </a:cubicBezTo>
                  <a:cubicBezTo>
                    <a:pt x="4623" y="1640"/>
                    <a:pt x="4624" y="1640"/>
                    <a:pt x="4623" y="1639"/>
                  </a:cubicBezTo>
                  <a:cubicBezTo>
                    <a:pt x="4491" y="1599"/>
                    <a:pt x="4138" y="1492"/>
                    <a:pt x="3692" y="1349"/>
                  </a:cubicBezTo>
                  <a:cubicBezTo>
                    <a:pt x="3676" y="1343"/>
                    <a:pt x="3660" y="1338"/>
                    <a:pt x="3643" y="1332"/>
                  </a:cubicBezTo>
                  <a:cubicBezTo>
                    <a:pt x="3400" y="1253"/>
                    <a:pt x="3130" y="1166"/>
                    <a:pt x="2854" y="1072"/>
                  </a:cubicBezTo>
                  <a:lnTo>
                    <a:pt x="2854" y="1071"/>
                  </a:lnTo>
                  <a:lnTo>
                    <a:pt x="2807" y="1055"/>
                  </a:lnTo>
                  <a:cubicBezTo>
                    <a:pt x="2619" y="990"/>
                    <a:pt x="2428" y="924"/>
                    <a:pt x="2243" y="857"/>
                  </a:cubicBezTo>
                  <a:lnTo>
                    <a:pt x="2185" y="836"/>
                  </a:lnTo>
                  <a:cubicBezTo>
                    <a:pt x="2166" y="830"/>
                    <a:pt x="2149" y="824"/>
                    <a:pt x="2130" y="816"/>
                  </a:cubicBezTo>
                  <a:cubicBezTo>
                    <a:pt x="1917" y="740"/>
                    <a:pt x="1709" y="662"/>
                    <a:pt x="1513" y="588"/>
                  </a:cubicBezTo>
                  <a:lnTo>
                    <a:pt x="1513" y="587"/>
                  </a:lnTo>
                  <a:cubicBezTo>
                    <a:pt x="1489" y="578"/>
                    <a:pt x="1466" y="569"/>
                    <a:pt x="1441" y="561"/>
                  </a:cubicBezTo>
                  <a:cubicBezTo>
                    <a:pt x="734" y="290"/>
                    <a:pt x="204" y="69"/>
                    <a:pt x="74" y="16"/>
                  </a:cubicBezTo>
                  <a:cubicBezTo>
                    <a:pt x="56" y="8"/>
                    <a:pt x="45" y="3"/>
                    <a:pt x="44" y="3"/>
                  </a:cubicBezTo>
                  <a:cubicBezTo>
                    <a:pt x="40" y="1"/>
                    <a:pt x="37" y="0"/>
                    <a:pt x="3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48"/>
            <p:cNvSpPr/>
            <p:nvPr/>
          </p:nvSpPr>
          <p:spPr>
            <a:xfrm>
              <a:off x="1748125" y="3207675"/>
              <a:ext cx="24575" cy="31625"/>
            </a:xfrm>
            <a:custGeom>
              <a:avLst/>
              <a:gdLst/>
              <a:ahLst/>
              <a:cxnLst/>
              <a:rect l="l" t="t" r="r" b="b"/>
              <a:pathLst>
                <a:path w="983" h="1265" extrusionOk="0">
                  <a:moveTo>
                    <a:pt x="361" y="1"/>
                  </a:moveTo>
                  <a:cubicBezTo>
                    <a:pt x="345" y="2"/>
                    <a:pt x="330" y="5"/>
                    <a:pt x="316" y="7"/>
                  </a:cubicBezTo>
                  <a:lnTo>
                    <a:pt x="895" y="750"/>
                  </a:lnTo>
                  <a:lnTo>
                    <a:pt x="931" y="796"/>
                  </a:lnTo>
                  <a:lnTo>
                    <a:pt x="895" y="813"/>
                  </a:lnTo>
                  <a:lnTo>
                    <a:pt x="0" y="1233"/>
                  </a:lnTo>
                  <a:cubicBezTo>
                    <a:pt x="6" y="1243"/>
                    <a:pt x="15" y="1254"/>
                    <a:pt x="22" y="1264"/>
                  </a:cubicBezTo>
                  <a:lnTo>
                    <a:pt x="946" y="831"/>
                  </a:lnTo>
                  <a:lnTo>
                    <a:pt x="947" y="831"/>
                  </a:lnTo>
                  <a:lnTo>
                    <a:pt x="971" y="820"/>
                  </a:lnTo>
                  <a:lnTo>
                    <a:pt x="972" y="820"/>
                  </a:lnTo>
                  <a:cubicBezTo>
                    <a:pt x="977" y="817"/>
                    <a:pt x="980" y="813"/>
                    <a:pt x="981" y="808"/>
                  </a:cubicBezTo>
                  <a:cubicBezTo>
                    <a:pt x="983" y="801"/>
                    <a:pt x="981" y="796"/>
                    <a:pt x="977" y="791"/>
                  </a:cubicBezTo>
                  <a:lnTo>
                    <a:pt x="967" y="778"/>
                  </a:lnTo>
                  <a:lnTo>
                    <a:pt x="967" y="776"/>
                  </a:lnTo>
                  <a:lnTo>
                    <a:pt x="361"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8"/>
            <p:cNvSpPr/>
            <p:nvPr/>
          </p:nvSpPr>
          <p:spPr>
            <a:xfrm>
              <a:off x="1758875" y="3206550"/>
              <a:ext cx="32075" cy="45875"/>
            </a:xfrm>
            <a:custGeom>
              <a:avLst/>
              <a:gdLst/>
              <a:ahLst/>
              <a:cxnLst/>
              <a:rect l="l" t="t" r="r" b="b"/>
              <a:pathLst>
                <a:path w="1283" h="1835" extrusionOk="0">
                  <a:moveTo>
                    <a:pt x="573" y="1"/>
                  </a:moveTo>
                  <a:lnTo>
                    <a:pt x="1206" y="1072"/>
                  </a:lnTo>
                  <a:lnTo>
                    <a:pt x="1233" y="1119"/>
                  </a:lnTo>
                  <a:lnTo>
                    <a:pt x="1206" y="1134"/>
                  </a:lnTo>
                  <a:lnTo>
                    <a:pt x="0" y="1807"/>
                  </a:lnTo>
                  <a:cubicBezTo>
                    <a:pt x="10" y="1817"/>
                    <a:pt x="18" y="1826"/>
                    <a:pt x="29" y="1834"/>
                  </a:cubicBezTo>
                  <a:lnTo>
                    <a:pt x="1258" y="1150"/>
                  </a:lnTo>
                  <a:lnTo>
                    <a:pt x="1272" y="1142"/>
                  </a:lnTo>
                  <a:cubicBezTo>
                    <a:pt x="1278" y="1140"/>
                    <a:pt x="1280" y="1136"/>
                    <a:pt x="1281" y="1130"/>
                  </a:cubicBezTo>
                  <a:cubicBezTo>
                    <a:pt x="1283" y="1125"/>
                    <a:pt x="1281" y="1120"/>
                    <a:pt x="1279" y="1116"/>
                  </a:cubicBezTo>
                  <a:lnTo>
                    <a:pt x="1264" y="1093"/>
                  </a:lnTo>
                  <a:lnTo>
                    <a:pt x="618" y="3"/>
                  </a:lnTo>
                  <a:cubicBezTo>
                    <a:pt x="604" y="1"/>
                    <a:pt x="588" y="1"/>
                    <a:pt x="57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8"/>
            <p:cNvSpPr/>
            <p:nvPr/>
          </p:nvSpPr>
          <p:spPr>
            <a:xfrm>
              <a:off x="1771875" y="3209175"/>
              <a:ext cx="34425" cy="52550"/>
            </a:xfrm>
            <a:custGeom>
              <a:avLst/>
              <a:gdLst/>
              <a:ahLst/>
              <a:cxnLst/>
              <a:rect l="l" t="t" r="r" b="b"/>
              <a:pathLst>
                <a:path w="1377" h="2102" extrusionOk="0">
                  <a:moveTo>
                    <a:pt x="889" y="1"/>
                  </a:moveTo>
                  <a:lnTo>
                    <a:pt x="1311" y="1183"/>
                  </a:lnTo>
                  <a:lnTo>
                    <a:pt x="1332" y="1242"/>
                  </a:lnTo>
                  <a:lnTo>
                    <a:pt x="1322" y="1248"/>
                  </a:lnTo>
                  <a:lnTo>
                    <a:pt x="1321" y="1248"/>
                  </a:lnTo>
                  <a:lnTo>
                    <a:pt x="0" y="2081"/>
                  </a:lnTo>
                  <a:cubicBezTo>
                    <a:pt x="13" y="2088"/>
                    <a:pt x="26" y="2094"/>
                    <a:pt x="40" y="2102"/>
                  </a:cubicBezTo>
                  <a:lnTo>
                    <a:pt x="1366" y="1267"/>
                  </a:lnTo>
                  <a:cubicBezTo>
                    <a:pt x="1367" y="1266"/>
                    <a:pt x="1369" y="1266"/>
                    <a:pt x="1369" y="1265"/>
                  </a:cubicBezTo>
                  <a:cubicBezTo>
                    <a:pt x="1375" y="1260"/>
                    <a:pt x="1376" y="1252"/>
                    <a:pt x="1374" y="1245"/>
                  </a:cubicBezTo>
                  <a:lnTo>
                    <a:pt x="1358" y="1200"/>
                  </a:lnTo>
                  <a:lnTo>
                    <a:pt x="1358" y="1199"/>
                  </a:lnTo>
                  <a:lnTo>
                    <a:pt x="933" y="12"/>
                  </a:lnTo>
                  <a:cubicBezTo>
                    <a:pt x="917" y="8"/>
                    <a:pt x="903" y="4"/>
                    <a:pt x="889"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48"/>
            <p:cNvSpPr/>
            <p:nvPr/>
          </p:nvSpPr>
          <p:spPr>
            <a:xfrm>
              <a:off x="1799025" y="3217200"/>
              <a:ext cx="27925" cy="51000"/>
            </a:xfrm>
            <a:custGeom>
              <a:avLst/>
              <a:gdLst/>
              <a:ahLst/>
              <a:cxnLst/>
              <a:rect l="l" t="t" r="r" b="b"/>
              <a:pathLst>
                <a:path w="1117" h="2040" extrusionOk="0">
                  <a:moveTo>
                    <a:pt x="603" y="1"/>
                  </a:moveTo>
                  <a:lnTo>
                    <a:pt x="1060" y="1140"/>
                  </a:lnTo>
                  <a:lnTo>
                    <a:pt x="1072" y="1171"/>
                  </a:lnTo>
                  <a:lnTo>
                    <a:pt x="1040" y="1195"/>
                  </a:lnTo>
                  <a:lnTo>
                    <a:pt x="1" y="2036"/>
                  </a:lnTo>
                  <a:cubicBezTo>
                    <a:pt x="21" y="2038"/>
                    <a:pt x="41" y="2038"/>
                    <a:pt x="61" y="2040"/>
                  </a:cubicBezTo>
                  <a:lnTo>
                    <a:pt x="1084" y="1209"/>
                  </a:lnTo>
                  <a:lnTo>
                    <a:pt x="1108" y="1192"/>
                  </a:lnTo>
                  <a:cubicBezTo>
                    <a:pt x="1114" y="1186"/>
                    <a:pt x="1116" y="1177"/>
                    <a:pt x="1114" y="1168"/>
                  </a:cubicBezTo>
                  <a:lnTo>
                    <a:pt x="1109" y="1156"/>
                  </a:lnTo>
                  <a:lnTo>
                    <a:pt x="657" y="34"/>
                  </a:lnTo>
                  <a:cubicBezTo>
                    <a:pt x="639" y="24"/>
                    <a:pt x="620" y="11"/>
                    <a:pt x="60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48"/>
            <p:cNvSpPr/>
            <p:nvPr/>
          </p:nvSpPr>
          <p:spPr>
            <a:xfrm>
              <a:off x="1862475" y="3063575"/>
              <a:ext cx="45650" cy="72250"/>
            </a:xfrm>
            <a:custGeom>
              <a:avLst/>
              <a:gdLst/>
              <a:ahLst/>
              <a:cxnLst/>
              <a:rect l="l" t="t" r="r" b="b"/>
              <a:pathLst>
                <a:path w="1826" h="2890" extrusionOk="0">
                  <a:moveTo>
                    <a:pt x="985" y="0"/>
                  </a:moveTo>
                  <a:cubicBezTo>
                    <a:pt x="964" y="0"/>
                    <a:pt x="942" y="2"/>
                    <a:pt x="919" y="6"/>
                  </a:cubicBezTo>
                  <a:cubicBezTo>
                    <a:pt x="0" y="159"/>
                    <a:pt x="1365" y="2889"/>
                    <a:pt x="1365" y="2889"/>
                  </a:cubicBezTo>
                  <a:lnTo>
                    <a:pt x="1574" y="2876"/>
                  </a:lnTo>
                  <a:cubicBezTo>
                    <a:pt x="1574" y="2876"/>
                    <a:pt x="1825" y="0"/>
                    <a:pt x="9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48"/>
            <p:cNvSpPr/>
            <p:nvPr/>
          </p:nvSpPr>
          <p:spPr>
            <a:xfrm>
              <a:off x="1892975" y="3141250"/>
              <a:ext cx="45675" cy="72250"/>
            </a:xfrm>
            <a:custGeom>
              <a:avLst/>
              <a:gdLst/>
              <a:ahLst/>
              <a:cxnLst/>
              <a:rect l="l" t="t" r="r" b="b"/>
              <a:pathLst>
                <a:path w="1827" h="2890" extrusionOk="0">
                  <a:moveTo>
                    <a:pt x="461" y="0"/>
                  </a:moveTo>
                  <a:lnTo>
                    <a:pt x="251" y="14"/>
                  </a:lnTo>
                  <a:cubicBezTo>
                    <a:pt x="251" y="14"/>
                    <a:pt x="0" y="2890"/>
                    <a:pt x="840" y="2890"/>
                  </a:cubicBezTo>
                  <a:cubicBezTo>
                    <a:pt x="862" y="2890"/>
                    <a:pt x="884" y="2888"/>
                    <a:pt x="907" y="2884"/>
                  </a:cubicBezTo>
                  <a:cubicBezTo>
                    <a:pt x="1826" y="2730"/>
                    <a:pt x="461" y="0"/>
                    <a:pt x="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48"/>
            <p:cNvSpPr/>
            <p:nvPr/>
          </p:nvSpPr>
          <p:spPr>
            <a:xfrm>
              <a:off x="1899700" y="3073275"/>
              <a:ext cx="62050" cy="64000"/>
            </a:xfrm>
            <a:custGeom>
              <a:avLst/>
              <a:gdLst/>
              <a:ahLst/>
              <a:cxnLst/>
              <a:rect l="l" t="t" r="r" b="b"/>
              <a:pathLst>
                <a:path w="2482" h="2560" extrusionOk="0">
                  <a:moveTo>
                    <a:pt x="1525" y="0"/>
                  </a:moveTo>
                  <a:cubicBezTo>
                    <a:pt x="807" y="0"/>
                    <a:pt x="0" y="2422"/>
                    <a:pt x="0" y="2422"/>
                  </a:cubicBezTo>
                  <a:lnTo>
                    <a:pt x="158" y="2559"/>
                  </a:lnTo>
                  <a:cubicBezTo>
                    <a:pt x="158" y="2559"/>
                    <a:pt x="2482" y="610"/>
                    <a:pt x="1723" y="68"/>
                  </a:cubicBezTo>
                  <a:cubicBezTo>
                    <a:pt x="1658" y="22"/>
                    <a:pt x="1592" y="0"/>
                    <a:pt x="15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48"/>
            <p:cNvSpPr/>
            <p:nvPr/>
          </p:nvSpPr>
          <p:spPr>
            <a:xfrm>
              <a:off x="1839350" y="3139775"/>
              <a:ext cx="62100" cy="64025"/>
            </a:xfrm>
            <a:custGeom>
              <a:avLst/>
              <a:gdLst/>
              <a:ahLst/>
              <a:cxnLst/>
              <a:rect l="l" t="t" r="r" b="b"/>
              <a:pathLst>
                <a:path w="2484" h="2561" extrusionOk="0">
                  <a:moveTo>
                    <a:pt x="2326" y="0"/>
                  </a:moveTo>
                  <a:cubicBezTo>
                    <a:pt x="2326" y="0"/>
                    <a:pt x="1" y="1951"/>
                    <a:pt x="759" y="2493"/>
                  </a:cubicBezTo>
                  <a:cubicBezTo>
                    <a:pt x="824" y="2539"/>
                    <a:pt x="891" y="2560"/>
                    <a:pt x="958" y="2560"/>
                  </a:cubicBezTo>
                  <a:cubicBezTo>
                    <a:pt x="1676" y="2560"/>
                    <a:pt x="2484" y="139"/>
                    <a:pt x="2484" y="139"/>
                  </a:cubicBezTo>
                  <a:lnTo>
                    <a:pt x="23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48"/>
            <p:cNvSpPr/>
            <p:nvPr/>
          </p:nvSpPr>
          <p:spPr>
            <a:xfrm>
              <a:off x="1903275" y="3115450"/>
              <a:ext cx="74550" cy="25225"/>
            </a:xfrm>
            <a:custGeom>
              <a:avLst/>
              <a:gdLst/>
              <a:ahLst/>
              <a:cxnLst/>
              <a:rect l="l" t="t" r="r" b="b"/>
              <a:pathLst>
                <a:path w="2982" h="1009" extrusionOk="0">
                  <a:moveTo>
                    <a:pt x="2362" y="1"/>
                  </a:moveTo>
                  <a:cubicBezTo>
                    <a:pt x="1528" y="1"/>
                    <a:pt x="0" y="765"/>
                    <a:pt x="0" y="765"/>
                  </a:cubicBezTo>
                  <a:lnTo>
                    <a:pt x="15" y="973"/>
                  </a:lnTo>
                  <a:cubicBezTo>
                    <a:pt x="15" y="973"/>
                    <a:pt x="419" y="1009"/>
                    <a:pt x="925" y="1009"/>
                  </a:cubicBezTo>
                  <a:cubicBezTo>
                    <a:pt x="1801" y="1009"/>
                    <a:pt x="2981" y="902"/>
                    <a:pt x="2884" y="319"/>
                  </a:cubicBezTo>
                  <a:cubicBezTo>
                    <a:pt x="2845" y="87"/>
                    <a:pt x="2643" y="1"/>
                    <a:pt x="23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48"/>
            <p:cNvSpPr/>
            <p:nvPr/>
          </p:nvSpPr>
          <p:spPr>
            <a:xfrm>
              <a:off x="1823300" y="3136375"/>
              <a:ext cx="74575" cy="25225"/>
            </a:xfrm>
            <a:custGeom>
              <a:avLst/>
              <a:gdLst/>
              <a:ahLst/>
              <a:cxnLst/>
              <a:rect l="l" t="t" r="r" b="b"/>
              <a:pathLst>
                <a:path w="2983" h="1009" extrusionOk="0">
                  <a:moveTo>
                    <a:pt x="2061" y="0"/>
                  </a:moveTo>
                  <a:cubicBezTo>
                    <a:pt x="1184" y="0"/>
                    <a:pt x="0" y="107"/>
                    <a:pt x="98" y="691"/>
                  </a:cubicBezTo>
                  <a:cubicBezTo>
                    <a:pt x="137" y="922"/>
                    <a:pt x="339" y="1009"/>
                    <a:pt x="620" y="1009"/>
                  </a:cubicBezTo>
                  <a:cubicBezTo>
                    <a:pt x="1454" y="1009"/>
                    <a:pt x="2982" y="245"/>
                    <a:pt x="2982" y="245"/>
                  </a:cubicBezTo>
                  <a:lnTo>
                    <a:pt x="2968" y="35"/>
                  </a:lnTo>
                  <a:cubicBezTo>
                    <a:pt x="2968" y="35"/>
                    <a:pt x="2565" y="0"/>
                    <a:pt x="2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48"/>
            <p:cNvSpPr/>
            <p:nvPr/>
          </p:nvSpPr>
          <p:spPr>
            <a:xfrm>
              <a:off x="1901825" y="3137650"/>
              <a:ext cx="75850" cy="46925"/>
            </a:xfrm>
            <a:custGeom>
              <a:avLst/>
              <a:gdLst/>
              <a:ahLst/>
              <a:cxnLst/>
              <a:rect l="l" t="t" r="r" b="b"/>
              <a:pathLst>
                <a:path w="3034" h="1877" extrusionOk="0">
                  <a:moveTo>
                    <a:pt x="138" y="0"/>
                  </a:moveTo>
                  <a:lnTo>
                    <a:pt x="0" y="158"/>
                  </a:lnTo>
                  <a:cubicBezTo>
                    <a:pt x="0" y="158"/>
                    <a:pt x="1442" y="1877"/>
                    <a:pt x="2191" y="1877"/>
                  </a:cubicBezTo>
                  <a:cubicBezTo>
                    <a:pt x="2313" y="1877"/>
                    <a:pt x="2417" y="1831"/>
                    <a:pt x="2493" y="1724"/>
                  </a:cubicBezTo>
                  <a:cubicBezTo>
                    <a:pt x="3033" y="966"/>
                    <a:pt x="138" y="0"/>
                    <a:pt x="1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48"/>
            <p:cNvSpPr/>
            <p:nvPr/>
          </p:nvSpPr>
          <p:spPr>
            <a:xfrm>
              <a:off x="1823450" y="3092475"/>
              <a:ext cx="75875" cy="46950"/>
            </a:xfrm>
            <a:custGeom>
              <a:avLst/>
              <a:gdLst/>
              <a:ahLst/>
              <a:cxnLst/>
              <a:rect l="l" t="t" r="r" b="b"/>
              <a:pathLst>
                <a:path w="3035" h="1878" extrusionOk="0">
                  <a:moveTo>
                    <a:pt x="844" y="1"/>
                  </a:moveTo>
                  <a:cubicBezTo>
                    <a:pt x="722" y="1"/>
                    <a:pt x="618" y="47"/>
                    <a:pt x="542" y="153"/>
                  </a:cubicBezTo>
                  <a:cubicBezTo>
                    <a:pt x="0" y="912"/>
                    <a:pt x="2895" y="1878"/>
                    <a:pt x="2895" y="1878"/>
                  </a:cubicBezTo>
                  <a:lnTo>
                    <a:pt x="3034" y="1720"/>
                  </a:lnTo>
                  <a:cubicBezTo>
                    <a:pt x="3034" y="1720"/>
                    <a:pt x="1593" y="1"/>
                    <a:pt x="8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48"/>
            <p:cNvSpPr/>
            <p:nvPr/>
          </p:nvSpPr>
          <p:spPr>
            <a:xfrm>
              <a:off x="1886700" y="3124500"/>
              <a:ext cx="24525" cy="24550"/>
            </a:xfrm>
            <a:custGeom>
              <a:avLst/>
              <a:gdLst/>
              <a:ahLst/>
              <a:cxnLst/>
              <a:rect l="l" t="t" r="r" b="b"/>
              <a:pathLst>
                <a:path w="981" h="982" extrusionOk="0">
                  <a:moveTo>
                    <a:pt x="491" y="0"/>
                  </a:moveTo>
                  <a:cubicBezTo>
                    <a:pt x="219" y="0"/>
                    <a:pt x="0" y="220"/>
                    <a:pt x="0" y="490"/>
                  </a:cubicBezTo>
                  <a:cubicBezTo>
                    <a:pt x="0" y="762"/>
                    <a:pt x="219" y="982"/>
                    <a:pt x="491" y="982"/>
                  </a:cubicBezTo>
                  <a:cubicBezTo>
                    <a:pt x="762" y="982"/>
                    <a:pt x="981" y="762"/>
                    <a:pt x="981" y="490"/>
                  </a:cubicBezTo>
                  <a:cubicBezTo>
                    <a:pt x="981" y="220"/>
                    <a:pt x="762" y="0"/>
                    <a:pt x="491" y="0"/>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48"/>
            <p:cNvSpPr/>
            <p:nvPr/>
          </p:nvSpPr>
          <p:spPr>
            <a:xfrm>
              <a:off x="1840725" y="3262425"/>
              <a:ext cx="40700" cy="39175"/>
            </a:xfrm>
            <a:custGeom>
              <a:avLst/>
              <a:gdLst/>
              <a:ahLst/>
              <a:cxnLst/>
              <a:rect l="l" t="t" r="r" b="b"/>
              <a:pathLst>
                <a:path w="1628" h="1567" extrusionOk="0">
                  <a:moveTo>
                    <a:pt x="982" y="391"/>
                  </a:moveTo>
                  <a:cubicBezTo>
                    <a:pt x="988" y="391"/>
                    <a:pt x="994" y="393"/>
                    <a:pt x="1000" y="395"/>
                  </a:cubicBezTo>
                  <a:cubicBezTo>
                    <a:pt x="1025" y="403"/>
                    <a:pt x="1036" y="431"/>
                    <a:pt x="1033" y="483"/>
                  </a:cubicBezTo>
                  <a:cubicBezTo>
                    <a:pt x="1030" y="535"/>
                    <a:pt x="1009" y="618"/>
                    <a:pt x="972" y="736"/>
                  </a:cubicBezTo>
                  <a:cubicBezTo>
                    <a:pt x="908" y="935"/>
                    <a:pt x="853" y="1034"/>
                    <a:pt x="807" y="1034"/>
                  </a:cubicBezTo>
                  <a:cubicBezTo>
                    <a:pt x="804" y="1034"/>
                    <a:pt x="800" y="1033"/>
                    <a:pt x="797" y="1032"/>
                  </a:cubicBezTo>
                  <a:cubicBezTo>
                    <a:pt x="760" y="1021"/>
                    <a:pt x="746" y="995"/>
                    <a:pt x="758" y="960"/>
                  </a:cubicBezTo>
                  <a:lnTo>
                    <a:pt x="934" y="418"/>
                  </a:lnTo>
                  <a:cubicBezTo>
                    <a:pt x="948" y="401"/>
                    <a:pt x="964" y="391"/>
                    <a:pt x="982" y="391"/>
                  </a:cubicBezTo>
                  <a:close/>
                  <a:moveTo>
                    <a:pt x="617" y="0"/>
                  </a:moveTo>
                  <a:cubicBezTo>
                    <a:pt x="604" y="0"/>
                    <a:pt x="591" y="0"/>
                    <a:pt x="578" y="1"/>
                  </a:cubicBezTo>
                  <a:cubicBezTo>
                    <a:pt x="492" y="6"/>
                    <a:pt x="442" y="23"/>
                    <a:pt x="434" y="53"/>
                  </a:cubicBezTo>
                  <a:lnTo>
                    <a:pt x="8" y="1369"/>
                  </a:lnTo>
                  <a:cubicBezTo>
                    <a:pt x="0" y="1388"/>
                    <a:pt x="11" y="1405"/>
                    <a:pt x="39" y="1421"/>
                  </a:cubicBezTo>
                  <a:cubicBezTo>
                    <a:pt x="63" y="1438"/>
                    <a:pt x="118" y="1459"/>
                    <a:pt x="202" y="1488"/>
                  </a:cubicBezTo>
                  <a:cubicBezTo>
                    <a:pt x="287" y="1515"/>
                    <a:pt x="368" y="1536"/>
                    <a:pt x="451" y="1553"/>
                  </a:cubicBezTo>
                  <a:cubicBezTo>
                    <a:pt x="494" y="1562"/>
                    <a:pt x="527" y="1567"/>
                    <a:pt x="549" y="1567"/>
                  </a:cubicBezTo>
                  <a:cubicBezTo>
                    <a:pt x="568" y="1567"/>
                    <a:pt x="579" y="1563"/>
                    <a:pt x="581" y="1556"/>
                  </a:cubicBezTo>
                  <a:lnTo>
                    <a:pt x="657" y="1322"/>
                  </a:lnTo>
                  <a:lnTo>
                    <a:pt x="688" y="1126"/>
                  </a:lnTo>
                  <a:lnTo>
                    <a:pt x="705" y="1131"/>
                  </a:lnTo>
                  <a:lnTo>
                    <a:pt x="700" y="1152"/>
                  </a:lnTo>
                  <a:cubicBezTo>
                    <a:pt x="697" y="1183"/>
                    <a:pt x="705" y="1222"/>
                    <a:pt x="728" y="1271"/>
                  </a:cubicBezTo>
                  <a:cubicBezTo>
                    <a:pt x="739" y="1294"/>
                    <a:pt x="760" y="1318"/>
                    <a:pt x="788" y="1342"/>
                  </a:cubicBezTo>
                  <a:cubicBezTo>
                    <a:pt x="818" y="1367"/>
                    <a:pt x="855" y="1385"/>
                    <a:pt x="899" y="1399"/>
                  </a:cubicBezTo>
                  <a:cubicBezTo>
                    <a:pt x="954" y="1417"/>
                    <a:pt x="1006" y="1426"/>
                    <a:pt x="1054" y="1426"/>
                  </a:cubicBezTo>
                  <a:cubicBezTo>
                    <a:pt x="1112" y="1426"/>
                    <a:pt x="1165" y="1413"/>
                    <a:pt x="1212" y="1386"/>
                  </a:cubicBezTo>
                  <a:cubicBezTo>
                    <a:pt x="1254" y="1362"/>
                    <a:pt x="1293" y="1331"/>
                    <a:pt x="1328" y="1295"/>
                  </a:cubicBezTo>
                  <a:cubicBezTo>
                    <a:pt x="1362" y="1258"/>
                    <a:pt x="1394" y="1213"/>
                    <a:pt x="1425" y="1157"/>
                  </a:cubicBezTo>
                  <a:cubicBezTo>
                    <a:pt x="1455" y="1102"/>
                    <a:pt x="1482" y="1047"/>
                    <a:pt x="1504" y="990"/>
                  </a:cubicBezTo>
                  <a:cubicBezTo>
                    <a:pt x="1526" y="933"/>
                    <a:pt x="1547" y="878"/>
                    <a:pt x="1566" y="818"/>
                  </a:cubicBezTo>
                  <a:cubicBezTo>
                    <a:pt x="1586" y="759"/>
                    <a:pt x="1598" y="714"/>
                    <a:pt x="1607" y="683"/>
                  </a:cubicBezTo>
                  <a:cubicBezTo>
                    <a:pt x="1614" y="651"/>
                    <a:pt x="1619" y="607"/>
                    <a:pt x="1624" y="551"/>
                  </a:cubicBezTo>
                  <a:cubicBezTo>
                    <a:pt x="1628" y="495"/>
                    <a:pt x="1624" y="446"/>
                    <a:pt x="1612" y="405"/>
                  </a:cubicBezTo>
                  <a:cubicBezTo>
                    <a:pt x="1599" y="364"/>
                    <a:pt x="1573" y="324"/>
                    <a:pt x="1535" y="283"/>
                  </a:cubicBezTo>
                  <a:cubicBezTo>
                    <a:pt x="1497" y="242"/>
                    <a:pt x="1450" y="212"/>
                    <a:pt x="1392" y="194"/>
                  </a:cubicBezTo>
                  <a:cubicBezTo>
                    <a:pt x="1334" y="175"/>
                    <a:pt x="1283" y="164"/>
                    <a:pt x="1235" y="164"/>
                  </a:cubicBezTo>
                  <a:cubicBezTo>
                    <a:pt x="1188" y="164"/>
                    <a:pt x="1150" y="168"/>
                    <a:pt x="1123" y="178"/>
                  </a:cubicBezTo>
                  <a:cubicBezTo>
                    <a:pt x="1093" y="187"/>
                    <a:pt x="1064" y="201"/>
                    <a:pt x="1035" y="220"/>
                  </a:cubicBezTo>
                  <a:cubicBezTo>
                    <a:pt x="1003" y="240"/>
                    <a:pt x="984" y="254"/>
                    <a:pt x="978" y="266"/>
                  </a:cubicBezTo>
                  <a:lnTo>
                    <a:pt x="961" y="261"/>
                  </a:lnTo>
                  <a:cubicBezTo>
                    <a:pt x="968" y="183"/>
                    <a:pt x="972" y="138"/>
                    <a:pt x="970" y="126"/>
                  </a:cubicBezTo>
                  <a:cubicBezTo>
                    <a:pt x="967" y="115"/>
                    <a:pt x="956" y="100"/>
                    <a:pt x="936" y="83"/>
                  </a:cubicBezTo>
                  <a:cubicBezTo>
                    <a:pt x="916" y="66"/>
                    <a:pt x="884" y="51"/>
                    <a:pt x="844" y="37"/>
                  </a:cubicBezTo>
                  <a:cubicBezTo>
                    <a:pt x="766" y="13"/>
                    <a:pt x="691" y="0"/>
                    <a:pt x="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48"/>
            <p:cNvSpPr/>
            <p:nvPr/>
          </p:nvSpPr>
          <p:spPr>
            <a:xfrm>
              <a:off x="1882300" y="3260125"/>
              <a:ext cx="19225" cy="42175"/>
            </a:xfrm>
            <a:custGeom>
              <a:avLst/>
              <a:gdLst/>
              <a:ahLst/>
              <a:cxnLst/>
              <a:rect l="l" t="t" r="r" b="b"/>
              <a:pathLst>
                <a:path w="769" h="1687" extrusionOk="0">
                  <a:moveTo>
                    <a:pt x="482" y="0"/>
                  </a:moveTo>
                  <a:cubicBezTo>
                    <a:pt x="421" y="0"/>
                    <a:pt x="362" y="7"/>
                    <a:pt x="306" y="22"/>
                  </a:cubicBezTo>
                  <a:cubicBezTo>
                    <a:pt x="221" y="43"/>
                    <a:pt x="177" y="69"/>
                    <a:pt x="173" y="101"/>
                  </a:cubicBezTo>
                  <a:lnTo>
                    <a:pt x="4" y="1596"/>
                  </a:lnTo>
                  <a:cubicBezTo>
                    <a:pt x="1" y="1616"/>
                    <a:pt x="11" y="1629"/>
                    <a:pt x="36" y="1640"/>
                  </a:cubicBezTo>
                  <a:cubicBezTo>
                    <a:pt x="61" y="1652"/>
                    <a:pt x="116" y="1661"/>
                    <a:pt x="204" y="1671"/>
                  </a:cubicBezTo>
                  <a:cubicBezTo>
                    <a:pt x="290" y="1681"/>
                    <a:pt x="376" y="1686"/>
                    <a:pt x="458" y="1686"/>
                  </a:cubicBezTo>
                  <a:cubicBezTo>
                    <a:pt x="541" y="1686"/>
                    <a:pt x="585" y="1679"/>
                    <a:pt x="587" y="1663"/>
                  </a:cubicBezTo>
                  <a:lnTo>
                    <a:pt x="761" y="128"/>
                  </a:lnTo>
                  <a:cubicBezTo>
                    <a:pt x="769" y="61"/>
                    <a:pt x="707" y="20"/>
                    <a:pt x="574" y="5"/>
                  </a:cubicBezTo>
                  <a:cubicBezTo>
                    <a:pt x="543" y="2"/>
                    <a:pt x="512" y="0"/>
                    <a:pt x="4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48"/>
            <p:cNvSpPr/>
            <p:nvPr/>
          </p:nvSpPr>
          <p:spPr>
            <a:xfrm>
              <a:off x="1904175" y="3270525"/>
              <a:ext cx="33300" cy="33125"/>
            </a:xfrm>
            <a:custGeom>
              <a:avLst/>
              <a:gdLst/>
              <a:ahLst/>
              <a:cxnLst/>
              <a:rect l="l" t="t" r="r" b="b"/>
              <a:pathLst>
                <a:path w="1332" h="1325" extrusionOk="0">
                  <a:moveTo>
                    <a:pt x="700" y="682"/>
                  </a:moveTo>
                  <a:lnTo>
                    <a:pt x="722" y="937"/>
                  </a:lnTo>
                  <a:cubicBezTo>
                    <a:pt x="723" y="948"/>
                    <a:pt x="717" y="959"/>
                    <a:pt x="708" y="968"/>
                  </a:cubicBezTo>
                  <a:cubicBezTo>
                    <a:pt x="697" y="979"/>
                    <a:pt x="684" y="985"/>
                    <a:pt x="665" y="986"/>
                  </a:cubicBezTo>
                  <a:cubicBezTo>
                    <a:pt x="663" y="986"/>
                    <a:pt x="661" y="986"/>
                    <a:pt x="660" y="986"/>
                  </a:cubicBezTo>
                  <a:cubicBezTo>
                    <a:pt x="620" y="986"/>
                    <a:pt x="595" y="940"/>
                    <a:pt x="587" y="849"/>
                  </a:cubicBezTo>
                  <a:cubicBezTo>
                    <a:pt x="584" y="808"/>
                    <a:pt x="592" y="771"/>
                    <a:pt x="612" y="738"/>
                  </a:cubicBezTo>
                  <a:cubicBezTo>
                    <a:pt x="632" y="705"/>
                    <a:pt x="663" y="686"/>
                    <a:pt x="700" y="682"/>
                  </a:cubicBezTo>
                  <a:close/>
                  <a:moveTo>
                    <a:pt x="719" y="0"/>
                  </a:moveTo>
                  <a:cubicBezTo>
                    <a:pt x="681" y="0"/>
                    <a:pt x="640" y="3"/>
                    <a:pt x="596" y="6"/>
                  </a:cubicBezTo>
                  <a:cubicBezTo>
                    <a:pt x="505" y="14"/>
                    <a:pt x="409" y="35"/>
                    <a:pt x="314" y="70"/>
                  </a:cubicBezTo>
                  <a:cubicBezTo>
                    <a:pt x="219" y="102"/>
                    <a:pt x="147" y="136"/>
                    <a:pt x="96" y="172"/>
                  </a:cubicBezTo>
                  <a:cubicBezTo>
                    <a:pt x="44" y="206"/>
                    <a:pt x="21" y="234"/>
                    <a:pt x="22" y="253"/>
                  </a:cubicBezTo>
                  <a:cubicBezTo>
                    <a:pt x="26" y="308"/>
                    <a:pt x="54" y="369"/>
                    <a:pt x="105" y="434"/>
                  </a:cubicBezTo>
                  <a:cubicBezTo>
                    <a:pt x="154" y="496"/>
                    <a:pt x="192" y="527"/>
                    <a:pt x="218" y="527"/>
                  </a:cubicBezTo>
                  <a:cubicBezTo>
                    <a:pt x="219" y="527"/>
                    <a:pt x="220" y="527"/>
                    <a:pt x="221" y="527"/>
                  </a:cubicBezTo>
                  <a:cubicBezTo>
                    <a:pt x="232" y="526"/>
                    <a:pt x="253" y="514"/>
                    <a:pt x="285" y="491"/>
                  </a:cubicBezTo>
                  <a:cubicBezTo>
                    <a:pt x="317" y="469"/>
                    <a:pt x="356" y="446"/>
                    <a:pt x="405" y="423"/>
                  </a:cubicBezTo>
                  <a:cubicBezTo>
                    <a:pt x="452" y="399"/>
                    <a:pt x="494" y="386"/>
                    <a:pt x="529" y="383"/>
                  </a:cubicBezTo>
                  <a:cubicBezTo>
                    <a:pt x="539" y="382"/>
                    <a:pt x="549" y="382"/>
                    <a:pt x="557" y="382"/>
                  </a:cubicBezTo>
                  <a:cubicBezTo>
                    <a:pt x="579" y="382"/>
                    <a:pt x="597" y="385"/>
                    <a:pt x="610" y="392"/>
                  </a:cubicBezTo>
                  <a:cubicBezTo>
                    <a:pt x="652" y="413"/>
                    <a:pt x="675" y="454"/>
                    <a:pt x="681" y="513"/>
                  </a:cubicBezTo>
                  <a:lnTo>
                    <a:pt x="610" y="519"/>
                  </a:lnTo>
                  <a:cubicBezTo>
                    <a:pt x="498" y="528"/>
                    <a:pt x="396" y="549"/>
                    <a:pt x="303" y="582"/>
                  </a:cubicBezTo>
                  <a:cubicBezTo>
                    <a:pt x="243" y="606"/>
                    <a:pt x="190" y="632"/>
                    <a:pt x="147" y="664"/>
                  </a:cubicBezTo>
                  <a:cubicBezTo>
                    <a:pt x="103" y="696"/>
                    <a:pt x="66" y="738"/>
                    <a:pt x="39" y="791"/>
                  </a:cubicBezTo>
                  <a:cubicBezTo>
                    <a:pt x="11" y="844"/>
                    <a:pt x="1" y="904"/>
                    <a:pt x="6" y="973"/>
                  </a:cubicBezTo>
                  <a:cubicBezTo>
                    <a:pt x="11" y="1041"/>
                    <a:pt x="28" y="1099"/>
                    <a:pt x="55" y="1148"/>
                  </a:cubicBezTo>
                  <a:cubicBezTo>
                    <a:pt x="82" y="1196"/>
                    <a:pt x="111" y="1232"/>
                    <a:pt x="144" y="1255"/>
                  </a:cubicBezTo>
                  <a:cubicBezTo>
                    <a:pt x="210" y="1301"/>
                    <a:pt x="295" y="1325"/>
                    <a:pt x="397" y="1325"/>
                  </a:cubicBezTo>
                  <a:cubicBezTo>
                    <a:pt x="418" y="1325"/>
                    <a:pt x="440" y="1324"/>
                    <a:pt x="463" y="1322"/>
                  </a:cubicBezTo>
                  <a:cubicBezTo>
                    <a:pt x="624" y="1307"/>
                    <a:pt x="717" y="1233"/>
                    <a:pt x="742" y="1105"/>
                  </a:cubicBezTo>
                  <a:lnTo>
                    <a:pt x="758" y="1103"/>
                  </a:lnTo>
                  <a:lnTo>
                    <a:pt x="786" y="1226"/>
                  </a:lnTo>
                  <a:cubicBezTo>
                    <a:pt x="790" y="1238"/>
                    <a:pt x="794" y="1249"/>
                    <a:pt x="799" y="1254"/>
                  </a:cubicBezTo>
                  <a:cubicBezTo>
                    <a:pt x="803" y="1259"/>
                    <a:pt x="817" y="1264"/>
                    <a:pt x="839" y="1266"/>
                  </a:cubicBezTo>
                  <a:cubicBezTo>
                    <a:pt x="846" y="1267"/>
                    <a:pt x="854" y="1267"/>
                    <a:pt x="864" y="1267"/>
                  </a:cubicBezTo>
                  <a:cubicBezTo>
                    <a:pt x="892" y="1267"/>
                    <a:pt x="933" y="1264"/>
                    <a:pt x="989" y="1259"/>
                  </a:cubicBezTo>
                  <a:cubicBezTo>
                    <a:pt x="1065" y="1253"/>
                    <a:pt x="1141" y="1242"/>
                    <a:pt x="1217" y="1226"/>
                  </a:cubicBezTo>
                  <a:cubicBezTo>
                    <a:pt x="1294" y="1210"/>
                    <a:pt x="1332" y="1194"/>
                    <a:pt x="1331" y="1178"/>
                  </a:cubicBezTo>
                  <a:lnTo>
                    <a:pt x="1274" y="526"/>
                  </a:lnTo>
                  <a:cubicBezTo>
                    <a:pt x="1268" y="448"/>
                    <a:pt x="1257" y="382"/>
                    <a:pt x="1242" y="329"/>
                  </a:cubicBezTo>
                  <a:cubicBezTo>
                    <a:pt x="1231" y="284"/>
                    <a:pt x="1216" y="247"/>
                    <a:pt x="1199" y="219"/>
                  </a:cubicBezTo>
                  <a:cubicBezTo>
                    <a:pt x="1181" y="192"/>
                    <a:pt x="1157" y="161"/>
                    <a:pt x="1124" y="127"/>
                  </a:cubicBezTo>
                  <a:cubicBezTo>
                    <a:pt x="1091" y="93"/>
                    <a:pt x="1053" y="69"/>
                    <a:pt x="1008" y="50"/>
                  </a:cubicBezTo>
                  <a:cubicBezTo>
                    <a:pt x="964" y="33"/>
                    <a:pt x="907" y="18"/>
                    <a:pt x="838" y="9"/>
                  </a:cubicBezTo>
                  <a:cubicBezTo>
                    <a:pt x="802" y="3"/>
                    <a:pt x="762" y="0"/>
                    <a:pt x="7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48"/>
            <p:cNvSpPr/>
            <p:nvPr/>
          </p:nvSpPr>
          <p:spPr>
            <a:xfrm>
              <a:off x="1937650" y="3259925"/>
              <a:ext cx="40500" cy="38425"/>
            </a:xfrm>
            <a:custGeom>
              <a:avLst/>
              <a:gdLst/>
              <a:ahLst/>
              <a:cxnLst/>
              <a:rect l="l" t="t" r="r" b="b"/>
              <a:pathLst>
                <a:path w="1620" h="1537" extrusionOk="0">
                  <a:moveTo>
                    <a:pt x="1001" y="1"/>
                  </a:moveTo>
                  <a:cubicBezTo>
                    <a:pt x="951" y="1"/>
                    <a:pt x="896" y="12"/>
                    <a:pt x="836" y="35"/>
                  </a:cubicBezTo>
                  <a:cubicBezTo>
                    <a:pt x="788" y="53"/>
                    <a:pt x="747" y="75"/>
                    <a:pt x="711" y="101"/>
                  </a:cubicBezTo>
                  <a:cubicBezTo>
                    <a:pt x="626" y="169"/>
                    <a:pt x="579" y="248"/>
                    <a:pt x="568" y="342"/>
                  </a:cubicBezTo>
                  <a:lnTo>
                    <a:pt x="554" y="347"/>
                  </a:lnTo>
                  <a:lnTo>
                    <a:pt x="503" y="264"/>
                  </a:lnTo>
                  <a:cubicBezTo>
                    <a:pt x="485" y="237"/>
                    <a:pt x="457" y="224"/>
                    <a:pt x="420" y="224"/>
                  </a:cubicBezTo>
                  <a:cubicBezTo>
                    <a:pt x="394" y="224"/>
                    <a:pt x="363" y="230"/>
                    <a:pt x="327" y="243"/>
                  </a:cubicBezTo>
                  <a:cubicBezTo>
                    <a:pt x="241" y="275"/>
                    <a:pt x="163" y="320"/>
                    <a:pt x="96" y="378"/>
                  </a:cubicBezTo>
                  <a:cubicBezTo>
                    <a:pt x="30" y="436"/>
                    <a:pt x="0" y="478"/>
                    <a:pt x="11" y="506"/>
                  </a:cubicBezTo>
                  <a:lnTo>
                    <a:pt x="383" y="1513"/>
                  </a:lnTo>
                  <a:cubicBezTo>
                    <a:pt x="389" y="1529"/>
                    <a:pt x="404" y="1536"/>
                    <a:pt x="430" y="1536"/>
                  </a:cubicBezTo>
                  <a:cubicBezTo>
                    <a:pt x="431" y="1536"/>
                    <a:pt x="433" y="1536"/>
                    <a:pt x="435" y="1536"/>
                  </a:cubicBezTo>
                  <a:cubicBezTo>
                    <a:pt x="462" y="1535"/>
                    <a:pt x="516" y="1519"/>
                    <a:pt x="599" y="1489"/>
                  </a:cubicBezTo>
                  <a:cubicBezTo>
                    <a:pt x="682" y="1458"/>
                    <a:pt x="759" y="1425"/>
                    <a:pt x="832" y="1388"/>
                  </a:cubicBezTo>
                  <a:cubicBezTo>
                    <a:pt x="906" y="1349"/>
                    <a:pt x="941" y="1323"/>
                    <a:pt x="935" y="1309"/>
                  </a:cubicBezTo>
                  <a:lnTo>
                    <a:pt x="638" y="505"/>
                  </a:lnTo>
                  <a:cubicBezTo>
                    <a:pt x="625" y="468"/>
                    <a:pt x="637" y="443"/>
                    <a:pt x="675" y="428"/>
                  </a:cubicBezTo>
                  <a:cubicBezTo>
                    <a:pt x="682" y="426"/>
                    <a:pt x="689" y="425"/>
                    <a:pt x="695" y="425"/>
                  </a:cubicBezTo>
                  <a:cubicBezTo>
                    <a:pt x="712" y="425"/>
                    <a:pt x="727" y="433"/>
                    <a:pt x="741" y="448"/>
                  </a:cubicBezTo>
                  <a:cubicBezTo>
                    <a:pt x="750" y="462"/>
                    <a:pt x="761" y="478"/>
                    <a:pt x="772" y="495"/>
                  </a:cubicBezTo>
                  <a:cubicBezTo>
                    <a:pt x="784" y="513"/>
                    <a:pt x="801" y="551"/>
                    <a:pt x="824" y="612"/>
                  </a:cubicBezTo>
                  <a:lnTo>
                    <a:pt x="1063" y="1262"/>
                  </a:lnTo>
                  <a:cubicBezTo>
                    <a:pt x="1068" y="1278"/>
                    <a:pt x="1084" y="1286"/>
                    <a:pt x="1106" y="1286"/>
                  </a:cubicBezTo>
                  <a:cubicBezTo>
                    <a:pt x="1108" y="1286"/>
                    <a:pt x="1111" y="1286"/>
                    <a:pt x="1113" y="1286"/>
                  </a:cubicBezTo>
                  <a:cubicBezTo>
                    <a:pt x="1140" y="1285"/>
                    <a:pt x="1193" y="1269"/>
                    <a:pt x="1276" y="1238"/>
                  </a:cubicBezTo>
                  <a:cubicBezTo>
                    <a:pt x="1358" y="1207"/>
                    <a:pt x="1437" y="1174"/>
                    <a:pt x="1511" y="1136"/>
                  </a:cubicBezTo>
                  <a:cubicBezTo>
                    <a:pt x="1586" y="1099"/>
                    <a:pt x="1619" y="1072"/>
                    <a:pt x="1614" y="1058"/>
                  </a:cubicBezTo>
                  <a:lnTo>
                    <a:pt x="1382" y="428"/>
                  </a:lnTo>
                  <a:cubicBezTo>
                    <a:pt x="1313" y="243"/>
                    <a:pt x="1240" y="120"/>
                    <a:pt x="1159" y="54"/>
                  </a:cubicBezTo>
                  <a:cubicBezTo>
                    <a:pt x="1116" y="19"/>
                    <a:pt x="1063" y="1"/>
                    <a:pt x="10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48"/>
            <p:cNvSpPr/>
            <p:nvPr/>
          </p:nvSpPr>
          <p:spPr>
            <a:xfrm>
              <a:off x="1967175" y="3239300"/>
              <a:ext cx="37150" cy="38150"/>
            </a:xfrm>
            <a:custGeom>
              <a:avLst/>
              <a:gdLst/>
              <a:ahLst/>
              <a:cxnLst/>
              <a:rect l="l" t="t" r="r" b="b"/>
              <a:pathLst>
                <a:path w="1486" h="1526" extrusionOk="0">
                  <a:moveTo>
                    <a:pt x="420" y="1"/>
                  </a:moveTo>
                  <a:cubicBezTo>
                    <a:pt x="381" y="1"/>
                    <a:pt x="331" y="22"/>
                    <a:pt x="268" y="63"/>
                  </a:cubicBezTo>
                  <a:cubicBezTo>
                    <a:pt x="197" y="111"/>
                    <a:pt x="133" y="171"/>
                    <a:pt x="75" y="241"/>
                  </a:cubicBezTo>
                  <a:cubicBezTo>
                    <a:pt x="18" y="313"/>
                    <a:pt x="1" y="368"/>
                    <a:pt x="26" y="404"/>
                  </a:cubicBezTo>
                  <a:lnTo>
                    <a:pt x="171" y="624"/>
                  </a:lnTo>
                  <a:lnTo>
                    <a:pt x="113" y="662"/>
                  </a:lnTo>
                  <a:cubicBezTo>
                    <a:pt x="89" y="678"/>
                    <a:pt x="82" y="709"/>
                    <a:pt x="91" y="757"/>
                  </a:cubicBezTo>
                  <a:cubicBezTo>
                    <a:pt x="101" y="804"/>
                    <a:pt x="121" y="853"/>
                    <a:pt x="153" y="900"/>
                  </a:cubicBezTo>
                  <a:cubicBezTo>
                    <a:pt x="186" y="947"/>
                    <a:pt x="216" y="983"/>
                    <a:pt x="244" y="1004"/>
                  </a:cubicBezTo>
                  <a:cubicBezTo>
                    <a:pt x="263" y="1019"/>
                    <a:pt x="280" y="1027"/>
                    <a:pt x="292" y="1027"/>
                  </a:cubicBezTo>
                  <a:cubicBezTo>
                    <a:pt x="297" y="1027"/>
                    <a:pt x="302" y="1025"/>
                    <a:pt x="306" y="1023"/>
                  </a:cubicBezTo>
                  <a:lnTo>
                    <a:pt x="396" y="962"/>
                  </a:lnTo>
                  <a:lnTo>
                    <a:pt x="585" y="1245"/>
                  </a:lnTo>
                  <a:cubicBezTo>
                    <a:pt x="708" y="1431"/>
                    <a:pt x="834" y="1526"/>
                    <a:pt x="962" y="1526"/>
                  </a:cubicBezTo>
                  <a:cubicBezTo>
                    <a:pt x="1027" y="1526"/>
                    <a:pt x="1090" y="1514"/>
                    <a:pt x="1147" y="1490"/>
                  </a:cubicBezTo>
                  <a:cubicBezTo>
                    <a:pt x="1205" y="1468"/>
                    <a:pt x="1273" y="1430"/>
                    <a:pt x="1349" y="1379"/>
                  </a:cubicBezTo>
                  <a:cubicBezTo>
                    <a:pt x="1426" y="1326"/>
                    <a:pt x="1469" y="1284"/>
                    <a:pt x="1477" y="1249"/>
                  </a:cubicBezTo>
                  <a:cubicBezTo>
                    <a:pt x="1485" y="1214"/>
                    <a:pt x="1462" y="1157"/>
                    <a:pt x="1410" y="1076"/>
                  </a:cubicBezTo>
                  <a:cubicBezTo>
                    <a:pt x="1383" y="1033"/>
                    <a:pt x="1360" y="1004"/>
                    <a:pt x="1342" y="987"/>
                  </a:cubicBezTo>
                  <a:cubicBezTo>
                    <a:pt x="1331" y="978"/>
                    <a:pt x="1321" y="973"/>
                    <a:pt x="1310" y="973"/>
                  </a:cubicBezTo>
                  <a:cubicBezTo>
                    <a:pt x="1301" y="973"/>
                    <a:pt x="1292" y="976"/>
                    <a:pt x="1283" y="982"/>
                  </a:cubicBezTo>
                  <a:cubicBezTo>
                    <a:pt x="1262" y="995"/>
                    <a:pt x="1233" y="1005"/>
                    <a:pt x="1196" y="1009"/>
                  </a:cubicBezTo>
                  <a:cubicBezTo>
                    <a:pt x="1192" y="1010"/>
                    <a:pt x="1187" y="1010"/>
                    <a:pt x="1183" y="1010"/>
                  </a:cubicBezTo>
                  <a:cubicBezTo>
                    <a:pt x="1152" y="1010"/>
                    <a:pt x="1128" y="996"/>
                    <a:pt x="1107" y="967"/>
                  </a:cubicBezTo>
                  <a:lnTo>
                    <a:pt x="887" y="636"/>
                  </a:lnTo>
                  <a:lnTo>
                    <a:pt x="994" y="565"/>
                  </a:lnTo>
                  <a:cubicBezTo>
                    <a:pt x="1016" y="551"/>
                    <a:pt x="1021" y="520"/>
                    <a:pt x="1010" y="473"/>
                  </a:cubicBezTo>
                  <a:cubicBezTo>
                    <a:pt x="997" y="425"/>
                    <a:pt x="973" y="373"/>
                    <a:pt x="933" y="314"/>
                  </a:cubicBezTo>
                  <a:cubicBezTo>
                    <a:pt x="885" y="241"/>
                    <a:pt x="845" y="204"/>
                    <a:pt x="815" y="204"/>
                  </a:cubicBezTo>
                  <a:cubicBezTo>
                    <a:pt x="808" y="204"/>
                    <a:pt x="802" y="206"/>
                    <a:pt x="796" y="210"/>
                  </a:cubicBezTo>
                  <a:lnTo>
                    <a:pt x="662" y="299"/>
                  </a:lnTo>
                  <a:lnTo>
                    <a:pt x="487" y="36"/>
                  </a:lnTo>
                  <a:cubicBezTo>
                    <a:pt x="471" y="13"/>
                    <a:pt x="449" y="1"/>
                    <a:pt x="4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48"/>
            <p:cNvSpPr/>
            <p:nvPr/>
          </p:nvSpPr>
          <p:spPr>
            <a:xfrm>
              <a:off x="1994175" y="3223375"/>
              <a:ext cx="36800" cy="40050"/>
            </a:xfrm>
            <a:custGeom>
              <a:avLst/>
              <a:gdLst/>
              <a:ahLst/>
              <a:cxnLst/>
              <a:rect l="l" t="t" r="r" b="b"/>
              <a:pathLst>
                <a:path w="1472" h="1602" extrusionOk="0">
                  <a:moveTo>
                    <a:pt x="684" y="0"/>
                  </a:moveTo>
                  <a:cubicBezTo>
                    <a:pt x="669" y="0"/>
                    <a:pt x="652" y="4"/>
                    <a:pt x="631" y="10"/>
                  </a:cubicBezTo>
                  <a:cubicBezTo>
                    <a:pt x="605" y="19"/>
                    <a:pt x="575" y="32"/>
                    <a:pt x="541" y="53"/>
                  </a:cubicBezTo>
                  <a:cubicBezTo>
                    <a:pt x="506" y="75"/>
                    <a:pt x="463" y="108"/>
                    <a:pt x="411" y="151"/>
                  </a:cubicBezTo>
                  <a:cubicBezTo>
                    <a:pt x="361" y="194"/>
                    <a:pt x="300" y="252"/>
                    <a:pt x="230" y="325"/>
                  </a:cubicBezTo>
                  <a:cubicBezTo>
                    <a:pt x="161" y="397"/>
                    <a:pt x="106" y="470"/>
                    <a:pt x="68" y="546"/>
                  </a:cubicBezTo>
                  <a:cubicBezTo>
                    <a:pt x="31" y="621"/>
                    <a:pt x="10" y="683"/>
                    <a:pt x="4" y="731"/>
                  </a:cubicBezTo>
                  <a:cubicBezTo>
                    <a:pt x="0" y="779"/>
                    <a:pt x="9" y="829"/>
                    <a:pt x="27" y="877"/>
                  </a:cubicBezTo>
                  <a:cubicBezTo>
                    <a:pt x="48" y="926"/>
                    <a:pt x="67" y="960"/>
                    <a:pt x="84" y="981"/>
                  </a:cubicBezTo>
                  <a:cubicBezTo>
                    <a:pt x="101" y="1002"/>
                    <a:pt x="129" y="1031"/>
                    <a:pt x="168" y="1069"/>
                  </a:cubicBezTo>
                  <a:cubicBezTo>
                    <a:pt x="206" y="1108"/>
                    <a:pt x="254" y="1132"/>
                    <a:pt x="308" y="1144"/>
                  </a:cubicBezTo>
                  <a:cubicBezTo>
                    <a:pt x="330" y="1149"/>
                    <a:pt x="350" y="1151"/>
                    <a:pt x="370" y="1151"/>
                  </a:cubicBezTo>
                  <a:cubicBezTo>
                    <a:pt x="401" y="1151"/>
                    <a:pt x="429" y="1146"/>
                    <a:pt x="457" y="1136"/>
                  </a:cubicBezTo>
                  <a:cubicBezTo>
                    <a:pt x="503" y="1119"/>
                    <a:pt x="546" y="1097"/>
                    <a:pt x="590" y="1071"/>
                  </a:cubicBezTo>
                  <a:cubicBezTo>
                    <a:pt x="634" y="1042"/>
                    <a:pt x="673" y="1015"/>
                    <a:pt x="706" y="988"/>
                  </a:cubicBezTo>
                  <a:cubicBezTo>
                    <a:pt x="740" y="960"/>
                    <a:pt x="771" y="939"/>
                    <a:pt x="800" y="927"/>
                  </a:cubicBezTo>
                  <a:cubicBezTo>
                    <a:pt x="813" y="921"/>
                    <a:pt x="825" y="919"/>
                    <a:pt x="835" y="919"/>
                  </a:cubicBezTo>
                  <a:cubicBezTo>
                    <a:pt x="848" y="919"/>
                    <a:pt x="858" y="923"/>
                    <a:pt x="866" y="931"/>
                  </a:cubicBezTo>
                  <a:cubicBezTo>
                    <a:pt x="882" y="946"/>
                    <a:pt x="885" y="961"/>
                    <a:pt x="878" y="979"/>
                  </a:cubicBezTo>
                  <a:cubicBezTo>
                    <a:pt x="869" y="998"/>
                    <a:pt x="846" y="1029"/>
                    <a:pt x="806" y="1069"/>
                  </a:cubicBezTo>
                  <a:cubicBezTo>
                    <a:pt x="766" y="1110"/>
                    <a:pt x="705" y="1150"/>
                    <a:pt x="625" y="1188"/>
                  </a:cubicBezTo>
                  <a:cubicBezTo>
                    <a:pt x="543" y="1225"/>
                    <a:pt x="499" y="1250"/>
                    <a:pt x="488" y="1260"/>
                  </a:cubicBezTo>
                  <a:cubicBezTo>
                    <a:pt x="469" y="1278"/>
                    <a:pt x="478" y="1329"/>
                    <a:pt x="510" y="1409"/>
                  </a:cubicBezTo>
                  <a:cubicBezTo>
                    <a:pt x="545" y="1488"/>
                    <a:pt x="581" y="1551"/>
                    <a:pt x="625" y="1592"/>
                  </a:cubicBezTo>
                  <a:cubicBezTo>
                    <a:pt x="632" y="1598"/>
                    <a:pt x="642" y="1602"/>
                    <a:pt x="656" y="1602"/>
                  </a:cubicBezTo>
                  <a:cubicBezTo>
                    <a:pt x="675" y="1602"/>
                    <a:pt x="702" y="1595"/>
                    <a:pt x="735" y="1581"/>
                  </a:cubicBezTo>
                  <a:cubicBezTo>
                    <a:pt x="846" y="1534"/>
                    <a:pt x="985" y="1423"/>
                    <a:pt x="1152" y="1250"/>
                  </a:cubicBezTo>
                  <a:cubicBezTo>
                    <a:pt x="1434" y="958"/>
                    <a:pt x="1472" y="714"/>
                    <a:pt x="1269" y="511"/>
                  </a:cubicBezTo>
                  <a:cubicBezTo>
                    <a:pt x="1209" y="453"/>
                    <a:pt x="1145" y="421"/>
                    <a:pt x="1076" y="411"/>
                  </a:cubicBezTo>
                  <a:cubicBezTo>
                    <a:pt x="1061" y="410"/>
                    <a:pt x="1047" y="409"/>
                    <a:pt x="1033" y="409"/>
                  </a:cubicBezTo>
                  <a:cubicBezTo>
                    <a:pt x="981" y="409"/>
                    <a:pt x="933" y="419"/>
                    <a:pt x="889" y="441"/>
                  </a:cubicBezTo>
                  <a:cubicBezTo>
                    <a:pt x="834" y="468"/>
                    <a:pt x="782" y="498"/>
                    <a:pt x="732" y="532"/>
                  </a:cubicBezTo>
                  <a:cubicBezTo>
                    <a:pt x="684" y="567"/>
                    <a:pt x="642" y="594"/>
                    <a:pt x="605" y="616"/>
                  </a:cubicBezTo>
                  <a:cubicBezTo>
                    <a:pt x="583" y="630"/>
                    <a:pt x="565" y="637"/>
                    <a:pt x="551" y="637"/>
                  </a:cubicBezTo>
                  <a:cubicBezTo>
                    <a:pt x="541" y="637"/>
                    <a:pt x="533" y="633"/>
                    <a:pt x="526" y="627"/>
                  </a:cubicBezTo>
                  <a:cubicBezTo>
                    <a:pt x="501" y="604"/>
                    <a:pt x="510" y="569"/>
                    <a:pt x="552" y="526"/>
                  </a:cubicBezTo>
                  <a:cubicBezTo>
                    <a:pt x="579" y="500"/>
                    <a:pt x="629" y="466"/>
                    <a:pt x="703" y="426"/>
                  </a:cubicBezTo>
                  <a:cubicBezTo>
                    <a:pt x="777" y="387"/>
                    <a:pt x="821" y="358"/>
                    <a:pt x="838" y="341"/>
                  </a:cubicBezTo>
                  <a:cubicBezTo>
                    <a:pt x="855" y="324"/>
                    <a:pt x="851" y="274"/>
                    <a:pt x="826" y="194"/>
                  </a:cubicBezTo>
                  <a:cubicBezTo>
                    <a:pt x="801" y="113"/>
                    <a:pt x="768" y="53"/>
                    <a:pt x="727" y="15"/>
                  </a:cubicBezTo>
                  <a:cubicBezTo>
                    <a:pt x="717" y="5"/>
                    <a:pt x="702" y="0"/>
                    <a:pt x="6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48"/>
            <p:cNvSpPr/>
            <p:nvPr/>
          </p:nvSpPr>
          <p:spPr>
            <a:xfrm>
              <a:off x="1765600" y="2953000"/>
              <a:ext cx="66975" cy="65900"/>
            </a:xfrm>
            <a:custGeom>
              <a:avLst/>
              <a:gdLst/>
              <a:ahLst/>
              <a:cxnLst/>
              <a:rect l="l" t="t" r="r" b="b"/>
              <a:pathLst>
                <a:path w="2679" h="2636" extrusionOk="0">
                  <a:moveTo>
                    <a:pt x="1953" y="1"/>
                  </a:moveTo>
                  <a:cubicBezTo>
                    <a:pt x="1899" y="1"/>
                    <a:pt x="1829" y="37"/>
                    <a:pt x="1741" y="108"/>
                  </a:cubicBezTo>
                  <a:cubicBezTo>
                    <a:pt x="1651" y="178"/>
                    <a:pt x="1569" y="262"/>
                    <a:pt x="1496" y="355"/>
                  </a:cubicBezTo>
                  <a:cubicBezTo>
                    <a:pt x="1422" y="448"/>
                    <a:pt x="1400" y="516"/>
                    <a:pt x="1427" y="560"/>
                  </a:cubicBezTo>
                  <a:lnTo>
                    <a:pt x="1901" y="1260"/>
                  </a:lnTo>
                  <a:lnTo>
                    <a:pt x="1872" y="1283"/>
                  </a:lnTo>
                  <a:lnTo>
                    <a:pt x="1259" y="660"/>
                  </a:lnTo>
                  <a:cubicBezTo>
                    <a:pt x="1232" y="632"/>
                    <a:pt x="1199" y="618"/>
                    <a:pt x="1161" y="618"/>
                  </a:cubicBezTo>
                  <a:cubicBezTo>
                    <a:pt x="1121" y="618"/>
                    <a:pt x="1068" y="646"/>
                    <a:pt x="999" y="700"/>
                  </a:cubicBezTo>
                  <a:cubicBezTo>
                    <a:pt x="819" y="845"/>
                    <a:pt x="758" y="961"/>
                    <a:pt x="817" y="1047"/>
                  </a:cubicBezTo>
                  <a:lnTo>
                    <a:pt x="1287" y="1751"/>
                  </a:lnTo>
                  <a:lnTo>
                    <a:pt x="1258" y="1774"/>
                  </a:lnTo>
                  <a:lnTo>
                    <a:pt x="659" y="1174"/>
                  </a:lnTo>
                  <a:cubicBezTo>
                    <a:pt x="629" y="1143"/>
                    <a:pt x="593" y="1127"/>
                    <a:pt x="553" y="1127"/>
                  </a:cubicBezTo>
                  <a:cubicBezTo>
                    <a:pt x="497" y="1127"/>
                    <a:pt x="430" y="1158"/>
                    <a:pt x="354" y="1219"/>
                  </a:cubicBezTo>
                  <a:cubicBezTo>
                    <a:pt x="253" y="1299"/>
                    <a:pt x="168" y="1398"/>
                    <a:pt x="96" y="1510"/>
                  </a:cubicBezTo>
                  <a:cubicBezTo>
                    <a:pt x="26" y="1625"/>
                    <a:pt x="1" y="1694"/>
                    <a:pt x="22" y="1721"/>
                  </a:cubicBezTo>
                  <a:lnTo>
                    <a:pt x="1495" y="2618"/>
                  </a:lnTo>
                  <a:cubicBezTo>
                    <a:pt x="1513" y="2630"/>
                    <a:pt x="1531" y="2635"/>
                    <a:pt x="1551" y="2635"/>
                  </a:cubicBezTo>
                  <a:cubicBezTo>
                    <a:pt x="1559" y="2635"/>
                    <a:pt x="1568" y="2634"/>
                    <a:pt x="1578" y="2632"/>
                  </a:cubicBezTo>
                  <a:cubicBezTo>
                    <a:pt x="1606" y="2624"/>
                    <a:pt x="1653" y="2594"/>
                    <a:pt x="1720" y="2541"/>
                  </a:cubicBezTo>
                  <a:cubicBezTo>
                    <a:pt x="1899" y="2399"/>
                    <a:pt x="1976" y="2301"/>
                    <a:pt x="1956" y="2250"/>
                  </a:cubicBezTo>
                  <a:lnTo>
                    <a:pt x="1775" y="1802"/>
                  </a:lnTo>
                  <a:lnTo>
                    <a:pt x="1801" y="1782"/>
                  </a:lnTo>
                  <a:lnTo>
                    <a:pt x="2198" y="2055"/>
                  </a:lnTo>
                  <a:cubicBezTo>
                    <a:pt x="2218" y="2069"/>
                    <a:pt x="2237" y="2075"/>
                    <a:pt x="2257" y="2075"/>
                  </a:cubicBezTo>
                  <a:cubicBezTo>
                    <a:pt x="2264" y="2075"/>
                    <a:pt x="2271" y="2074"/>
                    <a:pt x="2277" y="2073"/>
                  </a:cubicBezTo>
                  <a:cubicBezTo>
                    <a:pt x="2305" y="2067"/>
                    <a:pt x="2347" y="2042"/>
                    <a:pt x="2404" y="1996"/>
                  </a:cubicBezTo>
                  <a:cubicBezTo>
                    <a:pt x="2593" y="1845"/>
                    <a:pt x="2678" y="1741"/>
                    <a:pt x="2658" y="1685"/>
                  </a:cubicBezTo>
                  <a:lnTo>
                    <a:pt x="2070" y="45"/>
                  </a:lnTo>
                  <a:cubicBezTo>
                    <a:pt x="2047" y="15"/>
                    <a:pt x="2009" y="1"/>
                    <a:pt x="1955" y="1"/>
                  </a:cubicBezTo>
                  <a:cubicBezTo>
                    <a:pt x="1955" y="1"/>
                    <a:pt x="1954"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48"/>
            <p:cNvSpPr/>
            <p:nvPr/>
          </p:nvSpPr>
          <p:spPr>
            <a:xfrm>
              <a:off x="1835650" y="2943950"/>
              <a:ext cx="46400" cy="43300"/>
            </a:xfrm>
            <a:custGeom>
              <a:avLst/>
              <a:gdLst/>
              <a:ahLst/>
              <a:cxnLst/>
              <a:rect l="l" t="t" r="r" b="b"/>
              <a:pathLst>
                <a:path w="1856" h="1732" extrusionOk="0">
                  <a:moveTo>
                    <a:pt x="943" y="855"/>
                  </a:moveTo>
                  <a:lnTo>
                    <a:pt x="1049" y="1146"/>
                  </a:lnTo>
                  <a:cubicBezTo>
                    <a:pt x="1054" y="1160"/>
                    <a:pt x="1052" y="1175"/>
                    <a:pt x="1044" y="1188"/>
                  </a:cubicBezTo>
                  <a:cubicBezTo>
                    <a:pt x="1037" y="1204"/>
                    <a:pt x="1021" y="1216"/>
                    <a:pt x="1000" y="1224"/>
                  </a:cubicBezTo>
                  <a:cubicBezTo>
                    <a:pt x="993" y="1227"/>
                    <a:pt x="986" y="1228"/>
                    <a:pt x="979" y="1228"/>
                  </a:cubicBezTo>
                  <a:cubicBezTo>
                    <a:pt x="937" y="1228"/>
                    <a:pt x="899" y="1181"/>
                    <a:pt x="864" y="1087"/>
                  </a:cubicBezTo>
                  <a:cubicBezTo>
                    <a:pt x="848" y="1041"/>
                    <a:pt x="845" y="994"/>
                    <a:pt x="859" y="948"/>
                  </a:cubicBezTo>
                  <a:cubicBezTo>
                    <a:pt x="871" y="902"/>
                    <a:pt x="900" y="871"/>
                    <a:pt x="943" y="855"/>
                  </a:cubicBezTo>
                  <a:close/>
                  <a:moveTo>
                    <a:pt x="1030" y="1"/>
                  </a:moveTo>
                  <a:cubicBezTo>
                    <a:pt x="988" y="1"/>
                    <a:pt x="942" y="4"/>
                    <a:pt x="891" y="10"/>
                  </a:cubicBezTo>
                  <a:cubicBezTo>
                    <a:pt x="807" y="21"/>
                    <a:pt x="713" y="46"/>
                    <a:pt x="606" y="86"/>
                  </a:cubicBezTo>
                  <a:cubicBezTo>
                    <a:pt x="499" y="125"/>
                    <a:pt x="396" y="181"/>
                    <a:pt x="294" y="250"/>
                  </a:cubicBezTo>
                  <a:cubicBezTo>
                    <a:pt x="193" y="321"/>
                    <a:pt x="118" y="384"/>
                    <a:pt x="70" y="441"/>
                  </a:cubicBezTo>
                  <a:cubicBezTo>
                    <a:pt x="21" y="499"/>
                    <a:pt x="0" y="539"/>
                    <a:pt x="8" y="560"/>
                  </a:cubicBezTo>
                  <a:cubicBezTo>
                    <a:pt x="32" y="626"/>
                    <a:pt x="84" y="688"/>
                    <a:pt x="164" y="749"/>
                  </a:cubicBezTo>
                  <a:cubicBezTo>
                    <a:pt x="232" y="800"/>
                    <a:pt x="283" y="825"/>
                    <a:pt x="314" y="825"/>
                  </a:cubicBezTo>
                  <a:cubicBezTo>
                    <a:pt x="320" y="825"/>
                    <a:pt x="325" y="824"/>
                    <a:pt x="330" y="822"/>
                  </a:cubicBezTo>
                  <a:cubicBezTo>
                    <a:pt x="343" y="816"/>
                    <a:pt x="364" y="797"/>
                    <a:pt x="395" y="760"/>
                  </a:cubicBezTo>
                  <a:cubicBezTo>
                    <a:pt x="424" y="725"/>
                    <a:pt x="464" y="683"/>
                    <a:pt x="514" y="641"/>
                  </a:cubicBezTo>
                  <a:cubicBezTo>
                    <a:pt x="564" y="598"/>
                    <a:pt x="608" y="570"/>
                    <a:pt x="649" y="555"/>
                  </a:cubicBezTo>
                  <a:cubicBezTo>
                    <a:pt x="681" y="544"/>
                    <a:pt x="708" y="538"/>
                    <a:pt x="730" y="538"/>
                  </a:cubicBezTo>
                  <a:cubicBezTo>
                    <a:pt x="736" y="538"/>
                    <a:pt x="742" y="538"/>
                    <a:pt x="747" y="539"/>
                  </a:cubicBezTo>
                  <a:cubicBezTo>
                    <a:pt x="805" y="551"/>
                    <a:pt x="845" y="590"/>
                    <a:pt x="870" y="658"/>
                  </a:cubicBezTo>
                  <a:lnTo>
                    <a:pt x="787" y="689"/>
                  </a:lnTo>
                  <a:cubicBezTo>
                    <a:pt x="658" y="736"/>
                    <a:pt x="543" y="794"/>
                    <a:pt x="445" y="862"/>
                  </a:cubicBezTo>
                  <a:cubicBezTo>
                    <a:pt x="381" y="909"/>
                    <a:pt x="329" y="957"/>
                    <a:pt x="286" y="1009"/>
                  </a:cubicBezTo>
                  <a:cubicBezTo>
                    <a:pt x="244" y="1058"/>
                    <a:pt x="216" y="1120"/>
                    <a:pt x="200" y="1193"/>
                  </a:cubicBezTo>
                  <a:cubicBezTo>
                    <a:pt x="182" y="1263"/>
                    <a:pt x="190" y="1340"/>
                    <a:pt x="218" y="1418"/>
                  </a:cubicBezTo>
                  <a:cubicBezTo>
                    <a:pt x="245" y="1497"/>
                    <a:pt x="284" y="1560"/>
                    <a:pt x="332" y="1608"/>
                  </a:cubicBezTo>
                  <a:cubicBezTo>
                    <a:pt x="379" y="1657"/>
                    <a:pt x="424" y="1690"/>
                    <a:pt x="471" y="1707"/>
                  </a:cubicBezTo>
                  <a:cubicBezTo>
                    <a:pt x="517" y="1723"/>
                    <a:pt x="567" y="1732"/>
                    <a:pt x="621" y="1732"/>
                  </a:cubicBezTo>
                  <a:cubicBezTo>
                    <a:pt x="696" y="1732"/>
                    <a:pt x="778" y="1715"/>
                    <a:pt x="866" y="1683"/>
                  </a:cubicBezTo>
                  <a:cubicBezTo>
                    <a:pt x="1053" y="1615"/>
                    <a:pt x="1140" y="1498"/>
                    <a:pt x="1130" y="1334"/>
                  </a:cubicBezTo>
                  <a:lnTo>
                    <a:pt x="1150" y="1325"/>
                  </a:lnTo>
                  <a:lnTo>
                    <a:pt x="1223" y="1461"/>
                  </a:lnTo>
                  <a:cubicBezTo>
                    <a:pt x="1232" y="1477"/>
                    <a:pt x="1240" y="1486"/>
                    <a:pt x="1248" y="1491"/>
                  </a:cubicBezTo>
                  <a:cubicBezTo>
                    <a:pt x="1252" y="1493"/>
                    <a:pt x="1258" y="1494"/>
                    <a:pt x="1267" y="1494"/>
                  </a:cubicBezTo>
                  <a:cubicBezTo>
                    <a:pt x="1276" y="1494"/>
                    <a:pt x="1287" y="1493"/>
                    <a:pt x="1301" y="1491"/>
                  </a:cubicBezTo>
                  <a:cubicBezTo>
                    <a:pt x="1328" y="1486"/>
                    <a:pt x="1386" y="1467"/>
                    <a:pt x="1472" y="1436"/>
                  </a:cubicBezTo>
                  <a:cubicBezTo>
                    <a:pt x="1561" y="1404"/>
                    <a:pt x="1646" y="1366"/>
                    <a:pt x="1732" y="1323"/>
                  </a:cubicBezTo>
                  <a:cubicBezTo>
                    <a:pt x="1816" y="1280"/>
                    <a:pt x="1855" y="1249"/>
                    <a:pt x="1849" y="1231"/>
                  </a:cubicBezTo>
                  <a:lnTo>
                    <a:pt x="1573" y="479"/>
                  </a:lnTo>
                  <a:cubicBezTo>
                    <a:pt x="1539" y="389"/>
                    <a:pt x="1506" y="316"/>
                    <a:pt x="1471" y="258"/>
                  </a:cubicBezTo>
                  <a:cubicBezTo>
                    <a:pt x="1443" y="209"/>
                    <a:pt x="1415" y="170"/>
                    <a:pt x="1385" y="144"/>
                  </a:cubicBezTo>
                  <a:cubicBezTo>
                    <a:pt x="1355" y="115"/>
                    <a:pt x="1316" y="88"/>
                    <a:pt x="1266" y="60"/>
                  </a:cubicBezTo>
                  <a:cubicBezTo>
                    <a:pt x="1216" y="30"/>
                    <a:pt x="1163" y="12"/>
                    <a:pt x="1105" y="5"/>
                  </a:cubicBezTo>
                  <a:cubicBezTo>
                    <a:pt x="1082" y="2"/>
                    <a:pt x="1057" y="1"/>
                    <a:pt x="10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48"/>
            <p:cNvSpPr/>
            <p:nvPr/>
          </p:nvSpPr>
          <p:spPr>
            <a:xfrm>
              <a:off x="1878700" y="2923350"/>
              <a:ext cx="32675" cy="51250"/>
            </a:xfrm>
            <a:custGeom>
              <a:avLst/>
              <a:gdLst/>
              <a:ahLst/>
              <a:cxnLst/>
              <a:rect l="l" t="t" r="r" b="b"/>
              <a:pathLst>
                <a:path w="1307" h="2050" extrusionOk="0">
                  <a:moveTo>
                    <a:pt x="676" y="1"/>
                  </a:moveTo>
                  <a:cubicBezTo>
                    <a:pt x="649" y="1"/>
                    <a:pt x="619" y="3"/>
                    <a:pt x="585" y="7"/>
                  </a:cubicBezTo>
                  <a:cubicBezTo>
                    <a:pt x="483" y="21"/>
                    <a:pt x="382" y="50"/>
                    <a:pt x="279" y="98"/>
                  </a:cubicBezTo>
                  <a:cubicBezTo>
                    <a:pt x="178" y="145"/>
                    <a:pt x="131" y="197"/>
                    <a:pt x="137" y="250"/>
                  </a:cubicBezTo>
                  <a:lnTo>
                    <a:pt x="178" y="569"/>
                  </a:lnTo>
                  <a:lnTo>
                    <a:pt x="94" y="580"/>
                  </a:lnTo>
                  <a:cubicBezTo>
                    <a:pt x="58" y="585"/>
                    <a:pt x="33" y="615"/>
                    <a:pt x="18" y="671"/>
                  </a:cubicBezTo>
                  <a:cubicBezTo>
                    <a:pt x="3" y="728"/>
                    <a:pt x="1" y="792"/>
                    <a:pt x="10" y="863"/>
                  </a:cubicBezTo>
                  <a:cubicBezTo>
                    <a:pt x="17" y="932"/>
                    <a:pt x="32" y="987"/>
                    <a:pt x="52" y="1026"/>
                  </a:cubicBezTo>
                  <a:cubicBezTo>
                    <a:pt x="70" y="1062"/>
                    <a:pt x="88" y="1079"/>
                    <a:pt x="107" y="1079"/>
                  </a:cubicBezTo>
                  <a:cubicBezTo>
                    <a:pt x="108" y="1079"/>
                    <a:pt x="109" y="1079"/>
                    <a:pt x="110" y="1079"/>
                  </a:cubicBezTo>
                  <a:lnTo>
                    <a:pt x="241" y="1062"/>
                  </a:lnTo>
                  <a:lnTo>
                    <a:pt x="295" y="1474"/>
                  </a:lnTo>
                  <a:cubicBezTo>
                    <a:pt x="330" y="1746"/>
                    <a:pt x="417" y="1917"/>
                    <a:pt x="557" y="1986"/>
                  </a:cubicBezTo>
                  <a:cubicBezTo>
                    <a:pt x="630" y="2021"/>
                    <a:pt x="702" y="2042"/>
                    <a:pt x="779" y="2047"/>
                  </a:cubicBezTo>
                  <a:cubicBezTo>
                    <a:pt x="799" y="2049"/>
                    <a:pt x="819" y="2049"/>
                    <a:pt x="841" y="2049"/>
                  </a:cubicBezTo>
                  <a:cubicBezTo>
                    <a:pt x="904" y="2049"/>
                    <a:pt x="977" y="2043"/>
                    <a:pt x="1062" y="2032"/>
                  </a:cubicBezTo>
                  <a:cubicBezTo>
                    <a:pt x="1175" y="2018"/>
                    <a:pt x="1245" y="1995"/>
                    <a:pt x="1272" y="1960"/>
                  </a:cubicBezTo>
                  <a:cubicBezTo>
                    <a:pt x="1300" y="1926"/>
                    <a:pt x="1306" y="1851"/>
                    <a:pt x="1294" y="1733"/>
                  </a:cubicBezTo>
                  <a:cubicBezTo>
                    <a:pt x="1285" y="1674"/>
                    <a:pt x="1277" y="1628"/>
                    <a:pt x="1266" y="1600"/>
                  </a:cubicBezTo>
                  <a:cubicBezTo>
                    <a:pt x="1255" y="1574"/>
                    <a:pt x="1238" y="1562"/>
                    <a:pt x="1214" y="1562"/>
                  </a:cubicBezTo>
                  <a:cubicBezTo>
                    <a:pt x="1211" y="1562"/>
                    <a:pt x="1207" y="1563"/>
                    <a:pt x="1203" y="1563"/>
                  </a:cubicBezTo>
                  <a:cubicBezTo>
                    <a:pt x="1196" y="1564"/>
                    <a:pt x="1188" y="1565"/>
                    <a:pt x="1181" y="1565"/>
                  </a:cubicBezTo>
                  <a:cubicBezTo>
                    <a:pt x="1155" y="1565"/>
                    <a:pt x="1126" y="1559"/>
                    <a:pt x="1093" y="1547"/>
                  </a:cubicBezTo>
                  <a:cubicBezTo>
                    <a:pt x="1048" y="1533"/>
                    <a:pt x="1025" y="1501"/>
                    <a:pt x="1019" y="1454"/>
                  </a:cubicBezTo>
                  <a:lnTo>
                    <a:pt x="956" y="971"/>
                  </a:lnTo>
                  <a:lnTo>
                    <a:pt x="1110" y="952"/>
                  </a:lnTo>
                  <a:cubicBezTo>
                    <a:pt x="1142" y="948"/>
                    <a:pt x="1164" y="916"/>
                    <a:pt x="1178" y="858"/>
                  </a:cubicBezTo>
                  <a:cubicBezTo>
                    <a:pt x="1190" y="800"/>
                    <a:pt x="1193" y="728"/>
                    <a:pt x="1180" y="643"/>
                  </a:cubicBezTo>
                  <a:cubicBezTo>
                    <a:pt x="1164" y="515"/>
                    <a:pt x="1134" y="453"/>
                    <a:pt x="1091" y="453"/>
                  </a:cubicBezTo>
                  <a:cubicBezTo>
                    <a:pt x="1089" y="453"/>
                    <a:pt x="1087" y="453"/>
                    <a:pt x="1085" y="453"/>
                  </a:cubicBezTo>
                  <a:lnTo>
                    <a:pt x="891" y="479"/>
                  </a:lnTo>
                  <a:lnTo>
                    <a:pt x="841" y="96"/>
                  </a:lnTo>
                  <a:cubicBezTo>
                    <a:pt x="833" y="32"/>
                    <a:pt x="778" y="1"/>
                    <a:pt x="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48"/>
            <p:cNvSpPr/>
            <p:nvPr/>
          </p:nvSpPr>
          <p:spPr>
            <a:xfrm>
              <a:off x="1915000" y="2934925"/>
              <a:ext cx="40775" cy="40025"/>
            </a:xfrm>
            <a:custGeom>
              <a:avLst/>
              <a:gdLst/>
              <a:ahLst/>
              <a:cxnLst/>
              <a:rect l="l" t="t" r="r" b="b"/>
              <a:pathLst>
                <a:path w="1631" h="1601" extrusionOk="0">
                  <a:moveTo>
                    <a:pt x="849" y="382"/>
                  </a:moveTo>
                  <a:cubicBezTo>
                    <a:pt x="852" y="382"/>
                    <a:pt x="855" y="382"/>
                    <a:pt x="858" y="383"/>
                  </a:cubicBezTo>
                  <a:cubicBezTo>
                    <a:pt x="911" y="387"/>
                    <a:pt x="934" y="444"/>
                    <a:pt x="925" y="549"/>
                  </a:cubicBezTo>
                  <a:cubicBezTo>
                    <a:pt x="920" y="607"/>
                    <a:pt x="900" y="654"/>
                    <a:pt x="863" y="692"/>
                  </a:cubicBezTo>
                  <a:cubicBezTo>
                    <a:pt x="829" y="727"/>
                    <a:pt x="790" y="743"/>
                    <a:pt x="744" y="743"/>
                  </a:cubicBezTo>
                  <a:cubicBezTo>
                    <a:pt x="740" y="743"/>
                    <a:pt x="736" y="743"/>
                    <a:pt x="732" y="743"/>
                  </a:cubicBezTo>
                  <a:lnTo>
                    <a:pt x="747" y="567"/>
                  </a:lnTo>
                  <a:cubicBezTo>
                    <a:pt x="758" y="444"/>
                    <a:pt x="792" y="382"/>
                    <a:pt x="849" y="382"/>
                  </a:cubicBezTo>
                  <a:close/>
                  <a:moveTo>
                    <a:pt x="791" y="1"/>
                  </a:moveTo>
                  <a:cubicBezTo>
                    <a:pt x="725" y="1"/>
                    <a:pt x="664" y="5"/>
                    <a:pt x="607" y="13"/>
                  </a:cubicBezTo>
                  <a:cubicBezTo>
                    <a:pt x="504" y="29"/>
                    <a:pt x="406" y="65"/>
                    <a:pt x="318" y="119"/>
                  </a:cubicBezTo>
                  <a:cubicBezTo>
                    <a:pt x="139" y="225"/>
                    <a:pt x="36" y="440"/>
                    <a:pt x="7" y="760"/>
                  </a:cubicBezTo>
                  <a:cubicBezTo>
                    <a:pt x="0" y="844"/>
                    <a:pt x="1" y="926"/>
                    <a:pt x="12" y="1004"/>
                  </a:cubicBezTo>
                  <a:cubicBezTo>
                    <a:pt x="19" y="1058"/>
                    <a:pt x="32" y="1108"/>
                    <a:pt x="49" y="1153"/>
                  </a:cubicBezTo>
                  <a:cubicBezTo>
                    <a:pt x="67" y="1197"/>
                    <a:pt x="94" y="1246"/>
                    <a:pt x="133" y="1297"/>
                  </a:cubicBezTo>
                  <a:cubicBezTo>
                    <a:pt x="172" y="1349"/>
                    <a:pt x="219" y="1394"/>
                    <a:pt x="273" y="1432"/>
                  </a:cubicBezTo>
                  <a:cubicBezTo>
                    <a:pt x="328" y="1470"/>
                    <a:pt x="399" y="1504"/>
                    <a:pt x="489" y="1533"/>
                  </a:cubicBezTo>
                  <a:cubicBezTo>
                    <a:pt x="577" y="1562"/>
                    <a:pt x="688" y="1583"/>
                    <a:pt x="824" y="1595"/>
                  </a:cubicBezTo>
                  <a:cubicBezTo>
                    <a:pt x="870" y="1599"/>
                    <a:pt x="917" y="1601"/>
                    <a:pt x="965" y="1601"/>
                  </a:cubicBezTo>
                  <a:cubicBezTo>
                    <a:pt x="1056" y="1601"/>
                    <a:pt x="1148" y="1593"/>
                    <a:pt x="1243" y="1579"/>
                  </a:cubicBezTo>
                  <a:cubicBezTo>
                    <a:pt x="1388" y="1557"/>
                    <a:pt x="1463" y="1511"/>
                    <a:pt x="1469" y="1442"/>
                  </a:cubicBezTo>
                  <a:cubicBezTo>
                    <a:pt x="1473" y="1395"/>
                    <a:pt x="1453" y="1317"/>
                    <a:pt x="1408" y="1212"/>
                  </a:cubicBezTo>
                  <a:cubicBezTo>
                    <a:pt x="1363" y="1107"/>
                    <a:pt x="1322" y="1052"/>
                    <a:pt x="1289" y="1049"/>
                  </a:cubicBezTo>
                  <a:cubicBezTo>
                    <a:pt x="1289" y="1049"/>
                    <a:pt x="1289" y="1049"/>
                    <a:pt x="1289" y="1049"/>
                  </a:cubicBezTo>
                  <a:cubicBezTo>
                    <a:pt x="1281" y="1049"/>
                    <a:pt x="1226" y="1065"/>
                    <a:pt x="1122" y="1099"/>
                  </a:cubicBezTo>
                  <a:cubicBezTo>
                    <a:pt x="1030" y="1128"/>
                    <a:pt x="954" y="1142"/>
                    <a:pt x="895" y="1142"/>
                  </a:cubicBezTo>
                  <a:cubicBezTo>
                    <a:pt x="885" y="1142"/>
                    <a:pt x="876" y="1142"/>
                    <a:pt x="867" y="1141"/>
                  </a:cubicBezTo>
                  <a:cubicBezTo>
                    <a:pt x="758" y="1132"/>
                    <a:pt x="708" y="1069"/>
                    <a:pt x="719" y="954"/>
                  </a:cubicBezTo>
                  <a:lnTo>
                    <a:pt x="719" y="954"/>
                  </a:lnTo>
                  <a:lnTo>
                    <a:pt x="804" y="963"/>
                  </a:lnTo>
                  <a:cubicBezTo>
                    <a:pt x="864" y="969"/>
                    <a:pt x="920" y="971"/>
                    <a:pt x="972" y="971"/>
                  </a:cubicBezTo>
                  <a:cubicBezTo>
                    <a:pt x="1365" y="971"/>
                    <a:pt x="1574" y="827"/>
                    <a:pt x="1601" y="536"/>
                  </a:cubicBezTo>
                  <a:cubicBezTo>
                    <a:pt x="1630" y="226"/>
                    <a:pt x="1420" y="50"/>
                    <a:pt x="974" y="10"/>
                  </a:cubicBezTo>
                  <a:cubicBezTo>
                    <a:pt x="909" y="4"/>
                    <a:pt x="848" y="1"/>
                    <a:pt x="7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48"/>
            <p:cNvSpPr/>
            <p:nvPr/>
          </p:nvSpPr>
          <p:spPr>
            <a:xfrm>
              <a:off x="1954300" y="2942325"/>
              <a:ext cx="45050" cy="38550"/>
            </a:xfrm>
            <a:custGeom>
              <a:avLst/>
              <a:gdLst/>
              <a:ahLst/>
              <a:cxnLst/>
              <a:rect l="l" t="t" r="r" b="b"/>
              <a:pathLst>
                <a:path w="1802" h="1542" extrusionOk="0">
                  <a:moveTo>
                    <a:pt x="644" y="1"/>
                  </a:moveTo>
                  <a:cubicBezTo>
                    <a:pt x="631" y="1"/>
                    <a:pt x="618" y="1"/>
                    <a:pt x="605" y="2"/>
                  </a:cubicBezTo>
                  <a:cubicBezTo>
                    <a:pt x="500" y="7"/>
                    <a:pt x="441" y="26"/>
                    <a:pt x="430" y="57"/>
                  </a:cubicBezTo>
                  <a:lnTo>
                    <a:pt x="8" y="1297"/>
                  </a:lnTo>
                  <a:cubicBezTo>
                    <a:pt x="0" y="1319"/>
                    <a:pt x="10" y="1340"/>
                    <a:pt x="37" y="1359"/>
                  </a:cubicBezTo>
                  <a:cubicBezTo>
                    <a:pt x="64" y="1379"/>
                    <a:pt x="129" y="1406"/>
                    <a:pt x="230" y="1441"/>
                  </a:cubicBezTo>
                  <a:cubicBezTo>
                    <a:pt x="332" y="1474"/>
                    <a:pt x="432" y="1504"/>
                    <a:pt x="530" y="1525"/>
                  </a:cubicBezTo>
                  <a:cubicBezTo>
                    <a:pt x="582" y="1536"/>
                    <a:pt x="621" y="1542"/>
                    <a:pt x="647" y="1542"/>
                  </a:cubicBezTo>
                  <a:cubicBezTo>
                    <a:pt x="670" y="1542"/>
                    <a:pt x="683" y="1537"/>
                    <a:pt x="686" y="1529"/>
                  </a:cubicBezTo>
                  <a:lnTo>
                    <a:pt x="936" y="794"/>
                  </a:lnTo>
                  <a:cubicBezTo>
                    <a:pt x="946" y="763"/>
                    <a:pt x="962" y="742"/>
                    <a:pt x="980" y="731"/>
                  </a:cubicBezTo>
                  <a:cubicBezTo>
                    <a:pt x="987" y="726"/>
                    <a:pt x="998" y="724"/>
                    <a:pt x="1011" y="724"/>
                  </a:cubicBezTo>
                  <a:cubicBezTo>
                    <a:pt x="1032" y="724"/>
                    <a:pt x="1061" y="730"/>
                    <a:pt x="1096" y="742"/>
                  </a:cubicBezTo>
                  <a:cubicBezTo>
                    <a:pt x="1154" y="762"/>
                    <a:pt x="1225" y="800"/>
                    <a:pt x="1305" y="856"/>
                  </a:cubicBezTo>
                  <a:cubicBezTo>
                    <a:pt x="1385" y="910"/>
                    <a:pt x="1433" y="942"/>
                    <a:pt x="1451" y="947"/>
                  </a:cubicBezTo>
                  <a:cubicBezTo>
                    <a:pt x="1458" y="950"/>
                    <a:pt x="1465" y="951"/>
                    <a:pt x="1473" y="951"/>
                  </a:cubicBezTo>
                  <a:cubicBezTo>
                    <a:pt x="1509" y="951"/>
                    <a:pt x="1549" y="921"/>
                    <a:pt x="1594" y="862"/>
                  </a:cubicBezTo>
                  <a:cubicBezTo>
                    <a:pt x="1647" y="790"/>
                    <a:pt x="1689" y="721"/>
                    <a:pt x="1719" y="654"/>
                  </a:cubicBezTo>
                  <a:cubicBezTo>
                    <a:pt x="1749" y="588"/>
                    <a:pt x="1772" y="532"/>
                    <a:pt x="1788" y="488"/>
                  </a:cubicBezTo>
                  <a:cubicBezTo>
                    <a:pt x="1801" y="442"/>
                    <a:pt x="1796" y="400"/>
                    <a:pt x="1770" y="359"/>
                  </a:cubicBezTo>
                  <a:cubicBezTo>
                    <a:pt x="1743" y="319"/>
                    <a:pt x="1688" y="283"/>
                    <a:pt x="1598" y="253"/>
                  </a:cubicBezTo>
                  <a:cubicBezTo>
                    <a:pt x="1538" y="233"/>
                    <a:pt x="1475" y="222"/>
                    <a:pt x="1409" y="222"/>
                  </a:cubicBezTo>
                  <a:cubicBezTo>
                    <a:pt x="1376" y="222"/>
                    <a:pt x="1343" y="225"/>
                    <a:pt x="1309" y="230"/>
                  </a:cubicBezTo>
                  <a:cubicBezTo>
                    <a:pt x="1205" y="243"/>
                    <a:pt x="1130" y="279"/>
                    <a:pt x="1085" y="335"/>
                  </a:cubicBezTo>
                  <a:lnTo>
                    <a:pt x="1068" y="330"/>
                  </a:lnTo>
                  <a:lnTo>
                    <a:pt x="1083" y="205"/>
                  </a:lnTo>
                  <a:cubicBezTo>
                    <a:pt x="1090" y="138"/>
                    <a:pt x="1039" y="87"/>
                    <a:pt x="928" y="51"/>
                  </a:cubicBezTo>
                  <a:cubicBezTo>
                    <a:pt x="831" y="17"/>
                    <a:pt x="737" y="1"/>
                    <a:pt x="6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48"/>
            <p:cNvSpPr/>
            <p:nvPr/>
          </p:nvSpPr>
          <p:spPr>
            <a:xfrm>
              <a:off x="1998125" y="3027125"/>
              <a:ext cx="38675" cy="45675"/>
            </a:xfrm>
            <a:custGeom>
              <a:avLst/>
              <a:gdLst/>
              <a:ahLst/>
              <a:cxnLst/>
              <a:rect l="l" t="t" r="r" b="b"/>
              <a:pathLst>
                <a:path w="1547" h="1827" extrusionOk="0">
                  <a:moveTo>
                    <a:pt x="810" y="1"/>
                  </a:moveTo>
                  <a:cubicBezTo>
                    <a:pt x="786" y="1"/>
                    <a:pt x="761" y="15"/>
                    <a:pt x="751" y="43"/>
                  </a:cubicBezTo>
                  <a:cubicBezTo>
                    <a:pt x="694" y="213"/>
                    <a:pt x="614" y="375"/>
                    <a:pt x="505" y="516"/>
                  </a:cubicBezTo>
                  <a:cubicBezTo>
                    <a:pt x="385" y="669"/>
                    <a:pt x="229" y="797"/>
                    <a:pt x="51" y="872"/>
                  </a:cubicBezTo>
                  <a:cubicBezTo>
                    <a:pt x="1" y="894"/>
                    <a:pt x="1" y="965"/>
                    <a:pt x="53" y="986"/>
                  </a:cubicBezTo>
                  <a:cubicBezTo>
                    <a:pt x="397" y="1128"/>
                    <a:pt x="615" y="1396"/>
                    <a:pt x="764" y="1786"/>
                  </a:cubicBezTo>
                  <a:cubicBezTo>
                    <a:pt x="774" y="1813"/>
                    <a:pt x="798" y="1826"/>
                    <a:pt x="822" y="1826"/>
                  </a:cubicBezTo>
                  <a:cubicBezTo>
                    <a:pt x="845" y="1826"/>
                    <a:pt x="868" y="1814"/>
                    <a:pt x="878" y="1788"/>
                  </a:cubicBezTo>
                  <a:cubicBezTo>
                    <a:pt x="1009" y="1467"/>
                    <a:pt x="1189" y="1130"/>
                    <a:pt x="1500" y="969"/>
                  </a:cubicBezTo>
                  <a:cubicBezTo>
                    <a:pt x="1546" y="946"/>
                    <a:pt x="1545" y="881"/>
                    <a:pt x="1499" y="859"/>
                  </a:cubicBezTo>
                  <a:cubicBezTo>
                    <a:pt x="1324" y="773"/>
                    <a:pt x="1177" y="632"/>
                    <a:pt x="1068" y="468"/>
                  </a:cubicBezTo>
                  <a:cubicBezTo>
                    <a:pt x="977" y="331"/>
                    <a:pt x="915" y="193"/>
                    <a:pt x="869" y="45"/>
                  </a:cubicBezTo>
                  <a:cubicBezTo>
                    <a:pt x="860" y="15"/>
                    <a:pt x="835" y="1"/>
                    <a:pt x="810"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48"/>
            <p:cNvSpPr/>
            <p:nvPr/>
          </p:nvSpPr>
          <p:spPr>
            <a:xfrm>
              <a:off x="2038225" y="3203975"/>
              <a:ext cx="38650" cy="45675"/>
            </a:xfrm>
            <a:custGeom>
              <a:avLst/>
              <a:gdLst/>
              <a:ahLst/>
              <a:cxnLst/>
              <a:rect l="l" t="t" r="r" b="b"/>
              <a:pathLst>
                <a:path w="1546" h="1827" extrusionOk="0">
                  <a:moveTo>
                    <a:pt x="809" y="1"/>
                  </a:moveTo>
                  <a:cubicBezTo>
                    <a:pt x="784" y="1"/>
                    <a:pt x="760" y="15"/>
                    <a:pt x="750" y="44"/>
                  </a:cubicBezTo>
                  <a:cubicBezTo>
                    <a:pt x="694" y="213"/>
                    <a:pt x="614" y="375"/>
                    <a:pt x="504" y="515"/>
                  </a:cubicBezTo>
                  <a:cubicBezTo>
                    <a:pt x="384" y="670"/>
                    <a:pt x="228" y="797"/>
                    <a:pt x="51" y="872"/>
                  </a:cubicBezTo>
                  <a:cubicBezTo>
                    <a:pt x="0" y="893"/>
                    <a:pt x="0" y="965"/>
                    <a:pt x="52" y="986"/>
                  </a:cubicBezTo>
                  <a:cubicBezTo>
                    <a:pt x="396" y="1128"/>
                    <a:pt x="615" y="1397"/>
                    <a:pt x="763" y="1786"/>
                  </a:cubicBezTo>
                  <a:cubicBezTo>
                    <a:pt x="774" y="1813"/>
                    <a:pt x="798" y="1827"/>
                    <a:pt x="822" y="1827"/>
                  </a:cubicBezTo>
                  <a:cubicBezTo>
                    <a:pt x="845" y="1827"/>
                    <a:pt x="868" y="1814"/>
                    <a:pt x="878" y="1787"/>
                  </a:cubicBezTo>
                  <a:cubicBezTo>
                    <a:pt x="1008" y="1466"/>
                    <a:pt x="1188" y="1129"/>
                    <a:pt x="1499" y="969"/>
                  </a:cubicBezTo>
                  <a:cubicBezTo>
                    <a:pt x="1546" y="945"/>
                    <a:pt x="1545" y="881"/>
                    <a:pt x="1498" y="859"/>
                  </a:cubicBezTo>
                  <a:cubicBezTo>
                    <a:pt x="1324" y="772"/>
                    <a:pt x="1177" y="632"/>
                    <a:pt x="1067" y="469"/>
                  </a:cubicBezTo>
                  <a:cubicBezTo>
                    <a:pt x="976" y="330"/>
                    <a:pt x="915" y="193"/>
                    <a:pt x="868" y="45"/>
                  </a:cubicBezTo>
                  <a:cubicBezTo>
                    <a:pt x="859" y="15"/>
                    <a:pt x="834" y="1"/>
                    <a:pt x="809"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48"/>
            <p:cNvSpPr/>
            <p:nvPr/>
          </p:nvSpPr>
          <p:spPr>
            <a:xfrm>
              <a:off x="1740575" y="2945750"/>
              <a:ext cx="33950" cy="40150"/>
            </a:xfrm>
            <a:custGeom>
              <a:avLst/>
              <a:gdLst/>
              <a:ahLst/>
              <a:cxnLst/>
              <a:rect l="l" t="t" r="r" b="b"/>
              <a:pathLst>
                <a:path w="1358" h="1606" extrusionOk="0">
                  <a:moveTo>
                    <a:pt x="710" y="1"/>
                  </a:moveTo>
                  <a:cubicBezTo>
                    <a:pt x="689" y="1"/>
                    <a:pt x="667" y="13"/>
                    <a:pt x="659" y="38"/>
                  </a:cubicBezTo>
                  <a:cubicBezTo>
                    <a:pt x="608" y="189"/>
                    <a:pt x="539" y="331"/>
                    <a:pt x="443" y="454"/>
                  </a:cubicBezTo>
                  <a:cubicBezTo>
                    <a:pt x="338" y="589"/>
                    <a:pt x="201" y="701"/>
                    <a:pt x="44" y="767"/>
                  </a:cubicBezTo>
                  <a:cubicBezTo>
                    <a:pt x="0" y="785"/>
                    <a:pt x="1" y="848"/>
                    <a:pt x="45" y="867"/>
                  </a:cubicBezTo>
                  <a:cubicBezTo>
                    <a:pt x="348" y="990"/>
                    <a:pt x="540" y="1227"/>
                    <a:pt x="670" y="1569"/>
                  </a:cubicBezTo>
                  <a:cubicBezTo>
                    <a:pt x="680" y="1593"/>
                    <a:pt x="701" y="1605"/>
                    <a:pt x="723" y="1605"/>
                  </a:cubicBezTo>
                  <a:cubicBezTo>
                    <a:pt x="743" y="1605"/>
                    <a:pt x="763" y="1594"/>
                    <a:pt x="771" y="1571"/>
                  </a:cubicBezTo>
                  <a:cubicBezTo>
                    <a:pt x="885" y="1289"/>
                    <a:pt x="1044" y="993"/>
                    <a:pt x="1317" y="852"/>
                  </a:cubicBezTo>
                  <a:cubicBezTo>
                    <a:pt x="1357" y="831"/>
                    <a:pt x="1357" y="775"/>
                    <a:pt x="1316" y="756"/>
                  </a:cubicBezTo>
                  <a:cubicBezTo>
                    <a:pt x="1164" y="679"/>
                    <a:pt x="1033" y="555"/>
                    <a:pt x="937" y="412"/>
                  </a:cubicBezTo>
                  <a:cubicBezTo>
                    <a:pt x="858" y="291"/>
                    <a:pt x="802" y="170"/>
                    <a:pt x="763" y="40"/>
                  </a:cubicBezTo>
                  <a:cubicBezTo>
                    <a:pt x="755" y="14"/>
                    <a:pt x="732" y="1"/>
                    <a:pt x="710"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48"/>
            <p:cNvSpPr/>
            <p:nvPr/>
          </p:nvSpPr>
          <p:spPr>
            <a:xfrm>
              <a:off x="1697375" y="3161725"/>
              <a:ext cx="33950" cy="40125"/>
            </a:xfrm>
            <a:custGeom>
              <a:avLst/>
              <a:gdLst/>
              <a:ahLst/>
              <a:cxnLst/>
              <a:rect l="l" t="t" r="r" b="b"/>
              <a:pathLst>
                <a:path w="1358" h="1605" extrusionOk="0">
                  <a:moveTo>
                    <a:pt x="712" y="1"/>
                  </a:moveTo>
                  <a:cubicBezTo>
                    <a:pt x="690" y="1"/>
                    <a:pt x="669" y="13"/>
                    <a:pt x="660" y="39"/>
                  </a:cubicBezTo>
                  <a:cubicBezTo>
                    <a:pt x="610" y="188"/>
                    <a:pt x="540" y="330"/>
                    <a:pt x="445" y="454"/>
                  </a:cubicBezTo>
                  <a:cubicBezTo>
                    <a:pt x="339" y="589"/>
                    <a:pt x="203" y="700"/>
                    <a:pt x="46" y="767"/>
                  </a:cubicBezTo>
                  <a:cubicBezTo>
                    <a:pt x="1" y="785"/>
                    <a:pt x="3" y="849"/>
                    <a:pt x="47" y="867"/>
                  </a:cubicBezTo>
                  <a:cubicBezTo>
                    <a:pt x="350" y="990"/>
                    <a:pt x="541" y="1226"/>
                    <a:pt x="672" y="1568"/>
                  </a:cubicBezTo>
                  <a:cubicBezTo>
                    <a:pt x="680" y="1592"/>
                    <a:pt x="702" y="1604"/>
                    <a:pt x="723" y="1604"/>
                  </a:cubicBezTo>
                  <a:cubicBezTo>
                    <a:pt x="744" y="1604"/>
                    <a:pt x="764" y="1593"/>
                    <a:pt x="773" y="1570"/>
                  </a:cubicBezTo>
                  <a:cubicBezTo>
                    <a:pt x="886" y="1289"/>
                    <a:pt x="1045" y="993"/>
                    <a:pt x="1319" y="852"/>
                  </a:cubicBezTo>
                  <a:cubicBezTo>
                    <a:pt x="1358" y="831"/>
                    <a:pt x="1358" y="775"/>
                    <a:pt x="1318" y="755"/>
                  </a:cubicBezTo>
                  <a:cubicBezTo>
                    <a:pt x="1165" y="678"/>
                    <a:pt x="1035" y="555"/>
                    <a:pt x="939" y="411"/>
                  </a:cubicBezTo>
                  <a:cubicBezTo>
                    <a:pt x="858" y="291"/>
                    <a:pt x="803" y="170"/>
                    <a:pt x="763" y="40"/>
                  </a:cubicBezTo>
                  <a:cubicBezTo>
                    <a:pt x="755" y="14"/>
                    <a:pt x="733" y="1"/>
                    <a:pt x="712"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3" name="Google Shape;1723;p48"/>
          <p:cNvSpPr/>
          <p:nvPr/>
        </p:nvSpPr>
        <p:spPr>
          <a:xfrm>
            <a:off x="1362712" y="127723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48"/>
          <p:cNvSpPr/>
          <p:nvPr/>
        </p:nvSpPr>
        <p:spPr>
          <a:xfrm>
            <a:off x="7034912" y="17822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 name="Imagen 66">
            <a:hlinkClick r:id="rId3"/>
            <a:extLst>
              <a:ext uri="{FF2B5EF4-FFF2-40B4-BE49-F238E27FC236}">
                <a16:creationId xmlns:a16="http://schemas.microsoft.com/office/drawing/2014/main" id="{043C575D-75F4-44AF-BD80-B5D73FEDC8E2}"/>
              </a:ext>
            </a:extLst>
          </p:cNvPr>
          <p:cNvPicPr>
            <a:picLocks noChangeAspect="1"/>
          </p:cNvPicPr>
          <p:nvPr/>
        </p:nvPicPr>
        <p:blipFill>
          <a:blip r:embed="rId4"/>
          <a:stretch>
            <a:fillRect/>
          </a:stretch>
        </p:blipFill>
        <p:spPr>
          <a:xfrm>
            <a:off x="0" y="4793067"/>
            <a:ext cx="367038" cy="3670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48"/>
          <p:cNvSpPr txBox="1">
            <a:spLocks noGrp="1"/>
          </p:cNvSpPr>
          <p:nvPr>
            <p:ph type="title"/>
          </p:nvPr>
        </p:nvSpPr>
        <p:spPr>
          <a:xfrm>
            <a:off x="1757307" y="842384"/>
            <a:ext cx="5093100" cy="93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Realizar diagnósticos para adaptar la enseñanza</a:t>
            </a:r>
          </a:p>
        </p:txBody>
      </p:sp>
      <p:sp>
        <p:nvSpPr>
          <p:cNvPr id="1661" name="Google Shape;1661;p48"/>
          <p:cNvSpPr txBox="1">
            <a:spLocks noGrp="1"/>
          </p:cNvSpPr>
          <p:nvPr>
            <p:ph type="subTitle" idx="1"/>
          </p:nvPr>
        </p:nvSpPr>
        <p:spPr>
          <a:xfrm>
            <a:off x="998684" y="1678023"/>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Realizar diagnósticos para adaptar la enseñanza es una práctica esencial que permite a los docentes identificar las fortalezas, áreas de oportunidad y necesidades específicas de sus estudiantes. A través de la observación, el diálogo con las familias y la aplicación de instrumentos de evaluación, es posible obtener una visión clara del contexto en el que aprenden. Con esta información, se pueden diseñar estrategias didácticas pertinentes, personalizar los apoyos y garantizar que cada estudiante tenga acceso a un aprendizaje significativo y equitativo.</a:t>
            </a:r>
            <a:endParaRPr dirty="0"/>
          </a:p>
        </p:txBody>
      </p:sp>
      <p:grpSp>
        <p:nvGrpSpPr>
          <p:cNvPr id="1662" name="Google Shape;1662;p48"/>
          <p:cNvGrpSpPr/>
          <p:nvPr/>
        </p:nvGrpSpPr>
        <p:grpSpPr>
          <a:xfrm>
            <a:off x="8086175" y="2318778"/>
            <a:ext cx="380623" cy="505928"/>
            <a:chOff x="5382225" y="1510350"/>
            <a:chExt cx="54075" cy="71875"/>
          </a:xfrm>
        </p:grpSpPr>
        <p:sp>
          <p:nvSpPr>
            <p:cNvPr id="1663" name="Google Shape;1663;p48"/>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3" name="Google Shape;1723;p48"/>
          <p:cNvSpPr/>
          <p:nvPr/>
        </p:nvSpPr>
        <p:spPr>
          <a:xfrm>
            <a:off x="1362712" y="127723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48"/>
          <p:cNvSpPr/>
          <p:nvPr/>
        </p:nvSpPr>
        <p:spPr>
          <a:xfrm>
            <a:off x="7034912" y="17822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1919;p53">
            <a:extLst>
              <a:ext uri="{FF2B5EF4-FFF2-40B4-BE49-F238E27FC236}">
                <a16:creationId xmlns:a16="http://schemas.microsoft.com/office/drawing/2014/main" id="{50B5DA22-D03E-4CB3-8D21-B074B3B9B579}"/>
              </a:ext>
            </a:extLst>
          </p:cNvPr>
          <p:cNvGrpSpPr/>
          <p:nvPr/>
        </p:nvGrpSpPr>
        <p:grpSpPr>
          <a:xfrm rot="687108">
            <a:off x="7538214" y="3509550"/>
            <a:ext cx="1095923" cy="1291751"/>
            <a:chOff x="1722850" y="4554250"/>
            <a:chExt cx="362225" cy="426950"/>
          </a:xfrm>
        </p:grpSpPr>
        <p:sp>
          <p:nvSpPr>
            <p:cNvPr id="68" name="Google Shape;1920;p53">
              <a:extLst>
                <a:ext uri="{FF2B5EF4-FFF2-40B4-BE49-F238E27FC236}">
                  <a16:creationId xmlns:a16="http://schemas.microsoft.com/office/drawing/2014/main" id="{79E7DF0C-D591-47B2-8226-B352FADE1AAA}"/>
                </a:ext>
              </a:extLst>
            </p:cNvPr>
            <p:cNvSpPr/>
            <p:nvPr/>
          </p:nvSpPr>
          <p:spPr>
            <a:xfrm>
              <a:off x="1722850" y="4554250"/>
              <a:ext cx="362225" cy="426950"/>
            </a:xfrm>
            <a:custGeom>
              <a:avLst/>
              <a:gdLst/>
              <a:ahLst/>
              <a:cxnLst/>
              <a:rect l="l" t="t" r="r" b="b"/>
              <a:pathLst>
                <a:path w="14489" h="17078" extrusionOk="0">
                  <a:moveTo>
                    <a:pt x="8990" y="0"/>
                  </a:moveTo>
                  <a:cubicBezTo>
                    <a:pt x="8734" y="0"/>
                    <a:pt x="8482" y="89"/>
                    <a:pt x="8379" y="290"/>
                  </a:cubicBezTo>
                  <a:cubicBezTo>
                    <a:pt x="8350" y="289"/>
                    <a:pt x="8321" y="288"/>
                    <a:pt x="8291" y="288"/>
                  </a:cubicBezTo>
                  <a:cubicBezTo>
                    <a:pt x="7979" y="288"/>
                    <a:pt x="7602" y="357"/>
                    <a:pt x="7385" y="572"/>
                  </a:cubicBezTo>
                  <a:cubicBezTo>
                    <a:pt x="7291" y="521"/>
                    <a:pt x="7184" y="498"/>
                    <a:pt x="7077" y="498"/>
                  </a:cubicBezTo>
                  <a:cubicBezTo>
                    <a:pt x="6900" y="498"/>
                    <a:pt x="6719" y="560"/>
                    <a:pt x="6578" y="662"/>
                  </a:cubicBezTo>
                  <a:cubicBezTo>
                    <a:pt x="6322" y="671"/>
                    <a:pt x="6035" y="826"/>
                    <a:pt x="5886" y="1029"/>
                  </a:cubicBezTo>
                  <a:cubicBezTo>
                    <a:pt x="5856" y="1026"/>
                    <a:pt x="5826" y="1025"/>
                    <a:pt x="5796" y="1025"/>
                  </a:cubicBezTo>
                  <a:cubicBezTo>
                    <a:pt x="5439" y="1025"/>
                    <a:pt x="5069" y="1235"/>
                    <a:pt x="4849" y="1493"/>
                  </a:cubicBezTo>
                  <a:cubicBezTo>
                    <a:pt x="4748" y="1402"/>
                    <a:pt x="4627" y="1363"/>
                    <a:pt x="4503" y="1363"/>
                  </a:cubicBezTo>
                  <a:cubicBezTo>
                    <a:pt x="4172" y="1363"/>
                    <a:pt x="3818" y="1640"/>
                    <a:pt x="3744" y="1949"/>
                  </a:cubicBezTo>
                  <a:cubicBezTo>
                    <a:pt x="3248" y="2006"/>
                    <a:pt x="2904" y="2680"/>
                    <a:pt x="3137" y="2999"/>
                  </a:cubicBezTo>
                  <a:cubicBezTo>
                    <a:pt x="2800" y="3174"/>
                    <a:pt x="2537" y="3587"/>
                    <a:pt x="2479" y="3962"/>
                  </a:cubicBezTo>
                  <a:cubicBezTo>
                    <a:pt x="2119" y="4140"/>
                    <a:pt x="1878" y="4706"/>
                    <a:pt x="1983" y="5128"/>
                  </a:cubicBezTo>
                  <a:cubicBezTo>
                    <a:pt x="1645" y="5323"/>
                    <a:pt x="1498" y="5749"/>
                    <a:pt x="1490" y="6133"/>
                  </a:cubicBezTo>
                  <a:cubicBezTo>
                    <a:pt x="1093" y="6248"/>
                    <a:pt x="1035" y="6754"/>
                    <a:pt x="1111" y="7120"/>
                  </a:cubicBezTo>
                  <a:cubicBezTo>
                    <a:pt x="884" y="7478"/>
                    <a:pt x="1063" y="8285"/>
                    <a:pt x="1517" y="8285"/>
                  </a:cubicBezTo>
                  <a:cubicBezTo>
                    <a:pt x="1526" y="8285"/>
                    <a:pt x="1535" y="8285"/>
                    <a:pt x="1543" y="8285"/>
                  </a:cubicBezTo>
                  <a:cubicBezTo>
                    <a:pt x="1694" y="8268"/>
                    <a:pt x="2687" y="8012"/>
                    <a:pt x="2942" y="7915"/>
                  </a:cubicBezTo>
                  <a:lnTo>
                    <a:pt x="2942" y="7915"/>
                  </a:lnTo>
                  <a:cubicBezTo>
                    <a:pt x="2764" y="8620"/>
                    <a:pt x="2195" y="8480"/>
                    <a:pt x="2151" y="9021"/>
                  </a:cubicBezTo>
                  <a:cubicBezTo>
                    <a:pt x="2174" y="9543"/>
                    <a:pt x="2783" y="9445"/>
                    <a:pt x="2903" y="9997"/>
                  </a:cubicBezTo>
                  <a:cubicBezTo>
                    <a:pt x="2971" y="10203"/>
                    <a:pt x="3164" y="10307"/>
                    <a:pt x="3356" y="10307"/>
                  </a:cubicBezTo>
                  <a:cubicBezTo>
                    <a:pt x="3539" y="10307"/>
                    <a:pt x="3721" y="10213"/>
                    <a:pt x="3798" y="10024"/>
                  </a:cubicBezTo>
                  <a:cubicBezTo>
                    <a:pt x="3867" y="9868"/>
                    <a:pt x="3950" y="9735"/>
                    <a:pt x="4041" y="9632"/>
                  </a:cubicBezTo>
                  <a:lnTo>
                    <a:pt x="4041" y="10961"/>
                  </a:lnTo>
                  <a:cubicBezTo>
                    <a:pt x="2557" y="11339"/>
                    <a:pt x="1943" y="12964"/>
                    <a:pt x="2221" y="14191"/>
                  </a:cubicBezTo>
                  <a:cubicBezTo>
                    <a:pt x="0" y="15437"/>
                    <a:pt x="603" y="16254"/>
                    <a:pt x="1848" y="16254"/>
                  </a:cubicBezTo>
                  <a:cubicBezTo>
                    <a:pt x="2139" y="16254"/>
                    <a:pt x="2465" y="16209"/>
                    <a:pt x="2798" y="16115"/>
                  </a:cubicBezTo>
                  <a:lnTo>
                    <a:pt x="2798" y="16115"/>
                  </a:lnTo>
                  <a:cubicBezTo>
                    <a:pt x="2722" y="16429"/>
                    <a:pt x="2981" y="16755"/>
                    <a:pt x="3302" y="16755"/>
                  </a:cubicBezTo>
                  <a:cubicBezTo>
                    <a:pt x="3306" y="16755"/>
                    <a:pt x="3310" y="16755"/>
                    <a:pt x="3314" y="16755"/>
                  </a:cubicBezTo>
                  <a:cubicBezTo>
                    <a:pt x="3800" y="16722"/>
                    <a:pt x="4008" y="16155"/>
                    <a:pt x="4223" y="15782"/>
                  </a:cubicBezTo>
                  <a:cubicBezTo>
                    <a:pt x="4437" y="16103"/>
                    <a:pt x="4558" y="16703"/>
                    <a:pt x="4978" y="16703"/>
                  </a:cubicBezTo>
                  <a:cubicBezTo>
                    <a:pt x="5049" y="16703"/>
                    <a:pt x="5129" y="16686"/>
                    <a:pt x="5219" y="16647"/>
                  </a:cubicBezTo>
                  <a:cubicBezTo>
                    <a:pt x="5412" y="16934"/>
                    <a:pt x="5721" y="17064"/>
                    <a:pt x="6032" y="17064"/>
                  </a:cubicBezTo>
                  <a:cubicBezTo>
                    <a:pt x="6529" y="17064"/>
                    <a:pt x="7035" y="16734"/>
                    <a:pt x="7093" y="16183"/>
                  </a:cubicBezTo>
                  <a:lnTo>
                    <a:pt x="8433" y="16183"/>
                  </a:lnTo>
                  <a:cubicBezTo>
                    <a:pt x="8937" y="16279"/>
                    <a:pt x="8887" y="17065"/>
                    <a:pt x="9431" y="17078"/>
                  </a:cubicBezTo>
                  <a:cubicBezTo>
                    <a:pt x="9432" y="17078"/>
                    <a:pt x="9433" y="17078"/>
                    <a:pt x="9434" y="17078"/>
                  </a:cubicBezTo>
                  <a:cubicBezTo>
                    <a:pt x="9933" y="17078"/>
                    <a:pt x="9995" y="16278"/>
                    <a:pt x="10395" y="16183"/>
                  </a:cubicBezTo>
                  <a:lnTo>
                    <a:pt x="11122" y="16183"/>
                  </a:lnTo>
                  <a:cubicBezTo>
                    <a:pt x="11201" y="16766"/>
                    <a:pt x="11678" y="17057"/>
                    <a:pt x="12155" y="17057"/>
                  </a:cubicBezTo>
                  <a:cubicBezTo>
                    <a:pt x="12632" y="17057"/>
                    <a:pt x="13109" y="16766"/>
                    <a:pt x="13188" y="16183"/>
                  </a:cubicBezTo>
                  <a:cubicBezTo>
                    <a:pt x="13252" y="16193"/>
                    <a:pt x="13316" y="16197"/>
                    <a:pt x="13380" y="16197"/>
                  </a:cubicBezTo>
                  <a:cubicBezTo>
                    <a:pt x="13947" y="16197"/>
                    <a:pt x="14488" y="15846"/>
                    <a:pt x="14483" y="15219"/>
                  </a:cubicBezTo>
                  <a:lnTo>
                    <a:pt x="14483" y="4821"/>
                  </a:lnTo>
                  <a:cubicBezTo>
                    <a:pt x="14479" y="4290"/>
                    <a:pt x="14047" y="3858"/>
                    <a:pt x="13515" y="3858"/>
                  </a:cubicBezTo>
                  <a:lnTo>
                    <a:pt x="12841" y="3858"/>
                  </a:lnTo>
                  <a:cubicBezTo>
                    <a:pt x="13035" y="3614"/>
                    <a:pt x="13192" y="3197"/>
                    <a:pt x="13434" y="3117"/>
                  </a:cubicBezTo>
                  <a:cubicBezTo>
                    <a:pt x="13798" y="2951"/>
                    <a:pt x="13786" y="2387"/>
                    <a:pt x="13413" y="2238"/>
                  </a:cubicBezTo>
                  <a:cubicBezTo>
                    <a:pt x="13260" y="2172"/>
                    <a:pt x="13147" y="2076"/>
                    <a:pt x="13106" y="2015"/>
                  </a:cubicBezTo>
                  <a:cubicBezTo>
                    <a:pt x="13046" y="1925"/>
                    <a:pt x="13000" y="1830"/>
                    <a:pt x="12968" y="1718"/>
                  </a:cubicBezTo>
                  <a:cubicBezTo>
                    <a:pt x="12908" y="1493"/>
                    <a:pt x="12707" y="1380"/>
                    <a:pt x="12505" y="1380"/>
                  </a:cubicBezTo>
                  <a:cubicBezTo>
                    <a:pt x="12307" y="1380"/>
                    <a:pt x="12109" y="1489"/>
                    <a:pt x="12045" y="1708"/>
                  </a:cubicBezTo>
                  <a:cubicBezTo>
                    <a:pt x="11962" y="1972"/>
                    <a:pt x="11799" y="2178"/>
                    <a:pt x="11556" y="2275"/>
                  </a:cubicBezTo>
                  <a:cubicBezTo>
                    <a:pt x="11510" y="2255"/>
                    <a:pt x="11461" y="2241"/>
                    <a:pt x="11410" y="2235"/>
                  </a:cubicBezTo>
                  <a:cubicBezTo>
                    <a:pt x="11294" y="1963"/>
                    <a:pt x="10912" y="1909"/>
                    <a:pt x="10518" y="1909"/>
                  </a:cubicBezTo>
                  <a:cubicBezTo>
                    <a:pt x="10258" y="1909"/>
                    <a:pt x="9994" y="1933"/>
                    <a:pt x="9797" y="1933"/>
                  </a:cubicBezTo>
                  <a:cubicBezTo>
                    <a:pt x="9734" y="1933"/>
                    <a:pt x="9678" y="1930"/>
                    <a:pt x="9632" y="1924"/>
                  </a:cubicBezTo>
                  <a:cubicBezTo>
                    <a:pt x="9660" y="1804"/>
                    <a:pt x="9655" y="1673"/>
                    <a:pt x="9611" y="1555"/>
                  </a:cubicBezTo>
                  <a:cubicBezTo>
                    <a:pt x="9628" y="1508"/>
                    <a:pt x="9641" y="1458"/>
                    <a:pt x="9643" y="1407"/>
                  </a:cubicBezTo>
                  <a:cubicBezTo>
                    <a:pt x="9692" y="560"/>
                    <a:pt x="9692" y="513"/>
                    <a:pt x="9694" y="493"/>
                  </a:cubicBezTo>
                  <a:cubicBezTo>
                    <a:pt x="9748" y="189"/>
                    <a:pt x="9364" y="0"/>
                    <a:pt x="8990"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21;p53">
              <a:extLst>
                <a:ext uri="{FF2B5EF4-FFF2-40B4-BE49-F238E27FC236}">
                  <a16:creationId xmlns:a16="http://schemas.microsoft.com/office/drawing/2014/main" id="{084091BC-0AF8-45E0-A2A2-F1DA9152FE7F}"/>
                </a:ext>
              </a:extLst>
            </p:cNvPr>
            <p:cNvSpPr/>
            <p:nvPr/>
          </p:nvSpPr>
          <p:spPr>
            <a:xfrm>
              <a:off x="1899175" y="4619550"/>
              <a:ext cx="109950" cy="53450"/>
            </a:xfrm>
            <a:custGeom>
              <a:avLst/>
              <a:gdLst/>
              <a:ahLst/>
              <a:cxnLst/>
              <a:rect l="l" t="t" r="r" b="b"/>
              <a:pathLst>
                <a:path w="4398" h="2138" extrusionOk="0">
                  <a:moveTo>
                    <a:pt x="66" y="1"/>
                  </a:moveTo>
                  <a:cubicBezTo>
                    <a:pt x="29" y="1"/>
                    <a:pt x="0" y="31"/>
                    <a:pt x="0" y="68"/>
                  </a:cubicBezTo>
                  <a:lnTo>
                    <a:pt x="0" y="2070"/>
                  </a:lnTo>
                  <a:cubicBezTo>
                    <a:pt x="0" y="2107"/>
                    <a:pt x="29" y="2138"/>
                    <a:pt x="66" y="2138"/>
                  </a:cubicBezTo>
                  <a:cubicBezTo>
                    <a:pt x="103" y="2138"/>
                    <a:pt x="134" y="2107"/>
                    <a:pt x="134" y="2070"/>
                  </a:cubicBezTo>
                  <a:lnTo>
                    <a:pt x="134" y="134"/>
                  </a:lnTo>
                  <a:lnTo>
                    <a:pt x="4263" y="134"/>
                  </a:lnTo>
                  <a:lnTo>
                    <a:pt x="4263" y="2070"/>
                  </a:lnTo>
                  <a:cubicBezTo>
                    <a:pt x="4263" y="2107"/>
                    <a:pt x="4294" y="2138"/>
                    <a:pt x="4330" y="2138"/>
                  </a:cubicBezTo>
                  <a:cubicBezTo>
                    <a:pt x="4367" y="2138"/>
                    <a:pt x="4398" y="2107"/>
                    <a:pt x="4398" y="2070"/>
                  </a:cubicBezTo>
                  <a:lnTo>
                    <a:pt x="4398" y="68"/>
                  </a:lnTo>
                  <a:cubicBezTo>
                    <a:pt x="4398" y="31"/>
                    <a:pt x="4367" y="1"/>
                    <a:pt x="4330"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22;p53">
              <a:extLst>
                <a:ext uri="{FF2B5EF4-FFF2-40B4-BE49-F238E27FC236}">
                  <a16:creationId xmlns:a16="http://schemas.microsoft.com/office/drawing/2014/main" id="{2CAC8E67-F107-4639-92CF-D7C402D98E15}"/>
                </a:ext>
              </a:extLst>
            </p:cNvPr>
            <p:cNvSpPr/>
            <p:nvPr/>
          </p:nvSpPr>
          <p:spPr>
            <a:xfrm>
              <a:off x="1909025" y="4611825"/>
              <a:ext cx="91125" cy="18000"/>
            </a:xfrm>
            <a:custGeom>
              <a:avLst/>
              <a:gdLst/>
              <a:ahLst/>
              <a:cxnLst/>
              <a:rect l="l" t="t" r="r" b="b"/>
              <a:pathLst>
                <a:path w="3645" h="720" extrusionOk="0">
                  <a:moveTo>
                    <a:pt x="79" y="1"/>
                  </a:moveTo>
                  <a:cubicBezTo>
                    <a:pt x="35" y="1"/>
                    <a:pt x="1" y="36"/>
                    <a:pt x="1" y="79"/>
                  </a:cubicBezTo>
                  <a:lnTo>
                    <a:pt x="1" y="640"/>
                  </a:lnTo>
                  <a:cubicBezTo>
                    <a:pt x="1" y="683"/>
                    <a:pt x="35" y="719"/>
                    <a:pt x="79" y="719"/>
                  </a:cubicBezTo>
                  <a:lnTo>
                    <a:pt x="3566" y="719"/>
                  </a:lnTo>
                  <a:cubicBezTo>
                    <a:pt x="3610" y="719"/>
                    <a:pt x="3645" y="683"/>
                    <a:pt x="3645" y="640"/>
                  </a:cubicBezTo>
                  <a:lnTo>
                    <a:pt x="3645" y="79"/>
                  </a:lnTo>
                  <a:cubicBezTo>
                    <a:pt x="3645" y="36"/>
                    <a:pt x="3610" y="1"/>
                    <a:pt x="3566"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23;p53">
              <a:extLst>
                <a:ext uri="{FF2B5EF4-FFF2-40B4-BE49-F238E27FC236}">
                  <a16:creationId xmlns:a16="http://schemas.microsoft.com/office/drawing/2014/main" id="{8CA36E8D-F033-49BB-AFE3-AD27D2CC8D79}"/>
                </a:ext>
              </a:extLst>
            </p:cNvPr>
            <p:cNvSpPr/>
            <p:nvPr/>
          </p:nvSpPr>
          <p:spPr>
            <a:xfrm>
              <a:off x="1859475" y="4938400"/>
              <a:ext cx="30850" cy="30875"/>
            </a:xfrm>
            <a:custGeom>
              <a:avLst/>
              <a:gdLst/>
              <a:ahLst/>
              <a:cxnLst/>
              <a:rect l="l" t="t" r="r" b="b"/>
              <a:pathLst>
                <a:path w="1234" h="1235" extrusionOk="0">
                  <a:moveTo>
                    <a:pt x="617" y="0"/>
                  </a:moveTo>
                  <a:cubicBezTo>
                    <a:pt x="276" y="0"/>
                    <a:pt x="0" y="277"/>
                    <a:pt x="0" y="618"/>
                  </a:cubicBezTo>
                  <a:cubicBezTo>
                    <a:pt x="0" y="957"/>
                    <a:pt x="276" y="1234"/>
                    <a:pt x="617" y="1234"/>
                  </a:cubicBezTo>
                  <a:cubicBezTo>
                    <a:pt x="958" y="1234"/>
                    <a:pt x="1233" y="957"/>
                    <a:pt x="1233" y="618"/>
                  </a:cubicBezTo>
                  <a:cubicBezTo>
                    <a:pt x="1233" y="277"/>
                    <a:pt x="958" y="0"/>
                    <a:pt x="617" y="0"/>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24;p53">
              <a:extLst>
                <a:ext uri="{FF2B5EF4-FFF2-40B4-BE49-F238E27FC236}">
                  <a16:creationId xmlns:a16="http://schemas.microsoft.com/office/drawing/2014/main" id="{EFB24DE2-1C45-47BC-A0DD-A9913F4DE065}"/>
                </a:ext>
              </a:extLst>
            </p:cNvPr>
            <p:cNvSpPr/>
            <p:nvPr/>
          </p:nvSpPr>
          <p:spPr>
            <a:xfrm>
              <a:off x="2011850" y="4938400"/>
              <a:ext cx="30875" cy="30875"/>
            </a:xfrm>
            <a:custGeom>
              <a:avLst/>
              <a:gdLst/>
              <a:ahLst/>
              <a:cxnLst/>
              <a:rect l="l" t="t" r="r" b="b"/>
              <a:pathLst>
                <a:path w="1235" h="1235" extrusionOk="0">
                  <a:moveTo>
                    <a:pt x="618" y="0"/>
                  </a:moveTo>
                  <a:cubicBezTo>
                    <a:pt x="277" y="0"/>
                    <a:pt x="0" y="277"/>
                    <a:pt x="0" y="618"/>
                  </a:cubicBezTo>
                  <a:cubicBezTo>
                    <a:pt x="0" y="957"/>
                    <a:pt x="277" y="1234"/>
                    <a:pt x="618" y="1234"/>
                  </a:cubicBezTo>
                  <a:cubicBezTo>
                    <a:pt x="959" y="1234"/>
                    <a:pt x="1234" y="957"/>
                    <a:pt x="1234" y="618"/>
                  </a:cubicBezTo>
                  <a:cubicBezTo>
                    <a:pt x="1234" y="277"/>
                    <a:pt x="959" y="0"/>
                    <a:pt x="618" y="0"/>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25;p53">
              <a:extLst>
                <a:ext uri="{FF2B5EF4-FFF2-40B4-BE49-F238E27FC236}">
                  <a16:creationId xmlns:a16="http://schemas.microsoft.com/office/drawing/2014/main" id="{FC41B194-3270-43C8-A66B-1E7A5048BEFB}"/>
                </a:ext>
              </a:extLst>
            </p:cNvPr>
            <p:cNvSpPr/>
            <p:nvPr/>
          </p:nvSpPr>
          <p:spPr>
            <a:xfrm>
              <a:off x="1835075" y="4660200"/>
              <a:ext cx="239700" cy="286825"/>
            </a:xfrm>
            <a:custGeom>
              <a:avLst/>
              <a:gdLst/>
              <a:ahLst/>
              <a:cxnLst/>
              <a:rect l="l" t="t" r="r" b="b"/>
              <a:pathLst>
                <a:path w="9588" h="11473" extrusionOk="0">
                  <a:moveTo>
                    <a:pt x="537" y="0"/>
                  </a:moveTo>
                  <a:cubicBezTo>
                    <a:pt x="241" y="0"/>
                    <a:pt x="0" y="241"/>
                    <a:pt x="0" y="537"/>
                  </a:cubicBezTo>
                  <a:lnTo>
                    <a:pt x="0" y="10935"/>
                  </a:lnTo>
                  <a:cubicBezTo>
                    <a:pt x="0" y="11231"/>
                    <a:pt x="241" y="11472"/>
                    <a:pt x="537" y="11472"/>
                  </a:cubicBezTo>
                  <a:lnTo>
                    <a:pt x="7333" y="11472"/>
                  </a:lnTo>
                  <a:lnTo>
                    <a:pt x="7841" y="10884"/>
                  </a:lnTo>
                  <a:lnTo>
                    <a:pt x="8228" y="11472"/>
                  </a:lnTo>
                  <a:lnTo>
                    <a:pt x="9051" y="11472"/>
                  </a:lnTo>
                  <a:cubicBezTo>
                    <a:pt x="9347" y="11472"/>
                    <a:pt x="9588" y="11231"/>
                    <a:pt x="9588" y="10935"/>
                  </a:cubicBezTo>
                  <a:lnTo>
                    <a:pt x="9588" y="537"/>
                  </a:lnTo>
                  <a:cubicBezTo>
                    <a:pt x="9588" y="239"/>
                    <a:pt x="9348" y="0"/>
                    <a:pt x="9051" y="0"/>
                  </a:cubicBezTo>
                  <a:close/>
                </a:path>
              </a:pathLst>
            </a:custGeom>
            <a:solidFill>
              <a:schemeClr val="accent6"/>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26;p53">
              <a:extLst>
                <a:ext uri="{FF2B5EF4-FFF2-40B4-BE49-F238E27FC236}">
                  <a16:creationId xmlns:a16="http://schemas.microsoft.com/office/drawing/2014/main" id="{80BDDD6C-829D-4E80-A622-B9C2D50EB626}"/>
                </a:ext>
              </a:extLst>
            </p:cNvPr>
            <p:cNvSpPr/>
            <p:nvPr/>
          </p:nvSpPr>
          <p:spPr>
            <a:xfrm>
              <a:off x="1858950" y="4809550"/>
              <a:ext cx="38350" cy="39550"/>
            </a:xfrm>
            <a:custGeom>
              <a:avLst/>
              <a:gdLst/>
              <a:ahLst/>
              <a:cxnLst/>
              <a:rect l="l" t="t" r="r" b="b"/>
              <a:pathLst>
                <a:path w="1534" h="1582" extrusionOk="0">
                  <a:moveTo>
                    <a:pt x="767" y="1"/>
                  </a:moveTo>
                  <a:cubicBezTo>
                    <a:pt x="343" y="1"/>
                    <a:pt x="0" y="354"/>
                    <a:pt x="0" y="791"/>
                  </a:cubicBezTo>
                  <a:cubicBezTo>
                    <a:pt x="0" y="1228"/>
                    <a:pt x="343" y="1581"/>
                    <a:pt x="767" y="1581"/>
                  </a:cubicBezTo>
                  <a:cubicBezTo>
                    <a:pt x="1190" y="1581"/>
                    <a:pt x="1533" y="1228"/>
                    <a:pt x="1533" y="791"/>
                  </a:cubicBezTo>
                  <a:cubicBezTo>
                    <a:pt x="1533" y="354"/>
                    <a:pt x="1190" y="1"/>
                    <a:pt x="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27;p53">
              <a:extLst>
                <a:ext uri="{FF2B5EF4-FFF2-40B4-BE49-F238E27FC236}">
                  <a16:creationId xmlns:a16="http://schemas.microsoft.com/office/drawing/2014/main" id="{4A731D92-D3DD-46A1-8164-C96D2430983D}"/>
                </a:ext>
              </a:extLst>
            </p:cNvPr>
            <p:cNvSpPr/>
            <p:nvPr/>
          </p:nvSpPr>
          <p:spPr>
            <a:xfrm>
              <a:off x="1961725" y="4809550"/>
              <a:ext cx="38375" cy="39550"/>
            </a:xfrm>
            <a:custGeom>
              <a:avLst/>
              <a:gdLst/>
              <a:ahLst/>
              <a:cxnLst/>
              <a:rect l="l" t="t" r="r" b="b"/>
              <a:pathLst>
                <a:path w="1535" h="1582" extrusionOk="0">
                  <a:moveTo>
                    <a:pt x="768" y="1"/>
                  </a:moveTo>
                  <a:cubicBezTo>
                    <a:pt x="345" y="1"/>
                    <a:pt x="1" y="354"/>
                    <a:pt x="1" y="791"/>
                  </a:cubicBezTo>
                  <a:cubicBezTo>
                    <a:pt x="1" y="1228"/>
                    <a:pt x="345" y="1581"/>
                    <a:pt x="768" y="1581"/>
                  </a:cubicBezTo>
                  <a:cubicBezTo>
                    <a:pt x="1192" y="1581"/>
                    <a:pt x="1535" y="1228"/>
                    <a:pt x="1535" y="791"/>
                  </a:cubicBezTo>
                  <a:cubicBezTo>
                    <a:pt x="1535" y="354"/>
                    <a:pt x="1192" y="1"/>
                    <a:pt x="7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28;p53">
              <a:extLst>
                <a:ext uri="{FF2B5EF4-FFF2-40B4-BE49-F238E27FC236}">
                  <a16:creationId xmlns:a16="http://schemas.microsoft.com/office/drawing/2014/main" id="{E9BDCBB7-83F6-4732-9239-630841996335}"/>
                </a:ext>
              </a:extLst>
            </p:cNvPr>
            <p:cNvSpPr/>
            <p:nvPr/>
          </p:nvSpPr>
          <p:spPr>
            <a:xfrm>
              <a:off x="1881425" y="4799400"/>
              <a:ext cx="17275" cy="17800"/>
            </a:xfrm>
            <a:custGeom>
              <a:avLst/>
              <a:gdLst/>
              <a:ahLst/>
              <a:cxnLst/>
              <a:rect l="l" t="t" r="r" b="b"/>
              <a:pathLst>
                <a:path w="691" h="712" extrusionOk="0">
                  <a:moveTo>
                    <a:pt x="345" y="1"/>
                  </a:moveTo>
                  <a:cubicBezTo>
                    <a:pt x="155" y="1"/>
                    <a:pt x="1" y="161"/>
                    <a:pt x="1" y="356"/>
                  </a:cubicBezTo>
                  <a:cubicBezTo>
                    <a:pt x="1" y="552"/>
                    <a:pt x="155" y="711"/>
                    <a:pt x="345" y="711"/>
                  </a:cubicBezTo>
                  <a:cubicBezTo>
                    <a:pt x="535" y="711"/>
                    <a:pt x="690" y="552"/>
                    <a:pt x="690" y="356"/>
                  </a:cubicBezTo>
                  <a:cubicBezTo>
                    <a:pt x="690" y="161"/>
                    <a:pt x="535" y="1"/>
                    <a:pt x="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29;p53">
              <a:extLst>
                <a:ext uri="{FF2B5EF4-FFF2-40B4-BE49-F238E27FC236}">
                  <a16:creationId xmlns:a16="http://schemas.microsoft.com/office/drawing/2014/main" id="{95124EF9-E934-422F-951E-9E8DB4F2FBE6}"/>
                </a:ext>
              </a:extLst>
            </p:cNvPr>
            <p:cNvSpPr/>
            <p:nvPr/>
          </p:nvSpPr>
          <p:spPr>
            <a:xfrm>
              <a:off x="1960900" y="4799400"/>
              <a:ext cx="17250" cy="17800"/>
            </a:xfrm>
            <a:custGeom>
              <a:avLst/>
              <a:gdLst/>
              <a:ahLst/>
              <a:cxnLst/>
              <a:rect l="l" t="t" r="r" b="b"/>
              <a:pathLst>
                <a:path w="690" h="712" extrusionOk="0">
                  <a:moveTo>
                    <a:pt x="345" y="1"/>
                  </a:moveTo>
                  <a:cubicBezTo>
                    <a:pt x="155" y="1"/>
                    <a:pt x="0" y="161"/>
                    <a:pt x="0" y="356"/>
                  </a:cubicBezTo>
                  <a:cubicBezTo>
                    <a:pt x="0" y="552"/>
                    <a:pt x="155" y="711"/>
                    <a:pt x="345" y="711"/>
                  </a:cubicBezTo>
                  <a:cubicBezTo>
                    <a:pt x="535" y="711"/>
                    <a:pt x="689" y="552"/>
                    <a:pt x="689" y="356"/>
                  </a:cubicBezTo>
                  <a:cubicBezTo>
                    <a:pt x="689" y="161"/>
                    <a:pt x="535" y="1"/>
                    <a:pt x="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930;p53">
              <a:extLst>
                <a:ext uri="{FF2B5EF4-FFF2-40B4-BE49-F238E27FC236}">
                  <a16:creationId xmlns:a16="http://schemas.microsoft.com/office/drawing/2014/main" id="{83F1C17C-9083-4AD1-9878-50465CFAA1AA}"/>
                </a:ext>
              </a:extLst>
            </p:cNvPr>
            <p:cNvSpPr/>
            <p:nvPr/>
          </p:nvSpPr>
          <p:spPr>
            <a:xfrm>
              <a:off x="1916925" y="4806575"/>
              <a:ext cx="26425" cy="23875"/>
            </a:xfrm>
            <a:custGeom>
              <a:avLst/>
              <a:gdLst/>
              <a:ahLst/>
              <a:cxnLst/>
              <a:rect l="l" t="t" r="r" b="b"/>
              <a:pathLst>
                <a:path w="1057" h="955" extrusionOk="0">
                  <a:moveTo>
                    <a:pt x="998" y="0"/>
                  </a:moveTo>
                  <a:cubicBezTo>
                    <a:pt x="965" y="0"/>
                    <a:pt x="939" y="26"/>
                    <a:pt x="939" y="59"/>
                  </a:cubicBezTo>
                  <a:cubicBezTo>
                    <a:pt x="939" y="64"/>
                    <a:pt x="935" y="559"/>
                    <a:pt x="733" y="758"/>
                  </a:cubicBezTo>
                  <a:cubicBezTo>
                    <a:pt x="681" y="809"/>
                    <a:pt x="619" y="835"/>
                    <a:pt x="548" y="835"/>
                  </a:cubicBezTo>
                  <a:cubicBezTo>
                    <a:pt x="545" y="835"/>
                    <a:pt x="543" y="835"/>
                    <a:pt x="540" y="835"/>
                  </a:cubicBezTo>
                  <a:cubicBezTo>
                    <a:pt x="143" y="826"/>
                    <a:pt x="119" y="86"/>
                    <a:pt x="119" y="79"/>
                  </a:cubicBezTo>
                  <a:cubicBezTo>
                    <a:pt x="119" y="48"/>
                    <a:pt x="94" y="21"/>
                    <a:pt x="64" y="21"/>
                  </a:cubicBezTo>
                  <a:cubicBezTo>
                    <a:pt x="62" y="21"/>
                    <a:pt x="61" y="21"/>
                    <a:pt x="59" y="21"/>
                  </a:cubicBezTo>
                  <a:cubicBezTo>
                    <a:pt x="26" y="21"/>
                    <a:pt x="0" y="48"/>
                    <a:pt x="1" y="81"/>
                  </a:cubicBezTo>
                  <a:cubicBezTo>
                    <a:pt x="1" y="91"/>
                    <a:pt x="6" y="294"/>
                    <a:pt x="71" y="501"/>
                  </a:cubicBezTo>
                  <a:cubicBezTo>
                    <a:pt x="161" y="793"/>
                    <a:pt x="323" y="949"/>
                    <a:pt x="539" y="954"/>
                  </a:cubicBezTo>
                  <a:lnTo>
                    <a:pt x="548" y="954"/>
                  </a:lnTo>
                  <a:cubicBezTo>
                    <a:pt x="650" y="954"/>
                    <a:pt x="742" y="916"/>
                    <a:pt x="817" y="843"/>
                  </a:cubicBezTo>
                  <a:cubicBezTo>
                    <a:pt x="1054" y="610"/>
                    <a:pt x="1056" y="81"/>
                    <a:pt x="1056" y="59"/>
                  </a:cubicBezTo>
                  <a:cubicBezTo>
                    <a:pt x="1056" y="26"/>
                    <a:pt x="1030" y="0"/>
                    <a:pt x="9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931;p53">
              <a:extLst>
                <a:ext uri="{FF2B5EF4-FFF2-40B4-BE49-F238E27FC236}">
                  <a16:creationId xmlns:a16="http://schemas.microsoft.com/office/drawing/2014/main" id="{C4DDE7C8-D5E6-40D8-B2EB-978A5AD783A5}"/>
                </a:ext>
              </a:extLst>
            </p:cNvPr>
            <p:cNvSpPr/>
            <p:nvPr/>
          </p:nvSpPr>
          <p:spPr>
            <a:xfrm>
              <a:off x="2018250" y="4660200"/>
              <a:ext cx="56525" cy="286825"/>
            </a:xfrm>
            <a:custGeom>
              <a:avLst/>
              <a:gdLst/>
              <a:ahLst/>
              <a:cxnLst/>
              <a:rect l="l" t="t" r="r" b="b"/>
              <a:pathLst>
                <a:path w="2261" h="11473" extrusionOk="0">
                  <a:moveTo>
                    <a:pt x="1" y="0"/>
                  </a:moveTo>
                  <a:lnTo>
                    <a:pt x="1" y="11472"/>
                  </a:lnTo>
                  <a:lnTo>
                    <a:pt x="1724" y="11472"/>
                  </a:lnTo>
                  <a:cubicBezTo>
                    <a:pt x="2020" y="11472"/>
                    <a:pt x="2261" y="11231"/>
                    <a:pt x="2261" y="10935"/>
                  </a:cubicBezTo>
                  <a:lnTo>
                    <a:pt x="2261" y="537"/>
                  </a:lnTo>
                  <a:cubicBezTo>
                    <a:pt x="2261" y="239"/>
                    <a:pt x="2021" y="0"/>
                    <a:pt x="17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932;p53">
              <a:extLst>
                <a:ext uri="{FF2B5EF4-FFF2-40B4-BE49-F238E27FC236}">
                  <a16:creationId xmlns:a16="http://schemas.microsoft.com/office/drawing/2014/main" id="{E34FF632-7F85-4347-B55C-5F973EF6982B}"/>
                </a:ext>
              </a:extLst>
            </p:cNvPr>
            <p:cNvSpPr/>
            <p:nvPr/>
          </p:nvSpPr>
          <p:spPr>
            <a:xfrm>
              <a:off x="2052450" y="4660200"/>
              <a:ext cx="1125" cy="286775"/>
            </a:xfrm>
            <a:custGeom>
              <a:avLst/>
              <a:gdLst/>
              <a:ahLst/>
              <a:cxnLst/>
              <a:rect l="l" t="t" r="r" b="b"/>
              <a:pathLst>
                <a:path w="45" h="11471" extrusionOk="0">
                  <a:moveTo>
                    <a:pt x="0" y="0"/>
                  </a:moveTo>
                  <a:lnTo>
                    <a:pt x="0" y="11471"/>
                  </a:lnTo>
                  <a:lnTo>
                    <a:pt x="45" y="11471"/>
                  </a:lnTo>
                  <a:lnTo>
                    <a:pt x="45"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933;p53">
              <a:extLst>
                <a:ext uri="{FF2B5EF4-FFF2-40B4-BE49-F238E27FC236}">
                  <a16:creationId xmlns:a16="http://schemas.microsoft.com/office/drawing/2014/main" id="{32299239-876B-40C4-B8BD-4DEEB44A09CF}"/>
                </a:ext>
              </a:extLst>
            </p:cNvPr>
            <p:cNvSpPr/>
            <p:nvPr/>
          </p:nvSpPr>
          <p:spPr>
            <a:xfrm>
              <a:off x="1967475" y="4686425"/>
              <a:ext cx="25125" cy="41125"/>
            </a:xfrm>
            <a:custGeom>
              <a:avLst/>
              <a:gdLst/>
              <a:ahLst/>
              <a:cxnLst/>
              <a:rect l="l" t="t" r="r" b="b"/>
              <a:pathLst>
                <a:path w="1005" h="1645" extrusionOk="0">
                  <a:moveTo>
                    <a:pt x="27" y="0"/>
                  </a:moveTo>
                  <a:cubicBezTo>
                    <a:pt x="12" y="0"/>
                    <a:pt x="0" y="13"/>
                    <a:pt x="0" y="26"/>
                  </a:cubicBezTo>
                  <a:lnTo>
                    <a:pt x="0" y="1618"/>
                  </a:lnTo>
                  <a:cubicBezTo>
                    <a:pt x="0" y="1633"/>
                    <a:pt x="12" y="1645"/>
                    <a:pt x="27" y="1645"/>
                  </a:cubicBezTo>
                  <a:lnTo>
                    <a:pt x="979" y="1645"/>
                  </a:lnTo>
                  <a:cubicBezTo>
                    <a:pt x="993" y="1645"/>
                    <a:pt x="1005" y="1633"/>
                    <a:pt x="1005" y="1618"/>
                  </a:cubicBezTo>
                  <a:lnTo>
                    <a:pt x="1005" y="26"/>
                  </a:lnTo>
                  <a:cubicBezTo>
                    <a:pt x="1005" y="13"/>
                    <a:pt x="993" y="0"/>
                    <a:pt x="9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934;p53">
              <a:extLst>
                <a:ext uri="{FF2B5EF4-FFF2-40B4-BE49-F238E27FC236}">
                  <a16:creationId xmlns:a16="http://schemas.microsoft.com/office/drawing/2014/main" id="{E40F0B71-9DF7-4FA4-9382-71A6B446FE34}"/>
                </a:ext>
              </a:extLst>
            </p:cNvPr>
            <p:cNvSpPr/>
            <p:nvPr/>
          </p:nvSpPr>
          <p:spPr>
            <a:xfrm>
              <a:off x="1969475" y="4689700"/>
              <a:ext cx="21150" cy="34600"/>
            </a:xfrm>
            <a:custGeom>
              <a:avLst/>
              <a:gdLst/>
              <a:ahLst/>
              <a:cxnLst/>
              <a:rect l="l" t="t" r="r" b="b"/>
              <a:pathLst>
                <a:path w="846" h="1384" extrusionOk="0">
                  <a:moveTo>
                    <a:pt x="0" y="1"/>
                  </a:moveTo>
                  <a:lnTo>
                    <a:pt x="0" y="1383"/>
                  </a:lnTo>
                  <a:lnTo>
                    <a:pt x="845" y="1383"/>
                  </a:lnTo>
                  <a:lnTo>
                    <a:pt x="8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935;p53">
              <a:extLst>
                <a:ext uri="{FF2B5EF4-FFF2-40B4-BE49-F238E27FC236}">
                  <a16:creationId xmlns:a16="http://schemas.microsoft.com/office/drawing/2014/main" id="{379BAB02-48FE-4E01-AAB4-141DFE495268}"/>
                </a:ext>
              </a:extLst>
            </p:cNvPr>
            <p:cNvSpPr/>
            <p:nvPr/>
          </p:nvSpPr>
          <p:spPr>
            <a:xfrm>
              <a:off x="1938800" y="4728575"/>
              <a:ext cx="25150" cy="41100"/>
            </a:xfrm>
            <a:custGeom>
              <a:avLst/>
              <a:gdLst/>
              <a:ahLst/>
              <a:cxnLst/>
              <a:rect l="l" t="t" r="r" b="b"/>
              <a:pathLst>
                <a:path w="1006" h="1644" extrusionOk="0">
                  <a:moveTo>
                    <a:pt x="27" y="1"/>
                  </a:moveTo>
                  <a:cubicBezTo>
                    <a:pt x="12" y="1"/>
                    <a:pt x="0" y="12"/>
                    <a:pt x="0" y="27"/>
                  </a:cubicBezTo>
                  <a:lnTo>
                    <a:pt x="0" y="1618"/>
                  </a:lnTo>
                  <a:cubicBezTo>
                    <a:pt x="0" y="1632"/>
                    <a:pt x="12" y="1644"/>
                    <a:pt x="27" y="1644"/>
                  </a:cubicBezTo>
                  <a:lnTo>
                    <a:pt x="979" y="1644"/>
                  </a:lnTo>
                  <a:cubicBezTo>
                    <a:pt x="994" y="1644"/>
                    <a:pt x="1005" y="1632"/>
                    <a:pt x="1005" y="1618"/>
                  </a:cubicBezTo>
                  <a:lnTo>
                    <a:pt x="1005" y="27"/>
                  </a:lnTo>
                  <a:cubicBezTo>
                    <a:pt x="1005" y="12"/>
                    <a:pt x="994" y="1"/>
                    <a:pt x="9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936;p53">
              <a:extLst>
                <a:ext uri="{FF2B5EF4-FFF2-40B4-BE49-F238E27FC236}">
                  <a16:creationId xmlns:a16="http://schemas.microsoft.com/office/drawing/2014/main" id="{7AB0461A-3640-4F02-80E0-FEA5FAA82EF2}"/>
                </a:ext>
              </a:extLst>
            </p:cNvPr>
            <p:cNvSpPr/>
            <p:nvPr/>
          </p:nvSpPr>
          <p:spPr>
            <a:xfrm>
              <a:off x="1940800" y="4731875"/>
              <a:ext cx="21150" cy="34550"/>
            </a:xfrm>
            <a:custGeom>
              <a:avLst/>
              <a:gdLst/>
              <a:ahLst/>
              <a:cxnLst/>
              <a:rect l="l" t="t" r="r" b="b"/>
              <a:pathLst>
                <a:path w="846" h="1382" extrusionOk="0">
                  <a:moveTo>
                    <a:pt x="0" y="0"/>
                  </a:moveTo>
                  <a:lnTo>
                    <a:pt x="0" y="1382"/>
                  </a:lnTo>
                  <a:lnTo>
                    <a:pt x="845" y="1382"/>
                  </a:lnTo>
                  <a:lnTo>
                    <a:pt x="84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937;p53">
              <a:extLst>
                <a:ext uri="{FF2B5EF4-FFF2-40B4-BE49-F238E27FC236}">
                  <a16:creationId xmlns:a16="http://schemas.microsoft.com/office/drawing/2014/main" id="{9AB822FB-F6A8-49EF-878F-F2912A240E89}"/>
                </a:ext>
              </a:extLst>
            </p:cNvPr>
            <p:cNvSpPr/>
            <p:nvPr/>
          </p:nvSpPr>
          <p:spPr>
            <a:xfrm>
              <a:off x="1973475" y="4744000"/>
              <a:ext cx="25125" cy="41125"/>
            </a:xfrm>
            <a:custGeom>
              <a:avLst/>
              <a:gdLst/>
              <a:ahLst/>
              <a:cxnLst/>
              <a:rect l="l" t="t" r="r" b="b"/>
              <a:pathLst>
                <a:path w="1005" h="1645" extrusionOk="0">
                  <a:moveTo>
                    <a:pt x="26" y="0"/>
                  </a:moveTo>
                  <a:cubicBezTo>
                    <a:pt x="12" y="0"/>
                    <a:pt x="0" y="12"/>
                    <a:pt x="0" y="26"/>
                  </a:cubicBezTo>
                  <a:lnTo>
                    <a:pt x="0" y="1618"/>
                  </a:lnTo>
                  <a:cubicBezTo>
                    <a:pt x="0" y="1632"/>
                    <a:pt x="12" y="1645"/>
                    <a:pt x="26" y="1645"/>
                  </a:cubicBezTo>
                  <a:lnTo>
                    <a:pt x="979" y="1645"/>
                  </a:lnTo>
                  <a:cubicBezTo>
                    <a:pt x="992" y="1645"/>
                    <a:pt x="1005" y="1632"/>
                    <a:pt x="1005" y="1618"/>
                  </a:cubicBezTo>
                  <a:lnTo>
                    <a:pt x="1005" y="26"/>
                  </a:lnTo>
                  <a:cubicBezTo>
                    <a:pt x="1005" y="12"/>
                    <a:pt x="992" y="0"/>
                    <a:pt x="9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938;p53">
              <a:extLst>
                <a:ext uri="{FF2B5EF4-FFF2-40B4-BE49-F238E27FC236}">
                  <a16:creationId xmlns:a16="http://schemas.microsoft.com/office/drawing/2014/main" id="{7A7EF15F-1D20-4A1B-9052-417319C5B566}"/>
                </a:ext>
              </a:extLst>
            </p:cNvPr>
            <p:cNvSpPr/>
            <p:nvPr/>
          </p:nvSpPr>
          <p:spPr>
            <a:xfrm>
              <a:off x="1975475" y="4747275"/>
              <a:ext cx="21100" cy="34600"/>
            </a:xfrm>
            <a:custGeom>
              <a:avLst/>
              <a:gdLst/>
              <a:ahLst/>
              <a:cxnLst/>
              <a:rect l="l" t="t" r="r" b="b"/>
              <a:pathLst>
                <a:path w="844" h="1384" extrusionOk="0">
                  <a:moveTo>
                    <a:pt x="0" y="1"/>
                  </a:moveTo>
                  <a:lnTo>
                    <a:pt x="0" y="1383"/>
                  </a:lnTo>
                  <a:lnTo>
                    <a:pt x="844" y="1383"/>
                  </a:lnTo>
                  <a:lnTo>
                    <a:pt x="8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939;p53">
              <a:extLst>
                <a:ext uri="{FF2B5EF4-FFF2-40B4-BE49-F238E27FC236}">
                  <a16:creationId xmlns:a16="http://schemas.microsoft.com/office/drawing/2014/main" id="{D007BD2F-6989-478B-AFA9-4DF1CD1827C8}"/>
                </a:ext>
              </a:extLst>
            </p:cNvPr>
            <p:cNvSpPr/>
            <p:nvPr/>
          </p:nvSpPr>
          <p:spPr>
            <a:xfrm>
              <a:off x="2050275" y="4760650"/>
              <a:ext cx="5700" cy="84475"/>
            </a:xfrm>
            <a:custGeom>
              <a:avLst/>
              <a:gdLst/>
              <a:ahLst/>
              <a:cxnLst/>
              <a:rect l="l" t="t" r="r" b="b"/>
              <a:pathLst>
                <a:path w="228" h="3379" extrusionOk="0">
                  <a:moveTo>
                    <a:pt x="44" y="0"/>
                  </a:moveTo>
                  <a:cubicBezTo>
                    <a:pt x="19" y="0"/>
                    <a:pt x="0" y="19"/>
                    <a:pt x="0" y="44"/>
                  </a:cubicBezTo>
                  <a:lnTo>
                    <a:pt x="0" y="3333"/>
                  </a:lnTo>
                  <a:cubicBezTo>
                    <a:pt x="0" y="3358"/>
                    <a:pt x="19" y="3378"/>
                    <a:pt x="44" y="3378"/>
                  </a:cubicBezTo>
                  <a:lnTo>
                    <a:pt x="182" y="3378"/>
                  </a:lnTo>
                  <a:cubicBezTo>
                    <a:pt x="206" y="3378"/>
                    <a:pt x="227" y="3358"/>
                    <a:pt x="227" y="3333"/>
                  </a:cubicBezTo>
                  <a:lnTo>
                    <a:pt x="227" y="44"/>
                  </a:lnTo>
                  <a:cubicBezTo>
                    <a:pt x="227" y="19"/>
                    <a:pt x="207" y="0"/>
                    <a:pt x="18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940;p53">
              <a:extLst>
                <a:ext uri="{FF2B5EF4-FFF2-40B4-BE49-F238E27FC236}">
                  <a16:creationId xmlns:a16="http://schemas.microsoft.com/office/drawing/2014/main" id="{F1FDD62D-C990-48D7-B460-77BE5F3DE0C1}"/>
                </a:ext>
              </a:extLst>
            </p:cNvPr>
            <p:cNvSpPr/>
            <p:nvPr/>
          </p:nvSpPr>
          <p:spPr>
            <a:xfrm>
              <a:off x="1747450" y="4835125"/>
              <a:ext cx="213300" cy="113625"/>
            </a:xfrm>
            <a:custGeom>
              <a:avLst/>
              <a:gdLst/>
              <a:ahLst/>
              <a:cxnLst/>
              <a:rect l="l" t="t" r="r" b="b"/>
              <a:pathLst>
                <a:path w="8532" h="4545" extrusionOk="0">
                  <a:moveTo>
                    <a:pt x="3803" y="0"/>
                  </a:moveTo>
                  <a:cubicBezTo>
                    <a:pt x="3534" y="0"/>
                    <a:pt x="3249" y="53"/>
                    <a:pt x="2954" y="177"/>
                  </a:cubicBezTo>
                  <a:cubicBezTo>
                    <a:pt x="2862" y="216"/>
                    <a:pt x="2778" y="257"/>
                    <a:pt x="2698" y="304"/>
                  </a:cubicBezTo>
                  <a:cubicBezTo>
                    <a:pt x="1157" y="1169"/>
                    <a:pt x="1742" y="3123"/>
                    <a:pt x="1742" y="3123"/>
                  </a:cubicBezTo>
                  <a:cubicBezTo>
                    <a:pt x="1742" y="3123"/>
                    <a:pt x="1" y="4098"/>
                    <a:pt x="222" y="4407"/>
                  </a:cubicBezTo>
                  <a:cubicBezTo>
                    <a:pt x="286" y="4496"/>
                    <a:pt x="453" y="4545"/>
                    <a:pt x="728" y="4545"/>
                  </a:cubicBezTo>
                  <a:cubicBezTo>
                    <a:pt x="1395" y="4545"/>
                    <a:pt x="2694" y="4255"/>
                    <a:pt x="4682" y="3550"/>
                  </a:cubicBezTo>
                  <a:cubicBezTo>
                    <a:pt x="7490" y="2553"/>
                    <a:pt x="8532" y="1625"/>
                    <a:pt x="8260" y="1298"/>
                  </a:cubicBezTo>
                  <a:cubicBezTo>
                    <a:pt x="8194" y="1218"/>
                    <a:pt x="8037" y="1187"/>
                    <a:pt x="7840" y="1187"/>
                  </a:cubicBezTo>
                  <a:cubicBezTo>
                    <a:pt x="7233" y="1187"/>
                    <a:pt x="6236" y="1472"/>
                    <a:pt x="6236" y="1472"/>
                  </a:cubicBezTo>
                  <a:cubicBezTo>
                    <a:pt x="6236" y="1472"/>
                    <a:pt x="6234" y="1468"/>
                    <a:pt x="6228" y="1459"/>
                  </a:cubicBezTo>
                  <a:cubicBezTo>
                    <a:pt x="6127" y="1318"/>
                    <a:pt x="5153" y="0"/>
                    <a:pt x="3803"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941;p53">
              <a:extLst>
                <a:ext uri="{FF2B5EF4-FFF2-40B4-BE49-F238E27FC236}">
                  <a16:creationId xmlns:a16="http://schemas.microsoft.com/office/drawing/2014/main" id="{7AFB52D9-A9A6-4F81-81B0-289423955903}"/>
                </a:ext>
              </a:extLst>
            </p:cNvPr>
            <p:cNvSpPr/>
            <p:nvPr/>
          </p:nvSpPr>
          <p:spPr>
            <a:xfrm>
              <a:off x="1814925" y="4835075"/>
              <a:ext cx="88225" cy="61050"/>
            </a:xfrm>
            <a:custGeom>
              <a:avLst/>
              <a:gdLst/>
              <a:ahLst/>
              <a:cxnLst/>
              <a:rect l="l" t="t" r="r" b="b"/>
              <a:pathLst>
                <a:path w="3529" h="2442" extrusionOk="0">
                  <a:moveTo>
                    <a:pt x="1104" y="1"/>
                  </a:moveTo>
                  <a:cubicBezTo>
                    <a:pt x="835" y="1"/>
                    <a:pt x="552" y="53"/>
                    <a:pt x="257" y="177"/>
                  </a:cubicBezTo>
                  <a:cubicBezTo>
                    <a:pt x="164" y="217"/>
                    <a:pt x="80" y="258"/>
                    <a:pt x="0" y="303"/>
                  </a:cubicBezTo>
                  <a:cubicBezTo>
                    <a:pt x="128" y="351"/>
                    <a:pt x="261" y="396"/>
                    <a:pt x="317" y="433"/>
                  </a:cubicBezTo>
                  <a:cubicBezTo>
                    <a:pt x="552" y="585"/>
                    <a:pt x="745" y="792"/>
                    <a:pt x="906" y="1012"/>
                  </a:cubicBezTo>
                  <a:cubicBezTo>
                    <a:pt x="1210" y="1424"/>
                    <a:pt x="1435" y="1896"/>
                    <a:pt x="1817" y="2246"/>
                  </a:cubicBezTo>
                  <a:cubicBezTo>
                    <a:pt x="1919" y="2339"/>
                    <a:pt x="2040" y="2427"/>
                    <a:pt x="2182" y="2439"/>
                  </a:cubicBezTo>
                  <a:cubicBezTo>
                    <a:pt x="2196" y="2440"/>
                    <a:pt x="2209" y="2441"/>
                    <a:pt x="2222" y="2441"/>
                  </a:cubicBezTo>
                  <a:cubicBezTo>
                    <a:pt x="2388" y="2441"/>
                    <a:pt x="2540" y="2341"/>
                    <a:pt x="2674" y="2245"/>
                  </a:cubicBezTo>
                  <a:cubicBezTo>
                    <a:pt x="2990" y="2016"/>
                    <a:pt x="3303" y="1771"/>
                    <a:pt x="3529" y="1461"/>
                  </a:cubicBezTo>
                  <a:cubicBezTo>
                    <a:pt x="3428" y="1319"/>
                    <a:pt x="2454" y="1"/>
                    <a:pt x="1104" y="1"/>
                  </a:cubicBez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942;p53">
              <a:extLst>
                <a:ext uri="{FF2B5EF4-FFF2-40B4-BE49-F238E27FC236}">
                  <a16:creationId xmlns:a16="http://schemas.microsoft.com/office/drawing/2014/main" id="{72202305-643A-4140-8904-31BC8A35BA4E}"/>
                </a:ext>
              </a:extLst>
            </p:cNvPr>
            <p:cNvSpPr/>
            <p:nvPr/>
          </p:nvSpPr>
          <p:spPr>
            <a:xfrm>
              <a:off x="1788100" y="4869450"/>
              <a:ext cx="118100" cy="48650"/>
            </a:xfrm>
            <a:custGeom>
              <a:avLst/>
              <a:gdLst/>
              <a:ahLst/>
              <a:cxnLst/>
              <a:rect l="l" t="t" r="r" b="b"/>
              <a:pathLst>
                <a:path w="4724" h="1946" extrusionOk="0">
                  <a:moveTo>
                    <a:pt x="4610" y="0"/>
                  </a:moveTo>
                  <a:cubicBezTo>
                    <a:pt x="4581" y="0"/>
                    <a:pt x="4552" y="13"/>
                    <a:pt x="4532" y="37"/>
                  </a:cubicBezTo>
                  <a:cubicBezTo>
                    <a:pt x="4530" y="38"/>
                    <a:pt x="4354" y="256"/>
                    <a:pt x="3997" y="536"/>
                  </a:cubicBezTo>
                  <a:cubicBezTo>
                    <a:pt x="3668" y="793"/>
                    <a:pt x="3115" y="1158"/>
                    <a:pt x="2352" y="1435"/>
                  </a:cubicBezTo>
                  <a:cubicBezTo>
                    <a:pt x="1652" y="1685"/>
                    <a:pt x="1122" y="1744"/>
                    <a:pt x="783" y="1744"/>
                  </a:cubicBezTo>
                  <a:cubicBezTo>
                    <a:pt x="755" y="1744"/>
                    <a:pt x="728" y="1743"/>
                    <a:pt x="703" y="1743"/>
                  </a:cubicBezTo>
                  <a:cubicBezTo>
                    <a:pt x="342" y="1732"/>
                    <a:pt x="157" y="1658"/>
                    <a:pt x="154" y="1656"/>
                  </a:cubicBezTo>
                  <a:cubicBezTo>
                    <a:pt x="141" y="1651"/>
                    <a:pt x="127" y="1648"/>
                    <a:pt x="114" y="1648"/>
                  </a:cubicBezTo>
                  <a:cubicBezTo>
                    <a:pt x="76" y="1648"/>
                    <a:pt x="39" y="1671"/>
                    <a:pt x="22" y="1709"/>
                  </a:cubicBezTo>
                  <a:cubicBezTo>
                    <a:pt x="0" y="1759"/>
                    <a:pt x="24" y="1819"/>
                    <a:pt x="75" y="1841"/>
                  </a:cubicBezTo>
                  <a:cubicBezTo>
                    <a:pt x="94" y="1848"/>
                    <a:pt x="331" y="1946"/>
                    <a:pt x="787" y="1946"/>
                  </a:cubicBezTo>
                  <a:cubicBezTo>
                    <a:pt x="1173" y="1946"/>
                    <a:pt x="1718" y="1876"/>
                    <a:pt x="2420" y="1625"/>
                  </a:cubicBezTo>
                  <a:cubicBezTo>
                    <a:pt x="3939" y="1077"/>
                    <a:pt x="4659" y="201"/>
                    <a:pt x="4688" y="165"/>
                  </a:cubicBezTo>
                  <a:cubicBezTo>
                    <a:pt x="4724" y="122"/>
                    <a:pt x="4718" y="58"/>
                    <a:pt x="4674" y="23"/>
                  </a:cubicBezTo>
                  <a:cubicBezTo>
                    <a:pt x="4655" y="8"/>
                    <a:pt x="4633" y="0"/>
                    <a:pt x="46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943;p53">
              <a:extLst>
                <a:ext uri="{FF2B5EF4-FFF2-40B4-BE49-F238E27FC236}">
                  <a16:creationId xmlns:a16="http://schemas.microsoft.com/office/drawing/2014/main" id="{6D15E35B-1E21-45F2-82F0-B553CEA01EBB}"/>
                </a:ext>
              </a:extLst>
            </p:cNvPr>
            <p:cNvSpPr/>
            <p:nvPr/>
          </p:nvSpPr>
          <p:spPr>
            <a:xfrm>
              <a:off x="1803450" y="4911550"/>
              <a:ext cx="47800" cy="49750"/>
            </a:xfrm>
            <a:custGeom>
              <a:avLst/>
              <a:gdLst/>
              <a:ahLst/>
              <a:cxnLst/>
              <a:rect l="l" t="t" r="r" b="b"/>
              <a:pathLst>
                <a:path w="1912" h="1990" extrusionOk="0">
                  <a:moveTo>
                    <a:pt x="804" y="0"/>
                  </a:moveTo>
                  <a:cubicBezTo>
                    <a:pt x="794" y="0"/>
                    <a:pt x="783" y="2"/>
                    <a:pt x="773" y="5"/>
                  </a:cubicBezTo>
                  <a:cubicBezTo>
                    <a:pt x="733" y="19"/>
                    <a:pt x="705" y="57"/>
                    <a:pt x="704" y="99"/>
                  </a:cubicBezTo>
                  <a:cubicBezTo>
                    <a:pt x="691" y="724"/>
                    <a:pt x="448" y="1352"/>
                    <a:pt x="37" y="1823"/>
                  </a:cubicBezTo>
                  <a:cubicBezTo>
                    <a:pt x="1" y="1865"/>
                    <a:pt x="5" y="1928"/>
                    <a:pt x="47" y="1965"/>
                  </a:cubicBezTo>
                  <a:cubicBezTo>
                    <a:pt x="65" y="1982"/>
                    <a:pt x="89" y="1989"/>
                    <a:pt x="112" y="1989"/>
                  </a:cubicBezTo>
                  <a:cubicBezTo>
                    <a:pt x="139" y="1989"/>
                    <a:pt x="168" y="1978"/>
                    <a:pt x="187" y="1955"/>
                  </a:cubicBezTo>
                  <a:cubicBezTo>
                    <a:pt x="569" y="1516"/>
                    <a:pt x="816" y="953"/>
                    <a:pt x="884" y="374"/>
                  </a:cubicBezTo>
                  <a:cubicBezTo>
                    <a:pt x="1217" y="834"/>
                    <a:pt x="1491" y="1334"/>
                    <a:pt x="1704" y="1865"/>
                  </a:cubicBezTo>
                  <a:cubicBezTo>
                    <a:pt x="1718" y="1905"/>
                    <a:pt x="1756" y="1928"/>
                    <a:pt x="1795" y="1928"/>
                  </a:cubicBezTo>
                  <a:cubicBezTo>
                    <a:pt x="1808" y="1928"/>
                    <a:pt x="1821" y="1926"/>
                    <a:pt x="1833" y="1921"/>
                  </a:cubicBezTo>
                  <a:cubicBezTo>
                    <a:pt x="1886" y="1902"/>
                    <a:pt x="1911" y="1842"/>
                    <a:pt x="1890" y="1792"/>
                  </a:cubicBezTo>
                  <a:cubicBezTo>
                    <a:pt x="1639" y="1158"/>
                    <a:pt x="1300" y="569"/>
                    <a:pt x="883" y="38"/>
                  </a:cubicBezTo>
                  <a:cubicBezTo>
                    <a:pt x="864" y="13"/>
                    <a:pt x="834" y="0"/>
                    <a:pt x="8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944;p53">
              <a:extLst>
                <a:ext uri="{FF2B5EF4-FFF2-40B4-BE49-F238E27FC236}">
                  <a16:creationId xmlns:a16="http://schemas.microsoft.com/office/drawing/2014/main" id="{F52EE066-09EA-4AAA-8860-C942BAED2295}"/>
                </a:ext>
              </a:extLst>
            </p:cNvPr>
            <p:cNvSpPr/>
            <p:nvPr/>
          </p:nvSpPr>
          <p:spPr>
            <a:xfrm>
              <a:off x="1759400" y="4716600"/>
              <a:ext cx="34050" cy="32950"/>
            </a:xfrm>
            <a:custGeom>
              <a:avLst/>
              <a:gdLst/>
              <a:ahLst/>
              <a:cxnLst/>
              <a:rect l="l" t="t" r="r" b="b"/>
              <a:pathLst>
                <a:path w="1362" h="1318" extrusionOk="0">
                  <a:moveTo>
                    <a:pt x="182" y="1"/>
                  </a:moveTo>
                  <a:cubicBezTo>
                    <a:pt x="172" y="1"/>
                    <a:pt x="162" y="4"/>
                    <a:pt x="150" y="11"/>
                  </a:cubicBezTo>
                  <a:cubicBezTo>
                    <a:pt x="137" y="19"/>
                    <a:pt x="122" y="40"/>
                    <a:pt x="108" y="71"/>
                  </a:cubicBezTo>
                  <a:cubicBezTo>
                    <a:pt x="92" y="105"/>
                    <a:pt x="81" y="155"/>
                    <a:pt x="75" y="224"/>
                  </a:cubicBezTo>
                  <a:cubicBezTo>
                    <a:pt x="69" y="294"/>
                    <a:pt x="71" y="369"/>
                    <a:pt x="83" y="452"/>
                  </a:cubicBezTo>
                  <a:cubicBezTo>
                    <a:pt x="95" y="534"/>
                    <a:pt x="118" y="580"/>
                    <a:pt x="153" y="586"/>
                  </a:cubicBezTo>
                  <a:lnTo>
                    <a:pt x="805" y="707"/>
                  </a:lnTo>
                  <a:lnTo>
                    <a:pt x="802" y="733"/>
                  </a:lnTo>
                  <a:lnTo>
                    <a:pt x="121" y="733"/>
                  </a:lnTo>
                  <a:cubicBezTo>
                    <a:pt x="97" y="733"/>
                    <a:pt x="74" y="749"/>
                    <a:pt x="52" y="779"/>
                  </a:cubicBezTo>
                  <a:cubicBezTo>
                    <a:pt x="28" y="810"/>
                    <a:pt x="13" y="858"/>
                    <a:pt x="7" y="928"/>
                  </a:cubicBezTo>
                  <a:cubicBezTo>
                    <a:pt x="0" y="997"/>
                    <a:pt x="1" y="1061"/>
                    <a:pt x="12" y="1122"/>
                  </a:cubicBezTo>
                  <a:cubicBezTo>
                    <a:pt x="22" y="1181"/>
                    <a:pt x="37" y="1229"/>
                    <a:pt x="54" y="1263"/>
                  </a:cubicBezTo>
                  <a:cubicBezTo>
                    <a:pt x="73" y="1297"/>
                    <a:pt x="89" y="1316"/>
                    <a:pt x="102" y="1317"/>
                  </a:cubicBezTo>
                  <a:cubicBezTo>
                    <a:pt x="103" y="1317"/>
                    <a:pt x="103" y="1317"/>
                    <a:pt x="103" y="1317"/>
                  </a:cubicBezTo>
                  <a:cubicBezTo>
                    <a:pt x="115" y="1317"/>
                    <a:pt x="257" y="1279"/>
                    <a:pt x="527" y="1205"/>
                  </a:cubicBezTo>
                  <a:cubicBezTo>
                    <a:pt x="804" y="1128"/>
                    <a:pt x="1051" y="1064"/>
                    <a:pt x="1268" y="1011"/>
                  </a:cubicBezTo>
                  <a:cubicBezTo>
                    <a:pt x="1290" y="1006"/>
                    <a:pt x="1306" y="992"/>
                    <a:pt x="1316" y="974"/>
                  </a:cubicBezTo>
                  <a:cubicBezTo>
                    <a:pt x="1327" y="955"/>
                    <a:pt x="1336" y="915"/>
                    <a:pt x="1342" y="853"/>
                  </a:cubicBezTo>
                  <a:cubicBezTo>
                    <a:pt x="1362" y="653"/>
                    <a:pt x="1352" y="545"/>
                    <a:pt x="1315" y="528"/>
                  </a:cubicBezTo>
                  <a:cubicBezTo>
                    <a:pt x="883" y="329"/>
                    <a:pt x="584" y="189"/>
                    <a:pt x="417" y="107"/>
                  </a:cubicBezTo>
                  <a:cubicBezTo>
                    <a:pt x="364" y="82"/>
                    <a:pt x="316" y="59"/>
                    <a:pt x="270" y="37"/>
                  </a:cubicBezTo>
                  <a:cubicBezTo>
                    <a:pt x="223" y="14"/>
                    <a:pt x="196" y="2"/>
                    <a:pt x="186" y="1"/>
                  </a:cubicBezTo>
                  <a:cubicBezTo>
                    <a:pt x="184" y="1"/>
                    <a:pt x="183" y="1"/>
                    <a:pt x="1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945;p53">
              <a:extLst>
                <a:ext uri="{FF2B5EF4-FFF2-40B4-BE49-F238E27FC236}">
                  <a16:creationId xmlns:a16="http://schemas.microsoft.com/office/drawing/2014/main" id="{EAFDAF3C-6012-4254-A54D-A2032B31E8A0}"/>
                </a:ext>
              </a:extLst>
            </p:cNvPr>
            <p:cNvSpPr/>
            <p:nvPr/>
          </p:nvSpPr>
          <p:spPr>
            <a:xfrm>
              <a:off x="1771225" y="4689525"/>
              <a:ext cx="30350" cy="30175"/>
            </a:xfrm>
            <a:custGeom>
              <a:avLst/>
              <a:gdLst/>
              <a:ahLst/>
              <a:cxnLst/>
              <a:rect l="l" t="t" r="r" b="b"/>
              <a:pathLst>
                <a:path w="1214" h="1207" extrusionOk="0">
                  <a:moveTo>
                    <a:pt x="616" y="546"/>
                  </a:moveTo>
                  <a:lnTo>
                    <a:pt x="826" y="606"/>
                  </a:lnTo>
                  <a:cubicBezTo>
                    <a:pt x="834" y="611"/>
                    <a:pt x="842" y="617"/>
                    <a:pt x="848" y="628"/>
                  </a:cubicBezTo>
                  <a:cubicBezTo>
                    <a:pt x="853" y="639"/>
                    <a:pt x="853" y="653"/>
                    <a:pt x="849" y="668"/>
                  </a:cubicBezTo>
                  <a:cubicBezTo>
                    <a:pt x="842" y="690"/>
                    <a:pt x="823" y="701"/>
                    <a:pt x="790" y="701"/>
                  </a:cubicBezTo>
                  <a:cubicBezTo>
                    <a:pt x="770" y="701"/>
                    <a:pt x="745" y="697"/>
                    <a:pt x="714" y="688"/>
                  </a:cubicBezTo>
                  <a:cubicBezTo>
                    <a:pt x="680" y="678"/>
                    <a:pt x="654" y="659"/>
                    <a:pt x="633" y="633"/>
                  </a:cubicBezTo>
                  <a:cubicBezTo>
                    <a:pt x="613" y="605"/>
                    <a:pt x="607" y="578"/>
                    <a:pt x="616" y="546"/>
                  </a:cubicBezTo>
                  <a:close/>
                  <a:moveTo>
                    <a:pt x="441" y="1"/>
                  </a:moveTo>
                  <a:cubicBezTo>
                    <a:pt x="425" y="1"/>
                    <a:pt x="409" y="2"/>
                    <a:pt x="395" y="5"/>
                  </a:cubicBezTo>
                  <a:cubicBezTo>
                    <a:pt x="369" y="10"/>
                    <a:pt x="336" y="19"/>
                    <a:pt x="300" y="36"/>
                  </a:cubicBezTo>
                  <a:cubicBezTo>
                    <a:pt x="262" y="52"/>
                    <a:pt x="229" y="74"/>
                    <a:pt x="202" y="104"/>
                  </a:cubicBezTo>
                  <a:cubicBezTo>
                    <a:pt x="172" y="134"/>
                    <a:pt x="145" y="175"/>
                    <a:pt x="117" y="227"/>
                  </a:cubicBezTo>
                  <a:cubicBezTo>
                    <a:pt x="87" y="277"/>
                    <a:pt x="63" y="342"/>
                    <a:pt x="40" y="418"/>
                  </a:cubicBezTo>
                  <a:cubicBezTo>
                    <a:pt x="18" y="495"/>
                    <a:pt x="6" y="576"/>
                    <a:pt x="3" y="663"/>
                  </a:cubicBezTo>
                  <a:cubicBezTo>
                    <a:pt x="1" y="748"/>
                    <a:pt x="6" y="818"/>
                    <a:pt x="18" y="869"/>
                  </a:cubicBezTo>
                  <a:cubicBezTo>
                    <a:pt x="30" y="921"/>
                    <a:pt x="44" y="949"/>
                    <a:pt x="60" y="954"/>
                  </a:cubicBezTo>
                  <a:cubicBezTo>
                    <a:pt x="79" y="959"/>
                    <a:pt x="99" y="962"/>
                    <a:pt x="121" y="962"/>
                  </a:cubicBezTo>
                  <a:cubicBezTo>
                    <a:pt x="154" y="962"/>
                    <a:pt x="191" y="956"/>
                    <a:pt x="231" y="943"/>
                  </a:cubicBezTo>
                  <a:cubicBezTo>
                    <a:pt x="297" y="922"/>
                    <a:pt x="334" y="901"/>
                    <a:pt x="342" y="880"/>
                  </a:cubicBezTo>
                  <a:cubicBezTo>
                    <a:pt x="344" y="870"/>
                    <a:pt x="342" y="849"/>
                    <a:pt x="333" y="818"/>
                  </a:cubicBezTo>
                  <a:cubicBezTo>
                    <a:pt x="326" y="785"/>
                    <a:pt x="321" y="747"/>
                    <a:pt x="316" y="701"/>
                  </a:cubicBezTo>
                  <a:cubicBezTo>
                    <a:pt x="313" y="657"/>
                    <a:pt x="316" y="618"/>
                    <a:pt x="324" y="589"/>
                  </a:cubicBezTo>
                  <a:cubicBezTo>
                    <a:pt x="332" y="560"/>
                    <a:pt x="344" y="539"/>
                    <a:pt x="355" y="527"/>
                  </a:cubicBezTo>
                  <a:cubicBezTo>
                    <a:pt x="376" y="509"/>
                    <a:pt x="400" y="500"/>
                    <a:pt x="428" y="500"/>
                  </a:cubicBezTo>
                  <a:cubicBezTo>
                    <a:pt x="442" y="500"/>
                    <a:pt x="458" y="503"/>
                    <a:pt x="474" y="507"/>
                  </a:cubicBezTo>
                  <a:lnTo>
                    <a:pt x="457" y="567"/>
                  </a:lnTo>
                  <a:cubicBezTo>
                    <a:pt x="431" y="660"/>
                    <a:pt x="416" y="748"/>
                    <a:pt x="413" y="831"/>
                  </a:cubicBezTo>
                  <a:cubicBezTo>
                    <a:pt x="412" y="886"/>
                    <a:pt x="417" y="937"/>
                    <a:pt x="429" y="981"/>
                  </a:cubicBezTo>
                  <a:cubicBezTo>
                    <a:pt x="442" y="1026"/>
                    <a:pt x="464" y="1067"/>
                    <a:pt x="497" y="1106"/>
                  </a:cubicBezTo>
                  <a:cubicBezTo>
                    <a:pt x="532" y="1146"/>
                    <a:pt x="576" y="1173"/>
                    <a:pt x="633" y="1189"/>
                  </a:cubicBezTo>
                  <a:cubicBezTo>
                    <a:pt x="674" y="1201"/>
                    <a:pt x="713" y="1207"/>
                    <a:pt x="749" y="1207"/>
                  </a:cubicBezTo>
                  <a:cubicBezTo>
                    <a:pt x="762" y="1207"/>
                    <a:pt x="776" y="1206"/>
                    <a:pt x="789" y="1204"/>
                  </a:cubicBezTo>
                  <a:cubicBezTo>
                    <a:pt x="834" y="1197"/>
                    <a:pt x="873" y="1184"/>
                    <a:pt x="901" y="1165"/>
                  </a:cubicBezTo>
                  <a:cubicBezTo>
                    <a:pt x="971" y="1120"/>
                    <a:pt x="1021" y="1041"/>
                    <a:pt x="1053" y="932"/>
                  </a:cubicBezTo>
                  <a:cubicBezTo>
                    <a:pt x="1091" y="800"/>
                    <a:pt x="1062" y="702"/>
                    <a:pt x="959" y="642"/>
                  </a:cubicBezTo>
                  <a:lnTo>
                    <a:pt x="963" y="627"/>
                  </a:lnTo>
                  <a:lnTo>
                    <a:pt x="1070" y="643"/>
                  </a:lnTo>
                  <a:cubicBezTo>
                    <a:pt x="1075" y="644"/>
                    <a:pt x="1080" y="644"/>
                    <a:pt x="1084" y="644"/>
                  </a:cubicBezTo>
                  <a:cubicBezTo>
                    <a:pt x="1090" y="644"/>
                    <a:pt x="1094" y="643"/>
                    <a:pt x="1097" y="642"/>
                  </a:cubicBezTo>
                  <a:cubicBezTo>
                    <a:pt x="1104" y="641"/>
                    <a:pt x="1111" y="631"/>
                    <a:pt x="1120" y="613"/>
                  </a:cubicBezTo>
                  <a:cubicBezTo>
                    <a:pt x="1129" y="596"/>
                    <a:pt x="1142" y="557"/>
                    <a:pt x="1160" y="494"/>
                  </a:cubicBezTo>
                  <a:cubicBezTo>
                    <a:pt x="1179" y="431"/>
                    <a:pt x="1194" y="365"/>
                    <a:pt x="1204" y="300"/>
                  </a:cubicBezTo>
                  <a:cubicBezTo>
                    <a:pt x="1214" y="234"/>
                    <a:pt x="1213" y="198"/>
                    <a:pt x="1200" y="195"/>
                  </a:cubicBezTo>
                  <a:lnTo>
                    <a:pt x="661" y="38"/>
                  </a:lnTo>
                  <a:cubicBezTo>
                    <a:pt x="599" y="20"/>
                    <a:pt x="543" y="8"/>
                    <a:pt x="496" y="5"/>
                  </a:cubicBezTo>
                  <a:cubicBezTo>
                    <a:pt x="477" y="2"/>
                    <a:pt x="458" y="1"/>
                    <a:pt x="4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946;p53">
              <a:extLst>
                <a:ext uri="{FF2B5EF4-FFF2-40B4-BE49-F238E27FC236}">
                  <a16:creationId xmlns:a16="http://schemas.microsoft.com/office/drawing/2014/main" id="{7CF753AF-CEC5-436C-BEF9-B7C29035B847}"/>
                </a:ext>
              </a:extLst>
            </p:cNvPr>
            <p:cNvSpPr/>
            <p:nvPr/>
          </p:nvSpPr>
          <p:spPr>
            <a:xfrm>
              <a:off x="1783000" y="4661700"/>
              <a:ext cx="28850" cy="27900"/>
            </a:xfrm>
            <a:custGeom>
              <a:avLst/>
              <a:gdLst/>
              <a:ahLst/>
              <a:cxnLst/>
              <a:rect l="l" t="t" r="r" b="b"/>
              <a:pathLst>
                <a:path w="1154" h="1116" extrusionOk="0">
                  <a:moveTo>
                    <a:pt x="313" y="0"/>
                  </a:moveTo>
                  <a:cubicBezTo>
                    <a:pt x="283" y="0"/>
                    <a:pt x="254" y="13"/>
                    <a:pt x="225" y="39"/>
                  </a:cubicBezTo>
                  <a:cubicBezTo>
                    <a:pt x="181" y="79"/>
                    <a:pt x="126" y="165"/>
                    <a:pt x="62" y="294"/>
                  </a:cubicBezTo>
                  <a:cubicBezTo>
                    <a:pt x="24" y="371"/>
                    <a:pt x="4" y="456"/>
                    <a:pt x="2" y="550"/>
                  </a:cubicBezTo>
                  <a:cubicBezTo>
                    <a:pt x="0" y="608"/>
                    <a:pt x="8" y="665"/>
                    <a:pt x="24" y="719"/>
                  </a:cubicBezTo>
                  <a:cubicBezTo>
                    <a:pt x="41" y="772"/>
                    <a:pt x="74" y="828"/>
                    <a:pt x="124" y="884"/>
                  </a:cubicBezTo>
                  <a:cubicBezTo>
                    <a:pt x="176" y="941"/>
                    <a:pt x="240" y="989"/>
                    <a:pt x="320" y="1029"/>
                  </a:cubicBezTo>
                  <a:cubicBezTo>
                    <a:pt x="437" y="1087"/>
                    <a:pt x="543" y="1115"/>
                    <a:pt x="639" y="1115"/>
                  </a:cubicBezTo>
                  <a:cubicBezTo>
                    <a:pt x="649" y="1115"/>
                    <a:pt x="659" y="1115"/>
                    <a:pt x="668" y="1114"/>
                  </a:cubicBezTo>
                  <a:cubicBezTo>
                    <a:pt x="712" y="1110"/>
                    <a:pt x="754" y="1100"/>
                    <a:pt x="793" y="1082"/>
                  </a:cubicBezTo>
                  <a:cubicBezTo>
                    <a:pt x="833" y="1063"/>
                    <a:pt x="866" y="1044"/>
                    <a:pt x="891" y="1023"/>
                  </a:cubicBezTo>
                  <a:cubicBezTo>
                    <a:pt x="950" y="973"/>
                    <a:pt x="1007" y="897"/>
                    <a:pt x="1057" y="789"/>
                  </a:cubicBezTo>
                  <a:cubicBezTo>
                    <a:pt x="1110" y="683"/>
                    <a:pt x="1141" y="593"/>
                    <a:pt x="1147" y="519"/>
                  </a:cubicBezTo>
                  <a:cubicBezTo>
                    <a:pt x="1153" y="445"/>
                    <a:pt x="1127" y="394"/>
                    <a:pt x="1067" y="363"/>
                  </a:cubicBezTo>
                  <a:cubicBezTo>
                    <a:pt x="1027" y="344"/>
                    <a:pt x="977" y="332"/>
                    <a:pt x="919" y="326"/>
                  </a:cubicBezTo>
                  <a:cubicBezTo>
                    <a:pt x="907" y="325"/>
                    <a:pt x="896" y="325"/>
                    <a:pt x="886" y="325"/>
                  </a:cubicBezTo>
                  <a:cubicBezTo>
                    <a:pt x="846" y="325"/>
                    <a:pt x="822" y="334"/>
                    <a:pt x="813" y="351"/>
                  </a:cubicBezTo>
                  <a:cubicBezTo>
                    <a:pt x="810" y="357"/>
                    <a:pt x="809" y="388"/>
                    <a:pt x="806" y="449"/>
                  </a:cubicBezTo>
                  <a:cubicBezTo>
                    <a:pt x="804" y="509"/>
                    <a:pt x="794" y="556"/>
                    <a:pt x="779" y="588"/>
                  </a:cubicBezTo>
                  <a:cubicBezTo>
                    <a:pt x="763" y="621"/>
                    <a:pt x="738" y="639"/>
                    <a:pt x="703" y="641"/>
                  </a:cubicBezTo>
                  <a:cubicBezTo>
                    <a:pt x="700" y="641"/>
                    <a:pt x="698" y="641"/>
                    <a:pt x="695" y="641"/>
                  </a:cubicBezTo>
                  <a:cubicBezTo>
                    <a:pt x="660" y="641"/>
                    <a:pt x="608" y="623"/>
                    <a:pt x="538" y="588"/>
                  </a:cubicBezTo>
                  <a:cubicBezTo>
                    <a:pt x="463" y="552"/>
                    <a:pt x="416" y="518"/>
                    <a:pt x="399" y="487"/>
                  </a:cubicBezTo>
                  <a:cubicBezTo>
                    <a:pt x="380" y="457"/>
                    <a:pt x="380" y="425"/>
                    <a:pt x="396" y="393"/>
                  </a:cubicBezTo>
                  <a:cubicBezTo>
                    <a:pt x="414" y="360"/>
                    <a:pt x="442" y="325"/>
                    <a:pt x="483" y="290"/>
                  </a:cubicBezTo>
                  <a:cubicBezTo>
                    <a:pt x="524" y="255"/>
                    <a:pt x="547" y="232"/>
                    <a:pt x="551" y="223"/>
                  </a:cubicBezTo>
                  <a:cubicBezTo>
                    <a:pt x="564" y="195"/>
                    <a:pt x="549" y="158"/>
                    <a:pt x="504" y="115"/>
                  </a:cubicBezTo>
                  <a:cubicBezTo>
                    <a:pt x="460" y="72"/>
                    <a:pt x="411" y="37"/>
                    <a:pt x="365" y="14"/>
                  </a:cubicBezTo>
                  <a:cubicBezTo>
                    <a:pt x="348" y="5"/>
                    <a:pt x="330" y="0"/>
                    <a:pt x="3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947;p53">
              <a:extLst>
                <a:ext uri="{FF2B5EF4-FFF2-40B4-BE49-F238E27FC236}">
                  <a16:creationId xmlns:a16="http://schemas.microsoft.com/office/drawing/2014/main" id="{A3E472E8-2A8C-4B9D-87AD-66A02B30EE3A}"/>
                </a:ext>
              </a:extLst>
            </p:cNvPr>
            <p:cNvSpPr/>
            <p:nvPr/>
          </p:nvSpPr>
          <p:spPr>
            <a:xfrm>
              <a:off x="1795750" y="4636750"/>
              <a:ext cx="34050" cy="31875"/>
            </a:xfrm>
            <a:custGeom>
              <a:avLst/>
              <a:gdLst/>
              <a:ahLst/>
              <a:cxnLst/>
              <a:rect l="l" t="t" r="r" b="b"/>
              <a:pathLst>
                <a:path w="1362" h="1275" extrusionOk="0">
                  <a:moveTo>
                    <a:pt x="679" y="590"/>
                  </a:moveTo>
                  <a:lnTo>
                    <a:pt x="855" y="718"/>
                  </a:lnTo>
                  <a:cubicBezTo>
                    <a:pt x="862" y="724"/>
                    <a:pt x="866" y="733"/>
                    <a:pt x="868" y="745"/>
                  </a:cubicBezTo>
                  <a:cubicBezTo>
                    <a:pt x="870" y="758"/>
                    <a:pt x="865" y="770"/>
                    <a:pt x="856" y="783"/>
                  </a:cubicBezTo>
                  <a:cubicBezTo>
                    <a:pt x="848" y="794"/>
                    <a:pt x="836" y="800"/>
                    <a:pt x="821" y="800"/>
                  </a:cubicBezTo>
                  <a:cubicBezTo>
                    <a:pt x="797" y="800"/>
                    <a:pt x="764" y="785"/>
                    <a:pt x="724" y="755"/>
                  </a:cubicBezTo>
                  <a:cubicBezTo>
                    <a:pt x="695" y="735"/>
                    <a:pt x="677" y="708"/>
                    <a:pt x="666" y="676"/>
                  </a:cubicBezTo>
                  <a:cubicBezTo>
                    <a:pt x="656" y="645"/>
                    <a:pt x="661" y="616"/>
                    <a:pt x="679" y="590"/>
                  </a:cubicBezTo>
                  <a:close/>
                  <a:moveTo>
                    <a:pt x="604" y="0"/>
                  </a:moveTo>
                  <a:cubicBezTo>
                    <a:pt x="590" y="0"/>
                    <a:pt x="575" y="1"/>
                    <a:pt x="560" y="2"/>
                  </a:cubicBezTo>
                  <a:cubicBezTo>
                    <a:pt x="519" y="3"/>
                    <a:pt x="481" y="14"/>
                    <a:pt x="444" y="31"/>
                  </a:cubicBezTo>
                  <a:cubicBezTo>
                    <a:pt x="407" y="50"/>
                    <a:pt x="366" y="79"/>
                    <a:pt x="321" y="118"/>
                  </a:cubicBezTo>
                  <a:cubicBezTo>
                    <a:pt x="277" y="156"/>
                    <a:pt x="231" y="207"/>
                    <a:pt x="183" y="271"/>
                  </a:cubicBezTo>
                  <a:cubicBezTo>
                    <a:pt x="136" y="335"/>
                    <a:pt x="95" y="408"/>
                    <a:pt x="63" y="488"/>
                  </a:cubicBezTo>
                  <a:cubicBezTo>
                    <a:pt x="31" y="569"/>
                    <a:pt x="13" y="634"/>
                    <a:pt x="6" y="687"/>
                  </a:cubicBezTo>
                  <a:cubicBezTo>
                    <a:pt x="0" y="739"/>
                    <a:pt x="3" y="771"/>
                    <a:pt x="16" y="780"/>
                  </a:cubicBezTo>
                  <a:cubicBezTo>
                    <a:pt x="56" y="808"/>
                    <a:pt x="111" y="825"/>
                    <a:pt x="181" y="829"/>
                  </a:cubicBezTo>
                  <a:cubicBezTo>
                    <a:pt x="195" y="830"/>
                    <a:pt x="207" y="830"/>
                    <a:pt x="219" y="830"/>
                  </a:cubicBezTo>
                  <a:cubicBezTo>
                    <a:pt x="266" y="830"/>
                    <a:pt x="295" y="823"/>
                    <a:pt x="305" y="808"/>
                  </a:cubicBezTo>
                  <a:cubicBezTo>
                    <a:pt x="313" y="800"/>
                    <a:pt x="316" y="779"/>
                    <a:pt x="320" y="746"/>
                  </a:cubicBezTo>
                  <a:cubicBezTo>
                    <a:pt x="324" y="713"/>
                    <a:pt x="332" y="674"/>
                    <a:pt x="344" y="630"/>
                  </a:cubicBezTo>
                  <a:cubicBezTo>
                    <a:pt x="357" y="587"/>
                    <a:pt x="372" y="553"/>
                    <a:pt x="390" y="528"/>
                  </a:cubicBezTo>
                  <a:cubicBezTo>
                    <a:pt x="409" y="503"/>
                    <a:pt x="425" y="487"/>
                    <a:pt x="441" y="481"/>
                  </a:cubicBezTo>
                  <a:cubicBezTo>
                    <a:pt x="454" y="475"/>
                    <a:pt x="467" y="473"/>
                    <a:pt x="481" y="473"/>
                  </a:cubicBezTo>
                  <a:cubicBezTo>
                    <a:pt x="506" y="473"/>
                    <a:pt x="533" y="483"/>
                    <a:pt x="560" y="503"/>
                  </a:cubicBezTo>
                  <a:lnTo>
                    <a:pt x="523" y="553"/>
                  </a:lnTo>
                  <a:cubicBezTo>
                    <a:pt x="465" y="630"/>
                    <a:pt x="420" y="708"/>
                    <a:pt x="390" y="786"/>
                  </a:cubicBezTo>
                  <a:cubicBezTo>
                    <a:pt x="371" y="838"/>
                    <a:pt x="357" y="887"/>
                    <a:pt x="353" y="933"/>
                  </a:cubicBezTo>
                  <a:cubicBezTo>
                    <a:pt x="350" y="980"/>
                    <a:pt x="356" y="1027"/>
                    <a:pt x="374" y="1075"/>
                  </a:cubicBezTo>
                  <a:cubicBezTo>
                    <a:pt x="393" y="1122"/>
                    <a:pt x="425" y="1164"/>
                    <a:pt x="473" y="1198"/>
                  </a:cubicBezTo>
                  <a:cubicBezTo>
                    <a:pt x="519" y="1233"/>
                    <a:pt x="566" y="1255"/>
                    <a:pt x="613" y="1265"/>
                  </a:cubicBezTo>
                  <a:cubicBezTo>
                    <a:pt x="639" y="1272"/>
                    <a:pt x="663" y="1274"/>
                    <a:pt x="686" y="1274"/>
                  </a:cubicBezTo>
                  <a:cubicBezTo>
                    <a:pt x="702" y="1274"/>
                    <a:pt x="718" y="1273"/>
                    <a:pt x="732" y="1270"/>
                  </a:cubicBezTo>
                  <a:cubicBezTo>
                    <a:pt x="814" y="1249"/>
                    <a:pt x="887" y="1193"/>
                    <a:pt x="955" y="1102"/>
                  </a:cubicBezTo>
                  <a:cubicBezTo>
                    <a:pt x="1037" y="991"/>
                    <a:pt x="1042" y="890"/>
                    <a:pt x="969" y="797"/>
                  </a:cubicBezTo>
                  <a:lnTo>
                    <a:pt x="979" y="786"/>
                  </a:lnTo>
                  <a:lnTo>
                    <a:pt x="1073" y="836"/>
                  </a:lnTo>
                  <a:cubicBezTo>
                    <a:pt x="1086" y="841"/>
                    <a:pt x="1093" y="845"/>
                    <a:pt x="1100" y="845"/>
                  </a:cubicBezTo>
                  <a:cubicBezTo>
                    <a:pt x="1107" y="845"/>
                    <a:pt x="1118" y="838"/>
                    <a:pt x="1131" y="825"/>
                  </a:cubicBezTo>
                  <a:cubicBezTo>
                    <a:pt x="1145" y="812"/>
                    <a:pt x="1172" y="779"/>
                    <a:pt x="1210" y="727"/>
                  </a:cubicBezTo>
                  <a:cubicBezTo>
                    <a:pt x="1250" y="674"/>
                    <a:pt x="1286" y="618"/>
                    <a:pt x="1319" y="561"/>
                  </a:cubicBezTo>
                  <a:cubicBezTo>
                    <a:pt x="1351" y="502"/>
                    <a:pt x="1362" y="468"/>
                    <a:pt x="1351" y="461"/>
                  </a:cubicBezTo>
                  <a:lnTo>
                    <a:pt x="900" y="128"/>
                  </a:lnTo>
                  <a:cubicBezTo>
                    <a:pt x="846" y="88"/>
                    <a:pt x="798" y="59"/>
                    <a:pt x="756" y="39"/>
                  </a:cubicBezTo>
                  <a:cubicBezTo>
                    <a:pt x="720" y="20"/>
                    <a:pt x="688" y="8"/>
                    <a:pt x="661" y="4"/>
                  </a:cubicBezTo>
                  <a:cubicBezTo>
                    <a:pt x="644" y="1"/>
                    <a:pt x="625" y="0"/>
                    <a:pt x="6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948;p53">
              <a:extLst>
                <a:ext uri="{FF2B5EF4-FFF2-40B4-BE49-F238E27FC236}">
                  <a16:creationId xmlns:a16="http://schemas.microsoft.com/office/drawing/2014/main" id="{FABD37D3-55B4-4380-A241-3B7664A6E706}"/>
                </a:ext>
              </a:extLst>
            </p:cNvPr>
            <p:cNvSpPr/>
            <p:nvPr/>
          </p:nvSpPr>
          <p:spPr>
            <a:xfrm>
              <a:off x="1810350" y="4612350"/>
              <a:ext cx="34550" cy="30125"/>
            </a:xfrm>
            <a:custGeom>
              <a:avLst/>
              <a:gdLst/>
              <a:ahLst/>
              <a:cxnLst/>
              <a:rect l="l" t="t" r="r" b="b"/>
              <a:pathLst>
                <a:path w="1382" h="1205" extrusionOk="0">
                  <a:moveTo>
                    <a:pt x="309" y="1"/>
                  </a:moveTo>
                  <a:cubicBezTo>
                    <a:pt x="273" y="1"/>
                    <a:pt x="229" y="27"/>
                    <a:pt x="175" y="79"/>
                  </a:cubicBezTo>
                  <a:cubicBezTo>
                    <a:pt x="124" y="130"/>
                    <a:pt x="79" y="189"/>
                    <a:pt x="42" y="258"/>
                  </a:cubicBezTo>
                  <a:cubicBezTo>
                    <a:pt x="5" y="327"/>
                    <a:pt x="0" y="375"/>
                    <a:pt x="27" y="404"/>
                  </a:cubicBezTo>
                  <a:lnTo>
                    <a:pt x="183" y="564"/>
                  </a:lnTo>
                  <a:lnTo>
                    <a:pt x="141" y="607"/>
                  </a:lnTo>
                  <a:cubicBezTo>
                    <a:pt x="123" y="624"/>
                    <a:pt x="121" y="652"/>
                    <a:pt x="137" y="690"/>
                  </a:cubicBezTo>
                  <a:cubicBezTo>
                    <a:pt x="153" y="728"/>
                    <a:pt x="178" y="764"/>
                    <a:pt x="213" y="800"/>
                  </a:cubicBezTo>
                  <a:cubicBezTo>
                    <a:pt x="246" y="836"/>
                    <a:pt x="277" y="861"/>
                    <a:pt x="304" y="874"/>
                  </a:cubicBezTo>
                  <a:cubicBezTo>
                    <a:pt x="320" y="882"/>
                    <a:pt x="333" y="886"/>
                    <a:pt x="343" y="886"/>
                  </a:cubicBezTo>
                  <a:cubicBezTo>
                    <a:pt x="350" y="886"/>
                    <a:pt x="356" y="884"/>
                    <a:pt x="360" y="880"/>
                  </a:cubicBezTo>
                  <a:lnTo>
                    <a:pt x="426" y="816"/>
                  </a:lnTo>
                  <a:lnTo>
                    <a:pt x="629" y="1024"/>
                  </a:lnTo>
                  <a:cubicBezTo>
                    <a:pt x="746" y="1145"/>
                    <a:pt x="852" y="1205"/>
                    <a:pt x="950" y="1205"/>
                  </a:cubicBezTo>
                  <a:cubicBezTo>
                    <a:pt x="964" y="1205"/>
                    <a:pt x="978" y="1204"/>
                    <a:pt x="991" y="1201"/>
                  </a:cubicBezTo>
                  <a:cubicBezTo>
                    <a:pt x="1046" y="1190"/>
                    <a:pt x="1096" y="1172"/>
                    <a:pt x="1141" y="1142"/>
                  </a:cubicBezTo>
                  <a:cubicBezTo>
                    <a:pt x="1186" y="1114"/>
                    <a:pt x="1236" y="1072"/>
                    <a:pt x="1293" y="1016"/>
                  </a:cubicBezTo>
                  <a:cubicBezTo>
                    <a:pt x="1350" y="961"/>
                    <a:pt x="1378" y="917"/>
                    <a:pt x="1381" y="887"/>
                  </a:cubicBezTo>
                  <a:cubicBezTo>
                    <a:pt x="1382" y="857"/>
                    <a:pt x="1352" y="812"/>
                    <a:pt x="1294" y="751"/>
                  </a:cubicBezTo>
                  <a:cubicBezTo>
                    <a:pt x="1266" y="720"/>
                    <a:pt x="1242" y="699"/>
                    <a:pt x="1224" y="688"/>
                  </a:cubicBezTo>
                  <a:cubicBezTo>
                    <a:pt x="1216" y="682"/>
                    <a:pt x="1208" y="679"/>
                    <a:pt x="1200" y="679"/>
                  </a:cubicBezTo>
                  <a:cubicBezTo>
                    <a:pt x="1190" y="679"/>
                    <a:pt x="1181" y="684"/>
                    <a:pt x="1172" y="693"/>
                  </a:cubicBezTo>
                  <a:cubicBezTo>
                    <a:pt x="1157" y="706"/>
                    <a:pt x="1134" y="720"/>
                    <a:pt x="1104" y="730"/>
                  </a:cubicBezTo>
                  <a:cubicBezTo>
                    <a:pt x="1095" y="733"/>
                    <a:pt x="1087" y="734"/>
                    <a:pt x="1079" y="734"/>
                  </a:cubicBezTo>
                  <a:cubicBezTo>
                    <a:pt x="1058" y="734"/>
                    <a:pt x="1040" y="725"/>
                    <a:pt x="1024" y="709"/>
                  </a:cubicBezTo>
                  <a:lnTo>
                    <a:pt x="785" y="463"/>
                  </a:lnTo>
                  <a:lnTo>
                    <a:pt x="864" y="388"/>
                  </a:lnTo>
                  <a:cubicBezTo>
                    <a:pt x="880" y="372"/>
                    <a:pt x="880" y="346"/>
                    <a:pt x="863" y="307"/>
                  </a:cubicBezTo>
                  <a:cubicBezTo>
                    <a:pt x="846" y="269"/>
                    <a:pt x="816" y="228"/>
                    <a:pt x="773" y="185"/>
                  </a:cubicBezTo>
                  <a:cubicBezTo>
                    <a:pt x="726" y="136"/>
                    <a:pt x="689" y="111"/>
                    <a:pt x="664" y="111"/>
                  </a:cubicBezTo>
                  <a:cubicBezTo>
                    <a:pt x="655" y="111"/>
                    <a:pt x="648" y="114"/>
                    <a:pt x="642" y="119"/>
                  </a:cubicBezTo>
                  <a:lnTo>
                    <a:pt x="543" y="215"/>
                  </a:lnTo>
                  <a:lnTo>
                    <a:pt x="356" y="22"/>
                  </a:lnTo>
                  <a:cubicBezTo>
                    <a:pt x="342" y="8"/>
                    <a:pt x="327" y="1"/>
                    <a:pt x="3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949;p53">
              <a:extLst>
                <a:ext uri="{FF2B5EF4-FFF2-40B4-BE49-F238E27FC236}">
                  <a16:creationId xmlns:a16="http://schemas.microsoft.com/office/drawing/2014/main" id="{274B08DD-8272-404F-8CC2-8F1D3E7893B0}"/>
                </a:ext>
              </a:extLst>
            </p:cNvPr>
            <p:cNvSpPr/>
            <p:nvPr/>
          </p:nvSpPr>
          <p:spPr>
            <a:xfrm>
              <a:off x="1826475" y="4597800"/>
              <a:ext cx="30900" cy="34350"/>
            </a:xfrm>
            <a:custGeom>
              <a:avLst/>
              <a:gdLst/>
              <a:ahLst/>
              <a:cxnLst/>
              <a:rect l="l" t="t" r="r" b="b"/>
              <a:pathLst>
                <a:path w="1236" h="1374" extrusionOk="0">
                  <a:moveTo>
                    <a:pt x="371" y="1"/>
                  </a:moveTo>
                  <a:cubicBezTo>
                    <a:pt x="363" y="1"/>
                    <a:pt x="355" y="1"/>
                    <a:pt x="347" y="3"/>
                  </a:cubicBezTo>
                  <a:cubicBezTo>
                    <a:pt x="296" y="12"/>
                    <a:pt x="238" y="41"/>
                    <a:pt x="173" y="91"/>
                  </a:cubicBezTo>
                  <a:cubicBezTo>
                    <a:pt x="36" y="194"/>
                    <a:pt x="0" y="292"/>
                    <a:pt x="67" y="381"/>
                  </a:cubicBezTo>
                  <a:cubicBezTo>
                    <a:pt x="99" y="421"/>
                    <a:pt x="137" y="441"/>
                    <a:pt x="182" y="441"/>
                  </a:cubicBezTo>
                  <a:cubicBezTo>
                    <a:pt x="236" y="441"/>
                    <a:pt x="300" y="412"/>
                    <a:pt x="376" y="355"/>
                  </a:cubicBezTo>
                  <a:cubicBezTo>
                    <a:pt x="516" y="250"/>
                    <a:pt x="549" y="154"/>
                    <a:pt x="483" y="65"/>
                  </a:cubicBezTo>
                  <a:cubicBezTo>
                    <a:pt x="450" y="22"/>
                    <a:pt x="413" y="1"/>
                    <a:pt x="371" y="1"/>
                  </a:cubicBezTo>
                  <a:close/>
                  <a:moveTo>
                    <a:pt x="614" y="298"/>
                  </a:moveTo>
                  <a:cubicBezTo>
                    <a:pt x="580" y="298"/>
                    <a:pt x="536" y="318"/>
                    <a:pt x="483" y="358"/>
                  </a:cubicBezTo>
                  <a:cubicBezTo>
                    <a:pt x="416" y="409"/>
                    <a:pt x="363" y="467"/>
                    <a:pt x="323" y="530"/>
                  </a:cubicBezTo>
                  <a:cubicBezTo>
                    <a:pt x="284" y="593"/>
                    <a:pt x="273" y="635"/>
                    <a:pt x="289" y="657"/>
                  </a:cubicBezTo>
                  <a:lnTo>
                    <a:pt x="825" y="1361"/>
                  </a:lnTo>
                  <a:cubicBezTo>
                    <a:pt x="832" y="1369"/>
                    <a:pt x="840" y="1373"/>
                    <a:pt x="851" y="1373"/>
                  </a:cubicBezTo>
                  <a:cubicBezTo>
                    <a:pt x="857" y="1373"/>
                    <a:pt x="864" y="1372"/>
                    <a:pt x="872" y="1368"/>
                  </a:cubicBezTo>
                  <a:cubicBezTo>
                    <a:pt x="894" y="1361"/>
                    <a:pt x="935" y="1335"/>
                    <a:pt x="994" y="1288"/>
                  </a:cubicBezTo>
                  <a:cubicBezTo>
                    <a:pt x="1053" y="1244"/>
                    <a:pt x="1110" y="1197"/>
                    <a:pt x="1162" y="1146"/>
                  </a:cubicBezTo>
                  <a:cubicBezTo>
                    <a:pt x="1214" y="1097"/>
                    <a:pt x="1235" y="1067"/>
                    <a:pt x="1227" y="1056"/>
                  </a:cubicBezTo>
                  <a:lnTo>
                    <a:pt x="670" y="326"/>
                  </a:lnTo>
                  <a:cubicBezTo>
                    <a:pt x="656" y="308"/>
                    <a:pt x="638" y="298"/>
                    <a:pt x="614" y="298"/>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950;p53">
              <a:extLst>
                <a:ext uri="{FF2B5EF4-FFF2-40B4-BE49-F238E27FC236}">
                  <a16:creationId xmlns:a16="http://schemas.microsoft.com/office/drawing/2014/main" id="{A620A8E7-95C4-4A03-8751-969ADEC5CC2E}"/>
                </a:ext>
              </a:extLst>
            </p:cNvPr>
            <p:cNvSpPr/>
            <p:nvPr/>
          </p:nvSpPr>
          <p:spPr>
            <a:xfrm>
              <a:off x="1849625" y="4589275"/>
              <a:ext cx="31575" cy="30325"/>
            </a:xfrm>
            <a:custGeom>
              <a:avLst/>
              <a:gdLst/>
              <a:ahLst/>
              <a:cxnLst/>
              <a:rect l="l" t="t" r="r" b="b"/>
              <a:pathLst>
                <a:path w="1263" h="1213" extrusionOk="0">
                  <a:moveTo>
                    <a:pt x="523" y="354"/>
                  </a:moveTo>
                  <a:cubicBezTo>
                    <a:pt x="532" y="354"/>
                    <a:pt x="540" y="357"/>
                    <a:pt x="549" y="362"/>
                  </a:cubicBezTo>
                  <a:cubicBezTo>
                    <a:pt x="562" y="368"/>
                    <a:pt x="574" y="379"/>
                    <a:pt x="588" y="394"/>
                  </a:cubicBezTo>
                  <a:cubicBezTo>
                    <a:pt x="601" y="409"/>
                    <a:pt x="618" y="433"/>
                    <a:pt x="637" y="464"/>
                  </a:cubicBezTo>
                  <a:cubicBezTo>
                    <a:pt x="657" y="495"/>
                    <a:pt x="684" y="540"/>
                    <a:pt x="716" y="598"/>
                  </a:cubicBezTo>
                  <a:cubicBezTo>
                    <a:pt x="748" y="657"/>
                    <a:pt x="772" y="709"/>
                    <a:pt x="786" y="753"/>
                  </a:cubicBezTo>
                  <a:cubicBezTo>
                    <a:pt x="801" y="796"/>
                    <a:pt x="806" y="824"/>
                    <a:pt x="802" y="835"/>
                  </a:cubicBezTo>
                  <a:cubicBezTo>
                    <a:pt x="798" y="848"/>
                    <a:pt x="789" y="856"/>
                    <a:pt x="775" y="865"/>
                  </a:cubicBezTo>
                  <a:cubicBezTo>
                    <a:pt x="766" y="870"/>
                    <a:pt x="756" y="872"/>
                    <a:pt x="747" y="872"/>
                  </a:cubicBezTo>
                  <a:cubicBezTo>
                    <a:pt x="744" y="872"/>
                    <a:pt x="740" y="872"/>
                    <a:pt x="736" y="871"/>
                  </a:cubicBezTo>
                  <a:cubicBezTo>
                    <a:pt x="725" y="867"/>
                    <a:pt x="704" y="849"/>
                    <a:pt x="674" y="813"/>
                  </a:cubicBezTo>
                  <a:cubicBezTo>
                    <a:pt x="646" y="779"/>
                    <a:pt x="611" y="725"/>
                    <a:pt x="572" y="650"/>
                  </a:cubicBezTo>
                  <a:cubicBezTo>
                    <a:pt x="531" y="577"/>
                    <a:pt x="505" y="519"/>
                    <a:pt x="490" y="475"/>
                  </a:cubicBezTo>
                  <a:cubicBezTo>
                    <a:pt x="478" y="430"/>
                    <a:pt x="472" y="403"/>
                    <a:pt x="475" y="389"/>
                  </a:cubicBezTo>
                  <a:cubicBezTo>
                    <a:pt x="480" y="376"/>
                    <a:pt x="489" y="367"/>
                    <a:pt x="502" y="360"/>
                  </a:cubicBezTo>
                  <a:cubicBezTo>
                    <a:pt x="509" y="356"/>
                    <a:pt x="516" y="354"/>
                    <a:pt x="523" y="354"/>
                  </a:cubicBezTo>
                  <a:close/>
                  <a:moveTo>
                    <a:pt x="745" y="1"/>
                  </a:moveTo>
                  <a:cubicBezTo>
                    <a:pt x="731" y="1"/>
                    <a:pt x="716" y="1"/>
                    <a:pt x="702" y="3"/>
                  </a:cubicBezTo>
                  <a:cubicBezTo>
                    <a:pt x="644" y="9"/>
                    <a:pt x="590" y="23"/>
                    <a:pt x="542" y="41"/>
                  </a:cubicBezTo>
                  <a:cubicBezTo>
                    <a:pt x="493" y="61"/>
                    <a:pt x="437" y="87"/>
                    <a:pt x="372" y="123"/>
                  </a:cubicBezTo>
                  <a:cubicBezTo>
                    <a:pt x="222" y="204"/>
                    <a:pt x="118" y="307"/>
                    <a:pt x="62" y="428"/>
                  </a:cubicBezTo>
                  <a:cubicBezTo>
                    <a:pt x="1" y="560"/>
                    <a:pt x="20" y="711"/>
                    <a:pt x="115" y="886"/>
                  </a:cubicBezTo>
                  <a:cubicBezTo>
                    <a:pt x="221" y="1081"/>
                    <a:pt x="344" y="1190"/>
                    <a:pt x="483" y="1207"/>
                  </a:cubicBezTo>
                  <a:cubicBezTo>
                    <a:pt x="507" y="1210"/>
                    <a:pt x="531" y="1212"/>
                    <a:pt x="555" y="1212"/>
                  </a:cubicBezTo>
                  <a:cubicBezTo>
                    <a:pt x="598" y="1212"/>
                    <a:pt x="641" y="1206"/>
                    <a:pt x="684" y="1195"/>
                  </a:cubicBezTo>
                  <a:cubicBezTo>
                    <a:pt x="751" y="1177"/>
                    <a:pt x="825" y="1146"/>
                    <a:pt x="906" y="1101"/>
                  </a:cubicBezTo>
                  <a:cubicBezTo>
                    <a:pt x="1064" y="1014"/>
                    <a:pt x="1167" y="904"/>
                    <a:pt x="1214" y="767"/>
                  </a:cubicBezTo>
                  <a:cubicBezTo>
                    <a:pt x="1262" y="633"/>
                    <a:pt x="1241" y="483"/>
                    <a:pt x="1151" y="318"/>
                  </a:cubicBezTo>
                  <a:cubicBezTo>
                    <a:pt x="1106" y="236"/>
                    <a:pt x="1058" y="170"/>
                    <a:pt x="1007" y="122"/>
                  </a:cubicBezTo>
                  <a:cubicBezTo>
                    <a:pt x="956" y="71"/>
                    <a:pt x="907" y="39"/>
                    <a:pt x="859" y="20"/>
                  </a:cubicBezTo>
                  <a:cubicBezTo>
                    <a:pt x="824" y="7"/>
                    <a:pt x="786" y="1"/>
                    <a:pt x="7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951;p53">
              <a:extLst>
                <a:ext uri="{FF2B5EF4-FFF2-40B4-BE49-F238E27FC236}">
                  <a16:creationId xmlns:a16="http://schemas.microsoft.com/office/drawing/2014/main" id="{C6BE26EB-86A9-433E-91C1-0808C180CD39}"/>
                </a:ext>
              </a:extLst>
            </p:cNvPr>
            <p:cNvSpPr/>
            <p:nvPr/>
          </p:nvSpPr>
          <p:spPr>
            <a:xfrm>
              <a:off x="1878925" y="4576200"/>
              <a:ext cx="33875" cy="32200"/>
            </a:xfrm>
            <a:custGeom>
              <a:avLst/>
              <a:gdLst/>
              <a:ahLst/>
              <a:cxnLst/>
              <a:rect l="l" t="t" r="r" b="b"/>
              <a:pathLst>
                <a:path w="1355" h="1288" extrusionOk="0">
                  <a:moveTo>
                    <a:pt x="861" y="1"/>
                  </a:moveTo>
                  <a:cubicBezTo>
                    <a:pt x="823" y="1"/>
                    <a:pt x="781" y="8"/>
                    <a:pt x="734" y="22"/>
                  </a:cubicBezTo>
                  <a:cubicBezTo>
                    <a:pt x="692" y="36"/>
                    <a:pt x="656" y="53"/>
                    <a:pt x="625" y="74"/>
                  </a:cubicBezTo>
                  <a:cubicBezTo>
                    <a:pt x="549" y="127"/>
                    <a:pt x="506" y="195"/>
                    <a:pt x="492" y="274"/>
                  </a:cubicBezTo>
                  <a:lnTo>
                    <a:pt x="481" y="278"/>
                  </a:lnTo>
                  <a:lnTo>
                    <a:pt x="440" y="204"/>
                  </a:lnTo>
                  <a:cubicBezTo>
                    <a:pt x="425" y="178"/>
                    <a:pt x="400" y="164"/>
                    <a:pt x="364" y="164"/>
                  </a:cubicBezTo>
                  <a:cubicBezTo>
                    <a:pt x="344" y="164"/>
                    <a:pt x="319" y="169"/>
                    <a:pt x="291" y="178"/>
                  </a:cubicBezTo>
                  <a:cubicBezTo>
                    <a:pt x="217" y="201"/>
                    <a:pt x="148" y="237"/>
                    <a:pt x="87" y="283"/>
                  </a:cubicBezTo>
                  <a:cubicBezTo>
                    <a:pt x="27" y="328"/>
                    <a:pt x="1" y="364"/>
                    <a:pt x="8" y="389"/>
                  </a:cubicBezTo>
                  <a:lnTo>
                    <a:pt x="282" y="1265"/>
                  </a:lnTo>
                  <a:cubicBezTo>
                    <a:pt x="287" y="1279"/>
                    <a:pt x="301" y="1288"/>
                    <a:pt x="324" y="1288"/>
                  </a:cubicBezTo>
                  <a:cubicBezTo>
                    <a:pt x="346" y="1288"/>
                    <a:pt x="396" y="1276"/>
                    <a:pt x="466" y="1253"/>
                  </a:cubicBezTo>
                  <a:cubicBezTo>
                    <a:pt x="538" y="1231"/>
                    <a:pt x="606" y="1206"/>
                    <a:pt x="670" y="1177"/>
                  </a:cubicBezTo>
                  <a:cubicBezTo>
                    <a:pt x="734" y="1148"/>
                    <a:pt x="765" y="1127"/>
                    <a:pt x="761" y="1114"/>
                  </a:cubicBezTo>
                  <a:lnTo>
                    <a:pt x="541" y="414"/>
                  </a:lnTo>
                  <a:cubicBezTo>
                    <a:pt x="530" y="383"/>
                    <a:pt x="543" y="362"/>
                    <a:pt x="575" y="351"/>
                  </a:cubicBezTo>
                  <a:cubicBezTo>
                    <a:pt x="581" y="350"/>
                    <a:pt x="586" y="349"/>
                    <a:pt x="590" y="349"/>
                  </a:cubicBezTo>
                  <a:cubicBezTo>
                    <a:pt x="605" y="349"/>
                    <a:pt x="618" y="356"/>
                    <a:pt x="630" y="371"/>
                  </a:cubicBezTo>
                  <a:cubicBezTo>
                    <a:pt x="637" y="383"/>
                    <a:pt x="646" y="396"/>
                    <a:pt x="655" y="411"/>
                  </a:cubicBezTo>
                  <a:cubicBezTo>
                    <a:pt x="665" y="426"/>
                    <a:pt x="677" y="461"/>
                    <a:pt x="695" y="514"/>
                  </a:cubicBezTo>
                  <a:lnTo>
                    <a:pt x="871" y="1079"/>
                  </a:lnTo>
                  <a:cubicBezTo>
                    <a:pt x="875" y="1095"/>
                    <a:pt x="890" y="1104"/>
                    <a:pt x="912" y="1104"/>
                  </a:cubicBezTo>
                  <a:cubicBezTo>
                    <a:pt x="913" y="1104"/>
                    <a:pt x="914" y="1104"/>
                    <a:pt x="915" y="1104"/>
                  </a:cubicBezTo>
                  <a:cubicBezTo>
                    <a:pt x="940" y="1104"/>
                    <a:pt x="985" y="1092"/>
                    <a:pt x="1054" y="1071"/>
                  </a:cubicBezTo>
                  <a:cubicBezTo>
                    <a:pt x="1127" y="1047"/>
                    <a:pt x="1195" y="1022"/>
                    <a:pt x="1259" y="993"/>
                  </a:cubicBezTo>
                  <a:cubicBezTo>
                    <a:pt x="1324" y="964"/>
                    <a:pt x="1355" y="943"/>
                    <a:pt x="1351" y="930"/>
                  </a:cubicBezTo>
                  <a:lnTo>
                    <a:pt x="1180" y="383"/>
                  </a:lnTo>
                  <a:cubicBezTo>
                    <a:pt x="1131" y="222"/>
                    <a:pt x="1073" y="111"/>
                    <a:pt x="1011" y="54"/>
                  </a:cubicBezTo>
                  <a:cubicBezTo>
                    <a:pt x="971" y="18"/>
                    <a:pt x="921" y="1"/>
                    <a:pt x="8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952;p53">
              <a:extLst>
                <a:ext uri="{FF2B5EF4-FFF2-40B4-BE49-F238E27FC236}">
                  <a16:creationId xmlns:a16="http://schemas.microsoft.com/office/drawing/2014/main" id="{EB2ACF74-5CF1-4516-A171-1289A7E083BC}"/>
                </a:ext>
              </a:extLst>
            </p:cNvPr>
            <p:cNvSpPr/>
            <p:nvPr/>
          </p:nvSpPr>
          <p:spPr>
            <a:xfrm>
              <a:off x="1913375" y="4570950"/>
              <a:ext cx="26700" cy="28675"/>
            </a:xfrm>
            <a:custGeom>
              <a:avLst/>
              <a:gdLst/>
              <a:ahLst/>
              <a:cxnLst/>
              <a:rect l="l" t="t" r="r" b="b"/>
              <a:pathLst>
                <a:path w="1068" h="1147" extrusionOk="0">
                  <a:moveTo>
                    <a:pt x="703" y="0"/>
                  </a:moveTo>
                  <a:cubicBezTo>
                    <a:pt x="692" y="0"/>
                    <a:pt x="679" y="0"/>
                    <a:pt x="666" y="1"/>
                  </a:cubicBezTo>
                  <a:cubicBezTo>
                    <a:pt x="608" y="3"/>
                    <a:pt x="538" y="8"/>
                    <a:pt x="453" y="18"/>
                  </a:cubicBezTo>
                  <a:cubicBezTo>
                    <a:pt x="366" y="29"/>
                    <a:pt x="292" y="48"/>
                    <a:pt x="226" y="77"/>
                  </a:cubicBezTo>
                  <a:cubicBezTo>
                    <a:pt x="160" y="106"/>
                    <a:pt x="112" y="135"/>
                    <a:pt x="82" y="166"/>
                  </a:cubicBezTo>
                  <a:cubicBezTo>
                    <a:pt x="53" y="194"/>
                    <a:pt x="32" y="231"/>
                    <a:pt x="18" y="274"/>
                  </a:cubicBezTo>
                  <a:cubicBezTo>
                    <a:pt x="6" y="318"/>
                    <a:pt x="0" y="351"/>
                    <a:pt x="0" y="374"/>
                  </a:cubicBezTo>
                  <a:cubicBezTo>
                    <a:pt x="1" y="398"/>
                    <a:pt x="3" y="432"/>
                    <a:pt x="9" y="478"/>
                  </a:cubicBezTo>
                  <a:cubicBezTo>
                    <a:pt x="14" y="525"/>
                    <a:pt x="33" y="567"/>
                    <a:pt x="61" y="603"/>
                  </a:cubicBezTo>
                  <a:cubicBezTo>
                    <a:pt x="91" y="640"/>
                    <a:pt x="124" y="666"/>
                    <a:pt x="164" y="678"/>
                  </a:cubicBezTo>
                  <a:cubicBezTo>
                    <a:pt x="203" y="692"/>
                    <a:pt x="245" y="700"/>
                    <a:pt x="289" y="708"/>
                  </a:cubicBezTo>
                  <a:cubicBezTo>
                    <a:pt x="326" y="713"/>
                    <a:pt x="361" y="715"/>
                    <a:pt x="393" y="715"/>
                  </a:cubicBezTo>
                  <a:cubicBezTo>
                    <a:pt x="399" y="715"/>
                    <a:pt x="406" y="715"/>
                    <a:pt x="412" y="715"/>
                  </a:cubicBezTo>
                  <a:cubicBezTo>
                    <a:pt x="448" y="715"/>
                    <a:pt x="480" y="718"/>
                    <a:pt x="506" y="725"/>
                  </a:cubicBezTo>
                  <a:cubicBezTo>
                    <a:pt x="532" y="734"/>
                    <a:pt x="545" y="745"/>
                    <a:pt x="548" y="763"/>
                  </a:cubicBezTo>
                  <a:cubicBezTo>
                    <a:pt x="550" y="782"/>
                    <a:pt x="544" y="795"/>
                    <a:pt x="529" y="803"/>
                  </a:cubicBezTo>
                  <a:cubicBezTo>
                    <a:pt x="516" y="811"/>
                    <a:pt x="484" y="819"/>
                    <a:pt x="435" y="824"/>
                  </a:cubicBezTo>
                  <a:cubicBezTo>
                    <a:pt x="424" y="826"/>
                    <a:pt x="412" y="826"/>
                    <a:pt x="400" y="826"/>
                  </a:cubicBezTo>
                  <a:cubicBezTo>
                    <a:pt x="358" y="826"/>
                    <a:pt x="308" y="819"/>
                    <a:pt x="251" y="804"/>
                  </a:cubicBezTo>
                  <a:cubicBezTo>
                    <a:pt x="180" y="787"/>
                    <a:pt x="137" y="778"/>
                    <a:pt x="123" y="778"/>
                  </a:cubicBezTo>
                  <a:cubicBezTo>
                    <a:pt x="122" y="778"/>
                    <a:pt x="122" y="778"/>
                    <a:pt x="121" y="778"/>
                  </a:cubicBezTo>
                  <a:cubicBezTo>
                    <a:pt x="98" y="781"/>
                    <a:pt x="76" y="818"/>
                    <a:pt x="55" y="889"/>
                  </a:cubicBezTo>
                  <a:cubicBezTo>
                    <a:pt x="33" y="960"/>
                    <a:pt x="24" y="1021"/>
                    <a:pt x="32" y="1072"/>
                  </a:cubicBezTo>
                  <a:cubicBezTo>
                    <a:pt x="33" y="1092"/>
                    <a:pt x="60" y="1108"/>
                    <a:pt x="111" y="1124"/>
                  </a:cubicBezTo>
                  <a:cubicBezTo>
                    <a:pt x="165" y="1139"/>
                    <a:pt x="233" y="1147"/>
                    <a:pt x="317" y="1147"/>
                  </a:cubicBezTo>
                  <a:cubicBezTo>
                    <a:pt x="389" y="1147"/>
                    <a:pt x="472" y="1141"/>
                    <a:pt x="566" y="1129"/>
                  </a:cubicBezTo>
                  <a:cubicBezTo>
                    <a:pt x="910" y="1088"/>
                    <a:pt x="1068" y="946"/>
                    <a:pt x="1040" y="704"/>
                  </a:cubicBezTo>
                  <a:cubicBezTo>
                    <a:pt x="1032" y="634"/>
                    <a:pt x="1007" y="576"/>
                    <a:pt x="966" y="534"/>
                  </a:cubicBezTo>
                  <a:cubicBezTo>
                    <a:pt x="926" y="492"/>
                    <a:pt x="880" y="464"/>
                    <a:pt x="827" y="452"/>
                  </a:cubicBezTo>
                  <a:cubicBezTo>
                    <a:pt x="774" y="440"/>
                    <a:pt x="723" y="432"/>
                    <a:pt x="673" y="429"/>
                  </a:cubicBezTo>
                  <a:cubicBezTo>
                    <a:pt x="623" y="425"/>
                    <a:pt x="580" y="420"/>
                    <a:pt x="543" y="415"/>
                  </a:cubicBezTo>
                  <a:cubicBezTo>
                    <a:pt x="506" y="410"/>
                    <a:pt x="487" y="398"/>
                    <a:pt x="485" y="379"/>
                  </a:cubicBezTo>
                  <a:cubicBezTo>
                    <a:pt x="481" y="350"/>
                    <a:pt x="506" y="332"/>
                    <a:pt x="558" y="326"/>
                  </a:cubicBezTo>
                  <a:cubicBezTo>
                    <a:pt x="565" y="325"/>
                    <a:pt x="573" y="324"/>
                    <a:pt x="583" y="324"/>
                  </a:cubicBezTo>
                  <a:cubicBezTo>
                    <a:pt x="614" y="324"/>
                    <a:pt x="658" y="330"/>
                    <a:pt x="711" y="340"/>
                  </a:cubicBezTo>
                  <a:cubicBezTo>
                    <a:pt x="768" y="352"/>
                    <a:pt x="809" y="358"/>
                    <a:pt x="833" y="358"/>
                  </a:cubicBezTo>
                  <a:cubicBezTo>
                    <a:pt x="839" y="358"/>
                    <a:pt x="843" y="358"/>
                    <a:pt x="847" y="357"/>
                  </a:cubicBezTo>
                  <a:cubicBezTo>
                    <a:pt x="866" y="355"/>
                    <a:pt x="890" y="320"/>
                    <a:pt x="918" y="253"/>
                  </a:cubicBezTo>
                  <a:cubicBezTo>
                    <a:pt x="944" y="187"/>
                    <a:pt x="954" y="130"/>
                    <a:pt x="949" y="82"/>
                  </a:cubicBezTo>
                  <a:cubicBezTo>
                    <a:pt x="947" y="58"/>
                    <a:pt x="927" y="41"/>
                    <a:pt x="889" y="26"/>
                  </a:cubicBezTo>
                  <a:cubicBezTo>
                    <a:pt x="866" y="18"/>
                    <a:pt x="839" y="11"/>
                    <a:pt x="805" y="6"/>
                  </a:cubicBezTo>
                  <a:cubicBezTo>
                    <a:pt x="778" y="2"/>
                    <a:pt x="744" y="0"/>
                    <a:pt x="7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953;p53">
              <a:extLst>
                <a:ext uri="{FF2B5EF4-FFF2-40B4-BE49-F238E27FC236}">
                  <a16:creationId xmlns:a16="http://schemas.microsoft.com/office/drawing/2014/main" id="{B30A73AD-44E7-46E7-B329-45A88797872F}"/>
                </a:ext>
              </a:extLst>
            </p:cNvPr>
            <p:cNvSpPr/>
            <p:nvPr/>
          </p:nvSpPr>
          <p:spPr>
            <a:xfrm>
              <a:off x="1942450" y="4564050"/>
              <a:ext cx="12675" cy="37425"/>
            </a:xfrm>
            <a:custGeom>
              <a:avLst/>
              <a:gdLst/>
              <a:ahLst/>
              <a:cxnLst/>
              <a:rect l="l" t="t" r="r" b="b"/>
              <a:pathLst>
                <a:path w="507" h="1497" extrusionOk="0">
                  <a:moveTo>
                    <a:pt x="316" y="1"/>
                  </a:moveTo>
                  <a:cubicBezTo>
                    <a:pt x="238" y="1"/>
                    <a:pt x="169" y="3"/>
                    <a:pt x="108" y="8"/>
                  </a:cubicBezTo>
                  <a:cubicBezTo>
                    <a:pt x="37" y="16"/>
                    <a:pt x="1" y="26"/>
                    <a:pt x="2" y="39"/>
                  </a:cubicBezTo>
                  <a:lnTo>
                    <a:pt x="37" y="969"/>
                  </a:lnTo>
                  <a:cubicBezTo>
                    <a:pt x="40" y="1028"/>
                    <a:pt x="96" y="1058"/>
                    <a:pt x="205" y="1059"/>
                  </a:cubicBezTo>
                  <a:cubicBezTo>
                    <a:pt x="208" y="1059"/>
                    <a:pt x="211" y="1059"/>
                    <a:pt x="215" y="1059"/>
                  </a:cubicBezTo>
                  <a:cubicBezTo>
                    <a:pt x="290" y="1059"/>
                    <a:pt x="349" y="1048"/>
                    <a:pt x="390" y="1026"/>
                  </a:cubicBezTo>
                  <a:cubicBezTo>
                    <a:pt x="433" y="1000"/>
                    <a:pt x="457" y="974"/>
                    <a:pt x="458" y="943"/>
                  </a:cubicBezTo>
                  <a:cubicBezTo>
                    <a:pt x="490" y="381"/>
                    <a:pt x="506" y="81"/>
                    <a:pt x="507" y="45"/>
                  </a:cubicBezTo>
                  <a:cubicBezTo>
                    <a:pt x="507" y="18"/>
                    <a:pt x="459" y="2"/>
                    <a:pt x="363" y="1"/>
                  </a:cubicBezTo>
                  <a:cubicBezTo>
                    <a:pt x="347" y="1"/>
                    <a:pt x="331" y="1"/>
                    <a:pt x="316" y="1"/>
                  </a:cubicBezTo>
                  <a:close/>
                  <a:moveTo>
                    <a:pt x="229" y="1162"/>
                  </a:moveTo>
                  <a:cubicBezTo>
                    <a:pt x="86" y="1162"/>
                    <a:pt x="12" y="1216"/>
                    <a:pt x="11" y="1326"/>
                  </a:cubicBezTo>
                  <a:cubicBezTo>
                    <a:pt x="9" y="1394"/>
                    <a:pt x="28" y="1438"/>
                    <a:pt x="66" y="1460"/>
                  </a:cubicBezTo>
                  <a:cubicBezTo>
                    <a:pt x="105" y="1483"/>
                    <a:pt x="160" y="1495"/>
                    <a:pt x="232" y="1496"/>
                  </a:cubicBezTo>
                  <a:cubicBezTo>
                    <a:pt x="235" y="1496"/>
                    <a:pt x="239" y="1496"/>
                    <a:pt x="242" y="1496"/>
                  </a:cubicBezTo>
                  <a:cubicBezTo>
                    <a:pt x="309" y="1496"/>
                    <a:pt x="362" y="1485"/>
                    <a:pt x="402" y="1463"/>
                  </a:cubicBezTo>
                  <a:cubicBezTo>
                    <a:pt x="443" y="1441"/>
                    <a:pt x="464" y="1397"/>
                    <a:pt x="465" y="1333"/>
                  </a:cubicBezTo>
                  <a:cubicBezTo>
                    <a:pt x="467" y="1221"/>
                    <a:pt x="392" y="1165"/>
                    <a:pt x="242" y="1162"/>
                  </a:cubicBezTo>
                  <a:cubicBezTo>
                    <a:pt x="237" y="1162"/>
                    <a:pt x="233" y="1162"/>
                    <a:pt x="229" y="1162"/>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954;p53">
              <a:extLst>
                <a:ext uri="{FF2B5EF4-FFF2-40B4-BE49-F238E27FC236}">
                  <a16:creationId xmlns:a16="http://schemas.microsoft.com/office/drawing/2014/main" id="{3BF03A1B-5DE5-47C2-8EF7-F26E62C87961}"/>
                </a:ext>
              </a:extLst>
            </p:cNvPr>
            <p:cNvSpPr/>
            <p:nvPr/>
          </p:nvSpPr>
          <p:spPr>
            <a:xfrm>
              <a:off x="1787575" y="4756300"/>
              <a:ext cx="38950" cy="43900"/>
            </a:xfrm>
            <a:custGeom>
              <a:avLst/>
              <a:gdLst/>
              <a:ahLst/>
              <a:cxnLst/>
              <a:rect l="l" t="t" r="r" b="b"/>
              <a:pathLst>
                <a:path w="1558" h="1756" extrusionOk="0">
                  <a:moveTo>
                    <a:pt x="776" y="1"/>
                  </a:moveTo>
                  <a:cubicBezTo>
                    <a:pt x="753" y="1"/>
                    <a:pt x="729" y="14"/>
                    <a:pt x="721" y="41"/>
                  </a:cubicBezTo>
                  <a:cubicBezTo>
                    <a:pt x="667" y="204"/>
                    <a:pt x="589" y="360"/>
                    <a:pt x="484" y="497"/>
                  </a:cubicBezTo>
                  <a:cubicBezTo>
                    <a:pt x="369" y="645"/>
                    <a:pt x="219" y="769"/>
                    <a:pt x="46" y="839"/>
                  </a:cubicBezTo>
                  <a:cubicBezTo>
                    <a:pt x="0" y="858"/>
                    <a:pt x="0" y="924"/>
                    <a:pt x="47" y="943"/>
                  </a:cubicBezTo>
                  <a:cubicBezTo>
                    <a:pt x="383" y="1080"/>
                    <a:pt x="593" y="1339"/>
                    <a:pt x="736" y="1718"/>
                  </a:cubicBezTo>
                  <a:cubicBezTo>
                    <a:pt x="744" y="1742"/>
                    <a:pt x="766" y="1755"/>
                    <a:pt x="789" y="1755"/>
                  </a:cubicBezTo>
                  <a:cubicBezTo>
                    <a:pt x="809" y="1755"/>
                    <a:pt x="830" y="1744"/>
                    <a:pt x="840" y="1721"/>
                  </a:cubicBezTo>
                  <a:cubicBezTo>
                    <a:pt x="977" y="1412"/>
                    <a:pt x="1199" y="1086"/>
                    <a:pt x="1514" y="933"/>
                  </a:cubicBezTo>
                  <a:cubicBezTo>
                    <a:pt x="1557" y="912"/>
                    <a:pt x="1557" y="850"/>
                    <a:pt x="1513" y="830"/>
                  </a:cubicBezTo>
                  <a:cubicBezTo>
                    <a:pt x="1322" y="748"/>
                    <a:pt x="1126" y="611"/>
                    <a:pt x="1021" y="453"/>
                  </a:cubicBezTo>
                  <a:cubicBezTo>
                    <a:pt x="931" y="319"/>
                    <a:pt x="872" y="186"/>
                    <a:pt x="829" y="41"/>
                  </a:cubicBezTo>
                  <a:cubicBezTo>
                    <a:pt x="821" y="14"/>
                    <a:pt x="799" y="1"/>
                    <a:pt x="776"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955;p53">
              <a:extLst>
                <a:ext uri="{FF2B5EF4-FFF2-40B4-BE49-F238E27FC236}">
                  <a16:creationId xmlns:a16="http://schemas.microsoft.com/office/drawing/2014/main" id="{5CA52F8E-964E-4BA2-97E6-75D41FAAF2DA}"/>
                </a:ext>
              </a:extLst>
            </p:cNvPr>
            <p:cNvSpPr/>
            <p:nvPr/>
          </p:nvSpPr>
          <p:spPr>
            <a:xfrm>
              <a:off x="2016725" y="4598075"/>
              <a:ext cx="38950" cy="43875"/>
            </a:xfrm>
            <a:custGeom>
              <a:avLst/>
              <a:gdLst/>
              <a:ahLst/>
              <a:cxnLst/>
              <a:rect l="l" t="t" r="r" b="b"/>
              <a:pathLst>
                <a:path w="1558" h="1755" extrusionOk="0">
                  <a:moveTo>
                    <a:pt x="776" y="0"/>
                  </a:moveTo>
                  <a:cubicBezTo>
                    <a:pt x="753" y="0"/>
                    <a:pt x="730" y="14"/>
                    <a:pt x="721" y="40"/>
                  </a:cubicBezTo>
                  <a:cubicBezTo>
                    <a:pt x="667" y="203"/>
                    <a:pt x="590" y="360"/>
                    <a:pt x="485" y="497"/>
                  </a:cubicBezTo>
                  <a:cubicBezTo>
                    <a:pt x="370" y="645"/>
                    <a:pt x="219" y="767"/>
                    <a:pt x="46" y="839"/>
                  </a:cubicBezTo>
                  <a:cubicBezTo>
                    <a:pt x="1" y="857"/>
                    <a:pt x="1" y="924"/>
                    <a:pt x="47" y="943"/>
                  </a:cubicBezTo>
                  <a:cubicBezTo>
                    <a:pt x="383" y="1080"/>
                    <a:pt x="593" y="1339"/>
                    <a:pt x="735" y="1717"/>
                  </a:cubicBezTo>
                  <a:cubicBezTo>
                    <a:pt x="745" y="1742"/>
                    <a:pt x="766" y="1754"/>
                    <a:pt x="788" y="1754"/>
                  </a:cubicBezTo>
                  <a:cubicBezTo>
                    <a:pt x="809" y="1754"/>
                    <a:pt x="829" y="1743"/>
                    <a:pt x="839" y="1719"/>
                  </a:cubicBezTo>
                  <a:cubicBezTo>
                    <a:pt x="977" y="1412"/>
                    <a:pt x="1199" y="1086"/>
                    <a:pt x="1514" y="932"/>
                  </a:cubicBezTo>
                  <a:cubicBezTo>
                    <a:pt x="1558" y="911"/>
                    <a:pt x="1558" y="849"/>
                    <a:pt x="1513" y="829"/>
                  </a:cubicBezTo>
                  <a:cubicBezTo>
                    <a:pt x="1322" y="746"/>
                    <a:pt x="1125" y="609"/>
                    <a:pt x="1020" y="452"/>
                  </a:cubicBezTo>
                  <a:cubicBezTo>
                    <a:pt x="932" y="319"/>
                    <a:pt x="872" y="185"/>
                    <a:pt x="829" y="40"/>
                  </a:cubicBezTo>
                  <a:cubicBezTo>
                    <a:pt x="821" y="14"/>
                    <a:pt x="798" y="0"/>
                    <a:pt x="776"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956;p53">
              <a:extLst>
                <a:ext uri="{FF2B5EF4-FFF2-40B4-BE49-F238E27FC236}">
                  <a16:creationId xmlns:a16="http://schemas.microsoft.com/office/drawing/2014/main" id="{1DD40D54-5AED-457C-906F-9135525DEF28}"/>
                </a:ext>
              </a:extLst>
            </p:cNvPr>
            <p:cNvSpPr/>
            <p:nvPr/>
          </p:nvSpPr>
          <p:spPr>
            <a:xfrm>
              <a:off x="1939425" y="4925475"/>
              <a:ext cx="38950" cy="43875"/>
            </a:xfrm>
            <a:custGeom>
              <a:avLst/>
              <a:gdLst/>
              <a:ahLst/>
              <a:cxnLst/>
              <a:rect l="l" t="t" r="r" b="b"/>
              <a:pathLst>
                <a:path w="1558" h="1755" extrusionOk="0">
                  <a:moveTo>
                    <a:pt x="776" y="0"/>
                  </a:moveTo>
                  <a:cubicBezTo>
                    <a:pt x="753" y="0"/>
                    <a:pt x="730" y="14"/>
                    <a:pt x="721" y="40"/>
                  </a:cubicBezTo>
                  <a:cubicBezTo>
                    <a:pt x="668" y="203"/>
                    <a:pt x="590" y="359"/>
                    <a:pt x="485" y="496"/>
                  </a:cubicBezTo>
                  <a:cubicBezTo>
                    <a:pt x="370" y="645"/>
                    <a:pt x="219" y="767"/>
                    <a:pt x="47" y="838"/>
                  </a:cubicBezTo>
                  <a:cubicBezTo>
                    <a:pt x="1" y="857"/>
                    <a:pt x="1" y="924"/>
                    <a:pt x="48" y="942"/>
                  </a:cubicBezTo>
                  <a:cubicBezTo>
                    <a:pt x="384" y="1078"/>
                    <a:pt x="594" y="1338"/>
                    <a:pt x="736" y="1716"/>
                  </a:cubicBezTo>
                  <a:cubicBezTo>
                    <a:pt x="745" y="1742"/>
                    <a:pt x="767" y="1755"/>
                    <a:pt x="789" y="1755"/>
                  </a:cubicBezTo>
                  <a:cubicBezTo>
                    <a:pt x="810" y="1755"/>
                    <a:pt x="830" y="1743"/>
                    <a:pt x="839" y="1720"/>
                  </a:cubicBezTo>
                  <a:cubicBezTo>
                    <a:pt x="977" y="1411"/>
                    <a:pt x="1200" y="1085"/>
                    <a:pt x="1515" y="932"/>
                  </a:cubicBezTo>
                  <a:cubicBezTo>
                    <a:pt x="1558" y="910"/>
                    <a:pt x="1558" y="848"/>
                    <a:pt x="1513" y="829"/>
                  </a:cubicBezTo>
                  <a:cubicBezTo>
                    <a:pt x="1322" y="746"/>
                    <a:pt x="1126" y="610"/>
                    <a:pt x="1021" y="452"/>
                  </a:cubicBezTo>
                  <a:cubicBezTo>
                    <a:pt x="932" y="319"/>
                    <a:pt x="873" y="185"/>
                    <a:pt x="829" y="40"/>
                  </a:cubicBezTo>
                  <a:cubicBezTo>
                    <a:pt x="821" y="13"/>
                    <a:pt x="799" y="0"/>
                    <a:pt x="776"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957;p53">
              <a:extLst>
                <a:ext uri="{FF2B5EF4-FFF2-40B4-BE49-F238E27FC236}">
                  <a16:creationId xmlns:a16="http://schemas.microsoft.com/office/drawing/2014/main" id="{2CA26611-8200-4348-B0CE-9C946D0B4E70}"/>
                </a:ext>
              </a:extLst>
            </p:cNvPr>
            <p:cNvSpPr/>
            <p:nvPr/>
          </p:nvSpPr>
          <p:spPr>
            <a:xfrm>
              <a:off x="1851375" y="4644825"/>
              <a:ext cx="29050" cy="32700"/>
            </a:xfrm>
            <a:custGeom>
              <a:avLst/>
              <a:gdLst/>
              <a:ahLst/>
              <a:cxnLst/>
              <a:rect l="l" t="t" r="r" b="b"/>
              <a:pathLst>
                <a:path w="1162" h="1308" extrusionOk="0">
                  <a:moveTo>
                    <a:pt x="578" y="0"/>
                  </a:moveTo>
                  <a:cubicBezTo>
                    <a:pt x="561" y="0"/>
                    <a:pt x="544" y="10"/>
                    <a:pt x="537" y="30"/>
                  </a:cubicBezTo>
                  <a:cubicBezTo>
                    <a:pt x="497" y="152"/>
                    <a:pt x="440" y="269"/>
                    <a:pt x="361" y="370"/>
                  </a:cubicBezTo>
                  <a:cubicBezTo>
                    <a:pt x="276" y="481"/>
                    <a:pt x="164" y="573"/>
                    <a:pt x="35" y="626"/>
                  </a:cubicBezTo>
                  <a:cubicBezTo>
                    <a:pt x="0" y="641"/>
                    <a:pt x="0" y="689"/>
                    <a:pt x="36" y="704"/>
                  </a:cubicBezTo>
                  <a:cubicBezTo>
                    <a:pt x="287" y="805"/>
                    <a:pt x="442" y="998"/>
                    <a:pt x="550" y="1280"/>
                  </a:cubicBezTo>
                  <a:cubicBezTo>
                    <a:pt x="556" y="1299"/>
                    <a:pt x="573" y="1308"/>
                    <a:pt x="589" y="1308"/>
                  </a:cubicBezTo>
                  <a:cubicBezTo>
                    <a:pt x="604" y="1308"/>
                    <a:pt x="619" y="1300"/>
                    <a:pt x="625" y="1283"/>
                  </a:cubicBezTo>
                  <a:cubicBezTo>
                    <a:pt x="728" y="1053"/>
                    <a:pt x="895" y="811"/>
                    <a:pt x="1129" y="695"/>
                  </a:cubicBezTo>
                  <a:cubicBezTo>
                    <a:pt x="1162" y="679"/>
                    <a:pt x="1161" y="633"/>
                    <a:pt x="1128" y="619"/>
                  </a:cubicBezTo>
                  <a:cubicBezTo>
                    <a:pt x="986" y="558"/>
                    <a:pt x="840" y="454"/>
                    <a:pt x="761" y="338"/>
                  </a:cubicBezTo>
                  <a:cubicBezTo>
                    <a:pt x="695" y="238"/>
                    <a:pt x="651" y="138"/>
                    <a:pt x="618" y="30"/>
                  </a:cubicBezTo>
                  <a:cubicBezTo>
                    <a:pt x="612" y="10"/>
                    <a:pt x="595" y="0"/>
                    <a:pt x="578"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6" name="Imagen 105">
            <a:hlinkClick r:id="rId3"/>
            <a:extLst>
              <a:ext uri="{FF2B5EF4-FFF2-40B4-BE49-F238E27FC236}">
                <a16:creationId xmlns:a16="http://schemas.microsoft.com/office/drawing/2014/main" id="{B9268727-04EF-4A96-8552-D5C160D06296}"/>
              </a:ext>
            </a:extLst>
          </p:cNvPr>
          <p:cNvPicPr>
            <a:picLocks noChangeAspect="1"/>
          </p:cNvPicPr>
          <p:nvPr/>
        </p:nvPicPr>
        <p:blipFill>
          <a:blip r:embed="rId4"/>
          <a:stretch>
            <a:fillRect/>
          </a:stretch>
        </p:blipFill>
        <p:spPr>
          <a:xfrm>
            <a:off x="0" y="4793067"/>
            <a:ext cx="367038" cy="367038"/>
          </a:xfrm>
          <a:prstGeom prst="rect">
            <a:avLst/>
          </a:prstGeom>
        </p:spPr>
      </p:pic>
    </p:spTree>
    <p:extLst>
      <p:ext uri="{BB962C8B-B14F-4D97-AF65-F5344CB8AC3E}">
        <p14:creationId xmlns:p14="http://schemas.microsoft.com/office/powerpoint/2010/main" val="244183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48"/>
          <p:cNvSpPr txBox="1">
            <a:spLocks noGrp="1"/>
          </p:cNvSpPr>
          <p:nvPr>
            <p:ph type="title"/>
          </p:nvPr>
        </p:nvSpPr>
        <p:spPr>
          <a:xfrm>
            <a:off x="1757307" y="842384"/>
            <a:ext cx="5093100" cy="93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Considerar factores sociales, económicos y culturales</a:t>
            </a:r>
            <a:endParaRPr dirty="0"/>
          </a:p>
        </p:txBody>
      </p:sp>
      <p:sp>
        <p:nvSpPr>
          <p:cNvPr id="1661" name="Google Shape;1661;p48"/>
          <p:cNvSpPr txBox="1">
            <a:spLocks noGrp="1"/>
          </p:cNvSpPr>
          <p:nvPr>
            <p:ph type="subTitle" idx="1"/>
          </p:nvPr>
        </p:nvSpPr>
        <p:spPr>
          <a:xfrm>
            <a:off x="998684" y="1797943"/>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Considerar los factores sociales, económicos y culturales en la enseñanza es clave para comprender las realidades que influyen en el aprendizaje de los estudiantes. Estos elementos determinan sus experiencias, oportunidades y desafíos, por lo que tomarlos en cuenta permite diseñar estrategias inclusivas y contextualizadas. Al reconocer la diversidad de contextos, los docentes pueden generar un ambiente de aprendizaje más equitativo, donde cada estudiante se sienta valorado y pueda desarrollar su máximo potencial.</a:t>
            </a:r>
            <a:endParaRPr dirty="0"/>
          </a:p>
        </p:txBody>
      </p:sp>
      <p:grpSp>
        <p:nvGrpSpPr>
          <p:cNvPr id="1662" name="Google Shape;1662;p48"/>
          <p:cNvGrpSpPr/>
          <p:nvPr/>
        </p:nvGrpSpPr>
        <p:grpSpPr>
          <a:xfrm>
            <a:off x="8086175" y="2318778"/>
            <a:ext cx="380623" cy="505928"/>
            <a:chOff x="5382225" y="1510350"/>
            <a:chExt cx="54075" cy="71875"/>
          </a:xfrm>
        </p:grpSpPr>
        <p:sp>
          <p:nvSpPr>
            <p:cNvPr id="1663" name="Google Shape;1663;p48"/>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3" name="Google Shape;1723;p48"/>
          <p:cNvSpPr/>
          <p:nvPr/>
        </p:nvSpPr>
        <p:spPr>
          <a:xfrm>
            <a:off x="1362712" y="127723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48"/>
          <p:cNvSpPr/>
          <p:nvPr/>
        </p:nvSpPr>
        <p:spPr>
          <a:xfrm>
            <a:off x="7034912" y="1782284"/>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1973;p54">
            <a:extLst>
              <a:ext uri="{FF2B5EF4-FFF2-40B4-BE49-F238E27FC236}">
                <a16:creationId xmlns:a16="http://schemas.microsoft.com/office/drawing/2014/main" id="{5E564745-6F46-49E1-A040-A9677C489ADA}"/>
              </a:ext>
            </a:extLst>
          </p:cNvPr>
          <p:cNvGrpSpPr/>
          <p:nvPr/>
        </p:nvGrpSpPr>
        <p:grpSpPr>
          <a:xfrm rot="-803013">
            <a:off x="7383441" y="3725122"/>
            <a:ext cx="1298000" cy="1216388"/>
            <a:chOff x="3310900" y="2923925"/>
            <a:chExt cx="429025" cy="402050"/>
          </a:xfrm>
        </p:grpSpPr>
        <p:sp>
          <p:nvSpPr>
            <p:cNvPr id="68" name="Google Shape;1974;p54">
              <a:extLst>
                <a:ext uri="{FF2B5EF4-FFF2-40B4-BE49-F238E27FC236}">
                  <a16:creationId xmlns:a16="http://schemas.microsoft.com/office/drawing/2014/main" id="{731F4C86-5681-4A95-9C25-B7BF70F1AAA3}"/>
                </a:ext>
              </a:extLst>
            </p:cNvPr>
            <p:cNvSpPr/>
            <p:nvPr/>
          </p:nvSpPr>
          <p:spPr>
            <a:xfrm>
              <a:off x="3310900" y="2923925"/>
              <a:ext cx="429025" cy="402050"/>
            </a:xfrm>
            <a:custGeom>
              <a:avLst/>
              <a:gdLst/>
              <a:ahLst/>
              <a:cxnLst/>
              <a:rect l="l" t="t" r="r" b="b"/>
              <a:pathLst>
                <a:path w="17161" h="16082" extrusionOk="0">
                  <a:moveTo>
                    <a:pt x="12720" y="0"/>
                  </a:moveTo>
                  <a:cubicBezTo>
                    <a:pt x="12385" y="0"/>
                    <a:pt x="12108" y="249"/>
                    <a:pt x="12074" y="583"/>
                  </a:cubicBezTo>
                  <a:cubicBezTo>
                    <a:pt x="12069" y="630"/>
                    <a:pt x="12064" y="675"/>
                    <a:pt x="12055" y="721"/>
                  </a:cubicBezTo>
                  <a:cubicBezTo>
                    <a:pt x="12027" y="720"/>
                    <a:pt x="11999" y="718"/>
                    <a:pt x="11970" y="718"/>
                  </a:cubicBezTo>
                  <a:cubicBezTo>
                    <a:pt x="11540" y="718"/>
                    <a:pt x="11142" y="911"/>
                    <a:pt x="10872" y="1223"/>
                  </a:cubicBezTo>
                  <a:cubicBezTo>
                    <a:pt x="10606" y="964"/>
                    <a:pt x="10243" y="809"/>
                    <a:pt x="9859" y="809"/>
                  </a:cubicBezTo>
                  <a:cubicBezTo>
                    <a:pt x="9432" y="809"/>
                    <a:pt x="9035" y="999"/>
                    <a:pt x="8765" y="1309"/>
                  </a:cubicBezTo>
                  <a:cubicBezTo>
                    <a:pt x="8501" y="1058"/>
                    <a:pt x="8146" y="910"/>
                    <a:pt x="7771" y="910"/>
                  </a:cubicBezTo>
                  <a:cubicBezTo>
                    <a:pt x="7342" y="910"/>
                    <a:pt x="6944" y="1100"/>
                    <a:pt x="6674" y="1412"/>
                  </a:cubicBezTo>
                  <a:cubicBezTo>
                    <a:pt x="6410" y="1159"/>
                    <a:pt x="6055" y="1011"/>
                    <a:pt x="5671" y="1011"/>
                  </a:cubicBezTo>
                  <a:cubicBezTo>
                    <a:pt x="5259" y="1011"/>
                    <a:pt x="4874" y="1190"/>
                    <a:pt x="4604" y="1482"/>
                  </a:cubicBezTo>
                  <a:cubicBezTo>
                    <a:pt x="4341" y="1236"/>
                    <a:pt x="3989" y="1090"/>
                    <a:pt x="3617" y="1090"/>
                  </a:cubicBezTo>
                  <a:cubicBezTo>
                    <a:pt x="3115" y="1090"/>
                    <a:pt x="2655" y="1352"/>
                    <a:pt x="2394" y="1761"/>
                  </a:cubicBezTo>
                  <a:lnTo>
                    <a:pt x="2322" y="1763"/>
                  </a:lnTo>
                  <a:cubicBezTo>
                    <a:pt x="2305" y="1761"/>
                    <a:pt x="2285" y="1760"/>
                    <a:pt x="2265" y="1760"/>
                  </a:cubicBezTo>
                  <a:cubicBezTo>
                    <a:pt x="2263" y="1760"/>
                    <a:pt x="2236" y="1761"/>
                    <a:pt x="2227" y="1761"/>
                  </a:cubicBezTo>
                  <a:cubicBezTo>
                    <a:pt x="2217" y="1761"/>
                    <a:pt x="2210" y="1761"/>
                    <a:pt x="2200" y="1762"/>
                  </a:cubicBezTo>
                  <a:cubicBezTo>
                    <a:pt x="2150" y="1767"/>
                    <a:pt x="2081" y="1781"/>
                    <a:pt x="2007" y="1818"/>
                  </a:cubicBezTo>
                  <a:cubicBezTo>
                    <a:pt x="1948" y="1845"/>
                    <a:pt x="1894" y="1883"/>
                    <a:pt x="1848" y="1929"/>
                  </a:cubicBezTo>
                  <a:cubicBezTo>
                    <a:pt x="1813" y="1965"/>
                    <a:pt x="1784" y="2004"/>
                    <a:pt x="1759" y="2046"/>
                  </a:cubicBezTo>
                  <a:cubicBezTo>
                    <a:pt x="1745" y="2067"/>
                    <a:pt x="1733" y="2092"/>
                    <a:pt x="1724" y="2115"/>
                  </a:cubicBezTo>
                  <a:cubicBezTo>
                    <a:pt x="1697" y="2181"/>
                    <a:pt x="1680" y="2251"/>
                    <a:pt x="1679" y="2323"/>
                  </a:cubicBezTo>
                  <a:lnTo>
                    <a:pt x="1654" y="3255"/>
                  </a:lnTo>
                  <a:lnTo>
                    <a:pt x="1497" y="6508"/>
                  </a:lnTo>
                  <a:lnTo>
                    <a:pt x="1495" y="6508"/>
                  </a:lnTo>
                  <a:cubicBezTo>
                    <a:pt x="1160" y="6508"/>
                    <a:pt x="882" y="6758"/>
                    <a:pt x="849" y="7091"/>
                  </a:cubicBezTo>
                  <a:cubicBezTo>
                    <a:pt x="826" y="7318"/>
                    <a:pt x="772" y="7521"/>
                    <a:pt x="691" y="7695"/>
                  </a:cubicBezTo>
                  <a:cubicBezTo>
                    <a:pt x="600" y="7885"/>
                    <a:pt x="467" y="8049"/>
                    <a:pt x="314" y="8158"/>
                  </a:cubicBezTo>
                  <a:cubicBezTo>
                    <a:pt x="101" y="8310"/>
                    <a:pt x="1" y="8573"/>
                    <a:pt x="58" y="8830"/>
                  </a:cubicBezTo>
                  <a:cubicBezTo>
                    <a:pt x="116" y="9086"/>
                    <a:pt x="321" y="9280"/>
                    <a:pt x="580" y="9326"/>
                  </a:cubicBezTo>
                  <a:cubicBezTo>
                    <a:pt x="874" y="9375"/>
                    <a:pt x="1113" y="9517"/>
                    <a:pt x="1338" y="9777"/>
                  </a:cubicBezTo>
                  <a:lnTo>
                    <a:pt x="1103" y="14588"/>
                  </a:lnTo>
                  <a:cubicBezTo>
                    <a:pt x="1092" y="14834"/>
                    <a:pt x="1244" y="15059"/>
                    <a:pt x="1479" y="15139"/>
                  </a:cubicBezTo>
                  <a:lnTo>
                    <a:pt x="1659" y="15201"/>
                  </a:lnTo>
                  <a:cubicBezTo>
                    <a:pt x="1724" y="15239"/>
                    <a:pt x="1798" y="15264"/>
                    <a:pt x="1875" y="15275"/>
                  </a:cubicBezTo>
                  <a:lnTo>
                    <a:pt x="1978" y="15311"/>
                  </a:lnTo>
                  <a:cubicBezTo>
                    <a:pt x="2082" y="15408"/>
                    <a:pt x="2224" y="15469"/>
                    <a:pt x="2380" y="15469"/>
                  </a:cubicBezTo>
                  <a:cubicBezTo>
                    <a:pt x="2397" y="15469"/>
                    <a:pt x="2415" y="15466"/>
                    <a:pt x="2432" y="15465"/>
                  </a:cubicBezTo>
                  <a:lnTo>
                    <a:pt x="2452" y="15472"/>
                  </a:lnTo>
                  <a:cubicBezTo>
                    <a:pt x="2544" y="15542"/>
                    <a:pt x="2660" y="15584"/>
                    <a:pt x="2785" y="15586"/>
                  </a:cubicBezTo>
                  <a:lnTo>
                    <a:pt x="2992" y="15658"/>
                  </a:lnTo>
                  <a:cubicBezTo>
                    <a:pt x="3049" y="15690"/>
                    <a:pt x="3114" y="15712"/>
                    <a:pt x="3181" y="15722"/>
                  </a:cubicBezTo>
                  <a:lnTo>
                    <a:pt x="4149" y="16052"/>
                  </a:lnTo>
                  <a:cubicBezTo>
                    <a:pt x="4207" y="16071"/>
                    <a:pt x="4268" y="16082"/>
                    <a:pt x="4328" y="16082"/>
                  </a:cubicBezTo>
                  <a:lnTo>
                    <a:pt x="4370" y="16082"/>
                  </a:lnTo>
                  <a:lnTo>
                    <a:pt x="15373" y="15338"/>
                  </a:lnTo>
                  <a:cubicBezTo>
                    <a:pt x="15488" y="15434"/>
                    <a:pt x="15634" y="15488"/>
                    <a:pt x="15788" y="15488"/>
                  </a:cubicBezTo>
                  <a:cubicBezTo>
                    <a:pt x="16108" y="15488"/>
                    <a:pt x="16376" y="15260"/>
                    <a:pt x="16429" y="14946"/>
                  </a:cubicBezTo>
                  <a:cubicBezTo>
                    <a:pt x="16493" y="14566"/>
                    <a:pt x="16602" y="14099"/>
                    <a:pt x="16889" y="13860"/>
                  </a:cubicBezTo>
                  <a:cubicBezTo>
                    <a:pt x="17078" y="13702"/>
                    <a:pt x="17161" y="13455"/>
                    <a:pt x="17105" y="13215"/>
                  </a:cubicBezTo>
                  <a:cubicBezTo>
                    <a:pt x="17049" y="12974"/>
                    <a:pt x="16865" y="12789"/>
                    <a:pt x="16625" y="12731"/>
                  </a:cubicBezTo>
                  <a:cubicBezTo>
                    <a:pt x="16446" y="12688"/>
                    <a:pt x="16262" y="12582"/>
                    <a:pt x="16108" y="12432"/>
                  </a:cubicBezTo>
                  <a:cubicBezTo>
                    <a:pt x="15973" y="12305"/>
                    <a:pt x="15867" y="12166"/>
                    <a:pt x="15769" y="11995"/>
                  </a:cubicBezTo>
                  <a:cubicBezTo>
                    <a:pt x="15732" y="11930"/>
                    <a:pt x="15687" y="11875"/>
                    <a:pt x="15632" y="11827"/>
                  </a:cubicBezTo>
                  <a:lnTo>
                    <a:pt x="14273" y="2331"/>
                  </a:lnTo>
                  <a:cubicBezTo>
                    <a:pt x="14312" y="2278"/>
                    <a:pt x="14356" y="2231"/>
                    <a:pt x="14403" y="2193"/>
                  </a:cubicBezTo>
                  <a:cubicBezTo>
                    <a:pt x="14593" y="2035"/>
                    <a:pt x="14675" y="1787"/>
                    <a:pt x="14620" y="1548"/>
                  </a:cubicBezTo>
                  <a:cubicBezTo>
                    <a:pt x="14563" y="1307"/>
                    <a:pt x="14379" y="1122"/>
                    <a:pt x="14140" y="1064"/>
                  </a:cubicBezTo>
                  <a:cubicBezTo>
                    <a:pt x="13961" y="1021"/>
                    <a:pt x="13778" y="915"/>
                    <a:pt x="13622" y="765"/>
                  </a:cubicBezTo>
                  <a:cubicBezTo>
                    <a:pt x="13488" y="639"/>
                    <a:pt x="13381" y="500"/>
                    <a:pt x="13284" y="328"/>
                  </a:cubicBezTo>
                  <a:cubicBezTo>
                    <a:pt x="13168" y="126"/>
                    <a:pt x="12953" y="0"/>
                    <a:pt x="12720"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75;p54">
              <a:extLst>
                <a:ext uri="{FF2B5EF4-FFF2-40B4-BE49-F238E27FC236}">
                  <a16:creationId xmlns:a16="http://schemas.microsoft.com/office/drawing/2014/main" id="{11C81CC8-879D-42DB-A6A0-265B3BBEDE54}"/>
                </a:ext>
              </a:extLst>
            </p:cNvPr>
            <p:cNvSpPr/>
            <p:nvPr/>
          </p:nvSpPr>
          <p:spPr>
            <a:xfrm>
              <a:off x="3352975" y="2967550"/>
              <a:ext cx="345925" cy="342725"/>
            </a:xfrm>
            <a:custGeom>
              <a:avLst/>
              <a:gdLst/>
              <a:ahLst/>
              <a:cxnLst/>
              <a:rect l="l" t="t" r="r" b="b"/>
              <a:pathLst>
                <a:path w="13837" h="13709" extrusionOk="0">
                  <a:moveTo>
                    <a:pt x="11981" y="0"/>
                  </a:moveTo>
                  <a:lnTo>
                    <a:pt x="597" y="502"/>
                  </a:lnTo>
                  <a:lnTo>
                    <a:pt x="1" y="12798"/>
                  </a:lnTo>
                  <a:lnTo>
                    <a:pt x="2455" y="13635"/>
                  </a:lnTo>
                  <a:lnTo>
                    <a:pt x="2673" y="13709"/>
                  </a:lnTo>
                  <a:lnTo>
                    <a:pt x="13837" y="12953"/>
                  </a:lnTo>
                  <a:lnTo>
                    <a:pt x="11981" y="0"/>
                  </a:ln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76;p54">
              <a:extLst>
                <a:ext uri="{FF2B5EF4-FFF2-40B4-BE49-F238E27FC236}">
                  <a16:creationId xmlns:a16="http://schemas.microsoft.com/office/drawing/2014/main" id="{B841765B-D636-46D8-8F06-BE824C69A197}"/>
                </a:ext>
              </a:extLst>
            </p:cNvPr>
            <p:cNvSpPr/>
            <p:nvPr/>
          </p:nvSpPr>
          <p:spPr>
            <a:xfrm>
              <a:off x="3352975" y="2980100"/>
              <a:ext cx="61400" cy="328350"/>
            </a:xfrm>
            <a:custGeom>
              <a:avLst/>
              <a:gdLst/>
              <a:ahLst/>
              <a:cxnLst/>
              <a:rect l="l" t="t" r="r" b="b"/>
              <a:pathLst>
                <a:path w="2456" h="13134" extrusionOk="0">
                  <a:moveTo>
                    <a:pt x="597" y="0"/>
                  </a:moveTo>
                  <a:lnTo>
                    <a:pt x="1" y="12296"/>
                  </a:lnTo>
                  <a:lnTo>
                    <a:pt x="2455" y="13133"/>
                  </a:lnTo>
                  <a:lnTo>
                    <a:pt x="5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77;p54">
              <a:extLst>
                <a:ext uri="{FF2B5EF4-FFF2-40B4-BE49-F238E27FC236}">
                  <a16:creationId xmlns:a16="http://schemas.microsoft.com/office/drawing/2014/main" id="{8DAA579A-DE58-4A92-822D-6A1EC1DFE6A3}"/>
                </a:ext>
              </a:extLst>
            </p:cNvPr>
            <p:cNvSpPr/>
            <p:nvPr/>
          </p:nvSpPr>
          <p:spPr>
            <a:xfrm>
              <a:off x="3406400" y="2989800"/>
              <a:ext cx="19100" cy="19100"/>
            </a:xfrm>
            <a:custGeom>
              <a:avLst/>
              <a:gdLst/>
              <a:ahLst/>
              <a:cxnLst/>
              <a:rect l="l" t="t" r="r" b="b"/>
              <a:pathLst>
                <a:path w="764" h="764" extrusionOk="0">
                  <a:moveTo>
                    <a:pt x="381" y="0"/>
                  </a:moveTo>
                  <a:cubicBezTo>
                    <a:pt x="171" y="0"/>
                    <a:pt x="1" y="171"/>
                    <a:pt x="1" y="381"/>
                  </a:cubicBezTo>
                  <a:cubicBezTo>
                    <a:pt x="1" y="593"/>
                    <a:pt x="171" y="763"/>
                    <a:pt x="381" y="763"/>
                  </a:cubicBezTo>
                  <a:cubicBezTo>
                    <a:pt x="592" y="763"/>
                    <a:pt x="763" y="593"/>
                    <a:pt x="763" y="381"/>
                  </a:cubicBezTo>
                  <a:cubicBezTo>
                    <a:pt x="763" y="171"/>
                    <a:pt x="592" y="0"/>
                    <a:pt x="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78;p54">
              <a:extLst>
                <a:ext uri="{FF2B5EF4-FFF2-40B4-BE49-F238E27FC236}">
                  <a16:creationId xmlns:a16="http://schemas.microsoft.com/office/drawing/2014/main" id="{83DB01DC-37B3-4F03-B627-8881101089D7}"/>
                </a:ext>
              </a:extLst>
            </p:cNvPr>
            <p:cNvSpPr/>
            <p:nvPr/>
          </p:nvSpPr>
          <p:spPr>
            <a:xfrm>
              <a:off x="3380350" y="2963125"/>
              <a:ext cx="44025" cy="43400"/>
            </a:xfrm>
            <a:custGeom>
              <a:avLst/>
              <a:gdLst/>
              <a:ahLst/>
              <a:cxnLst/>
              <a:rect l="l" t="t" r="r" b="b"/>
              <a:pathLst>
                <a:path w="1761" h="1736" extrusionOk="0">
                  <a:moveTo>
                    <a:pt x="863" y="1"/>
                  </a:moveTo>
                  <a:cubicBezTo>
                    <a:pt x="452" y="1"/>
                    <a:pt x="106" y="277"/>
                    <a:pt x="0" y="653"/>
                  </a:cubicBezTo>
                  <a:lnTo>
                    <a:pt x="93" y="647"/>
                  </a:lnTo>
                  <a:cubicBezTo>
                    <a:pt x="198" y="324"/>
                    <a:pt x="503" y="88"/>
                    <a:pt x="863" y="88"/>
                  </a:cubicBezTo>
                  <a:cubicBezTo>
                    <a:pt x="1308" y="88"/>
                    <a:pt x="1671" y="451"/>
                    <a:pt x="1671" y="897"/>
                  </a:cubicBezTo>
                  <a:cubicBezTo>
                    <a:pt x="1671" y="1253"/>
                    <a:pt x="1439" y="1557"/>
                    <a:pt x="1120" y="1665"/>
                  </a:cubicBezTo>
                  <a:cubicBezTo>
                    <a:pt x="1137" y="1687"/>
                    <a:pt x="1158" y="1710"/>
                    <a:pt x="1182" y="1735"/>
                  </a:cubicBezTo>
                  <a:cubicBezTo>
                    <a:pt x="1518" y="1607"/>
                    <a:pt x="1759" y="1279"/>
                    <a:pt x="1759" y="898"/>
                  </a:cubicBezTo>
                  <a:cubicBezTo>
                    <a:pt x="1760" y="405"/>
                    <a:pt x="1357" y="1"/>
                    <a:pt x="863"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79;p54">
              <a:extLst>
                <a:ext uri="{FF2B5EF4-FFF2-40B4-BE49-F238E27FC236}">
                  <a16:creationId xmlns:a16="http://schemas.microsoft.com/office/drawing/2014/main" id="{77FE3A70-6D81-4FB5-9AEA-86107398A832}"/>
                </a:ext>
              </a:extLst>
            </p:cNvPr>
            <p:cNvSpPr/>
            <p:nvPr/>
          </p:nvSpPr>
          <p:spPr>
            <a:xfrm>
              <a:off x="3457775" y="2987850"/>
              <a:ext cx="19100" cy="19100"/>
            </a:xfrm>
            <a:custGeom>
              <a:avLst/>
              <a:gdLst/>
              <a:ahLst/>
              <a:cxnLst/>
              <a:rect l="l" t="t" r="r" b="b"/>
              <a:pathLst>
                <a:path w="764" h="764" extrusionOk="0">
                  <a:moveTo>
                    <a:pt x="382" y="1"/>
                  </a:moveTo>
                  <a:cubicBezTo>
                    <a:pt x="172" y="1"/>
                    <a:pt x="0" y="172"/>
                    <a:pt x="0" y="382"/>
                  </a:cubicBezTo>
                  <a:cubicBezTo>
                    <a:pt x="0" y="593"/>
                    <a:pt x="172" y="763"/>
                    <a:pt x="382" y="763"/>
                  </a:cubicBezTo>
                  <a:cubicBezTo>
                    <a:pt x="593" y="763"/>
                    <a:pt x="763" y="593"/>
                    <a:pt x="763" y="382"/>
                  </a:cubicBezTo>
                  <a:cubicBezTo>
                    <a:pt x="763" y="172"/>
                    <a:pt x="593" y="1"/>
                    <a:pt x="3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80;p54">
              <a:extLst>
                <a:ext uri="{FF2B5EF4-FFF2-40B4-BE49-F238E27FC236}">
                  <a16:creationId xmlns:a16="http://schemas.microsoft.com/office/drawing/2014/main" id="{719DE4B3-0F23-47D8-9943-4A999B695F8F}"/>
                </a:ext>
              </a:extLst>
            </p:cNvPr>
            <p:cNvSpPr/>
            <p:nvPr/>
          </p:nvSpPr>
          <p:spPr>
            <a:xfrm>
              <a:off x="3431700" y="2961200"/>
              <a:ext cx="44025" cy="43375"/>
            </a:xfrm>
            <a:custGeom>
              <a:avLst/>
              <a:gdLst/>
              <a:ahLst/>
              <a:cxnLst/>
              <a:rect l="l" t="t" r="r" b="b"/>
              <a:pathLst>
                <a:path w="1761" h="1735" extrusionOk="0">
                  <a:moveTo>
                    <a:pt x="863" y="1"/>
                  </a:moveTo>
                  <a:cubicBezTo>
                    <a:pt x="453" y="1"/>
                    <a:pt x="108" y="276"/>
                    <a:pt x="1" y="653"/>
                  </a:cubicBezTo>
                  <a:lnTo>
                    <a:pt x="94" y="646"/>
                  </a:lnTo>
                  <a:cubicBezTo>
                    <a:pt x="200" y="323"/>
                    <a:pt x="505" y="87"/>
                    <a:pt x="863" y="87"/>
                  </a:cubicBezTo>
                  <a:cubicBezTo>
                    <a:pt x="1309" y="87"/>
                    <a:pt x="1672" y="450"/>
                    <a:pt x="1672" y="896"/>
                  </a:cubicBezTo>
                  <a:cubicBezTo>
                    <a:pt x="1672" y="1253"/>
                    <a:pt x="1441" y="1556"/>
                    <a:pt x="1121" y="1664"/>
                  </a:cubicBezTo>
                  <a:cubicBezTo>
                    <a:pt x="1139" y="1686"/>
                    <a:pt x="1160" y="1710"/>
                    <a:pt x="1183" y="1735"/>
                  </a:cubicBezTo>
                  <a:cubicBezTo>
                    <a:pt x="1520" y="1606"/>
                    <a:pt x="1761" y="1278"/>
                    <a:pt x="1761" y="897"/>
                  </a:cubicBezTo>
                  <a:cubicBezTo>
                    <a:pt x="1761" y="403"/>
                    <a:pt x="1358" y="1"/>
                    <a:pt x="863"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81;p54">
              <a:extLst>
                <a:ext uri="{FF2B5EF4-FFF2-40B4-BE49-F238E27FC236}">
                  <a16:creationId xmlns:a16="http://schemas.microsoft.com/office/drawing/2014/main" id="{74EA66D6-2F99-461D-9CC9-FFEBBC607745}"/>
                </a:ext>
              </a:extLst>
            </p:cNvPr>
            <p:cNvSpPr/>
            <p:nvPr/>
          </p:nvSpPr>
          <p:spPr>
            <a:xfrm>
              <a:off x="3510300" y="2985325"/>
              <a:ext cx="19100" cy="19100"/>
            </a:xfrm>
            <a:custGeom>
              <a:avLst/>
              <a:gdLst/>
              <a:ahLst/>
              <a:cxnLst/>
              <a:rect l="l" t="t" r="r" b="b"/>
              <a:pathLst>
                <a:path w="764" h="764" extrusionOk="0">
                  <a:moveTo>
                    <a:pt x="381" y="1"/>
                  </a:moveTo>
                  <a:cubicBezTo>
                    <a:pt x="171" y="1"/>
                    <a:pt x="0" y="171"/>
                    <a:pt x="0" y="382"/>
                  </a:cubicBezTo>
                  <a:cubicBezTo>
                    <a:pt x="0" y="593"/>
                    <a:pt x="171" y="763"/>
                    <a:pt x="381" y="763"/>
                  </a:cubicBezTo>
                  <a:cubicBezTo>
                    <a:pt x="592" y="763"/>
                    <a:pt x="763" y="593"/>
                    <a:pt x="763" y="382"/>
                  </a:cubicBezTo>
                  <a:cubicBezTo>
                    <a:pt x="763" y="171"/>
                    <a:pt x="592" y="1"/>
                    <a:pt x="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82;p54">
              <a:extLst>
                <a:ext uri="{FF2B5EF4-FFF2-40B4-BE49-F238E27FC236}">
                  <a16:creationId xmlns:a16="http://schemas.microsoft.com/office/drawing/2014/main" id="{63A62794-6276-404A-A0ED-4345A24CD1A3}"/>
                </a:ext>
              </a:extLst>
            </p:cNvPr>
            <p:cNvSpPr/>
            <p:nvPr/>
          </p:nvSpPr>
          <p:spPr>
            <a:xfrm>
              <a:off x="3484225" y="2958650"/>
              <a:ext cx="44000" cy="43400"/>
            </a:xfrm>
            <a:custGeom>
              <a:avLst/>
              <a:gdLst/>
              <a:ahLst/>
              <a:cxnLst/>
              <a:rect l="l" t="t" r="r" b="b"/>
              <a:pathLst>
                <a:path w="1760" h="1736" extrusionOk="0">
                  <a:moveTo>
                    <a:pt x="863" y="1"/>
                  </a:moveTo>
                  <a:cubicBezTo>
                    <a:pt x="453" y="1"/>
                    <a:pt x="107" y="277"/>
                    <a:pt x="1" y="653"/>
                  </a:cubicBezTo>
                  <a:lnTo>
                    <a:pt x="93" y="647"/>
                  </a:lnTo>
                  <a:cubicBezTo>
                    <a:pt x="198" y="324"/>
                    <a:pt x="504" y="88"/>
                    <a:pt x="863" y="88"/>
                  </a:cubicBezTo>
                  <a:cubicBezTo>
                    <a:pt x="1308" y="88"/>
                    <a:pt x="1671" y="451"/>
                    <a:pt x="1671" y="897"/>
                  </a:cubicBezTo>
                  <a:cubicBezTo>
                    <a:pt x="1671" y="1253"/>
                    <a:pt x="1440" y="1557"/>
                    <a:pt x="1121" y="1665"/>
                  </a:cubicBezTo>
                  <a:cubicBezTo>
                    <a:pt x="1138" y="1687"/>
                    <a:pt x="1159" y="1710"/>
                    <a:pt x="1182" y="1736"/>
                  </a:cubicBezTo>
                  <a:cubicBezTo>
                    <a:pt x="1519" y="1607"/>
                    <a:pt x="1760" y="1279"/>
                    <a:pt x="1760" y="898"/>
                  </a:cubicBezTo>
                  <a:cubicBezTo>
                    <a:pt x="1760" y="404"/>
                    <a:pt x="1358" y="1"/>
                    <a:pt x="863"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83;p54">
              <a:extLst>
                <a:ext uri="{FF2B5EF4-FFF2-40B4-BE49-F238E27FC236}">
                  <a16:creationId xmlns:a16="http://schemas.microsoft.com/office/drawing/2014/main" id="{F93CAC90-27B9-4148-9762-6245AD043504}"/>
                </a:ext>
              </a:extLst>
            </p:cNvPr>
            <p:cNvSpPr/>
            <p:nvPr/>
          </p:nvSpPr>
          <p:spPr>
            <a:xfrm>
              <a:off x="3562500" y="2982800"/>
              <a:ext cx="19100" cy="19100"/>
            </a:xfrm>
            <a:custGeom>
              <a:avLst/>
              <a:gdLst/>
              <a:ahLst/>
              <a:cxnLst/>
              <a:rect l="l" t="t" r="r" b="b"/>
              <a:pathLst>
                <a:path w="764" h="764" extrusionOk="0">
                  <a:moveTo>
                    <a:pt x="381" y="1"/>
                  </a:moveTo>
                  <a:cubicBezTo>
                    <a:pt x="171" y="1"/>
                    <a:pt x="1" y="171"/>
                    <a:pt x="1" y="381"/>
                  </a:cubicBezTo>
                  <a:cubicBezTo>
                    <a:pt x="1" y="592"/>
                    <a:pt x="171" y="763"/>
                    <a:pt x="381" y="763"/>
                  </a:cubicBezTo>
                  <a:cubicBezTo>
                    <a:pt x="592" y="763"/>
                    <a:pt x="763" y="592"/>
                    <a:pt x="763" y="381"/>
                  </a:cubicBezTo>
                  <a:cubicBezTo>
                    <a:pt x="763" y="171"/>
                    <a:pt x="592" y="1"/>
                    <a:pt x="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984;p54">
              <a:extLst>
                <a:ext uri="{FF2B5EF4-FFF2-40B4-BE49-F238E27FC236}">
                  <a16:creationId xmlns:a16="http://schemas.microsoft.com/office/drawing/2014/main" id="{53FB4E7C-F078-4983-98CD-B27E43983B67}"/>
                </a:ext>
              </a:extLst>
            </p:cNvPr>
            <p:cNvSpPr/>
            <p:nvPr/>
          </p:nvSpPr>
          <p:spPr>
            <a:xfrm>
              <a:off x="3536450" y="2956125"/>
              <a:ext cx="44000" cy="43400"/>
            </a:xfrm>
            <a:custGeom>
              <a:avLst/>
              <a:gdLst/>
              <a:ahLst/>
              <a:cxnLst/>
              <a:rect l="l" t="t" r="r" b="b"/>
              <a:pathLst>
                <a:path w="1760" h="1736" extrusionOk="0">
                  <a:moveTo>
                    <a:pt x="863" y="1"/>
                  </a:moveTo>
                  <a:cubicBezTo>
                    <a:pt x="452" y="1"/>
                    <a:pt x="106" y="277"/>
                    <a:pt x="0" y="653"/>
                  </a:cubicBezTo>
                  <a:lnTo>
                    <a:pt x="93" y="647"/>
                  </a:lnTo>
                  <a:cubicBezTo>
                    <a:pt x="198" y="323"/>
                    <a:pt x="503" y="88"/>
                    <a:pt x="863" y="88"/>
                  </a:cubicBezTo>
                  <a:cubicBezTo>
                    <a:pt x="1308" y="88"/>
                    <a:pt x="1671" y="451"/>
                    <a:pt x="1671" y="896"/>
                  </a:cubicBezTo>
                  <a:cubicBezTo>
                    <a:pt x="1671" y="1253"/>
                    <a:pt x="1439" y="1557"/>
                    <a:pt x="1120" y="1664"/>
                  </a:cubicBezTo>
                  <a:cubicBezTo>
                    <a:pt x="1137" y="1687"/>
                    <a:pt x="1158" y="1710"/>
                    <a:pt x="1182" y="1736"/>
                  </a:cubicBezTo>
                  <a:cubicBezTo>
                    <a:pt x="1518" y="1606"/>
                    <a:pt x="1759" y="1279"/>
                    <a:pt x="1759" y="898"/>
                  </a:cubicBezTo>
                  <a:cubicBezTo>
                    <a:pt x="1759" y="403"/>
                    <a:pt x="1357" y="1"/>
                    <a:pt x="863"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985;p54">
              <a:extLst>
                <a:ext uri="{FF2B5EF4-FFF2-40B4-BE49-F238E27FC236}">
                  <a16:creationId xmlns:a16="http://schemas.microsoft.com/office/drawing/2014/main" id="{2DAABF75-9F97-40C4-8795-52BDE39ECF02}"/>
                </a:ext>
              </a:extLst>
            </p:cNvPr>
            <p:cNvSpPr/>
            <p:nvPr/>
          </p:nvSpPr>
          <p:spPr>
            <a:xfrm>
              <a:off x="3615275" y="2980575"/>
              <a:ext cx="19075" cy="19075"/>
            </a:xfrm>
            <a:custGeom>
              <a:avLst/>
              <a:gdLst/>
              <a:ahLst/>
              <a:cxnLst/>
              <a:rect l="l" t="t" r="r" b="b"/>
              <a:pathLst>
                <a:path w="763" h="763" extrusionOk="0">
                  <a:moveTo>
                    <a:pt x="381" y="0"/>
                  </a:moveTo>
                  <a:cubicBezTo>
                    <a:pt x="171" y="0"/>
                    <a:pt x="0" y="171"/>
                    <a:pt x="0" y="381"/>
                  </a:cubicBezTo>
                  <a:cubicBezTo>
                    <a:pt x="0" y="591"/>
                    <a:pt x="171" y="763"/>
                    <a:pt x="381" y="763"/>
                  </a:cubicBezTo>
                  <a:cubicBezTo>
                    <a:pt x="592" y="763"/>
                    <a:pt x="763" y="591"/>
                    <a:pt x="763" y="381"/>
                  </a:cubicBezTo>
                  <a:cubicBezTo>
                    <a:pt x="763" y="171"/>
                    <a:pt x="592" y="0"/>
                    <a:pt x="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986;p54">
              <a:extLst>
                <a:ext uri="{FF2B5EF4-FFF2-40B4-BE49-F238E27FC236}">
                  <a16:creationId xmlns:a16="http://schemas.microsoft.com/office/drawing/2014/main" id="{12B668CB-B74E-451F-BC27-837AF8968BFF}"/>
                </a:ext>
              </a:extLst>
            </p:cNvPr>
            <p:cNvSpPr/>
            <p:nvPr/>
          </p:nvSpPr>
          <p:spPr>
            <a:xfrm>
              <a:off x="3589225" y="2953875"/>
              <a:ext cx="44025" cy="43375"/>
            </a:xfrm>
            <a:custGeom>
              <a:avLst/>
              <a:gdLst/>
              <a:ahLst/>
              <a:cxnLst/>
              <a:rect l="l" t="t" r="r" b="b"/>
              <a:pathLst>
                <a:path w="1761" h="1735" extrusionOk="0">
                  <a:moveTo>
                    <a:pt x="863" y="0"/>
                  </a:moveTo>
                  <a:cubicBezTo>
                    <a:pt x="453" y="0"/>
                    <a:pt x="107" y="276"/>
                    <a:pt x="1" y="653"/>
                  </a:cubicBezTo>
                  <a:lnTo>
                    <a:pt x="94" y="646"/>
                  </a:lnTo>
                  <a:cubicBezTo>
                    <a:pt x="199" y="322"/>
                    <a:pt x="504" y="87"/>
                    <a:pt x="863" y="87"/>
                  </a:cubicBezTo>
                  <a:cubicBezTo>
                    <a:pt x="1309" y="87"/>
                    <a:pt x="1672" y="450"/>
                    <a:pt x="1672" y="896"/>
                  </a:cubicBezTo>
                  <a:cubicBezTo>
                    <a:pt x="1672" y="1252"/>
                    <a:pt x="1441" y="1556"/>
                    <a:pt x="1121" y="1664"/>
                  </a:cubicBezTo>
                  <a:cubicBezTo>
                    <a:pt x="1138" y="1686"/>
                    <a:pt x="1159" y="1710"/>
                    <a:pt x="1183" y="1734"/>
                  </a:cubicBezTo>
                  <a:cubicBezTo>
                    <a:pt x="1520" y="1606"/>
                    <a:pt x="1761" y="1279"/>
                    <a:pt x="1761" y="897"/>
                  </a:cubicBezTo>
                  <a:cubicBezTo>
                    <a:pt x="1761" y="404"/>
                    <a:pt x="1357" y="0"/>
                    <a:pt x="863" y="0"/>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987;p54">
              <a:extLst>
                <a:ext uri="{FF2B5EF4-FFF2-40B4-BE49-F238E27FC236}">
                  <a16:creationId xmlns:a16="http://schemas.microsoft.com/office/drawing/2014/main" id="{5E30777E-2BAE-4416-9BAE-80F46EDB7427}"/>
                </a:ext>
              </a:extLst>
            </p:cNvPr>
            <p:cNvSpPr/>
            <p:nvPr/>
          </p:nvSpPr>
          <p:spPr>
            <a:xfrm>
              <a:off x="3479000" y="3034325"/>
              <a:ext cx="42400" cy="51300"/>
            </a:xfrm>
            <a:custGeom>
              <a:avLst/>
              <a:gdLst/>
              <a:ahLst/>
              <a:cxnLst/>
              <a:rect l="l" t="t" r="r" b="b"/>
              <a:pathLst>
                <a:path w="1696" h="2052" extrusionOk="0">
                  <a:moveTo>
                    <a:pt x="1593" y="0"/>
                  </a:moveTo>
                  <a:cubicBezTo>
                    <a:pt x="1591" y="0"/>
                    <a:pt x="1589" y="0"/>
                    <a:pt x="1588" y="1"/>
                  </a:cubicBezTo>
                  <a:lnTo>
                    <a:pt x="95" y="137"/>
                  </a:lnTo>
                  <a:cubicBezTo>
                    <a:pt x="58" y="141"/>
                    <a:pt x="32" y="185"/>
                    <a:pt x="17" y="269"/>
                  </a:cubicBezTo>
                  <a:cubicBezTo>
                    <a:pt x="2" y="353"/>
                    <a:pt x="0" y="445"/>
                    <a:pt x="10" y="548"/>
                  </a:cubicBezTo>
                  <a:cubicBezTo>
                    <a:pt x="18" y="650"/>
                    <a:pt x="33" y="727"/>
                    <a:pt x="53" y="776"/>
                  </a:cubicBezTo>
                  <a:cubicBezTo>
                    <a:pt x="70" y="824"/>
                    <a:pt x="91" y="849"/>
                    <a:pt x="111" y="849"/>
                  </a:cubicBezTo>
                  <a:cubicBezTo>
                    <a:pt x="111" y="849"/>
                    <a:pt x="111" y="849"/>
                    <a:pt x="112" y="849"/>
                  </a:cubicBezTo>
                  <a:lnTo>
                    <a:pt x="496" y="813"/>
                  </a:lnTo>
                  <a:lnTo>
                    <a:pt x="605" y="2000"/>
                  </a:lnTo>
                  <a:cubicBezTo>
                    <a:pt x="606" y="2024"/>
                    <a:pt x="623" y="2039"/>
                    <a:pt x="655" y="2047"/>
                  </a:cubicBezTo>
                  <a:cubicBezTo>
                    <a:pt x="668" y="2050"/>
                    <a:pt x="689" y="2052"/>
                    <a:pt x="717" y="2052"/>
                  </a:cubicBezTo>
                  <a:cubicBezTo>
                    <a:pt x="756" y="2052"/>
                    <a:pt x="807" y="2049"/>
                    <a:pt x="872" y="2043"/>
                  </a:cubicBezTo>
                  <a:cubicBezTo>
                    <a:pt x="985" y="2032"/>
                    <a:pt x="1099" y="2016"/>
                    <a:pt x="1210" y="1994"/>
                  </a:cubicBezTo>
                  <a:cubicBezTo>
                    <a:pt x="1323" y="1971"/>
                    <a:pt x="1379" y="1950"/>
                    <a:pt x="1374" y="1928"/>
                  </a:cubicBezTo>
                  <a:lnTo>
                    <a:pt x="1265" y="742"/>
                  </a:lnTo>
                  <a:lnTo>
                    <a:pt x="1610" y="711"/>
                  </a:lnTo>
                  <a:cubicBezTo>
                    <a:pt x="1646" y="708"/>
                    <a:pt x="1669" y="661"/>
                    <a:pt x="1680" y="574"/>
                  </a:cubicBezTo>
                  <a:cubicBezTo>
                    <a:pt x="1693" y="486"/>
                    <a:pt x="1695" y="392"/>
                    <a:pt x="1686" y="295"/>
                  </a:cubicBezTo>
                  <a:cubicBezTo>
                    <a:pt x="1677" y="197"/>
                    <a:pt x="1665" y="124"/>
                    <a:pt x="1651" y="72"/>
                  </a:cubicBezTo>
                  <a:cubicBezTo>
                    <a:pt x="1637" y="25"/>
                    <a:pt x="1618" y="0"/>
                    <a:pt x="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988;p54">
              <a:extLst>
                <a:ext uri="{FF2B5EF4-FFF2-40B4-BE49-F238E27FC236}">
                  <a16:creationId xmlns:a16="http://schemas.microsoft.com/office/drawing/2014/main" id="{A30119F7-43BA-45B0-99F6-1D61EA0C2FFE}"/>
                </a:ext>
              </a:extLst>
            </p:cNvPr>
            <p:cNvSpPr/>
            <p:nvPr/>
          </p:nvSpPr>
          <p:spPr>
            <a:xfrm>
              <a:off x="3525575" y="3039950"/>
              <a:ext cx="45150" cy="41800"/>
            </a:xfrm>
            <a:custGeom>
              <a:avLst/>
              <a:gdLst/>
              <a:ahLst/>
              <a:cxnLst/>
              <a:rect l="l" t="t" r="r" b="b"/>
              <a:pathLst>
                <a:path w="1806" h="1672" extrusionOk="0">
                  <a:moveTo>
                    <a:pt x="874" y="410"/>
                  </a:moveTo>
                  <a:cubicBezTo>
                    <a:pt x="896" y="410"/>
                    <a:pt x="915" y="420"/>
                    <a:pt x="932" y="440"/>
                  </a:cubicBezTo>
                  <a:cubicBezTo>
                    <a:pt x="945" y="456"/>
                    <a:pt x="956" y="478"/>
                    <a:pt x="964" y="508"/>
                  </a:cubicBezTo>
                  <a:cubicBezTo>
                    <a:pt x="974" y="536"/>
                    <a:pt x="983" y="577"/>
                    <a:pt x="993" y="631"/>
                  </a:cubicBezTo>
                  <a:cubicBezTo>
                    <a:pt x="1001" y="686"/>
                    <a:pt x="1011" y="762"/>
                    <a:pt x="1020" y="862"/>
                  </a:cubicBezTo>
                  <a:cubicBezTo>
                    <a:pt x="1029" y="962"/>
                    <a:pt x="1031" y="1046"/>
                    <a:pt x="1025" y="1114"/>
                  </a:cubicBezTo>
                  <a:cubicBezTo>
                    <a:pt x="1020" y="1181"/>
                    <a:pt x="1011" y="1222"/>
                    <a:pt x="998" y="1236"/>
                  </a:cubicBezTo>
                  <a:cubicBezTo>
                    <a:pt x="984" y="1251"/>
                    <a:pt x="966" y="1259"/>
                    <a:pt x="943" y="1261"/>
                  </a:cubicBezTo>
                  <a:cubicBezTo>
                    <a:pt x="941" y="1261"/>
                    <a:pt x="938" y="1261"/>
                    <a:pt x="936" y="1261"/>
                  </a:cubicBezTo>
                  <a:cubicBezTo>
                    <a:pt x="917" y="1261"/>
                    <a:pt x="900" y="1258"/>
                    <a:pt x="887" y="1246"/>
                  </a:cubicBezTo>
                  <a:cubicBezTo>
                    <a:pt x="872" y="1236"/>
                    <a:pt x="854" y="1197"/>
                    <a:pt x="836" y="1133"/>
                  </a:cubicBezTo>
                  <a:cubicBezTo>
                    <a:pt x="816" y="1068"/>
                    <a:pt x="800" y="973"/>
                    <a:pt x="790" y="850"/>
                  </a:cubicBezTo>
                  <a:cubicBezTo>
                    <a:pt x="779" y="726"/>
                    <a:pt x="777" y="630"/>
                    <a:pt x="783" y="561"/>
                  </a:cubicBezTo>
                  <a:cubicBezTo>
                    <a:pt x="790" y="493"/>
                    <a:pt x="800" y="451"/>
                    <a:pt x="814" y="436"/>
                  </a:cubicBezTo>
                  <a:cubicBezTo>
                    <a:pt x="827" y="421"/>
                    <a:pt x="845" y="413"/>
                    <a:pt x="868" y="410"/>
                  </a:cubicBezTo>
                  <a:cubicBezTo>
                    <a:pt x="871" y="410"/>
                    <a:pt x="873" y="410"/>
                    <a:pt x="874" y="410"/>
                  </a:cubicBezTo>
                  <a:close/>
                  <a:moveTo>
                    <a:pt x="1052" y="1"/>
                  </a:moveTo>
                  <a:cubicBezTo>
                    <a:pt x="988" y="1"/>
                    <a:pt x="914" y="4"/>
                    <a:pt x="832" y="12"/>
                  </a:cubicBezTo>
                  <a:cubicBezTo>
                    <a:pt x="578" y="35"/>
                    <a:pt x="377" y="113"/>
                    <a:pt x="227" y="246"/>
                  </a:cubicBezTo>
                  <a:cubicBezTo>
                    <a:pt x="68" y="388"/>
                    <a:pt x="1" y="607"/>
                    <a:pt x="28" y="901"/>
                  </a:cubicBezTo>
                  <a:cubicBezTo>
                    <a:pt x="58" y="1232"/>
                    <a:pt x="163" y="1450"/>
                    <a:pt x="341" y="1557"/>
                  </a:cubicBezTo>
                  <a:cubicBezTo>
                    <a:pt x="427" y="1610"/>
                    <a:pt x="521" y="1645"/>
                    <a:pt x="622" y="1660"/>
                  </a:cubicBezTo>
                  <a:cubicBezTo>
                    <a:pt x="676" y="1668"/>
                    <a:pt x="735" y="1672"/>
                    <a:pt x="798" y="1672"/>
                  </a:cubicBezTo>
                  <a:cubicBezTo>
                    <a:pt x="855" y="1672"/>
                    <a:pt x="917" y="1668"/>
                    <a:pt x="982" y="1662"/>
                  </a:cubicBezTo>
                  <a:cubicBezTo>
                    <a:pt x="1247" y="1638"/>
                    <a:pt x="1453" y="1547"/>
                    <a:pt x="1603" y="1392"/>
                  </a:cubicBezTo>
                  <a:cubicBezTo>
                    <a:pt x="1747" y="1236"/>
                    <a:pt x="1806" y="1019"/>
                    <a:pt x="1782" y="739"/>
                  </a:cubicBezTo>
                  <a:cubicBezTo>
                    <a:pt x="1768" y="601"/>
                    <a:pt x="1742" y="484"/>
                    <a:pt x="1701" y="387"/>
                  </a:cubicBezTo>
                  <a:cubicBezTo>
                    <a:pt x="1661" y="289"/>
                    <a:pt x="1613" y="214"/>
                    <a:pt x="1559" y="162"/>
                  </a:cubicBezTo>
                  <a:cubicBezTo>
                    <a:pt x="1505" y="109"/>
                    <a:pt x="1437" y="71"/>
                    <a:pt x="1353" y="45"/>
                  </a:cubicBezTo>
                  <a:cubicBezTo>
                    <a:pt x="1271" y="19"/>
                    <a:pt x="1190" y="4"/>
                    <a:pt x="1112" y="2"/>
                  </a:cubicBezTo>
                  <a:cubicBezTo>
                    <a:pt x="1093" y="1"/>
                    <a:pt x="1073" y="1"/>
                    <a:pt x="10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989;p54">
              <a:extLst>
                <a:ext uri="{FF2B5EF4-FFF2-40B4-BE49-F238E27FC236}">
                  <a16:creationId xmlns:a16="http://schemas.microsoft.com/office/drawing/2014/main" id="{7AE7F6B8-2277-44A0-B9CB-14F7C925CAEC}"/>
                </a:ext>
              </a:extLst>
            </p:cNvPr>
            <p:cNvSpPr/>
            <p:nvPr/>
          </p:nvSpPr>
          <p:spPr>
            <a:xfrm>
              <a:off x="3487800" y="3112650"/>
              <a:ext cx="44150" cy="56625"/>
            </a:xfrm>
            <a:custGeom>
              <a:avLst/>
              <a:gdLst/>
              <a:ahLst/>
              <a:cxnLst/>
              <a:rect l="l" t="t" r="r" b="b"/>
              <a:pathLst>
                <a:path w="1766" h="2265" extrusionOk="0">
                  <a:moveTo>
                    <a:pt x="840" y="982"/>
                  </a:moveTo>
                  <a:cubicBezTo>
                    <a:pt x="853" y="982"/>
                    <a:pt x="868" y="986"/>
                    <a:pt x="885" y="993"/>
                  </a:cubicBezTo>
                  <a:cubicBezTo>
                    <a:pt x="903" y="1002"/>
                    <a:pt x="916" y="1015"/>
                    <a:pt x="917" y="1033"/>
                  </a:cubicBezTo>
                  <a:lnTo>
                    <a:pt x="984" y="1769"/>
                  </a:lnTo>
                  <a:cubicBezTo>
                    <a:pt x="973" y="1809"/>
                    <a:pt x="952" y="1829"/>
                    <a:pt x="922" y="1831"/>
                  </a:cubicBezTo>
                  <a:cubicBezTo>
                    <a:pt x="921" y="1831"/>
                    <a:pt x="919" y="1831"/>
                    <a:pt x="917" y="1831"/>
                  </a:cubicBezTo>
                  <a:cubicBezTo>
                    <a:pt x="883" y="1831"/>
                    <a:pt x="854" y="1802"/>
                    <a:pt x="834" y="1743"/>
                  </a:cubicBezTo>
                  <a:cubicBezTo>
                    <a:pt x="811" y="1682"/>
                    <a:pt x="792" y="1573"/>
                    <a:pt x="777" y="1421"/>
                  </a:cubicBezTo>
                  <a:cubicBezTo>
                    <a:pt x="751" y="1135"/>
                    <a:pt x="769" y="987"/>
                    <a:pt x="832" y="982"/>
                  </a:cubicBezTo>
                  <a:cubicBezTo>
                    <a:pt x="834" y="982"/>
                    <a:pt x="837" y="982"/>
                    <a:pt x="840" y="982"/>
                  </a:cubicBezTo>
                  <a:close/>
                  <a:moveTo>
                    <a:pt x="1383" y="0"/>
                  </a:moveTo>
                  <a:cubicBezTo>
                    <a:pt x="1361" y="0"/>
                    <a:pt x="1337" y="1"/>
                    <a:pt x="1312" y="4"/>
                  </a:cubicBezTo>
                  <a:cubicBezTo>
                    <a:pt x="1192" y="14"/>
                    <a:pt x="1083" y="43"/>
                    <a:pt x="982" y="92"/>
                  </a:cubicBezTo>
                  <a:cubicBezTo>
                    <a:pt x="885" y="141"/>
                    <a:pt x="836" y="184"/>
                    <a:pt x="839" y="225"/>
                  </a:cubicBezTo>
                  <a:lnTo>
                    <a:pt x="871" y="569"/>
                  </a:lnTo>
                  <a:lnTo>
                    <a:pt x="921" y="757"/>
                  </a:lnTo>
                  <a:lnTo>
                    <a:pt x="899" y="760"/>
                  </a:lnTo>
                  <a:cubicBezTo>
                    <a:pt x="887" y="735"/>
                    <a:pt x="873" y="714"/>
                    <a:pt x="854" y="697"/>
                  </a:cubicBezTo>
                  <a:cubicBezTo>
                    <a:pt x="785" y="637"/>
                    <a:pt x="689" y="607"/>
                    <a:pt x="563" y="607"/>
                  </a:cubicBezTo>
                  <a:cubicBezTo>
                    <a:pt x="537" y="607"/>
                    <a:pt x="509" y="608"/>
                    <a:pt x="479" y="611"/>
                  </a:cubicBezTo>
                  <a:cubicBezTo>
                    <a:pt x="315" y="627"/>
                    <a:pt x="192" y="704"/>
                    <a:pt x="111" y="847"/>
                  </a:cubicBezTo>
                  <a:cubicBezTo>
                    <a:pt x="29" y="989"/>
                    <a:pt x="1" y="1188"/>
                    <a:pt x="24" y="1444"/>
                  </a:cubicBezTo>
                  <a:cubicBezTo>
                    <a:pt x="37" y="1568"/>
                    <a:pt x="52" y="1681"/>
                    <a:pt x="71" y="1777"/>
                  </a:cubicBezTo>
                  <a:cubicBezTo>
                    <a:pt x="85" y="1842"/>
                    <a:pt x="102" y="1898"/>
                    <a:pt x="121" y="1941"/>
                  </a:cubicBezTo>
                  <a:cubicBezTo>
                    <a:pt x="139" y="1986"/>
                    <a:pt x="165" y="2030"/>
                    <a:pt x="196" y="2077"/>
                  </a:cubicBezTo>
                  <a:cubicBezTo>
                    <a:pt x="229" y="2124"/>
                    <a:pt x="265" y="2161"/>
                    <a:pt x="306" y="2187"/>
                  </a:cubicBezTo>
                  <a:cubicBezTo>
                    <a:pt x="345" y="2213"/>
                    <a:pt x="396" y="2234"/>
                    <a:pt x="457" y="2249"/>
                  </a:cubicBezTo>
                  <a:cubicBezTo>
                    <a:pt x="498" y="2260"/>
                    <a:pt x="541" y="2265"/>
                    <a:pt x="586" y="2265"/>
                  </a:cubicBezTo>
                  <a:cubicBezTo>
                    <a:pt x="607" y="2265"/>
                    <a:pt x="628" y="2264"/>
                    <a:pt x="650" y="2262"/>
                  </a:cubicBezTo>
                  <a:cubicBezTo>
                    <a:pt x="776" y="2251"/>
                    <a:pt x="870" y="2213"/>
                    <a:pt x="929" y="2150"/>
                  </a:cubicBezTo>
                  <a:cubicBezTo>
                    <a:pt x="975" y="2102"/>
                    <a:pt x="1002" y="2044"/>
                    <a:pt x="1013" y="1977"/>
                  </a:cubicBezTo>
                  <a:lnTo>
                    <a:pt x="1035" y="1975"/>
                  </a:lnTo>
                  <a:lnTo>
                    <a:pt x="1073" y="2130"/>
                  </a:lnTo>
                  <a:cubicBezTo>
                    <a:pt x="1076" y="2146"/>
                    <a:pt x="1081" y="2157"/>
                    <a:pt x="1088" y="2164"/>
                  </a:cubicBezTo>
                  <a:cubicBezTo>
                    <a:pt x="1095" y="2171"/>
                    <a:pt x="1112" y="2176"/>
                    <a:pt x="1139" y="2181"/>
                  </a:cubicBezTo>
                  <a:cubicBezTo>
                    <a:pt x="1148" y="2182"/>
                    <a:pt x="1160" y="2182"/>
                    <a:pt x="1176" y="2182"/>
                  </a:cubicBezTo>
                  <a:cubicBezTo>
                    <a:pt x="1209" y="2182"/>
                    <a:pt x="1258" y="2180"/>
                    <a:pt x="1322" y="2173"/>
                  </a:cubicBezTo>
                  <a:cubicBezTo>
                    <a:pt x="1417" y="2166"/>
                    <a:pt x="1514" y="2150"/>
                    <a:pt x="1616" y="2129"/>
                  </a:cubicBezTo>
                  <a:cubicBezTo>
                    <a:pt x="1717" y="2108"/>
                    <a:pt x="1765" y="2087"/>
                    <a:pt x="1764" y="2067"/>
                  </a:cubicBezTo>
                  <a:lnTo>
                    <a:pt x="1584" y="108"/>
                  </a:lnTo>
                  <a:cubicBezTo>
                    <a:pt x="1581" y="89"/>
                    <a:pt x="1574" y="70"/>
                    <a:pt x="1559" y="53"/>
                  </a:cubicBezTo>
                  <a:cubicBezTo>
                    <a:pt x="1528" y="18"/>
                    <a:pt x="1469" y="0"/>
                    <a:pt x="13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990;p54">
              <a:extLst>
                <a:ext uri="{FF2B5EF4-FFF2-40B4-BE49-F238E27FC236}">
                  <a16:creationId xmlns:a16="http://schemas.microsoft.com/office/drawing/2014/main" id="{C836D394-053B-42AC-B661-229C3465578B}"/>
                </a:ext>
              </a:extLst>
            </p:cNvPr>
            <p:cNvSpPr/>
            <p:nvPr/>
          </p:nvSpPr>
          <p:spPr>
            <a:xfrm>
              <a:off x="3533600" y="3122675"/>
              <a:ext cx="45150" cy="41825"/>
            </a:xfrm>
            <a:custGeom>
              <a:avLst/>
              <a:gdLst/>
              <a:ahLst/>
              <a:cxnLst/>
              <a:rect l="l" t="t" r="r" b="b"/>
              <a:pathLst>
                <a:path w="1806" h="1673" extrusionOk="0">
                  <a:moveTo>
                    <a:pt x="877" y="411"/>
                  </a:moveTo>
                  <a:cubicBezTo>
                    <a:pt x="897" y="411"/>
                    <a:pt x="916" y="422"/>
                    <a:pt x="931" y="441"/>
                  </a:cubicBezTo>
                  <a:cubicBezTo>
                    <a:pt x="945" y="457"/>
                    <a:pt x="956" y="480"/>
                    <a:pt x="964" y="509"/>
                  </a:cubicBezTo>
                  <a:cubicBezTo>
                    <a:pt x="974" y="538"/>
                    <a:pt x="983" y="578"/>
                    <a:pt x="993" y="633"/>
                  </a:cubicBezTo>
                  <a:cubicBezTo>
                    <a:pt x="1001" y="686"/>
                    <a:pt x="1010" y="764"/>
                    <a:pt x="1020" y="864"/>
                  </a:cubicBezTo>
                  <a:cubicBezTo>
                    <a:pt x="1029" y="964"/>
                    <a:pt x="1030" y="1048"/>
                    <a:pt x="1025" y="1115"/>
                  </a:cubicBezTo>
                  <a:cubicBezTo>
                    <a:pt x="1020" y="1182"/>
                    <a:pt x="1010" y="1223"/>
                    <a:pt x="998" y="1238"/>
                  </a:cubicBezTo>
                  <a:cubicBezTo>
                    <a:pt x="984" y="1251"/>
                    <a:pt x="965" y="1260"/>
                    <a:pt x="943" y="1262"/>
                  </a:cubicBezTo>
                  <a:cubicBezTo>
                    <a:pt x="939" y="1262"/>
                    <a:pt x="936" y="1262"/>
                    <a:pt x="932" y="1262"/>
                  </a:cubicBezTo>
                  <a:cubicBezTo>
                    <a:pt x="915" y="1262"/>
                    <a:pt x="899" y="1258"/>
                    <a:pt x="886" y="1248"/>
                  </a:cubicBezTo>
                  <a:cubicBezTo>
                    <a:pt x="872" y="1237"/>
                    <a:pt x="854" y="1198"/>
                    <a:pt x="836" y="1134"/>
                  </a:cubicBezTo>
                  <a:cubicBezTo>
                    <a:pt x="817" y="1069"/>
                    <a:pt x="801" y="974"/>
                    <a:pt x="789" y="851"/>
                  </a:cubicBezTo>
                  <a:cubicBezTo>
                    <a:pt x="779" y="727"/>
                    <a:pt x="777" y="631"/>
                    <a:pt x="783" y="562"/>
                  </a:cubicBezTo>
                  <a:cubicBezTo>
                    <a:pt x="789" y="494"/>
                    <a:pt x="800" y="452"/>
                    <a:pt x="814" y="438"/>
                  </a:cubicBezTo>
                  <a:cubicBezTo>
                    <a:pt x="827" y="422"/>
                    <a:pt x="845" y="414"/>
                    <a:pt x="868" y="412"/>
                  </a:cubicBezTo>
                  <a:cubicBezTo>
                    <a:pt x="871" y="411"/>
                    <a:pt x="874" y="411"/>
                    <a:pt x="877" y="411"/>
                  </a:cubicBezTo>
                  <a:close/>
                  <a:moveTo>
                    <a:pt x="1052" y="0"/>
                  </a:moveTo>
                  <a:cubicBezTo>
                    <a:pt x="988" y="0"/>
                    <a:pt x="914" y="4"/>
                    <a:pt x="832" y="12"/>
                  </a:cubicBezTo>
                  <a:cubicBezTo>
                    <a:pt x="578" y="35"/>
                    <a:pt x="377" y="113"/>
                    <a:pt x="227" y="246"/>
                  </a:cubicBezTo>
                  <a:cubicBezTo>
                    <a:pt x="68" y="389"/>
                    <a:pt x="0" y="608"/>
                    <a:pt x="28" y="902"/>
                  </a:cubicBezTo>
                  <a:cubicBezTo>
                    <a:pt x="58" y="1234"/>
                    <a:pt x="162" y="1451"/>
                    <a:pt x="341" y="1559"/>
                  </a:cubicBezTo>
                  <a:cubicBezTo>
                    <a:pt x="427" y="1612"/>
                    <a:pt x="521" y="1646"/>
                    <a:pt x="622" y="1661"/>
                  </a:cubicBezTo>
                  <a:cubicBezTo>
                    <a:pt x="677" y="1669"/>
                    <a:pt x="737" y="1673"/>
                    <a:pt x="802" y="1673"/>
                  </a:cubicBezTo>
                  <a:cubicBezTo>
                    <a:pt x="858" y="1673"/>
                    <a:pt x="918" y="1670"/>
                    <a:pt x="982" y="1664"/>
                  </a:cubicBezTo>
                  <a:cubicBezTo>
                    <a:pt x="1248" y="1639"/>
                    <a:pt x="1458" y="1546"/>
                    <a:pt x="1603" y="1391"/>
                  </a:cubicBezTo>
                  <a:cubicBezTo>
                    <a:pt x="1747" y="1236"/>
                    <a:pt x="1806" y="1019"/>
                    <a:pt x="1782" y="739"/>
                  </a:cubicBezTo>
                  <a:cubicBezTo>
                    <a:pt x="1768" y="601"/>
                    <a:pt x="1742" y="483"/>
                    <a:pt x="1701" y="387"/>
                  </a:cubicBezTo>
                  <a:cubicBezTo>
                    <a:pt x="1661" y="289"/>
                    <a:pt x="1613" y="214"/>
                    <a:pt x="1559" y="161"/>
                  </a:cubicBezTo>
                  <a:cubicBezTo>
                    <a:pt x="1505" y="109"/>
                    <a:pt x="1436" y="71"/>
                    <a:pt x="1353" y="45"/>
                  </a:cubicBezTo>
                  <a:cubicBezTo>
                    <a:pt x="1271" y="18"/>
                    <a:pt x="1189" y="4"/>
                    <a:pt x="1111" y="2"/>
                  </a:cubicBezTo>
                  <a:cubicBezTo>
                    <a:pt x="1093" y="1"/>
                    <a:pt x="1073" y="0"/>
                    <a:pt x="10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991;p54">
              <a:extLst>
                <a:ext uri="{FF2B5EF4-FFF2-40B4-BE49-F238E27FC236}">
                  <a16:creationId xmlns:a16="http://schemas.microsoft.com/office/drawing/2014/main" id="{881F71DE-A003-4709-AF1B-761C07392594}"/>
                </a:ext>
              </a:extLst>
            </p:cNvPr>
            <p:cNvSpPr/>
            <p:nvPr/>
          </p:nvSpPr>
          <p:spPr>
            <a:xfrm>
              <a:off x="3467575" y="3199925"/>
              <a:ext cx="23150" cy="54675"/>
            </a:xfrm>
            <a:custGeom>
              <a:avLst/>
              <a:gdLst/>
              <a:ahLst/>
              <a:cxnLst/>
              <a:rect l="l" t="t" r="r" b="b"/>
              <a:pathLst>
                <a:path w="926" h="2187" extrusionOk="0">
                  <a:moveTo>
                    <a:pt x="547" y="1"/>
                  </a:moveTo>
                  <a:cubicBezTo>
                    <a:pt x="526" y="1"/>
                    <a:pt x="504" y="2"/>
                    <a:pt x="479" y="4"/>
                  </a:cubicBezTo>
                  <a:cubicBezTo>
                    <a:pt x="359" y="14"/>
                    <a:pt x="249" y="44"/>
                    <a:pt x="149" y="92"/>
                  </a:cubicBezTo>
                  <a:cubicBezTo>
                    <a:pt x="49" y="140"/>
                    <a:pt x="1" y="185"/>
                    <a:pt x="5" y="225"/>
                  </a:cubicBezTo>
                  <a:lnTo>
                    <a:pt x="180" y="2134"/>
                  </a:lnTo>
                  <a:cubicBezTo>
                    <a:pt x="181" y="2159"/>
                    <a:pt x="200" y="2175"/>
                    <a:pt x="232" y="2181"/>
                  </a:cubicBezTo>
                  <a:cubicBezTo>
                    <a:pt x="247" y="2185"/>
                    <a:pt x="269" y="2187"/>
                    <a:pt x="299" y="2187"/>
                  </a:cubicBezTo>
                  <a:cubicBezTo>
                    <a:pt x="337" y="2187"/>
                    <a:pt x="387" y="2184"/>
                    <a:pt x="449" y="2178"/>
                  </a:cubicBezTo>
                  <a:cubicBezTo>
                    <a:pt x="559" y="2169"/>
                    <a:pt x="668" y="2152"/>
                    <a:pt x="772" y="2131"/>
                  </a:cubicBezTo>
                  <a:cubicBezTo>
                    <a:pt x="875" y="2109"/>
                    <a:pt x="925" y="2088"/>
                    <a:pt x="924" y="2068"/>
                  </a:cubicBezTo>
                  <a:lnTo>
                    <a:pt x="743" y="108"/>
                  </a:lnTo>
                  <a:cubicBezTo>
                    <a:pt x="737" y="36"/>
                    <a:pt x="671" y="1"/>
                    <a:pt x="5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992;p54">
              <a:extLst>
                <a:ext uri="{FF2B5EF4-FFF2-40B4-BE49-F238E27FC236}">
                  <a16:creationId xmlns:a16="http://schemas.microsoft.com/office/drawing/2014/main" id="{3A894265-7506-4DB2-B9D6-7074F5828BE3}"/>
                </a:ext>
              </a:extLst>
            </p:cNvPr>
            <p:cNvSpPr/>
            <p:nvPr/>
          </p:nvSpPr>
          <p:spPr>
            <a:xfrm>
              <a:off x="3490875" y="3198025"/>
              <a:ext cx="23650" cy="54375"/>
            </a:xfrm>
            <a:custGeom>
              <a:avLst/>
              <a:gdLst/>
              <a:ahLst/>
              <a:cxnLst/>
              <a:rect l="l" t="t" r="r" b="b"/>
              <a:pathLst>
                <a:path w="946" h="2175" extrusionOk="0">
                  <a:moveTo>
                    <a:pt x="472" y="0"/>
                  </a:moveTo>
                  <a:cubicBezTo>
                    <a:pt x="442" y="0"/>
                    <a:pt x="411" y="2"/>
                    <a:pt x="378" y="5"/>
                  </a:cubicBezTo>
                  <a:cubicBezTo>
                    <a:pt x="122" y="28"/>
                    <a:pt x="1" y="123"/>
                    <a:pt x="17" y="289"/>
                  </a:cubicBezTo>
                  <a:cubicBezTo>
                    <a:pt x="30" y="435"/>
                    <a:pt x="136" y="507"/>
                    <a:pt x="336" y="507"/>
                  </a:cubicBezTo>
                  <a:cubicBezTo>
                    <a:pt x="364" y="507"/>
                    <a:pt x="394" y="505"/>
                    <a:pt x="426" y="503"/>
                  </a:cubicBezTo>
                  <a:cubicBezTo>
                    <a:pt x="683" y="478"/>
                    <a:pt x="805" y="384"/>
                    <a:pt x="789" y="218"/>
                  </a:cubicBezTo>
                  <a:cubicBezTo>
                    <a:pt x="781" y="124"/>
                    <a:pt x="740" y="62"/>
                    <a:pt x="668" y="33"/>
                  </a:cubicBezTo>
                  <a:cubicBezTo>
                    <a:pt x="615" y="11"/>
                    <a:pt x="550" y="0"/>
                    <a:pt x="472" y="0"/>
                  </a:cubicBezTo>
                  <a:close/>
                  <a:moveTo>
                    <a:pt x="625" y="584"/>
                  </a:moveTo>
                  <a:cubicBezTo>
                    <a:pt x="604" y="584"/>
                    <a:pt x="582" y="586"/>
                    <a:pt x="557" y="588"/>
                  </a:cubicBezTo>
                  <a:cubicBezTo>
                    <a:pt x="434" y="599"/>
                    <a:pt x="322" y="630"/>
                    <a:pt x="222" y="678"/>
                  </a:cubicBezTo>
                  <a:cubicBezTo>
                    <a:pt x="122" y="727"/>
                    <a:pt x="73" y="772"/>
                    <a:pt x="78" y="813"/>
                  </a:cubicBezTo>
                  <a:lnTo>
                    <a:pt x="198" y="2124"/>
                  </a:lnTo>
                  <a:cubicBezTo>
                    <a:pt x="199" y="2147"/>
                    <a:pt x="217" y="2163"/>
                    <a:pt x="250" y="2170"/>
                  </a:cubicBezTo>
                  <a:cubicBezTo>
                    <a:pt x="264" y="2173"/>
                    <a:pt x="285" y="2175"/>
                    <a:pt x="314" y="2175"/>
                  </a:cubicBezTo>
                  <a:cubicBezTo>
                    <a:pt x="352" y="2175"/>
                    <a:pt x="403" y="2172"/>
                    <a:pt x="467" y="2166"/>
                  </a:cubicBezTo>
                  <a:cubicBezTo>
                    <a:pt x="577" y="2156"/>
                    <a:pt x="685" y="2140"/>
                    <a:pt x="790" y="2118"/>
                  </a:cubicBezTo>
                  <a:cubicBezTo>
                    <a:pt x="894" y="2096"/>
                    <a:pt x="946" y="2075"/>
                    <a:pt x="945" y="2055"/>
                  </a:cubicBezTo>
                  <a:lnTo>
                    <a:pt x="819" y="695"/>
                  </a:lnTo>
                  <a:cubicBezTo>
                    <a:pt x="812" y="621"/>
                    <a:pt x="747" y="584"/>
                    <a:pt x="625" y="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993;p54">
              <a:extLst>
                <a:ext uri="{FF2B5EF4-FFF2-40B4-BE49-F238E27FC236}">
                  <a16:creationId xmlns:a16="http://schemas.microsoft.com/office/drawing/2014/main" id="{589DBC31-D3C6-4D10-B1E6-A5688C7E4B61}"/>
                </a:ext>
              </a:extLst>
            </p:cNvPr>
            <p:cNvSpPr/>
            <p:nvPr/>
          </p:nvSpPr>
          <p:spPr>
            <a:xfrm>
              <a:off x="3518325" y="3207650"/>
              <a:ext cx="39125" cy="42275"/>
            </a:xfrm>
            <a:custGeom>
              <a:avLst/>
              <a:gdLst/>
              <a:ahLst/>
              <a:cxnLst/>
              <a:rect l="l" t="t" r="r" b="b"/>
              <a:pathLst>
                <a:path w="1565" h="1691" extrusionOk="0">
                  <a:moveTo>
                    <a:pt x="1009" y="1"/>
                  </a:moveTo>
                  <a:cubicBezTo>
                    <a:pt x="923" y="1"/>
                    <a:pt x="817" y="6"/>
                    <a:pt x="689" y="18"/>
                  </a:cubicBezTo>
                  <a:cubicBezTo>
                    <a:pt x="562" y="29"/>
                    <a:pt x="448" y="55"/>
                    <a:pt x="349" y="96"/>
                  </a:cubicBezTo>
                  <a:cubicBezTo>
                    <a:pt x="250" y="135"/>
                    <a:pt x="178" y="177"/>
                    <a:pt x="133" y="222"/>
                  </a:cubicBezTo>
                  <a:cubicBezTo>
                    <a:pt x="86" y="264"/>
                    <a:pt x="54" y="317"/>
                    <a:pt x="33" y="382"/>
                  </a:cubicBezTo>
                  <a:cubicBezTo>
                    <a:pt x="12" y="445"/>
                    <a:pt x="0" y="495"/>
                    <a:pt x="0" y="529"/>
                  </a:cubicBezTo>
                  <a:cubicBezTo>
                    <a:pt x="0" y="564"/>
                    <a:pt x="2" y="616"/>
                    <a:pt x="10" y="685"/>
                  </a:cubicBezTo>
                  <a:cubicBezTo>
                    <a:pt x="15" y="753"/>
                    <a:pt x="39" y="816"/>
                    <a:pt x="81" y="872"/>
                  </a:cubicBezTo>
                  <a:cubicBezTo>
                    <a:pt x="123" y="929"/>
                    <a:pt x="174" y="967"/>
                    <a:pt x="232" y="988"/>
                  </a:cubicBezTo>
                  <a:cubicBezTo>
                    <a:pt x="289" y="1009"/>
                    <a:pt x="352" y="1024"/>
                    <a:pt x="416" y="1035"/>
                  </a:cubicBezTo>
                  <a:cubicBezTo>
                    <a:pt x="481" y="1045"/>
                    <a:pt x="542" y="1052"/>
                    <a:pt x="597" y="1052"/>
                  </a:cubicBezTo>
                  <a:cubicBezTo>
                    <a:pt x="652" y="1052"/>
                    <a:pt x="700" y="1059"/>
                    <a:pt x="738" y="1071"/>
                  </a:cubicBezTo>
                  <a:cubicBezTo>
                    <a:pt x="776" y="1082"/>
                    <a:pt x="796" y="1102"/>
                    <a:pt x="799" y="1129"/>
                  </a:cubicBezTo>
                  <a:cubicBezTo>
                    <a:pt x="801" y="1155"/>
                    <a:pt x="791" y="1173"/>
                    <a:pt x="769" y="1185"/>
                  </a:cubicBezTo>
                  <a:cubicBezTo>
                    <a:pt x="747" y="1197"/>
                    <a:pt x="700" y="1206"/>
                    <a:pt x="627" y="1213"/>
                  </a:cubicBezTo>
                  <a:cubicBezTo>
                    <a:pt x="615" y="1214"/>
                    <a:pt x="602" y="1214"/>
                    <a:pt x="589" y="1214"/>
                  </a:cubicBezTo>
                  <a:cubicBezTo>
                    <a:pt x="523" y="1214"/>
                    <a:pt x="445" y="1201"/>
                    <a:pt x="354" y="1176"/>
                  </a:cubicBezTo>
                  <a:cubicBezTo>
                    <a:pt x="251" y="1147"/>
                    <a:pt x="188" y="1133"/>
                    <a:pt x="166" y="1133"/>
                  </a:cubicBezTo>
                  <a:cubicBezTo>
                    <a:pt x="165" y="1133"/>
                    <a:pt x="163" y="1133"/>
                    <a:pt x="162" y="1133"/>
                  </a:cubicBezTo>
                  <a:cubicBezTo>
                    <a:pt x="127" y="1136"/>
                    <a:pt x="95" y="1191"/>
                    <a:pt x="59" y="1296"/>
                  </a:cubicBezTo>
                  <a:cubicBezTo>
                    <a:pt x="23" y="1401"/>
                    <a:pt x="11" y="1492"/>
                    <a:pt x="17" y="1566"/>
                  </a:cubicBezTo>
                  <a:cubicBezTo>
                    <a:pt x="20" y="1597"/>
                    <a:pt x="58" y="1623"/>
                    <a:pt x="133" y="1648"/>
                  </a:cubicBezTo>
                  <a:cubicBezTo>
                    <a:pt x="223" y="1677"/>
                    <a:pt x="344" y="1690"/>
                    <a:pt x="494" y="1690"/>
                  </a:cubicBezTo>
                  <a:cubicBezTo>
                    <a:pt x="588" y="1690"/>
                    <a:pt x="694" y="1685"/>
                    <a:pt x="811" y="1675"/>
                  </a:cubicBezTo>
                  <a:cubicBezTo>
                    <a:pt x="1325" y="1627"/>
                    <a:pt x="1565" y="1423"/>
                    <a:pt x="1533" y="1064"/>
                  </a:cubicBezTo>
                  <a:cubicBezTo>
                    <a:pt x="1525" y="958"/>
                    <a:pt x="1490" y="872"/>
                    <a:pt x="1431" y="807"/>
                  </a:cubicBezTo>
                  <a:cubicBezTo>
                    <a:pt x="1372" y="740"/>
                    <a:pt x="1305" y="698"/>
                    <a:pt x="1227" y="679"/>
                  </a:cubicBezTo>
                  <a:cubicBezTo>
                    <a:pt x="1151" y="659"/>
                    <a:pt x="1074" y="645"/>
                    <a:pt x="1000" y="637"/>
                  </a:cubicBezTo>
                  <a:cubicBezTo>
                    <a:pt x="925" y="629"/>
                    <a:pt x="860" y="621"/>
                    <a:pt x="806" y="612"/>
                  </a:cubicBezTo>
                  <a:cubicBezTo>
                    <a:pt x="752" y="603"/>
                    <a:pt x="725" y="585"/>
                    <a:pt x="722" y="556"/>
                  </a:cubicBezTo>
                  <a:cubicBezTo>
                    <a:pt x="717" y="513"/>
                    <a:pt x="753" y="487"/>
                    <a:pt x="831" y="480"/>
                  </a:cubicBezTo>
                  <a:cubicBezTo>
                    <a:pt x="839" y="480"/>
                    <a:pt x="847" y="479"/>
                    <a:pt x="855" y="479"/>
                  </a:cubicBezTo>
                  <a:cubicBezTo>
                    <a:pt x="903" y="479"/>
                    <a:pt x="971" y="489"/>
                    <a:pt x="1059" y="508"/>
                  </a:cubicBezTo>
                  <a:cubicBezTo>
                    <a:pt x="1154" y="528"/>
                    <a:pt x="1219" y="539"/>
                    <a:pt x="1251" y="539"/>
                  </a:cubicBezTo>
                  <a:cubicBezTo>
                    <a:pt x="1254" y="539"/>
                    <a:pt x="1257" y="539"/>
                    <a:pt x="1259" y="538"/>
                  </a:cubicBezTo>
                  <a:cubicBezTo>
                    <a:pt x="1291" y="534"/>
                    <a:pt x="1327" y="485"/>
                    <a:pt x="1370" y="386"/>
                  </a:cubicBezTo>
                  <a:cubicBezTo>
                    <a:pt x="1412" y="287"/>
                    <a:pt x="1431" y="203"/>
                    <a:pt x="1425" y="130"/>
                  </a:cubicBezTo>
                  <a:cubicBezTo>
                    <a:pt x="1422" y="96"/>
                    <a:pt x="1391" y="69"/>
                    <a:pt x="1336" y="46"/>
                  </a:cubicBezTo>
                  <a:cubicBezTo>
                    <a:pt x="1304" y="33"/>
                    <a:pt x="1263" y="22"/>
                    <a:pt x="1212" y="13"/>
                  </a:cubicBezTo>
                  <a:cubicBezTo>
                    <a:pt x="1163" y="6"/>
                    <a:pt x="1095" y="1"/>
                    <a:pt x="1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994;p54">
              <a:extLst>
                <a:ext uri="{FF2B5EF4-FFF2-40B4-BE49-F238E27FC236}">
                  <a16:creationId xmlns:a16="http://schemas.microsoft.com/office/drawing/2014/main" id="{55D80A20-B34E-41E4-B807-69D9130BE65D}"/>
                </a:ext>
              </a:extLst>
            </p:cNvPr>
            <p:cNvSpPr/>
            <p:nvPr/>
          </p:nvSpPr>
          <p:spPr>
            <a:xfrm>
              <a:off x="3557025" y="3192000"/>
              <a:ext cx="33000" cy="53575"/>
            </a:xfrm>
            <a:custGeom>
              <a:avLst/>
              <a:gdLst/>
              <a:ahLst/>
              <a:cxnLst/>
              <a:rect l="l" t="t" r="r" b="b"/>
              <a:pathLst>
                <a:path w="1320" h="2143" extrusionOk="0">
                  <a:moveTo>
                    <a:pt x="713" y="0"/>
                  </a:moveTo>
                  <a:cubicBezTo>
                    <a:pt x="691" y="0"/>
                    <a:pt x="667" y="1"/>
                    <a:pt x="640" y="4"/>
                  </a:cubicBezTo>
                  <a:cubicBezTo>
                    <a:pt x="534" y="14"/>
                    <a:pt x="426" y="42"/>
                    <a:pt x="319" y="87"/>
                  </a:cubicBezTo>
                  <a:cubicBezTo>
                    <a:pt x="210" y="133"/>
                    <a:pt x="159" y="185"/>
                    <a:pt x="164" y="241"/>
                  </a:cubicBezTo>
                  <a:lnTo>
                    <a:pt x="194" y="575"/>
                  </a:lnTo>
                  <a:lnTo>
                    <a:pt x="106" y="583"/>
                  </a:lnTo>
                  <a:cubicBezTo>
                    <a:pt x="69" y="586"/>
                    <a:pt x="43" y="617"/>
                    <a:pt x="25" y="675"/>
                  </a:cubicBezTo>
                  <a:cubicBezTo>
                    <a:pt x="6" y="733"/>
                    <a:pt x="1" y="798"/>
                    <a:pt x="8" y="872"/>
                  </a:cubicBezTo>
                  <a:cubicBezTo>
                    <a:pt x="14" y="945"/>
                    <a:pt x="27" y="1003"/>
                    <a:pt x="46" y="1044"/>
                  </a:cubicBezTo>
                  <a:cubicBezTo>
                    <a:pt x="63" y="1084"/>
                    <a:pt x="82" y="1103"/>
                    <a:pt x="101" y="1103"/>
                  </a:cubicBezTo>
                  <a:cubicBezTo>
                    <a:pt x="102" y="1103"/>
                    <a:pt x="103" y="1103"/>
                    <a:pt x="104" y="1103"/>
                  </a:cubicBezTo>
                  <a:lnTo>
                    <a:pt x="242" y="1091"/>
                  </a:lnTo>
                  <a:lnTo>
                    <a:pt x="282" y="1521"/>
                  </a:lnTo>
                  <a:cubicBezTo>
                    <a:pt x="306" y="1806"/>
                    <a:pt x="392" y="1987"/>
                    <a:pt x="534" y="2065"/>
                  </a:cubicBezTo>
                  <a:cubicBezTo>
                    <a:pt x="608" y="2105"/>
                    <a:pt x="684" y="2129"/>
                    <a:pt x="763" y="2137"/>
                  </a:cubicBezTo>
                  <a:cubicBezTo>
                    <a:pt x="796" y="2141"/>
                    <a:pt x="833" y="2142"/>
                    <a:pt x="874" y="2142"/>
                  </a:cubicBezTo>
                  <a:cubicBezTo>
                    <a:pt x="928" y="2142"/>
                    <a:pt x="989" y="2139"/>
                    <a:pt x="1057" y="2133"/>
                  </a:cubicBezTo>
                  <a:cubicBezTo>
                    <a:pt x="1176" y="2123"/>
                    <a:pt x="1250" y="2101"/>
                    <a:pt x="1279" y="2066"/>
                  </a:cubicBezTo>
                  <a:cubicBezTo>
                    <a:pt x="1310" y="2032"/>
                    <a:pt x="1319" y="1953"/>
                    <a:pt x="1307" y="1828"/>
                  </a:cubicBezTo>
                  <a:cubicBezTo>
                    <a:pt x="1302" y="1766"/>
                    <a:pt x="1294" y="1719"/>
                    <a:pt x="1283" y="1689"/>
                  </a:cubicBezTo>
                  <a:cubicBezTo>
                    <a:pt x="1275" y="1661"/>
                    <a:pt x="1256" y="1647"/>
                    <a:pt x="1229" y="1647"/>
                  </a:cubicBezTo>
                  <a:cubicBezTo>
                    <a:pt x="1226" y="1647"/>
                    <a:pt x="1223" y="1647"/>
                    <a:pt x="1220" y="1647"/>
                  </a:cubicBezTo>
                  <a:cubicBezTo>
                    <a:pt x="1215" y="1648"/>
                    <a:pt x="1210" y="1648"/>
                    <a:pt x="1205" y="1648"/>
                  </a:cubicBezTo>
                  <a:cubicBezTo>
                    <a:pt x="1177" y="1648"/>
                    <a:pt x="1144" y="1640"/>
                    <a:pt x="1105" y="1626"/>
                  </a:cubicBezTo>
                  <a:cubicBezTo>
                    <a:pt x="1061" y="1608"/>
                    <a:pt x="1036" y="1576"/>
                    <a:pt x="1032" y="1526"/>
                  </a:cubicBezTo>
                  <a:lnTo>
                    <a:pt x="987" y="1021"/>
                  </a:lnTo>
                  <a:lnTo>
                    <a:pt x="1150" y="1007"/>
                  </a:lnTo>
                  <a:cubicBezTo>
                    <a:pt x="1182" y="1002"/>
                    <a:pt x="1208" y="971"/>
                    <a:pt x="1223" y="912"/>
                  </a:cubicBezTo>
                  <a:cubicBezTo>
                    <a:pt x="1239" y="853"/>
                    <a:pt x="1242" y="776"/>
                    <a:pt x="1235" y="687"/>
                  </a:cubicBezTo>
                  <a:cubicBezTo>
                    <a:pt x="1222" y="553"/>
                    <a:pt x="1193" y="487"/>
                    <a:pt x="1149" y="487"/>
                  </a:cubicBezTo>
                  <a:cubicBezTo>
                    <a:pt x="1147" y="487"/>
                    <a:pt x="1146" y="487"/>
                    <a:pt x="1144" y="487"/>
                  </a:cubicBezTo>
                  <a:lnTo>
                    <a:pt x="940" y="506"/>
                  </a:lnTo>
                  <a:lnTo>
                    <a:pt x="903" y="106"/>
                  </a:lnTo>
                  <a:cubicBezTo>
                    <a:pt x="896" y="36"/>
                    <a:pt x="833" y="0"/>
                    <a:pt x="71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995;p54">
              <a:extLst>
                <a:ext uri="{FF2B5EF4-FFF2-40B4-BE49-F238E27FC236}">
                  <a16:creationId xmlns:a16="http://schemas.microsoft.com/office/drawing/2014/main" id="{0B0D8875-C16E-4102-9F93-FB30C3AC6311}"/>
                </a:ext>
              </a:extLst>
            </p:cNvPr>
            <p:cNvSpPr/>
            <p:nvPr/>
          </p:nvSpPr>
          <p:spPr>
            <a:xfrm>
              <a:off x="3590375" y="3192425"/>
              <a:ext cx="22650" cy="56150"/>
            </a:xfrm>
            <a:custGeom>
              <a:avLst/>
              <a:gdLst/>
              <a:ahLst/>
              <a:cxnLst/>
              <a:rect l="l" t="t" r="r" b="b"/>
              <a:pathLst>
                <a:path w="906" h="2246" extrusionOk="0">
                  <a:moveTo>
                    <a:pt x="623" y="1"/>
                  </a:moveTo>
                  <a:cubicBezTo>
                    <a:pt x="596" y="1"/>
                    <a:pt x="566" y="3"/>
                    <a:pt x="531" y="6"/>
                  </a:cubicBezTo>
                  <a:cubicBezTo>
                    <a:pt x="387" y="18"/>
                    <a:pt x="263" y="37"/>
                    <a:pt x="158" y="58"/>
                  </a:cubicBezTo>
                  <a:cubicBezTo>
                    <a:pt x="52" y="79"/>
                    <a:pt x="1" y="101"/>
                    <a:pt x="3" y="119"/>
                  </a:cubicBezTo>
                  <a:lnTo>
                    <a:pt x="205" y="1490"/>
                  </a:lnTo>
                  <a:cubicBezTo>
                    <a:pt x="218" y="1563"/>
                    <a:pt x="283" y="1600"/>
                    <a:pt x="402" y="1600"/>
                  </a:cubicBezTo>
                  <a:cubicBezTo>
                    <a:pt x="423" y="1600"/>
                    <a:pt x="444" y="1599"/>
                    <a:pt x="468" y="1597"/>
                  </a:cubicBezTo>
                  <a:cubicBezTo>
                    <a:pt x="586" y="1586"/>
                    <a:pt x="675" y="1559"/>
                    <a:pt x="736" y="1517"/>
                  </a:cubicBezTo>
                  <a:cubicBezTo>
                    <a:pt x="796" y="1475"/>
                    <a:pt x="827" y="1429"/>
                    <a:pt x="824" y="1384"/>
                  </a:cubicBezTo>
                  <a:cubicBezTo>
                    <a:pt x="780" y="548"/>
                    <a:pt x="757" y="103"/>
                    <a:pt x="752" y="49"/>
                  </a:cubicBezTo>
                  <a:cubicBezTo>
                    <a:pt x="749" y="17"/>
                    <a:pt x="706" y="1"/>
                    <a:pt x="623" y="1"/>
                  </a:cubicBezTo>
                  <a:close/>
                  <a:moveTo>
                    <a:pt x="610" y="1741"/>
                  </a:moveTo>
                  <a:cubicBezTo>
                    <a:pt x="587" y="1741"/>
                    <a:pt x="563" y="1743"/>
                    <a:pt x="538" y="1745"/>
                  </a:cubicBezTo>
                  <a:cubicBezTo>
                    <a:pt x="313" y="1765"/>
                    <a:pt x="208" y="1859"/>
                    <a:pt x="224" y="2024"/>
                  </a:cubicBezTo>
                  <a:cubicBezTo>
                    <a:pt x="233" y="2126"/>
                    <a:pt x="268" y="2189"/>
                    <a:pt x="328" y="2216"/>
                  </a:cubicBezTo>
                  <a:cubicBezTo>
                    <a:pt x="371" y="2236"/>
                    <a:pt x="428" y="2245"/>
                    <a:pt x="499" y="2245"/>
                  </a:cubicBezTo>
                  <a:cubicBezTo>
                    <a:pt x="524" y="2245"/>
                    <a:pt x="551" y="2244"/>
                    <a:pt x="579" y="2241"/>
                  </a:cubicBezTo>
                  <a:cubicBezTo>
                    <a:pt x="687" y="2231"/>
                    <a:pt x="769" y="2206"/>
                    <a:pt x="826" y="2164"/>
                  </a:cubicBezTo>
                  <a:cubicBezTo>
                    <a:pt x="881" y="2123"/>
                    <a:pt x="906" y="2056"/>
                    <a:pt x="897" y="1963"/>
                  </a:cubicBezTo>
                  <a:cubicBezTo>
                    <a:pt x="885" y="1816"/>
                    <a:pt x="789" y="1741"/>
                    <a:pt x="610" y="174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996;p54">
              <a:extLst>
                <a:ext uri="{FF2B5EF4-FFF2-40B4-BE49-F238E27FC236}">
                  <a16:creationId xmlns:a16="http://schemas.microsoft.com/office/drawing/2014/main" id="{F7A10226-B808-476F-A7F1-BC6922CA4241}"/>
                </a:ext>
              </a:extLst>
            </p:cNvPr>
            <p:cNvSpPr/>
            <p:nvPr/>
          </p:nvSpPr>
          <p:spPr>
            <a:xfrm>
              <a:off x="3367325" y="2979900"/>
              <a:ext cx="38950" cy="325450"/>
            </a:xfrm>
            <a:custGeom>
              <a:avLst/>
              <a:gdLst/>
              <a:ahLst/>
              <a:cxnLst/>
              <a:rect l="l" t="t" r="r" b="b"/>
              <a:pathLst>
                <a:path w="1558" h="13018" extrusionOk="0">
                  <a:moveTo>
                    <a:pt x="22" y="1"/>
                  </a:moveTo>
                  <a:cubicBezTo>
                    <a:pt x="9" y="2"/>
                    <a:pt x="0" y="12"/>
                    <a:pt x="1" y="26"/>
                  </a:cubicBezTo>
                  <a:lnTo>
                    <a:pt x="1016" y="12839"/>
                  </a:lnTo>
                  <a:cubicBezTo>
                    <a:pt x="1017" y="12852"/>
                    <a:pt x="1028" y="12861"/>
                    <a:pt x="1038" y="12861"/>
                  </a:cubicBezTo>
                  <a:cubicBezTo>
                    <a:pt x="1039" y="12861"/>
                    <a:pt x="1039" y="12861"/>
                    <a:pt x="1040" y="12861"/>
                  </a:cubicBezTo>
                  <a:cubicBezTo>
                    <a:pt x="1053" y="12859"/>
                    <a:pt x="1063" y="12849"/>
                    <a:pt x="1061" y="12836"/>
                  </a:cubicBezTo>
                  <a:lnTo>
                    <a:pt x="145" y="1270"/>
                  </a:lnTo>
                  <a:lnTo>
                    <a:pt x="1511" y="12996"/>
                  </a:lnTo>
                  <a:cubicBezTo>
                    <a:pt x="1512" y="13008"/>
                    <a:pt x="1522" y="13017"/>
                    <a:pt x="1533" y="13017"/>
                  </a:cubicBezTo>
                  <a:cubicBezTo>
                    <a:pt x="1533" y="13017"/>
                    <a:pt x="1534" y="13017"/>
                    <a:pt x="1536" y="13016"/>
                  </a:cubicBezTo>
                  <a:cubicBezTo>
                    <a:pt x="1548" y="13015"/>
                    <a:pt x="1557" y="13004"/>
                    <a:pt x="1555" y="12991"/>
                  </a:cubicBezTo>
                  <a:lnTo>
                    <a:pt x="48" y="21"/>
                  </a:lnTo>
                  <a:cubicBezTo>
                    <a:pt x="46" y="8"/>
                    <a:pt x="34" y="1"/>
                    <a:pt x="22"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997;p54">
              <a:extLst>
                <a:ext uri="{FF2B5EF4-FFF2-40B4-BE49-F238E27FC236}">
                  <a16:creationId xmlns:a16="http://schemas.microsoft.com/office/drawing/2014/main" id="{8307C660-959C-4758-835A-2730EDA3D983}"/>
                </a:ext>
              </a:extLst>
            </p:cNvPr>
            <p:cNvSpPr/>
            <p:nvPr/>
          </p:nvSpPr>
          <p:spPr>
            <a:xfrm>
              <a:off x="3367350" y="2979925"/>
              <a:ext cx="14725" cy="318000"/>
            </a:xfrm>
            <a:custGeom>
              <a:avLst/>
              <a:gdLst/>
              <a:ahLst/>
              <a:cxnLst/>
              <a:rect l="l" t="t" r="r" b="b"/>
              <a:pathLst>
                <a:path w="589" h="12720" extrusionOk="0">
                  <a:moveTo>
                    <a:pt x="24" y="1"/>
                  </a:moveTo>
                  <a:cubicBezTo>
                    <a:pt x="23" y="1"/>
                    <a:pt x="23" y="1"/>
                    <a:pt x="22" y="1"/>
                  </a:cubicBezTo>
                  <a:cubicBezTo>
                    <a:pt x="11" y="2"/>
                    <a:pt x="0" y="11"/>
                    <a:pt x="0" y="24"/>
                  </a:cubicBezTo>
                  <a:lnTo>
                    <a:pt x="117" y="12579"/>
                  </a:lnTo>
                  <a:cubicBezTo>
                    <a:pt x="118" y="12592"/>
                    <a:pt x="128" y="12602"/>
                    <a:pt x="141" y="12602"/>
                  </a:cubicBezTo>
                  <a:cubicBezTo>
                    <a:pt x="153" y="12602"/>
                    <a:pt x="163" y="12592"/>
                    <a:pt x="163" y="12578"/>
                  </a:cubicBezTo>
                  <a:lnTo>
                    <a:pt x="58" y="1405"/>
                  </a:lnTo>
                  <a:lnTo>
                    <a:pt x="541" y="12697"/>
                  </a:lnTo>
                  <a:cubicBezTo>
                    <a:pt x="542" y="12710"/>
                    <a:pt x="553" y="12719"/>
                    <a:pt x="564" y="12719"/>
                  </a:cubicBezTo>
                  <a:cubicBezTo>
                    <a:pt x="579" y="12718"/>
                    <a:pt x="588" y="12707"/>
                    <a:pt x="588" y="12695"/>
                  </a:cubicBezTo>
                  <a:lnTo>
                    <a:pt x="47" y="23"/>
                  </a:lnTo>
                  <a:cubicBezTo>
                    <a:pt x="47" y="11"/>
                    <a:pt x="34" y="1"/>
                    <a:pt x="2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998;p54">
              <a:extLst>
                <a:ext uri="{FF2B5EF4-FFF2-40B4-BE49-F238E27FC236}">
                  <a16:creationId xmlns:a16="http://schemas.microsoft.com/office/drawing/2014/main" id="{2F3A8C8F-C4D9-4C02-9C5D-1C0C1F48E2FF}"/>
                </a:ext>
              </a:extLst>
            </p:cNvPr>
            <p:cNvSpPr/>
            <p:nvPr/>
          </p:nvSpPr>
          <p:spPr>
            <a:xfrm>
              <a:off x="3359650" y="2979925"/>
              <a:ext cx="8825" cy="310350"/>
            </a:xfrm>
            <a:custGeom>
              <a:avLst/>
              <a:gdLst/>
              <a:ahLst/>
              <a:cxnLst/>
              <a:rect l="l" t="t" r="r" b="b"/>
              <a:pathLst>
                <a:path w="353" h="12414" extrusionOk="0">
                  <a:moveTo>
                    <a:pt x="330" y="1"/>
                  </a:moveTo>
                  <a:cubicBezTo>
                    <a:pt x="316" y="1"/>
                    <a:pt x="307" y="10"/>
                    <a:pt x="307" y="23"/>
                  </a:cubicBezTo>
                  <a:lnTo>
                    <a:pt x="0" y="12389"/>
                  </a:lnTo>
                  <a:cubicBezTo>
                    <a:pt x="0" y="12403"/>
                    <a:pt x="11" y="12413"/>
                    <a:pt x="24" y="12413"/>
                  </a:cubicBezTo>
                  <a:cubicBezTo>
                    <a:pt x="36" y="12413"/>
                    <a:pt x="46" y="12403"/>
                    <a:pt x="46" y="12390"/>
                  </a:cubicBezTo>
                  <a:lnTo>
                    <a:pt x="353" y="25"/>
                  </a:lnTo>
                  <a:cubicBezTo>
                    <a:pt x="353" y="11"/>
                    <a:pt x="344" y="1"/>
                    <a:pt x="330"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999;p54">
              <a:extLst>
                <a:ext uri="{FF2B5EF4-FFF2-40B4-BE49-F238E27FC236}">
                  <a16:creationId xmlns:a16="http://schemas.microsoft.com/office/drawing/2014/main" id="{EF530FFE-752E-4F19-8844-C8B8207BD5D5}"/>
                </a:ext>
              </a:extLst>
            </p:cNvPr>
            <p:cNvSpPr/>
            <p:nvPr/>
          </p:nvSpPr>
          <p:spPr>
            <a:xfrm>
              <a:off x="3325700" y="3098650"/>
              <a:ext cx="57875" cy="67825"/>
            </a:xfrm>
            <a:custGeom>
              <a:avLst/>
              <a:gdLst/>
              <a:ahLst/>
              <a:cxnLst/>
              <a:rect l="l" t="t" r="r" b="b"/>
              <a:pathLst>
                <a:path w="2315" h="2713" extrusionOk="0">
                  <a:moveTo>
                    <a:pt x="927" y="0"/>
                  </a:moveTo>
                  <a:cubicBezTo>
                    <a:pt x="883" y="0"/>
                    <a:pt x="839" y="31"/>
                    <a:pt x="834" y="85"/>
                  </a:cubicBezTo>
                  <a:cubicBezTo>
                    <a:pt x="805" y="355"/>
                    <a:pt x="741" y="623"/>
                    <a:pt x="625" y="869"/>
                  </a:cubicBezTo>
                  <a:cubicBezTo>
                    <a:pt x="500" y="1136"/>
                    <a:pt x="309" y="1378"/>
                    <a:pt x="69" y="1547"/>
                  </a:cubicBezTo>
                  <a:cubicBezTo>
                    <a:pt x="1" y="1596"/>
                    <a:pt x="26" y="1702"/>
                    <a:pt x="109" y="1717"/>
                  </a:cubicBezTo>
                  <a:cubicBezTo>
                    <a:pt x="668" y="1813"/>
                    <a:pt x="1081" y="2141"/>
                    <a:pt x="1431" y="2669"/>
                  </a:cubicBezTo>
                  <a:cubicBezTo>
                    <a:pt x="1450" y="2699"/>
                    <a:pt x="1480" y="2713"/>
                    <a:pt x="1510" y="2713"/>
                  </a:cubicBezTo>
                  <a:cubicBezTo>
                    <a:pt x="1552" y="2713"/>
                    <a:pt x="1594" y="2684"/>
                    <a:pt x="1603" y="2632"/>
                  </a:cubicBezTo>
                  <a:cubicBezTo>
                    <a:pt x="1689" y="2115"/>
                    <a:pt x="1845" y="1554"/>
                    <a:pt x="2255" y="1212"/>
                  </a:cubicBezTo>
                  <a:cubicBezTo>
                    <a:pt x="2314" y="1162"/>
                    <a:pt x="2292" y="1066"/>
                    <a:pt x="2215" y="1048"/>
                  </a:cubicBezTo>
                  <a:cubicBezTo>
                    <a:pt x="1928" y="978"/>
                    <a:pt x="1661" y="817"/>
                    <a:pt x="1445" y="611"/>
                  </a:cubicBezTo>
                  <a:cubicBezTo>
                    <a:pt x="1263" y="438"/>
                    <a:pt x="1127" y="253"/>
                    <a:pt x="1010" y="48"/>
                  </a:cubicBezTo>
                  <a:cubicBezTo>
                    <a:pt x="991" y="15"/>
                    <a:pt x="959" y="0"/>
                    <a:pt x="927"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000;p54">
              <a:extLst>
                <a:ext uri="{FF2B5EF4-FFF2-40B4-BE49-F238E27FC236}">
                  <a16:creationId xmlns:a16="http://schemas.microsoft.com/office/drawing/2014/main" id="{919C9089-CA74-4EB7-879B-49C09C7DD2B6}"/>
                </a:ext>
              </a:extLst>
            </p:cNvPr>
            <p:cNvSpPr/>
            <p:nvPr/>
          </p:nvSpPr>
          <p:spPr>
            <a:xfrm>
              <a:off x="3606350" y="2935925"/>
              <a:ext cx="57850" cy="67800"/>
            </a:xfrm>
            <a:custGeom>
              <a:avLst/>
              <a:gdLst/>
              <a:ahLst/>
              <a:cxnLst/>
              <a:rect l="l" t="t" r="r" b="b"/>
              <a:pathLst>
                <a:path w="2314" h="2712" extrusionOk="0">
                  <a:moveTo>
                    <a:pt x="927" y="0"/>
                  </a:moveTo>
                  <a:cubicBezTo>
                    <a:pt x="882" y="0"/>
                    <a:pt x="838" y="32"/>
                    <a:pt x="833" y="86"/>
                  </a:cubicBezTo>
                  <a:cubicBezTo>
                    <a:pt x="804" y="356"/>
                    <a:pt x="740" y="624"/>
                    <a:pt x="624" y="870"/>
                  </a:cubicBezTo>
                  <a:cubicBezTo>
                    <a:pt x="499" y="1136"/>
                    <a:pt x="309" y="1378"/>
                    <a:pt x="69" y="1548"/>
                  </a:cubicBezTo>
                  <a:cubicBezTo>
                    <a:pt x="0" y="1597"/>
                    <a:pt x="26" y="1703"/>
                    <a:pt x="109" y="1718"/>
                  </a:cubicBezTo>
                  <a:cubicBezTo>
                    <a:pt x="667" y="1814"/>
                    <a:pt x="1080" y="2141"/>
                    <a:pt x="1430" y="2670"/>
                  </a:cubicBezTo>
                  <a:cubicBezTo>
                    <a:pt x="1449" y="2699"/>
                    <a:pt x="1479" y="2712"/>
                    <a:pt x="1509" y="2712"/>
                  </a:cubicBezTo>
                  <a:cubicBezTo>
                    <a:pt x="1552" y="2712"/>
                    <a:pt x="1594" y="2684"/>
                    <a:pt x="1603" y="2633"/>
                  </a:cubicBezTo>
                  <a:cubicBezTo>
                    <a:pt x="1689" y="2114"/>
                    <a:pt x="1845" y="1555"/>
                    <a:pt x="2255" y="1213"/>
                  </a:cubicBezTo>
                  <a:cubicBezTo>
                    <a:pt x="2314" y="1162"/>
                    <a:pt x="2292" y="1067"/>
                    <a:pt x="2215" y="1049"/>
                  </a:cubicBezTo>
                  <a:cubicBezTo>
                    <a:pt x="1927" y="978"/>
                    <a:pt x="1661" y="818"/>
                    <a:pt x="1445" y="612"/>
                  </a:cubicBezTo>
                  <a:cubicBezTo>
                    <a:pt x="1263" y="438"/>
                    <a:pt x="1126" y="254"/>
                    <a:pt x="1009" y="49"/>
                  </a:cubicBezTo>
                  <a:cubicBezTo>
                    <a:pt x="990" y="16"/>
                    <a:pt x="958" y="0"/>
                    <a:pt x="927"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001;p54">
              <a:extLst>
                <a:ext uri="{FF2B5EF4-FFF2-40B4-BE49-F238E27FC236}">
                  <a16:creationId xmlns:a16="http://schemas.microsoft.com/office/drawing/2014/main" id="{F3A43DF1-CD16-4CD2-AE6D-9CC228E53241}"/>
                </a:ext>
              </a:extLst>
            </p:cNvPr>
            <p:cNvSpPr/>
            <p:nvPr/>
          </p:nvSpPr>
          <p:spPr>
            <a:xfrm>
              <a:off x="3668425" y="3227550"/>
              <a:ext cx="57850" cy="67825"/>
            </a:xfrm>
            <a:custGeom>
              <a:avLst/>
              <a:gdLst/>
              <a:ahLst/>
              <a:cxnLst/>
              <a:rect l="l" t="t" r="r" b="b"/>
              <a:pathLst>
                <a:path w="2314" h="2713" extrusionOk="0">
                  <a:moveTo>
                    <a:pt x="927" y="1"/>
                  </a:moveTo>
                  <a:cubicBezTo>
                    <a:pt x="882" y="1"/>
                    <a:pt x="838" y="31"/>
                    <a:pt x="832" y="85"/>
                  </a:cubicBezTo>
                  <a:cubicBezTo>
                    <a:pt x="804" y="357"/>
                    <a:pt x="740" y="623"/>
                    <a:pt x="624" y="869"/>
                  </a:cubicBezTo>
                  <a:cubicBezTo>
                    <a:pt x="499" y="1136"/>
                    <a:pt x="309" y="1378"/>
                    <a:pt x="69" y="1548"/>
                  </a:cubicBezTo>
                  <a:cubicBezTo>
                    <a:pt x="0" y="1596"/>
                    <a:pt x="26" y="1703"/>
                    <a:pt x="109" y="1717"/>
                  </a:cubicBezTo>
                  <a:cubicBezTo>
                    <a:pt x="667" y="1814"/>
                    <a:pt x="1081" y="2141"/>
                    <a:pt x="1430" y="2669"/>
                  </a:cubicBezTo>
                  <a:cubicBezTo>
                    <a:pt x="1450" y="2699"/>
                    <a:pt x="1480" y="2713"/>
                    <a:pt x="1510" y="2713"/>
                  </a:cubicBezTo>
                  <a:cubicBezTo>
                    <a:pt x="1553" y="2713"/>
                    <a:pt x="1595" y="2684"/>
                    <a:pt x="1603" y="2632"/>
                  </a:cubicBezTo>
                  <a:cubicBezTo>
                    <a:pt x="1689" y="2115"/>
                    <a:pt x="1845" y="1554"/>
                    <a:pt x="2255" y="1212"/>
                  </a:cubicBezTo>
                  <a:cubicBezTo>
                    <a:pt x="2314" y="1163"/>
                    <a:pt x="2292" y="1067"/>
                    <a:pt x="2215" y="1048"/>
                  </a:cubicBezTo>
                  <a:cubicBezTo>
                    <a:pt x="1927" y="979"/>
                    <a:pt x="1660" y="818"/>
                    <a:pt x="1445" y="611"/>
                  </a:cubicBezTo>
                  <a:cubicBezTo>
                    <a:pt x="1263" y="438"/>
                    <a:pt x="1126" y="254"/>
                    <a:pt x="1009" y="48"/>
                  </a:cubicBezTo>
                  <a:cubicBezTo>
                    <a:pt x="990" y="16"/>
                    <a:pt x="959" y="1"/>
                    <a:pt x="927"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002;p54">
              <a:extLst>
                <a:ext uri="{FF2B5EF4-FFF2-40B4-BE49-F238E27FC236}">
                  <a16:creationId xmlns:a16="http://schemas.microsoft.com/office/drawing/2014/main" id="{7CD92D6B-A52A-4F60-B8B8-9971BB3379EA}"/>
                </a:ext>
              </a:extLst>
            </p:cNvPr>
            <p:cNvSpPr/>
            <p:nvPr/>
          </p:nvSpPr>
          <p:spPr>
            <a:xfrm>
              <a:off x="3585900" y="3033950"/>
              <a:ext cx="56850" cy="56275"/>
            </a:xfrm>
            <a:custGeom>
              <a:avLst/>
              <a:gdLst/>
              <a:ahLst/>
              <a:cxnLst/>
              <a:rect l="l" t="t" r="r" b="b"/>
              <a:pathLst>
                <a:path w="2274" h="2251" extrusionOk="0">
                  <a:moveTo>
                    <a:pt x="1997" y="94"/>
                  </a:moveTo>
                  <a:lnTo>
                    <a:pt x="2173" y="1960"/>
                  </a:lnTo>
                  <a:lnTo>
                    <a:pt x="237" y="2152"/>
                  </a:lnTo>
                  <a:lnTo>
                    <a:pt x="97" y="218"/>
                  </a:lnTo>
                  <a:lnTo>
                    <a:pt x="1997" y="94"/>
                  </a:lnTo>
                  <a:close/>
                  <a:moveTo>
                    <a:pt x="2042" y="1"/>
                  </a:moveTo>
                  <a:cubicBezTo>
                    <a:pt x="2040" y="1"/>
                    <a:pt x="2038" y="1"/>
                    <a:pt x="2037" y="1"/>
                  </a:cubicBezTo>
                  <a:lnTo>
                    <a:pt x="45" y="129"/>
                  </a:lnTo>
                  <a:cubicBezTo>
                    <a:pt x="34" y="130"/>
                    <a:pt x="22" y="136"/>
                    <a:pt x="14" y="145"/>
                  </a:cubicBezTo>
                  <a:cubicBezTo>
                    <a:pt x="4" y="154"/>
                    <a:pt x="1" y="168"/>
                    <a:pt x="2" y="180"/>
                  </a:cubicBezTo>
                  <a:lnTo>
                    <a:pt x="148" y="2207"/>
                  </a:lnTo>
                  <a:cubicBezTo>
                    <a:pt x="148" y="2220"/>
                    <a:pt x="155" y="2231"/>
                    <a:pt x="164" y="2239"/>
                  </a:cubicBezTo>
                  <a:cubicBezTo>
                    <a:pt x="174" y="2246"/>
                    <a:pt x="184" y="2249"/>
                    <a:pt x="195" y="2249"/>
                  </a:cubicBezTo>
                  <a:cubicBezTo>
                    <a:pt x="196" y="2249"/>
                    <a:pt x="197" y="2249"/>
                    <a:pt x="199" y="2250"/>
                  </a:cubicBezTo>
                  <a:lnTo>
                    <a:pt x="2229" y="2049"/>
                  </a:lnTo>
                  <a:cubicBezTo>
                    <a:pt x="2254" y="2047"/>
                    <a:pt x="2273" y="2024"/>
                    <a:pt x="2270" y="2000"/>
                  </a:cubicBezTo>
                  <a:lnTo>
                    <a:pt x="2085" y="43"/>
                  </a:lnTo>
                  <a:cubicBezTo>
                    <a:pt x="2082" y="19"/>
                    <a:pt x="2063" y="1"/>
                    <a:pt x="2042"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003;p54">
              <a:extLst>
                <a:ext uri="{FF2B5EF4-FFF2-40B4-BE49-F238E27FC236}">
                  <a16:creationId xmlns:a16="http://schemas.microsoft.com/office/drawing/2014/main" id="{129C32E2-A2EF-416A-9D8A-5F83F5B18DCB}"/>
                </a:ext>
              </a:extLst>
            </p:cNvPr>
            <p:cNvSpPr/>
            <p:nvPr/>
          </p:nvSpPr>
          <p:spPr>
            <a:xfrm>
              <a:off x="3598500" y="3042350"/>
              <a:ext cx="31200" cy="32150"/>
            </a:xfrm>
            <a:custGeom>
              <a:avLst/>
              <a:gdLst/>
              <a:ahLst/>
              <a:cxnLst/>
              <a:rect l="l" t="t" r="r" b="b"/>
              <a:pathLst>
                <a:path w="1248" h="1286" extrusionOk="0">
                  <a:moveTo>
                    <a:pt x="1195" y="0"/>
                  </a:moveTo>
                  <a:cubicBezTo>
                    <a:pt x="1177" y="0"/>
                    <a:pt x="1159" y="11"/>
                    <a:pt x="1153" y="29"/>
                  </a:cubicBezTo>
                  <a:lnTo>
                    <a:pt x="676" y="1167"/>
                  </a:lnTo>
                  <a:lnTo>
                    <a:pt x="81" y="723"/>
                  </a:lnTo>
                  <a:cubicBezTo>
                    <a:pt x="73" y="717"/>
                    <a:pt x="64" y="714"/>
                    <a:pt x="54" y="714"/>
                  </a:cubicBezTo>
                  <a:cubicBezTo>
                    <a:pt x="40" y="714"/>
                    <a:pt x="26" y="721"/>
                    <a:pt x="17" y="733"/>
                  </a:cubicBezTo>
                  <a:cubicBezTo>
                    <a:pt x="1" y="753"/>
                    <a:pt x="4" y="781"/>
                    <a:pt x="25" y="797"/>
                  </a:cubicBezTo>
                  <a:lnTo>
                    <a:pt x="669" y="1276"/>
                  </a:lnTo>
                  <a:cubicBezTo>
                    <a:pt x="676" y="1282"/>
                    <a:pt x="687" y="1285"/>
                    <a:pt x="696" y="1285"/>
                  </a:cubicBezTo>
                  <a:cubicBezTo>
                    <a:pt x="702" y="1285"/>
                    <a:pt x="706" y="1285"/>
                    <a:pt x="709" y="1284"/>
                  </a:cubicBezTo>
                  <a:cubicBezTo>
                    <a:pt x="723" y="1280"/>
                    <a:pt x="734" y="1270"/>
                    <a:pt x="739" y="1258"/>
                  </a:cubicBezTo>
                  <a:lnTo>
                    <a:pt x="1238" y="65"/>
                  </a:lnTo>
                  <a:cubicBezTo>
                    <a:pt x="1248" y="40"/>
                    <a:pt x="1237" y="13"/>
                    <a:pt x="1213" y="4"/>
                  </a:cubicBezTo>
                  <a:cubicBezTo>
                    <a:pt x="1207" y="1"/>
                    <a:pt x="1201" y="0"/>
                    <a:pt x="1195"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8" name="Imagen 97">
            <a:hlinkClick r:id="rId3"/>
            <a:extLst>
              <a:ext uri="{FF2B5EF4-FFF2-40B4-BE49-F238E27FC236}">
                <a16:creationId xmlns:a16="http://schemas.microsoft.com/office/drawing/2014/main" id="{559CB32B-5365-4D0E-8C38-F882A7D10956}"/>
              </a:ext>
            </a:extLst>
          </p:cNvPr>
          <p:cNvPicPr>
            <a:picLocks noChangeAspect="1"/>
          </p:cNvPicPr>
          <p:nvPr/>
        </p:nvPicPr>
        <p:blipFill>
          <a:blip r:embed="rId4"/>
          <a:stretch>
            <a:fillRect/>
          </a:stretch>
        </p:blipFill>
        <p:spPr>
          <a:xfrm>
            <a:off x="0" y="4793067"/>
            <a:ext cx="367038" cy="367038"/>
          </a:xfrm>
          <a:prstGeom prst="rect">
            <a:avLst/>
          </a:prstGeom>
        </p:spPr>
      </p:pic>
    </p:spTree>
    <p:extLst>
      <p:ext uri="{BB962C8B-B14F-4D97-AF65-F5344CB8AC3E}">
        <p14:creationId xmlns:p14="http://schemas.microsoft.com/office/powerpoint/2010/main" val="1530095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9"/>
        <p:cNvGrpSpPr/>
        <p:nvPr/>
      </p:nvGrpSpPr>
      <p:grpSpPr>
        <a:xfrm>
          <a:off x="0" y="0"/>
          <a:ext cx="0" cy="0"/>
          <a:chOff x="0" y="0"/>
          <a:chExt cx="0" cy="0"/>
        </a:xfrm>
      </p:grpSpPr>
      <p:grpSp>
        <p:nvGrpSpPr>
          <p:cNvPr id="1880" name="Google Shape;1880;p53"/>
          <p:cNvGrpSpPr/>
          <p:nvPr/>
        </p:nvGrpSpPr>
        <p:grpSpPr>
          <a:xfrm>
            <a:off x="2654789" y="1509038"/>
            <a:ext cx="842102" cy="840723"/>
            <a:chOff x="3265747" y="653121"/>
            <a:chExt cx="355783" cy="434325"/>
          </a:xfrm>
        </p:grpSpPr>
        <p:sp>
          <p:nvSpPr>
            <p:cNvPr id="1881" name="Google Shape;1881;p53"/>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53"/>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53"/>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53"/>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53"/>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53"/>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3"/>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53"/>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9" name="Google Shape;1889;p53"/>
          <p:cNvGrpSpPr/>
          <p:nvPr/>
        </p:nvGrpSpPr>
        <p:grpSpPr>
          <a:xfrm>
            <a:off x="1612304" y="1508778"/>
            <a:ext cx="841242" cy="841244"/>
            <a:chOff x="3265750" y="653125"/>
            <a:chExt cx="340625" cy="434325"/>
          </a:xfrm>
        </p:grpSpPr>
        <p:sp>
          <p:nvSpPr>
            <p:cNvPr id="1890" name="Google Shape;1890;p53"/>
            <p:cNvSpPr/>
            <p:nvPr/>
          </p:nvSpPr>
          <p:spPr>
            <a:xfrm>
              <a:off x="3272788" y="657350"/>
              <a:ext cx="333300" cy="423900"/>
            </a:xfrm>
            <a:prstGeom prst="roundRect">
              <a:avLst>
                <a:gd name="adj" fmla="val 705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3"/>
            <p:cNvSpPr/>
            <p:nvPr/>
          </p:nvSpPr>
          <p:spPr>
            <a:xfrm>
              <a:off x="3265750" y="653125"/>
              <a:ext cx="340625"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53"/>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9EA2E0">
                <a:alpha val="43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53"/>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3"/>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53"/>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53"/>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53"/>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8" name="Google Shape;1898;p53"/>
          <p:cNvGrpSpPr/>
          <p:nvPr/>
        </p:nvGrpSpPr>
        <p:grpSpPr>
          <a:xfrm>
            <a:off x="1172050" y="2239833"/>
            <a:ext cx="2449585" cy="2363659"/>
            <a:chOff x="3788625" y="496125"/>
            <a:chExt cx="1224425" cy="1181475"/>
          </a:xfrm>
        </p:grpSpPr>
        <p:sp>
          <p:nvSpPr>
            <p:cNvPr id="1899" name="Google Shape;1899;p53"/>
            <p:cNvSpPr/>
            <p:nvPr/>
          </p:nvSpPr>
          <p:spPr>
            <a:xfrm>
              <a:off x="3792300" y="499850"/>
              <a:ext cx="1217050" cy="123050"/>
            </a:xfrm>
            <a:custGeom>
              <a:avLst/>
              <a:gdLst/>
              <a:ahLst/>
              <a:cxnLst/>
              <a:rect l="l" t="t" r="r" b="b"/>
              <a:pathLst>
                <a:path w="48682" h="4922" extrusionOk="0">
                  <a:moveTo>
                    <a:pt x="3004" y="0"/>
                  </a:moveTo>
                  <a:cubicBezTo>
                    <a:pt x="1346" y="0"/>
                    <a:pt x="1" y="1345"/>
                    <a:pt x="1" y="3004"/>
                  </a:cubicBezTo>
                  <a:lnTo>
                    <a:pt x="1" y="4922"/>
                  </a:lnTo>
                  <a:lnTo>
                    <a:pt x="48682" y="4922"/>
                  </a:lnTo>
                  <a:lnTo>
                    <a:pt x="48682" y="3004"/>
                  </a:lnTo>
                  <a:cubicBezTo>
                    <a:pt x="48682" y="1345"/>
                    <a:pt x="47337" y="0"/>
                    <a:pt x="456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53"/>
            <p:cNvSpPr/>
            <p:nvPr/>
          </p:nvSpPr>
          <p:spPr>
            <a:xfrm>
              <a:off x="3788625" y="496125"/>
              <a:ext cx="1224425" cy="130425"/>
            </a:xfrm>
            <a:custGeom>
              <a:avLst/>
              <a:gdLst/>
              <a:ahLst/>
              <a:cxnLst/>
              <a:rect l="l" t="t" r="r" b="b"/>
              <a:pathLst>
                <a:path w="48977" h="5217" extrusionOk="0">
                  <a:moveTo>
                    <a:pt x="45826" y="299"/>
                  </a:moveTo>
                  <a:cubicBezTo>
                    <a:pt x="47400" y="299"/>
                    <a:pt x="48681" y="1579"/>
                    <a:pt x="48681" y="3153"/>
                  </a:cubicBezTo>
                  <a:lnTo>
                    <a:pt x="48681" y="4922"/>
                  </a:lnTo>
                  <a:lnTo>
                    <a:pt x="296" y="4922"/>
                  </a:lnTo>
                  <a:lnTo>
                    <a:pt x="296" y="3153"/>
                  </a:lnTo>
                  <a:cubicBezTo>
                    <a:pt x="296" y="1579"/>
                    <a:pt x="1577" y="299"/>
                    <a:pt x="3151" y="299"/>
                  </a:cubicBezTo>
                  <a:close/>
                  <a:moveTo>
                    <a:pt x="3151" y="1"/>
                  </a:moveTo>
                  <a:cubicBezTo>
                    <a:pt x="1414" y="1"/>
                    <a:pt x="0" y="1415"/>
                    <a:pt x="0" y="3152"/>
                  </a:cubicBezTo>
                  <a:lnTo>
                    <a:pt x="0" y="5217"/>
                  </a:lnTo>
                  <a:lnTo>
                    <a:pt x="48977" y="5217"/>
                  </a:lnTo>
                  <a:lnTo>
                    <a:pt x="48977" y="3152"/>
                  </a:lnTo>
                  <a:cubicBezTo>
                    <a:pt x="48977" y="1415"/>
                    <a:pt x="47563" y="1"/>
                    <a:pt x="45826"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3"/>
            <p:cNvSpPr/>
            <p:nvPr/>
          </p:nvSpPr>
          <p:spPr>
            <a:xfrm>
              <a:off x="4792350" y="540325"/>
              <a:ext cx="42100" cy="42100"/>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53"/>
            <p:cNvSpPr/>
            <p:nvPr/>
          </p:nvSpPr>
          <p:spPr>
            <a:xfrm>
              <a:off x="4789700" y="537725"/>
              <a:ext cx="47300" cy="47300"/>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53"/>
            <p:cNvSpPr/>
            <p:nvPr/>
          </p:nvSpPr>
          <p:spPr>
            <a:xfrm>
              <a:off x="4856400" y="540325"/>
              <a:ext cx="42125" cy="42100"/>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53"/>
            <p:cNvSpPr/>
            <p:nvPr/>
          </p:nvSpPr>
          <p:spPr>
            <a:xfrm>
              <a:off x="4853800" y="537725"/>
              <a:ext cx="47325" cy="47300"/>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53"/>
            <p:cNvSpPr/>
            <p:nvPr/>
          </p:nvSpPr>
          <p:spPr>
            <a:xfrm>
              <a:off x="4920325" y="540325"/>
              <a:ext cx="42100" cy="42100"/>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53"/>
            <p:cNvSpPr/>
            <p:nvPr/>
          </p:nvSpPr>
          <p:spPr>
            <a:xfrm>
              <a:off x="4917725" y="537725"/>
              <a:ext cx="47300" cy="47300"/>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53"/>
            <p:cNvSpPr/>
            <p:nvPr/>
          </p:nvSpPr>
          <p:spPr>
            <a:xfrm>
              <a:off x="3792350" y="622850"/>
              <a:ext cx="1217025" cy="1051075"/>
            </a:xfrm>
            <a:custGeom>
              <a:avLst/>
              <a:gdLst/>
              <a:ahLst/>
              <a:cxnLst/>
              <a:rect l="l" t="t" r="r" b="b"/>
              <a:pathLst>
                <a:path w="48681" h="42043" extrusionOk="0">
                  <a:moveTo>
                    <a:pt x="1" y="1"/>
                  </a:moveTo>
                  <a:lnTo>
                    <a:pt x="1" y="39040"/>
                  </a:lnTo>
                  <a:cubicBezTo>
                    <a:pt x="1" y="40698"/>
                    <a:pt x="1344" y="42042"/>
                    <a:pt x="3003" y="42042"/>
                  </a:cubicBezTo>
                  <a:lnTo>
                    <a:pt x="45678" y="42042"/>
                  </a:lnTo>
                  <a:cubicBezTo>
                    <a:pt x="47336" y="42042"/>
                    <a:pt x="48681" y="40698"/>
                    <a:pt x="48681" y="39040"/>
                  </a:cubicBezTo>
                  <a:lnTo>
                    <a:pt x="4868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53"/>
            <p:cNvSpPr/>
            <p:nvPr/>
          </p:nvSpPr>
          <p:spPr>
            <a:xfrm>
              <a:off x="3793350" y="1611275"/>
              <a:ext cx="1214975" cy="62650"/>
            </a:xfrm>
            <a:custGeom>
              <a:avLst/>
              <a:gdLst/>
              <a:ahLst/>
              <a:cxnLst/>
              <a:rect l="l" t="t" r="r" b="b"/>
              <a:pathLst>
                <a:path w="48599" h="2506" extrusionOk="0">
                  <a:moveTo>
                    <a:pt x="1" y="0"/>
                  </a:moveTo>
                  <a:cubicBezTo>
                    <a:pt x="239" y="1422"/>
                    <a:pt x="1473" y="2505"/>
                    <a:pt x="2962" y="2505"/>
                  </a:cubicBezTo>
                  <a:lnTo>
                    <a:pt x="45637" y="2505"/>
                  </a:lnTo>
                  <a:cubicBezTo>
                    <a:pt x="47126" y="2505"/>
                    <a:pt x="48361" y="1422"/>
                    <a:pt x="485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3"/>
            <p:cNvSpPr/>
            <p:nvPr/>
          </p:nvSpPr>
          <p:spPr>
            <a:xfrm>
              <a:off x="3796125" y="596700"/>
              <a:ext cx="1209300" cy="22325"/>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3"/>
            <p:cNvSpPr/>
            <p:nvPr/>
          </p:nvSpPr>
          <p:spPr>
            <a:xfrm>
              <a:off x="3806825" y="511000"/>
              <a:ext cx="366700" cy="101800"/>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3"/>
            <p:cNvSpPr/>
            <p:nvPr/>
          </p:nvSpPr>
          <p:spPr>
            <a:xfrm>
              <a:off x="3788625" y="619175"/>
              <a:ext cx="1224425" cy="1058425"/>
            </a:xfrm>
            <a:custGeom>
              <a:avLst/>
              <a:gdLst/>
              <a:ahLst/>
              <a:cxnLst/>
              <a:rect l="l" t="t" r="r" b="b"/>
              <a:pathLst>
                <a:path w="48977" h="42337" extrusionOk="0">
                  <a:moveTo>
                    <a:pt x="48681" y="295"/>
                  </a:moveTo>
                  <a:lnTo>
                    <a:pt x="48681" y="39186"/>
                  </a:lnTo>
                  <a:cubicBezTo>
                    <a:pt x="48681" y="40760"/>
                    <a:pt x="47400" y="42041"/>
                    <a:pt x="45826" y="42041"/>
                  </a:cubicBezTo>
                  <a:lnTo>
                    <a:pt x="3151" y="42041"/>
                  </a:lnTo>
                  <a:cubicBezTo>
                    <a:pt x="1577" y="42041"/>
                    <a:pt x="297" y="40760"/>
                    <a:pt x="297" y="39186"/>
                  </a:cubicBezTo>
                  <a:lnTo>
                    <a:pt x="297" y="295"/>
                  </a:lnTo>
                  <a:close/>
                  <a:moveTo>
                    <a:pt x="0" y="0"/>
                  </a:moveTo>
                  <a:lnTo>
                    <a:pt x="0" y="39186"/>
                  </a:lnTo>
                  <a:cubicBezTo>
                    <a:pt x="0" y="40923"/>
                    <a:pt x="1414" y="42337"/>
                    <a:pt x="3151" y="42337"/>
                  </a:cubicBezTo>
                  <a:lnTo>
                    <a:pt x="45826" y="42337"/>
                  </a:lnTo>
                  <a:cubicBezTo>
                    <a:pt x="47563" y="42337"/>
                    <a:pt x="48977" y="40924"/>
                    <a:pt x="48976" y="39187"/>
                  </a:cubicBezTo>
                  <a:lnTo>
                    <a:pt x="48976" y="0"/>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2" name="Google Shape;1912;p53"/>
          <p:cNvGrpSpPr/>
          <p:nvPr/>
        </p:nvGrpSpPr>
        <p:grpSpPr>
          <a:xfrm>
            <a:off x="3011775" y="1950440"/>
            <a:ext cx="380623" cy="505928"/>
            <a:chOff x="5382225" y="1510350"/>
            <a:chExt cx="54075" cy="71875"/>
          </a:xfrm>
        </p:grpSpPr>
        <p:sp>
          <p:nvSpPr>
            <p:cNvPr id="1913" name="Google Shape;1913;p53"/>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53"/>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5" name="Google Shape;1915;p53"/>
          <p:cNvSpPr/>
          <p:nvPr/>
        </p:nvSpPr>
        <p:spPr>
          <a:xfrm>
            <a:off x="3496900" y="3611275"/>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3"/>
          <p:cNvSpPr txBox="1">
            <a:spLocks noGrp="1"/>
          </p:cNvSpPr>
          <p:nvPr>
            <p:ph type="title"/>
          </p:nvPr>
        </p:nvSpPr>
        <p:spPr>
          <a:xfrm>
            <a:off x="2943832" y="1710154"/>
            <a:ext cx="4501060" cy="1118097"/>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MX" sz="2800" dirty="0"/>
              <a:t>Codiseño e integración curricular (Adaptar)</a:t>
            </a:r>
          </a:p>
        </p:txBody>
      </p:sp>
      <p:sp>
        <p:nvSpPr>
          <p:cNvPr id="1917" name="Google Shape;1917;p53"/>
          <p:cNvSpPr txBox="1">
            <a:spLocks noGrp="1"/>
          </p:cNvSpPr>
          <p:nvPr>
            <p:ph type="title" idx="2"/>
          </p:nvPr>
        </p:nvSpPr>
        <p:spPr>
          <a:xfrm>
            <a:off x="1621951" y="2809835"/>
            <a:ext cx="1550100" cy="1223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960" name="Google Shape;1960;p53"/>
          <p:cNvSpPr/>
          <p:nvPr/>
        </p:nvSpPr>
        <p:spPr>
          <a:xfrm>
            <a:off x="3888662" y="1378848"/>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en 4">
            <a:extLst>
              <a:ext uri="{FF2B5EF4-FFF2-40B4-BE49-F238E27FC236}">
                <a16:creationId xmlns:a16="http://schemas.microsoft.com/office/drawing/2014/main" id="{F3A29006-94F6-4EF4-84A3-232BA1C6A1D1}"/>
              </a:ext>
            </a:extLst>
          </p:cNvPr>
          <p:cNvPicPr>
            <a:picLocks noChangeAspect="1"/>
          </p:cNvPicPr>
          <p:nvPr/>
        </p:nvPicPr>
        <p:blipFill rotWithShape="1">
          <a:blip r:embed="rId3"/>
          <a:srcRect b="52086"/>
          <a:stretch/>
        </p:blipFill>
        <p:spPr>
          <a:xfrm>
            <a:off x="3973387" y="2830109"/>
            <a:ext cx="5079916" cy="2313391"/>
          </a:xfrm>
          <a:prstGeom prst="rect">
            <a:avLst/>
          </a:prstGeom>
        </p:spPr>
      </p:pic>
      <p:pic>
        <p:nvPicPr>
          <p:cNvPr id="87" name="Imagen 86">
            <a:hlinkClick r:id="rId4"/>
            <a:extLst>
              <a:ext uri="{FF2B5EF4-FFF2-40B4-BE49-F238E27FC236}">
                <a16:creationId xmlns:a16="http://schemas.microsoft.com/office/drawing/2014/main" id="{51632A13-B7AB-4CE7-A47A-4CD815C205F8}"/>
              </a:ext>
            </a:extLst>
          </p:cNvPr>
          <p:cNvPicPr>
            <a:picLocks noChangeAspect="1"/>
          </p:cNvPicPr>
          <p:nvPr/>
        </p:nvPicPr>
        <p:blipFill>
          <a:blip r:embed="rId5"/>
          <a:stretch>
            <a:fillRect/>
          </a:stretch>
        </p:blipFill>
        <p:spPr>
          <a:xfrm>
            <a:off x="0" y="4793067"/>
            <a:ext cx="367038" cy="367038"/>
          </a:xfrm>
          <a:prstGeom prst="rect">
            <a:avLst/>
          </a:prstGeom>
        </p:spPr>
      </p:pic>
      <p:sp>
        <p:nvSpPr>
          <p:cNvPr id="88" name="Google Shape;1970;p54">
            <a:extLst>
              <a:ext uri="{FF2B5EF4-FFF2-40B4-BE49-F238E27FC236}">
                <a16:creationId xmlns:a16="http://schemas.microsoft.com/office/drawing/2014/main" id="{3B6EAC64-12AE-4554-83E0-5CFE73CF5203}"/>
              </a:ext>
            </a:extLst>
          </p:cNvPr>
          <p:cNvSpPr/>
          <p:nvPr/>
        </p:nvSpPr>
        <p:spPr>
          <a:xfrm>
            <a:off x="6276027" y="3114533"/>
            <a:ext cx="502373" cy="4958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sp>
        <p:nvSpPr>
          <p:cNvPr id="1965" name="Google Shape;1965;p54"/>
          <p:cNvSpPr txBox="1">
            <a:spLocks noGrp="1"/>
          </p:cNvSpPr>
          <p:nvPr>
            <p:ph type="title"/>
          </p:nvPr>
        </p:nvSpPr>
        <p:spPr>
          <a:xfrm>
            <a:off x="719999" y="740175"/>
            <a:ext cx="6909993"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MX" sz="2800" dirty="0"/>
              <a:t>Planificación colectiva entre docentes</a:t>
            </a:r>
          </a:p>
        </p:txBody>
      </p:sp>
      <p:sp>
        <p:nvSpPr>
          <p:cNvPr id="1966" name="Google Shape;1966;p54"/>
          <p:cNvSpPr txBox="1">
            <a:spLocks noGrp="1"/>
          </p:cNvSpPr>
          <p:nvPr>
            <p:ph type="subTitle" idx="1"/>
          </p:nvPr>
        </p:nvSpPr>
        <p:spPr>
          <a:xfrm rot="-218">
            <a:off x="594136" y="1510893"/>
            <a:ext cx="6331566" cy="21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Es un proceso en el que los maestros colaboran para diseñar estrategias de enseñanza, adaptando el currículo a las necesidades y contextos de sus estudiantes. Este trabajo en equipo permite compartir experiencias, enfoques y recursos, enriqueciendo la práctica docente.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Al planificar en conjunto, se pueden abordar los contenidos de manera interdisciplinaria, fortalecer la integración curricular y diseñar proyectos que conecten con la realidad del alumnado. Además, favorece la toma de decisiones informadas y la construcción de un ambiente escolar más cohesionado, donde todos los docentes contribuyen al aprendizaje significativo de los estudiantes.</a:t>
            </a:r>
            <a:endParaRPr dirty="0"/>
          </a:p>
        </p:txBody>
      </p:sp>
      <p:grpSp>
        <p:nvGrpSpPr>
          <p:cNvPr id="1967" name="Google Shape;1967;p54"/>
          <p:cNvGrpSpPr/>
          <p:nvPr/>
        </p:nvGrpSpPr>
        <p:grpSpPr>
          <a:xfrm>
            <a:off x="5997037" y="357840"/>
            <a:ext cx="380623" cy="505928"/>
            <a:chOff x="5382225" y="1510350"/>
            <a:chExt cx="54075" cy="71875"/>
          </a:xfrm>
        </p:grpSpPr>
        <p:sp>
          <p:nvSpPr>
            <p:cNvPr id="1968" name="Google Shape;1968;p54"/>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54"/>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1" name="Google Shape;1971;p54"/>
          <p:cNvSpPr/>
          <p:nvPr/>
        </p:nvSpPr>
        <p:spPr>
          <a:xfrm>
            <a:off x="7074525" y="2190213"/>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54"/>
          <p:cNvSpPr/>
          <p:nvPr/>
        </p:nvSpPr>
        <p:spPr>
          <a:xfrm>
            <a:off x="4958575" y="1123762"/>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3391;p73">
            <a:extLst>
              <a:ext uri="{FF2B5EF4-FFF2-40B4-BE49-F238E27FC236}">
                <a16:creationId xmlns:a16="http://schemas.microsoft.com/office/drawing/2014/main" id="{BCCE88A0-BCC9-4AAD-9C8B-164E926DDAA5}"/>
              </a:ext>
            </a:extLst>
          </p:cNvPr>
          <p:cNvGrpSpPr/>
          <p:nvPr/>
        </p:nvGrpSpPr>
        <p:grpSpPr>
          <a:xfrm rot="-803321">
            <a:off x="6614597" y="3556391"/>
            <a:ext cx="1137755" cy="1233074"/>
            <a:chOff x="3494625" y="1965321"/>
            <a:chExt cx="526487" cy="570595"/>
          </a:xfrm>
        </p:grpSpPr>
        <p:sp>
          <p:nvSpPr>
            <p:cNvPr id="42" name="Google Shape;3392;p73">
              <a:extLst>
                <a:ext uri="{FF2B5EF4-FFF2-40B4-BE49-F238E27FC236}">
                  <a16:creationId xmlns:a16="http://schemas.microsoft.com/office/drawing/2014/main" id="{F672BB32-9044-4334-AB46-0653A1BC5EB4}"/>
                </a:ext>
              </a:extLst>
            </p:cNvPr>
            <p:cNvSpPr/>
            <p:nvPr/>
          </p:nvSpPr>
          <p:spPr>
            <a:xfrm>
              <a:off x="3494625" y="1965321"/>
              <a:ext cx="526487" cy="570595"/>
            </a:xfrm>
            <a:custGeom>
              <a:avLst/>
              <a:gdLst/>
              <a:ahLst/>
              <a:cxnLst/>
              <a:rect l="l" t="t" r="r" b="b"/>
              <a:pathLst>
                <a:path w="15756" h="17076" extrusionOk="0">
                  <a:moveTo>
                    <a:pt x="7658" y="1"/>
                  </a:moveTo>
                  <a:cubicBezTo>
                    <a:pt x="7192" y="15"/>
                    <a:pt x="6941" y="257"/>
                    <a:pt x="6869" y="537"/>
                  </a:cubicBezTo>
                  <a:cubicBezTo>
                    <a:pt x="6804" y="541"/>
                    <a:pt x="6733" y="552"/>
                    <a:pt x="6655" y="570"/>
                  </a:cubicBezTo>
                  <a:cubicBezTo>
                    <a:pt x="6528" y="599"/>
                    <a:pt x="6398" y="652"/>
                    <a:pt x="6256" y="729"/>
                  </a:cubicBezTo>
                  <a:cubicBezTo>
                    <a:pt x="6244" y="736"/>
                    <a:pt x="6234" y="742"/>
                    <a:pt x="6223" y="748"/>
                  </a:cubicBezTo>
                  <a:cubicBezTo>
                    <a:pt x="6175" y="737"/>
                    <a:pt x="6122" y="732"/>
                    <a:pt x="6065" y="732"/>
                  </a:cubicBezTo>
                  <a:cubicBezTo>
                    <a:pt x="5991" y="732"/>
                    <a:pt x="5912" y="742"/>
                    <a:pt x="5823" y="762"/>
                  </a:cubicBezTo>
                  <a:cubicBezTo>
                    <a:pt x="5704" y="790"/>
                    <a:pt x="5586" y="836"/>
                    <a:pt x="5471" y="897"/>
                  </a:cubicBezTo>
                  <a:cubicBezTo>
                    <a:pt x="5361" y="958"/>
                    <a:pt x="5272" y="1020"/>
                    <a:pt x="5202" y="1084"/>
                  </a:cubicBezTo>
                  <a:cubicBezTo>
                    <a:pt x="5160" y="1122"/>
                    <a:pt x="5125" y="1162"/>
                    <a:pt x="5098" y="1200"/>
                  </a:cubicBezTo>
                  <a:cubicBezTo>
                    <a:pt x="5039" y="1186"/>
                    <a:pt x="4978" y="1180"/>
                    <a:pt x="4916" y="1180"/>
                  </a:cubicBezTo>
                  <a:lnTo>
                    <a:pt x="4900" y="1180"/>
                  </a:lnTo>
                  <a:cubicBezTo>
                    <a:pt x="4804" y="1181"/>
                    <a:pt x="4702" y="1199"/>
                    <a:pt x="4586" y="1228"/>
                  </a:cubicBezTo>
                  <a:cubicBezTo>
                    <a:pt x="4474" y="1259"/>
                    <a:pt x="4358" y="1306"/>
                    <a:pt x="4234" y="1374"/>
                  </a:cubicBezTo>
                  <a:cubicBezTo>
                    <a:pt x="4104" y="1442"/>
                    <a:pt x="3981" y="1530"/>
                    <a:pt x="3867" y="1636"/>
                  </a:cubicBezTo>
                  <a:cubicBezTo>
                    <a:pt x="3762" y="1730"/>
                    <a:pt x="3685" y="1818"/>
                    <a:pt x="3625" y="1904"/>
                  </a:cubicBezTo>
                  <a:cubicBezTo>
                    <a:pt x="3531" y="1837"/>
                    <a:pt x="3418" y="1800"/>
                    <a:pt x="3295" y="1800"/>
                  </a:cubicBezTo>
                  <a:cubicBezTo>
                    <a:pt x="3237" y="1800"/>
                    <a:pt x="3177" y="1807"/>
                    <a:pt x="3113" y="1825"/>
                  </a:cubicBezTo>
                  <a:cubicBezTo>
                    <a:pt x="3006" y="1852"/>
                    <a:pt x="2892" y="1907"/>
                    <a:pt x="2742" y="2002"/>
                  </a:cubicBezTo>
                  <a:cubicBezTo>
                    <a:pt x="2616" y="2083"/>
                    <a:pt x="2485" y="2184"/>
                    <a:pt x="2343" y="2314"/>
                  </a:cubicBezTo>
                  <a:cubicBezTo>
                    <a:pt x="1720" y="2880"/>
                    <a:pt x="1859" y="3479"/>
                    <a:pt x="2196" y="3850"/>
                  </a:cubicBezTo>
                  <a:cubicBezTo>
                    <a:pt x="2296" y="3961"/>
                    <a:pt x="2414" y="4043"/>
                    <a:pt x="2542" y="4095"/>
                  </a:cubicBezTo>
                  <a:cubicBezTo>
                    <a:pt x="2557" y="4166"/>
                    <a:pt x="2584" y="4242"/>
                    <a:pt x="2627" y="4325"/>
                  </a:cubicBezTo>
                  <a:cubicBezTo>
                    <a:pt x="2695" y="4452"/>
                    <a:pt x="2774" y="4568"/>
                    <a:pt x="2864" y="4668"/>
                  </a:cubicBezTo>
                  <a:cubicBezTo>
                    <a:pt x="2968" y="4782"/>
                    <a:pt x="3114" y="4844"/>
                    <a:pt x="3276" y="4844"/>
                  </a:cubicBezTo>
                  <a:cubicBezTo>
                    <a:pt x="3337" y="4844"/>
                    <a:pt x="3403" y="4835"/>
                    <a:pt x="3469" y="4816"/>
                  </a:cubicBezTo>
                  <a:cubicBezTo>
                    <a:pt x="3577" y="4788"/>
                    <a:pt x="3699" y="4730"/>
                    <a:pt x="3851" y="4635"/>
                  </a:cubicBezTo>
                  <a:cubicBezTo>
                    <a:pt x="3983" y="4553"/>
                    <a:pt x="4113" y="4453"/>
                    <a:pt x="4237" y="4340"/>
                  </a:cubicBezTo>
                  <a:cubicBezTo>
                    <a:pt x="4253" y="4326"/>
                    <a:pt x="4266" y="4312"/>
                    <a:pt x="4281" y="4299"/>
                  </a:cubicBezTo>
                  <a:lnTo>
                    <a:pt x="4281" y="4299"/>
                  </a:lnTo>
                  <a:cubicBezTo>
                    <a:pt x="4273" y="4337"/>
                    <a:pt x="4267" y="4377"/>
                    <a:pt x="4267" y="4421"/>
                  </a:cubicBezTo>
                  <a:cubicBezTo>
                    <a:pt x="4267" y="4485"/>
                    <a:pt x="4279" y="4547"/>
                    <a:pt x="4302" y="4606"/>
                  </a:cubicBezTo>
                  <a:lnTo>
                    <a:pt x="4463" y="5273"/>
                  </a:lnTo>
                  <a:cubicBezTo>
                    <a:pt x="4482" y="5349"/>
                    <a:pt x="4518" y="5419"/>
                    <a:pt x="4567" y="5475"/>
                  </a:cubicBezTo>
                  <a:lnTo>
                    <a:pt x="4571" y="5506"/>
                  </a:lnTo>
                  <a:lnTo>
                    <a:pt x="4571" y="5577"/>
                  </a:lnTo>
                  <a:lnTo>
                    <a:pt x="4353" y="5800"/>
                  </a:lnTo>
                  <a:cubicBezTo>
                    <a:pt x="4299" y="5769"/>
                    <a:pt x="4246" y="5730"/>
                    <a:pt x="4198" y="5684"/>
                  </a:cubicBezTo>
                  <a:cubicBezTo>
                    <a:pt x="4115" y="5605"/>
                    <a:pt x="4050" y="5519"/>
                    <a:pt x="3989" y="5414"/>
                  </a:cubicBezTo>
                  <a:cubicBezTo>
                    <a:pt x="3890" y="5240"/>
                    <a:pt x="3705" y="5132"/>
                    <a:pt x="3506" y="5132"/>
                  </a:cubicBezTo>
                  <a:cubicBezTo>
                    <a:pt x="3221" y="5132"/>
                    <a:pt x="2983" y="5346"/>
                    <a:pt x="2952" y="5631"/>
                  </a:cubicBezTo>
                  <a:cubicBezTo>
                    <a:pt x="2938" y="5773"/>
                    <a:pt x="2905" y="5899"/>
                    <a:pt x="2856" y="6005"/>
                  </a:cubicBezTo>
                  <a:cubicBezTo>
                    <a:pt x="2803" y="6116"/>
                    <a:pt x="2725" y="6214"/>
                    <a:pt x="2637" y="6276"/>
                  </a:cubicBezTo>
                  <a:cubicBezTo>
                    <a:pt x="2454" y="6406"/>
                    <a:pt x="2367" y="6632"/>
                    <a:pt x="2417" y="6852"/>
                  </a:cubicBezTo>
                  <a:cubicBezTo>
                    <a:pt x="2467" y="7072"/>
                    <a:pt x="2643" y="7239"/>
                    <a:pt x="2864" y="7277"/>
                  </a:cubicBezTo>
                  <a:cubicBezTo>
                    <a:pt x="2899" y="7282"/>
                    <a:pt x="2930" y="7289"/>
                    <a:pt x="2962" y="7300"/>
                  </a:cubicBezTo>
                  <a:cubicBezTo>
                    <a:pt x="2820" y="7526"/>
                    <a:pt x="2716" y="7778"/>
                    <a:pt x="2654" y="8044"/>
                  </a:cubicBezTo>
                  <a:cubicBezTo>
                    <a:pt x="2490" y="7518"/>
                    <a:pt x="2226" y="7124"/>
                    <a:pt x="1751" y="7124"/>
                  </a:cubicBezTo>
                  <a:cubicBezTo>
                    <a:pt x="1633" y="7124"/>
                    <a:pt x="1517" y="7152"/>
                    <a:pt x="1407" y="7208"/>
                  </a:cubicBezTo>
                  <a:cubicBezTo>
                    <a:pt x="1193" y="7315"/>
                    <a:pt x="1041" y="7500"/>
                    <a:pt x="963" y="7743"/>
                  </a:cubicBezTo>
                  <a:cubicBezTo>
                    <a:pt x="768" y="8358"/>
                    <a:pt x="1091" y="9457"/>
                    <a:pt x="1924" y="11012"/>
                  </a:cubicBezTo>
                  <a:cubicBezTo>
                    <a:pt x="1989" y="11200"/>
                    <a:pt x="2056" y="11386"/>
                    <a:pt x="2124" y="11573"/>
                  </a:cubicBezTo>
                  <a:cubicBezTo>
                    <a:pt x="1537" y="11117"/>
                    <a:pt x="1078" y="10885"/>
                    <a:pt x="749" y="10885"/>
                  </a:cubicBezTo>
                  <a:cubicBezTo>
                    <a:pt x="452" y="10885"/>
                    <a:pt x="204" y="11045"/>
                    <a:pt x="89" y="11313"/>
                  </a:cubicBezTo>
                  <a:cubicBezTo>
                    <a:pt x="0" y="11516"/>
                    <a:pt x="2" y="11735"/>
                    <a:pt x="95" y="11951"/>
                  </a:cubicBezTo>
                  <a:cubicBezTo>
                    <a:pt x="222" y="12248"/>
                    <a:pt x="557" y="12540"/>
                    <a:pt x="976" y="12806"/>
                  </a:cubicBezTo>
                  <a:cubicBezTo>
                    <a:pt x="869" y="12879"/>
                    <a:pt x="784" y="12983"/>
                    <a:pt x="728" y="13111"/>
                  </a:cubicBezTo>
                  <a:cubicBezTo>
                    <a:pt x="642" y="13310"/>
                    <a:pt x="643" y="13527"/>
                    <a:pt x="732" y="13741"/>
                  </a:cubicBezTo>
                  <a:cubicBezTo>
                    <a:pt x="951" y="14264"/>
                    <a:pt x="1827" y="14837"/>
                    <a:pt x="3336" y="15446"/>
                  </a:cubicBezTo>
                  <a:cubicBezTo>
                    <a:pt x="3592" y="16215"/>
                    <a:pt x="4229" y="16760"/>
                    <a:pt x="4987" y="16834"/>
                  </a:cubicBezTo>
                  <a:lnTo>
                    <a:pt x="7535" y="17073"/>
                  </a:lnTo>
                  <a:cubicBezTo>
                    <a:pt x="7551" y="17075"/>
                    <a:pt x="7566" y="17076"/>
                    <a:pt x="7581" y="17076"/>
                  </a:cubicBezTo>
                  <a:lnTo>
                    <a:pt x="7990" y="17076"/>
                  </a:lnTo>
                  <a:cubicBezTo>
                    <a:pt x="8005" y="17076"/>
                    <a:pt x="8019" y="17074"/>
                    <a:pt x="8035" y="17073"/>
                  </a:cubicBezTo>
                  <a:lnTo>
                    <a:pt x="10584" y="16832"/>
                  </a:lnTo>
                  <a:cubicBezTo>
                    <a:pt x="11498" y="16744"/>
                    <a:pt x="12237" y="15953"/>
                    <a:pt x="12341" y="14952"/>
                  </a:cubicBezTo>
                  <a:lnTo>
                    <a:pt x="12341" y="14947"/>
                  </a:lnTo>
                  <a:cubicBezTo>
                    <a:pt x="13893" y="14335"/>
                    <a:pt x="14793" y="13752"/>
                    <a:pt x="15020" y="13215"/>
                  </a:cubicBezTo>
                  <a:cubicBezTo>
                    <a:pt x="15110" y="13000"/>
                    <a:pt x="15112" y="12780"/>
                    <a:pt x="15025" y="12580"/>
                  </a:cubicBezTo>
                  <a:cubicBezTo>
                    <a:pt x="14970" y="12453"/>
                    <a:pt x="14884" y="12349"/>
                    <a:pt x="14778" y="12276"/>
                  </a:cubicBezTo>
                  <a:cubicBezTo>
                    <a:pt x="15197" y="12010"/>
                    <a:pt x="15533" y="11718"/>
                    <a:pt x="15659" y="11421"/>
                  </a:cubicBezTo>
                  <a:cubicBezTo>
                    <a:pt x="15754" y="11206"/>
                    <a:pt x="15756" y="10985"/>
                    <a:pt x="15668" y="10783"/>
                  </a:cubicBezTo>
                  <a:cubicBezTo>
                    <a:pt x="15552" y="10515"/>
                    <a:pt x="15304" y="10355"/>
                    <a:pt x="15007" y="10355"/>
                  </a:cubicBezTo>
                  <a:cubicBezTo>
                    <a:pt x="14679" y="10355"/>
                    <a:pt x="14220" y="10586"/>
                    <a:pt x="13632" y="11043"/>
                  </a:cubicBezTo>
                  <a:cubicBezTo>
                    <a:pt x="13700" y="10858"/>
                    <a:pt x="13768" y="10670"/>
                    <a:pt x="13832" y="10481"/>
                  </a:cubicBezTo>
                  <a:cubicBezTo>
                    <a:pt x="14665" y="8928"/>
                    <a:pt x="14988" y="7827"/>
                    <a:pt x="14793" y="7213"/>
                  </a:cubicBezTo>
                  <a:cubicBezTo>
                    <a:pt x="14718" y="6971"/>
                    <a:pt x="14563" y="6785"/>
                    <a:pt x="14349" y="6678"/>
                  </a:cubicBezTo>
                  <a:cubicBezTo>
                    <a:pt x="14237" y="6623"/>
                    <a:pt x="14121" y="6594"/>
                    <a:pt x="14005" y="6594"/>
                  </a:cubicBezTo>
                  <a:cubicBezTo>
                    <a:pt x="13339" y="6594"/>
                    <a:pt x="13087" y="7366"/>
                    <a:pt x="12948" y="8195"/>
                  </a:cubicBezTo>
                  <a:cubicBezTo>
                    <a:pt x="12868" y="7717"/>
                    <a:pt x="12650" y="7269"/>
                    <a:pt x="12321" y="6931"/>
                  </a:cubicBezTo>
                  <a:lnTo>
                    <a:pt x="12314" y="6923"/>
                  </a:lnTo>
                  <a:cubicBezTo>
                    <a:pt x="12464" y="6867"/>
                    <a:pt x="12587" y="6747"/>
                    <a:pt x="12642" y="6588"/>
                  </a:cubicBezTo>
                  <a:cubicBezTo>
                    <a:pt x="12716" y="6377"/>
                    <a:pt x="12836" y="6083"/>
                    <a:pt x="13026" y="5973"/>
                  </a:cubicBezTo>
                  <a:cubicBezTo>
                    <a:pt x="13209" y="5868"/>
                    <a:pt x="13315" y="5672"/>
                    <a:pt x="13304" y="5461"/>
                  </a:cubicBezTo>
                  <a:cubicBezTo>
                    <a:pt x="13292" y="5251"/>
                    <a:pt x="13164" y="5066"/>
                    <a:pt x="12969" y="4982"/>
                  </a:cubicBezTo>
                  <a:cubicBezTo>
                    <a:pt x="12873" y="4940"/>
                    <a:pt x="12779" y="4861"/>
                    <a:pt x="12704" y="4758"/>
                  </a:cubicBezTo>
                  <a:cubicBezTo>
                    <a:pt x="12637" y="4667"/>
                    <a:pt x="12585" y="4571"/>
                    <a:pt x="12543" y="4456"/>
                  </a:cubicBezTo>
                  <a:cubicBezTo>
                    <a:pt x="12526" y="4409"/>
                    <a:pt x="12503" y="4366"/>
                    <a:pt x="12474" y="4325"/>
                  </a:cubicBezTo>
                  <a:cubicBezTo>
                    <a:pt x="12601" y="4263"/>
                    <a:pt x="12717" y="4169"/>
                    <a:pt x="12813" y="4047"/>
                  </a:cubicBezTo>
                  <a:cubicBezTo>
                    <a:pt x="12914" y="3918"/>
                    <a:pt x="12977" y="3774"/>
                    <a:pt x="13000" y="3626"/>
                  </a:cubicBezTo>
                  <a:cubicBezTo>
                    <a:pt x="13130" y="3561"/>
                    <a:pt x="13235" y="3478"/>
                    <a:pt x="13311" y="3380"/>
                  </a:cubicBezTo>
                  <a:cubicBezTo>
                    <a:pt x="13376" y="3299"/>
                    <a:pt x="13509" y="3076"/>
                    <a:pt x="13369" y="2769"/>
                  </a:cubicBezTo>
                  <a:cubicBezTo>
                    <a:pt x="13340" y="2705"/>
                    <a:pt x="13302" y="2641"/>
                    <a:pt x="13252" y="2575"/>
                  </a:cubicBezTo>
                  <a:cubicBezTo>
                    <a:pt x="13209" y="2517"/>
                    <a:pt x="13151" y="2454"/>
                    <a:pt x="13076" y="2384"/>
                  </a:cubicBezTo>
                  <a:cubicBezTo>
                    <a:pt x="13009" y="2319"/>
                    <a:pt x="12927" y="2249"/>
                    <a:pt x="12824" y="2168"/>
                  </a:cubicBezTo>
                  <a:cubicBezTo>
                    <a:pt x="12698" y="2068"/>
                    <a:pt x="12564" y="1991"/>
                    <a:pt x="12430" y="1939"/>
                  </a:cubicBezTo>
                  <a:cubicBezTo>
                    <a:pt x="12284" y="1883"/>
                    <a:pt x="12156" y="1854"/>
                    <a:pt x="12035" y="1854"/>
                  </a:cubicBezTo>
                  <a:lnTo>
                    <a:pt x="12033" y="1854"/>
                  </a:lnTo>
                  <a:cubicBezTo>
                    <a:pt x="11970" y="1549"/>
                    <a:pt x="11688" y="1423"/>
                    <a:pt x="11594" y="1381"/>
                  </a:cubicBezTo>
                  <a:cubicBezTo>
                    <a:pt x="11440" y="1312"/>
                    <a:pt x="11314" y="1271"/>
                    <a:pt x="11201" y="1254"/>
                  </a:cubicBezTo>
                  <a:cubicBezTo>
                    <a:pt x="11190" y="1242"/>
                    <a:pt x="11178" y="1232"/>
                    <a:pt x="11167" y="1220"/>
                  </a:cubicBezTo>
                  <a:cubicBezTo>
                    <a:pt x="11090" y="1150"/>
                    <a:pt x="10999" y="1091"/>
                    <a:pt x="10884" y="1039"/>
                  </a:cubicBezTo>
                  <a:cubicBezTo>
                    <a:pt x="10759" y="983"/>
                    <a:pt x="10626" y="955"/>
                    <a:pt x="10491" y="955"/>
                  </a:cubicBezTo>
                  <a:lnTo>
                    <a:pt x="10478" y="955"/>
                  </a:lnTo>
                  <a:cubicBezTo>
                    <a:pt x="10362" y="957"/>
                    <a:pt x="10254" y="979"/>
                    <a:pt x="10158" y="1018"/>
                  </a:cubicBezTo>
                  <a:cubicBezTo>
                    <a:pt x="10065" y="868"/>
                    <a:pt x="9885" y="687"/>
                    <a:pt x="9533" y="628"/>
                  </a:cubicBezTo>
                  <a:cubicBezTo>
                    <a:pt x="9474" y="617"/>
                    <a:pt x="9413" y="613"/>
                    <a:pt x="9357" y="613"/>
                  </a:cubicBezTo>
                  <a:cubicBezTo>
                    <a:pt x="9313" y="613"/>
                    <a:pt x="9270" y="616"/>
                    <a:pt x="9222" y="622"/>
                  </a:cubicBezTo>
                  <a:cubicBezTo>
                    <a:pt x="9205" y="626"/>
                    <a:pt x="9187" y="628"/>
                    <a:pt x="9170" y="632"/>
                  </a:cubicBezTo>
                  <a:cubicBezTo>
                    <a:pt x="9101" y="594"/>
                    <a:pt x="9018" y="565"/>
                    <a:pt x="8919" y="548"/>
                  </a:cubicBezTo>
                  <a:cubicBezTo>
                    <a:pt x="8843" y="534"/>
                    <a:pt x="8765" y="528"/>
                    <a:pt x="8689" y="528"/>
                  </a:cubicBezTo>
                  <a:cubicBezTo>
                    <a:pt x="8624" y="528"/>
                    <a:pt x="8560" y="534"/>
                    <a:pt x="8497" y="544"/>
                  </a:cubicBezTo>
                  <a:cubicBezTo>
                    <a:pt x="8450" y="344"/>
                    <a:pt x="8326" y="180"/>
                    <a:pt x="8142" y="90"/>
                  </a:cubicBezTo>
                  <a:cubicBezTo>
                    <a:pt x="8017" y="29"/>
                    <a:pt x="7874" y="1"/>
                    <a:pt x="7702"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393;p73">
              <a:extLst>
                <a:ext uri="{FF2B5EF4-FFF2-40B4-BE49-F238E27FC236}">
                  <a16:creationId xmlns:a16="http://schemas.microsoft.com/office/drawing/2014/main" id="{403C22E4-93B0-4645-BCEF-1EDAE2F39AB0}"/>
                </a:ext>
              </a:extLst>
            </p:cNvPr>
            <p:cNvSpPr/>
            <p:nvPr/>
          </p:nvSpPr>
          <p:spPr>
            <a:xfrm>
              <a:off x="3594739" y="2120036"/>
              <a:ext cx="317877" cy="399409"/>
            </a:xfrm>
            <a:custGeom>
              <a:avLst/>
              <a:gdLst/>
              <a:ahLst/>
              <a:cxnLst/>
              <a:rect l="l" t="t" r="r" b="b"/>
              <a:pathLst>
                <a:path w="9513" h="11953" extrusionOk="0">
                  <a:moveTo>
                    <a:pt x="2031" y="1"/>
                  </a:moveTo>
                  <a:lnTo>
                    <a:pt x="2031" y="1146"/>
                  </a:lnTo>
                  <a:lnTo>
                    <a:pt x="573" y="2640"/>
                  </a:lnTo>
                  <a:cubicBezTo>
                    <a:pt x="192" y="3031"/>
                    <a:pt x="1" y="3607"/>
                    <a:pt x="61" y="4186"/>
                  </a:cubicBezTo>
                  <a:lnTo>
                    <a:pt x="689" y="10270"/>
                  </a:lnTo>
                  <a:cubicBezTo>
                    <a:pt x="770" y="11044"/>
                    <a:pt x="1319" y="11647"/>
                    <a:pt x="2004" y="11714"/>
                  </a:cubicBezTo>
                  <a:lnTo>
                    <a:pt x="4553" y="11952"/>
                  </a:lnTo>
                  <a:lnTo>
                    <a:pt x="4960" y="11952"/>
                  </a:lnTo>
                  <a:lnTo>
                    <a:pt x="7509" y="11714"/>
                  </a:lnTo>
                  <a:cubicBezTo>
                    <a:pt x="8194" y="11647"/>
                    <a:pt x="8743" y="11044"/>
                    <a:pt x="8824" y="10270"/>
                  </a:cubicBezTo>
                  <a:lnTo>
                    <a:pt x="9452" y="4186"/>
                  </a:lnTo>
                  <a:cubicBezTo>
                    <a:pt x="9512" y="3607"/>
                    <a:pt x="9321" y="3031"/>
                    <a:pt x="8940" y="2639"/>
                  </a:cubicBezTo>
                  <a:lnTo>
                    <a:pt x="7480" y="1143"/>
                  </a:lnTo>
                  <a:lnTo>
                    <a:pt x="7480" y="1"/>
                  </a:lnTo>
                  <a:lnTo>
                    <a:pt x="4756" y="79"/>
                  </a:lnTo>
                  <a:lnTo>
                    <a:pt x="2031" y="1"/>
                  </a:lnTo>
                  <a:close/>
                </a:path>
              </a:pathLst>
            </a:custGeom>
            <a:solidFill>
              <a:srgbClr val="FBF0E4"/>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394;p73">
              <a:extLst>
                <a:ext uri="{FF2B5EF4-FFF2-40B4-BE49-F238E27FC236}">
                  <a16:creationId xmlns:a16="http://schemas.microsoft.com/office/drawing/2014/main" id="{C3EB6250-DA07-47A7-AFF2-09135FC25448}"/>
                </a:ext>
              </a:extLst>
            </p:cNvPr>
            <p:cNvSpPr/>
            <p:nvPr/>
          </p:nvSpPr>
          <p:spPr>
            <a:xfrm>
              <a:off x="3651746" y="2482097"/>
              <a:ext cx="214558" cy="15371"/>
            </a:xfrm>
            <a:custGeom>
              <a:avLst/>
              <a:gdLst/>
              <a:ahLst/>
              <a:cxnLst/>
              <a:rect l="l" t="t" r="r" b="b"/>
              <a:pathLst>
                <a:path w="6421" h="460" extrusionOk="0">
                  <a:moveTo>
                    <a:pt x="3211" y="0"/>
                  </a:moveTo>
                  <a:cubicBezTo>
                    <a:pt x="1438" y="0"/>
                    <a:pt x="1" y="102"/>
                    <a:pt x="1" y="229"/>
                  </a:cubicBezTo>
                  <a:cubicBezTo>
                    <a:pt x="1" y="358"/>
                    <a:pt x="1438" y="460"/>
                    <a:pt x="3211" y="460"/>
                  </a:cubicBezTo>
                  <a:cubicBezTo>
                    <a:pt x="4984" y="460"/>
                    <a:pt x="6421" y="358"/>
                    <a:pt x="6421" y="229"/>
                  </a:cubicBezTo>
                  <a:cubicBezTo>
                    <a:pt x="6421" y="103"/>
                    <a:pt x="4984" y="0"/>
                    <a:pt x="3211" y="0"/>
                  </a:cubicBez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395;p73">
              <a:extLst>
                <a:ext uri="{FF2B5EF4-FFF2-40B4-BE49-F238E27FC236}">
                  <a16:creationId xmlns:a16="http://schemas.microsoft.com/office/drawing/2014/main" id="{065BF061-A473-41AF-B26B-89BA7BAAC223}"/>
                </a:ext>
              </a:extLst>
            </p:cNvPr>
            <p:cNvSpPr/>
            <p:nvPr/>
          </p:nvSpPr>
          <p:spPr>
            <a:xfrm>
              <a:off x="3662473" y="2128858"/>
              <a:ext cx="182112" cy="21018"/>
            </a:xfrm>
            <a:custGeom>
              <a:avLst/>
              <a:gdLst/>
              <a:ahLst/>
              <a:cxnLst/>
              <a:rect l="l" t="t" r="r" b="b"/>
              <a:pathLst>
                <a:path w="5450" h="629" extrusionOk="0">
                  <a:moveTo>
                    <a:pt x="1" y="1"/>
                  </a:moveTo>
                  <a:lnTo>
                    <a:pt x="1" y="540"/>
                  </a:lnTo>
                  <a:cubicBezTo>
                    <a:pt x="275" y="561"/>
                    <a:pt x="1208" y="628"/>
                    <a:pt x="2261" y="628"/>
                  </a:cubicBezTo>
                  <a:cubicBezTo>
                    <a:pt x="3416" y="628"/>
                    <a:pt x="4715" y="548"/>
                    <a:pt x="5450" y="237"/>
                  </a:cubicBezTo>
                  <a:lnTo>
                    <a:pt x="5450" y="163"/>
                  </a:lnTo>
                  <a:lnTo>
                    <a:pt x="1" y="1"/>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396;p73">
              <a:extLst>
                <a:ext uri="{FF2B5EF4-FFF2-40B4-BE49-F238E27FC236}">
                  <a16:creationId xmlns:a16="http://schemas.microsoft.com/office/drawing/2014/main" id="{E719246D-EA65-4621-88C7-FE2EBC810091}"/>
                </a:ext>
              </a:extLst>
            </p:cNvPr>
            <p:cNvSpPr/>
            <p:nvPr/>
          </p:nvSpPr>
          <p:spPr>
            <a:xfrm>
              <a:off x="3652749" y="2112083"/>
              <a:ext cx="203096" cy="30140"/>
            </a:xfrm>
            <a:custGeom>
              <a:avLst/>
              <a:gdLst/>
              <a:ahLst/>
              <a:cxnLst/>
              <a:rect l="l" t="t" r="r" b="b"/>
              <a:pathLst>
                <a:path w="6078" h="902" extrusionOk="0">
                  <a:moveTo>
                    <a:pt x="0" y="41"/>
                  </a:moveTo>
                  <a:cubicBezTo>
                    <a:pt x="0" y="41"/>
                    <a:pt x="0" y="41"/>
                    <a:pt x="0" y="41"/>
                  </a:cubicBezTo>
                  <a:lnTo>
                    <a:pt x="0" y="41"/>
                  </a:lnTo>
                  <a:lnTo>
                    <a:pt x="0" y="41"/>
                  </a:lnTo>
                  <a:close/>
                  <a:moveTo>
                    <a:pt x="6077" y="0"/>
                  </a:moveTo>
                  <a:lnTo>
                    <a:pt x="6077" y="0"/>
                  </a:lnTo>
                  <a:cubicBezTo>
                    <a:pt x="6077" y="0"/>
                    <a:pt x="5733" y="2"/>
                    <a:pt x="5207" y="8"/>
                  </a:cubicBezTo>
                  <a:lnTo>
                    <a:pt x="5165" y="8"/>
                  </a:lnTo>
                  <a:cubicBezTo>
                    <a:pt x="3981" y="19"/>
                    <a:pt x="1929" y="38"/>
                    <a:pt x="800" y="43"/>
                  </a:cubicBezTo>
                  <a:lnTo>
                    <a:pt x="778" y="43"/>
                  </a:lnTo>
                  <a:cubicBezTo>
                    <a:pt x="630" y="43"/>
                    <a:pt x="498" y="43"/>
                    <a:pt x="387" y="44"/>
                  </a:cubicBezTo>
                  <a:lnTo>
                    <a:pt x="346" y="44"/>
                  </a:lnTo>
                  <a:cubicBezTo>
                    <a:pt x="131" y="44"/>
                    <a:pt x="4" y="44"/>
                    <a:pt x="0" y="41"/>
                  </a:cubicBezTo>
                  <a:lnTo>
                    <a:pt x="0" y="41"/>
                  </a:lnTo>
                  <a:lnTo>
                    <a:pt x="176" y="764"/>
                  </a:lnTo>
                  <a:cubicBezTo>
                    <a:pt x="176" y="764"/>
                    <a:pt x="258" y="775"/>
                    <a:pt x="418" y="791"/>
                  </a:cubicBezTo>
                  <a:cubicBezTo>
                    <a:pt x="431" y="792"/>
                    <a:pt x="445" y="793"/>
                    <a:pt x="460" y="795"/>
                  </a:cubicBezTo>
                  <a:cubicBezTo>
                    <a:pt x="555" y="806"/>
                    <a:pt x="673" y="816"/>
                    <a:pt x="811" y="827"/>
                  </a:cubicBezTo>
                  <a:cubicBezTo>
                    <a:pt x="824" y="827"/>
                    <a:pt x="837" y="828"/>
                    <a:pt x="852" y="829"/>
                  </a:cubicBezTo>
                  <a:cubicBezTo>
                    <a:pt x="947" y="835"/>
                    <a:pt x="1051" y="844"/>
                    <a:pt x="1166" y="850"/>
                  </a:cubicBezTo>
                  <a:cubicBezTo>
                    <a:pt x="1179" y="851"/>
                    <a:pt x="1192" y="851"/>
                    <a:pt x="1207" y="853"/>
                  </a:cubicBezTo>
                  <a:cubicBezTo>
                    <a:pt x="1328" y="861"/>
                    <a:pt x="1458" y="867"/>
                    <a:pt x="1599" y="874"/>
                  </a:cubicBezTo>
                  <a:cubicBezTo>
                    <a:pt x="1613" y="874"/>
                    <a:pt x="1626" y="874"/>
                    <a:pt x="1641" y="875"/>
                  </a:cubicBezTo>
                  <a:cubicBezTo>
                    <a:pt x="1755" y="881"/>
                    <a:pt x="1875" y="885"/>
                    <a:pt x="2001" y="888"/>
                  </a:cubicBezTo>
                  <a:cubicBezTo>
                    <a:pt x="2014" y="888"/>
                    <a:pt x="2028" y="890"/>
                    <a:pt x="2041" y="890"/>
                  </a:cubicBezTo>
                  <a:cubicBezTo>
                    <a:pt x="2159" y="893"/>
                    <a:pt x="2280" y="896"/>
                    <a:pt x="2408" y="897"/>
                  </a:cubicBezTo>
                  <a:cubicBezTo>
                    <a:pt x="2420" y="900"/>
                    <a:pt x="2435" y="900"/>
                    <a:pt x="2449" y="900"/>
                  </a:cubicBezTo>
                  <a:cubicBezTo>
                    <a:pt x="2577" y="901"/>
                    <a:pt x="2712" y="902"/>
                    <a:pt x="2849" y="902"/>
                  </a:cubicBezTo>
                  <a:lnTo>
                    <a:pt x="2892" y="902"/>
                  </a:lnTo>
                  <a:cubicBezTo>
                    <a:pt x="2933" y="901"/>
                    <a:pt x="2971" y="901"/>
                    <a:pt x="3014" y="901"/>
                  </a:cubicBezTo>
                  <a:cubicBezTo>
                    <a:pt x="3143" y="900"/>
                    <a:pt x="3267" y="897"/>
                    <a:pt x="3388" y="895"/>
                  </a:cubicBezTo>
                  <a:cubicBezTo>
                    <a:pt x="3403" y="895"/>
                    <a:pt x="3417" y="893"/>
                    <a:pt x="3430" y="893"/>
                  </a:cubicBezTo>
                  <a:cubicBezTo>
                    <a:pt x="3570" y="891"/>
                    <a:pt x="3706" y="887"/>
                    <a:pt x="3835" y="882"/>
                  </a:cubicBezTo>
                  <a:cubicBezTo>
                    <a:pt x="3850" y="882"/>
                    <a:pt x="3864" y="881"/>
                    <a:pt x="3877" y="881"/>
                  </a:cubicBezTo>
                  <a:cubicBezTo>
                    <a:pt x="4016" y="875"/>
                    <a:pt x="4149" y="870"/>
                    <a:pt x="4275" y="863"/>
                  </a:cubicBezTo>
                  <a:cubicBezTo>
                    <a:pt x="4288" y="863"/>
                    <a:pt x="4302" y="863"/>
                    <a:pt x="4316" y="861"/>
                  </a:cubicBezTo>
                  <a:cubicBezTo>
                    <a:pt x="4486" y="852"/>
                    <a:pt x="4644" y="843"/>
                    <a:pt x="4790" y="832"/>
                  </a:cubicBezTo>
                  <a:cubicBezTo>
                    <a:pt x="4803" y="832"/>
                    <a:pt x="4818" y="831"/>
                    <a:pt x="4832" y="829"/>
                  </a:cubicBezTo>
                  <a:cubicBezTo>
                    <a:pt x="4989" y="819"/>
                    <a:pt x="5131" y="807"/>
                    <a:pt x="5259" y="795"/>
                  </a:cubicBezTo>
                  <a:cubicBezTo>
                    <a:pt x="5271" y="793"/>
                    <a:pt x="5286" y="792"/>
                    <a:pt x="5300" y="791"/>
                  </a:cubicBezTo>
                  <a:cubicBezTo>
                    <a:pt x="5425" y="781"/>
                    <a:pt x="5532" y="769"/>
                    <a:pt x="5622" y="760"/>
                  </a:cubicBezTo>
                  <a:cubicBezTo>
                    <a:pt x="5635" y="758"/>
                    <a:pt x="5649" y="755"/>
                    <a:pt x="5663" y="754"/>
                  </a:cubicBezTo>
                  <a:cubicBezTo>
                    <a:pt x="5832" y="734"/>
                    <a:pt x="5923" y="722"/>
                    <a:pt x="5923" y="722"/>
                  </a:cubicBezTo>
                  <a:lnTo>
                    <a:pt x="6077" y="0"/>
                  </a:lnTo>
                  <a:close/>
                </a:path>
              </a:pathLst>
            </a:custGeom>
            <a:solidFill>
              <a:schemeClr val="accent4"/>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397;p73">
              <a:extLst>
                <a:ext uri="{FF2B5EF4-FFF2-40B4-BE49-F238E27FC236}">
                  <a16:creationId xmlns:a16="http://schemas.microsoft.com/office/drawing/2014/main" id="{2785F523-B26A-4818-8EF7-6CA0FA318578}"/>
                </a:ext>
              </a:extLst>
            </p:cNvPr>
            <p:cNvSpPr/>
            <p:nvPr/>
          </p:nvSpPr>
          <p:spPr>
            <a:xfrm>
              <a:off x="3652548" y="2104230"/>
              <a:ext cx="203297" cy="17543"/>
            </a:xfrm>
            <a:custGeom>
              <a:avLst/>
              <a:gdLst/>
              <a:ahLst/>
              <a:cxnLst/>
              <a:rect l="l" t="t" r="r" b="b"/>
              <a:pathLst>
                <a:path w="6084" h="525" extrusionOk="0">
                  <a:moveTo>
                    <a:pt x="3034" y="0"/>
                  </a:moveTo>
                  <a:cubicBezTo>
                    <a:pt x="1359" y="0"/>
                    <a:pt x="0" y="117"/>
                    <a:pt x="0" y="262"/>
                  </a:cubicBezTo>
                  <a:cubicBezTo>
                    <a:pt x="0" y="407"/>
                    <a:pt x="1358" y="524"/>
                    <a:pt x="3034" y="524"/>
                  </a:cubicBezTo>
                  <a:cubicBezTo>
                    <a:pt x="4710" y="524"/>
                    <a:pt x="6083" y="383"/>
                    <a:pt x="6083" y="238"/>
                  </a:cubicBezTo>
                  <a:cubicBezTo>
                    <a:pt x="6083" y="94"/>
                    <a:pt x="4709" y="0"/>
                    <a:pt x="3034" y="0"/>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398;p73">
              <a:extLst>
                <a:ext uri="{FF2B5EF4-FFF2-40B4-BE49-F238E27FC236}">
                  <a16:creationId xmlns:a16="http://schemas.microsoft.com/office/drawing/2014/main" id="{E8B00614-A9F0-4AC2-83FD-5D832793F70A}"/>
                </a:ext>
              </a:extLst>
            </p:cNvPr>
            <p:cNvSpPr/>
            <p:nvPr/>
          </p:nvSpPr>
          <p:spPr>
            <a:xfrm>
              <a:off x="3664311" y="2112952"/>
              <a:ext cx="3843" cy="25730"/>
            </a:xfrm>
            <a:custGeom>
              <a:avLst/>
              <a:gdLst/>
              <a:ahLst/>
              <a:cxnLst/>
              <a:rect l="l" t="t" r="r" b="b"/>
              <a:pathLst>
                <a:path w="115" h="770" extrusionOk="0">
                  <a:moveTo>
                    <a:pt x="24" y="0"/>
                  </a:moveTo>
                  <a:cubicBezTo>
                    <a:pt x="23" y="0"/>
                    <a:pt x="22" y="0"/>
                    <a:pt x="21" y="0"/>
                  </a:cubicBezTo>
                  <a:cubicBezTo>
                    <a:pt x="10" y="0"/>
                    <a:pt x="3" y="9"/>
                    <a:pt x="1" y="18"/>
                  </a:cubicBezTo>
                  <a:lnTo>
                    <a:pt x="1" y="21"/>
                  </a:lnTo>
                  <a:cubicBezTo>
                    <a:pt x="18" y="269"/>
                    <a:pt x="42" y="518"/>
                    <a:pt x="72" y="765"/>
                  </a:cubicBezTo>
                  <a:cubicBezTo>
                    <a:pt x="85" y="766"/>
                    <a:pt x="99" y="768"/>
                    <a:pt x="114" y="769"/>
                  </a:cubicBezTo>
                  <a:cubicBezTo>
                    <a:pt x="84" y="519"/>
                    <a:pt x="58" y="267"/>
                    <a:pt x="42" y="18"/>
                  </a:cubicBezTo>
                  <a:cubicBezTo>
                    <a:pt x="42" y="9"/>
                    <a:pt x="34" y="0"/>
                    <a:pt x="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399;p73">
              <a:extLst>
                <a:ext uri="{FF2B5EF4-FFF2-40B4-BE49-F238E27FC236}">
                  <a16:creationId xmlns:a16="http://schemas.microsoft.com/office/drawing/2014/main" id="{4C4E724D-D385-4CCF-9C91-BB232F6192E6}"/>
                </a:ext>
              </a:extLst>
            </p:cNvPr>
            <p:cNvSpPr/>
            <p:nvPr/>
          </p:nvSpPr>
          <p:spPr>
            <a:xfrm>
              <a:off x="3678479" y="2113420"/>
              <a:ext cx="2740" cy="26398"/>
            </a:xfrm>
            <a:custGeom>
              <a:avLst/>
              <a:gdLst/>
              <a:ahLst/>
              <a:cxnLst/>
              <a:rect l="l" t="t" r="r" b="b"/>
              <a:pathLst>
                <a:path w="82" h="790" extrusionOk="0">
                  <a:moveTo>
                    <a:pt x="19" y="0"/>
                  </a:moveTo>
                  <a:cubicBezTo>
                    <a:pt x="16" y="0"/>
                    <a:pt x="12" y="0"/>
                    <a:pt x="9" y="3"/>
                  </a:cubicBezTo>
                  <a:cubicBezTo>
                    <a:pt x="4" y="5"/>
                    <a:pt x="1" y="12"/>
                    <a:pt x="1" y="20"/>
                  </a:cubicBezTo>
                  <a:cubicBezTo>
                    <a:pt x="7" y="276"/>
                    <a:pt x="19" y="531"/>
                    <a:pt x="41" y="787"/>
                  </a:cubicBezTo>
                  <a:cubicBezTo>
                    <a:pt x="54" y="787"/>
                    <a:pt x="67" y="788"/>
                    <a:pt x="82" y="789"/>
                  </a:cubicBezTo>
                  <a:cubicBezTo>
                    <a:pt x="63" y="531"/>
                    <a:pt x="49" y="274"/>
                    <a:pt x="41" y="19"/>
                  </a:cubicBezTo>
                  <a:cubicBezTo>
                    <a:pt x="41" y="12"/>
                    <a:pt x="37" y="5"/>
                    <a:pt x="32" y="3"/>
                  </a:cubicBezTo>
                  <a:cubicBezTo>
                    <a:pt x="28" y="2"/>
                    <a:pt x="24" y="0"/>
                    <a:pt x="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400;p73">
              <a:extLst>
                <a:ext uri="{FF2B5EF4-FFF2-40B4-BE49-F238E27FC236}">
                  <a16:creationId xmlns:a16="http://schemas.microsoft.com/office/drawing/2014/main" id="{3BED53CB-0487-463A-A10B-A62A09F05F1C}"/>
                </a:ext>
              </a:extLst>
            </p:cNvPr>
            <p:cNvSpPr/>
            <p:nvPr/>
          </p:nvSpPr>
          <p:spPr>
            <a:xfrm>
              <a:off x="3689840" y="2116093"/>
              <a:ext cx="3275" cy="24527"/>
            </a:xfrm>
            <a:custGeom>
              <a:avLst/>
              <a:gdLst/>
              <a:ahLst/>
              <a:cxnLst/>
              <a:rect l="l" t="t" r="r" b="b"/>
              <a:pathLst>
                <a:path w="98" h="734" extrusionOk="0">
                  <a:moveTo>
                    <a:pt x="23" y="1"/>
                  </a:moveTo>
                  <a:cubicBezTo>
                    <a:pt x="22" y="1"/>
                    <a:pt x="21" y="1"/>
                    <a:pt x="20" y="1"/>
                  </a:cubicBezTo>
                  <a:cubicBezTo>
                    <a:pt x="10" y="2"/>
                    <a:pt x="0" y="12"/>
                    <a:pt x="2" y="23"/>
                  </a:cubicBezTo>
                  <a:lnTo>
                    <a:pt x="56" y="730"/>
                  </a:lnTo>
                  <a:cubicBezTo>
                    <a:pt x="69" y="732"/>
                    <a:pt x="82" y="732"/>
                    <a:pt x="97" y="733"/>
                  </a:cubicBezTo>
                  <a:lnTo>
                    <a:pt x="42" y="19"/>
                  </a:lnTo>
                  <a:cubicBezTo>
                    <a:pt x="42" y="9"/>
                    <a:pt x="32" y="1"/>
                    <a:pt x="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401;p73">
              <a:extLst>
                <a:ext uri="{FF2B5EF4-FFF2-40B4-BE49-F238E27FC236}">
                  <a16:creationId xmlns:a16="http://schemas.microsoft.com/office/drawing/2014/main" id="{5C4161E9-192E-4425-90FD-9A9402C4ADC4}"/>
                </a:ext>
              </a:extLst>
            </p:cNvPr>
            <p:cNvSpPr/>
            <p:nvPr/>
          </p:nvSpPr>
          <p:spPr>
            <a:xfrm>
              <a:off x="3703040" y="2116193"/>
              <a:ext cx="4544" cy="25161"/>
            </a:xfrm>
            <a:custGeom>
              <a:avLst/>
              <a:gdLst/>
              <a:ahLst/>
              <a:cxnLst/>
              <a:rect l="l" t="t" r="r" b="b"/>
              <a:pathLst>
                <a:path w="136" h="753" extrusionOk="0">
                  <a:moveTo>
                    <a:pt x="23" y="1"/>
                  </a:moveTo>
                  <a:cubicBezTo>
                    <a:pt x="21" y="1"/>
                    <a:pt x="20" y="1"/>
                    <a:pt x="19" y="1"/>
                  </a:cubicBezTo>
                  <a:cubicBezTo>
                    <a:pt x="8" y="3"/>
                    <a:pt x="1" y="14"/>
                    <a:pt x="3" y="25"/>
                  </a:cubicBezTo>
                  <a:cubicBezTo>
                    <a:pt x="43" y="264"/>
                    <a:pt x="72" y="507"/>
                    <a:pt x="94" y="751"/>
                  </a:cubicBezTo>
                  <a:cubicBezTo>
                    <a:pt x="108" y="751"/>
                    <a:pt x="121" y="751"/>
                    <a:pt x="136" y="752"/>
                  </a:cubicBezTo>
                  <a:cubicBezTo>
                    <a:pt x="115" y="505"/>
                    <a:pt x="85" y="259"/>
                    <a:pt x="43" y="17"/>
                  </a:cubicBezTo>
                  <a:cubicBezTo>
                    <a:pt x="41" y="8"/>
                    <a:pt x="33" y="1"/>
                    <a:pt x="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402;p73">
              <a:extLst>
                <a:ext uri="{FF2B5EF4-FFF2-40B4-BE49-F238E27FC236}">
                  <a16:creationId xmlns:a16="http://schemas.microsoft.com/office/drawing/2014/main" id="{224EE1E3-DFAE-42D4-81FA-E89ECFEE95D2}"/>
                </a:ext>
              </a:extLst>
            </p:cNvPr>
            <p:cNvSpPr/>
            <p:nvPr/>
          </p:nvSpPr>
          <p:spPr>
            <a:xfrm>
              <a:off x="3718344" y="2114923"/>
              <a:ext cx="2673" cy="26899"/>
            </a:xfrm>
            <a:custGeom>
              <a:avLst/>
              <a:gdLst/>
              <a:ahLst/>
              <a:cxnLst/>
              <a:rect l="l" t="t" r="r" b="b"/>
              <a:pathLst>
                <a:path w="80" h="805" extrusionOk="0">
                  <a:moveTo>
                    <a:pt x="24" y="1"/>
                  </a:moveTo>
                  <a:cubicBezTo>
                    <a:pt x="22" y="1"/>
                    <a:pt x="21" y="1"/>
                    <a:pt x="20" y="1"/>
                  </a:cubicBezTo>
                  <a:cubicBezTo>
                    <a:pt x="8" y="1"/>
                    <a:pt x="1" y="11"/>
                    <a:pt x="1" y="22"/>
                  </a:cubicBezTo>
                  <a:lnTo>
                    <a:pt x="38" y="802"/>
                  </a:lnTo>
                  <a:cubicBezTo>
                    <a:pt x="51" y="802"/>
                    <a:pt x="65" y="804"/>
                    <a:pt x="80" y="804"/>
                  </a:cubicBezTo>
                  <a:lnTo>
                    <a:pt x="41" y="21"/>
                  </a:lnTo>
                  <a:cubicBezTo>
                    <a:pt x="41" y="10"/>
                    <a:pt x="33" y="1"/>
                    <a:pt x="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403;p73">
              <a:extLst>
                <a:ext uri="{FF2B5EF4-FFF2-40B4-BE49-F238E27FC236}">
                  <a16:creationId xmlns:a16="http://schemas.microsoft.com/office/drawing/2014/main" id="{21AC0AE9-CDD5-4B2B-B292-40220EBBD1EC}"/>
                </a:ext>
              </a:extLst>
            </p:cNvPr>
            <p:cNvSpPr/>
            <p:nvPr/>
          </p:nvSpPr>
          <p:spPr>
            <a:xfrm>
              <a:off x="3731009" y="2116360"/>
              <a:ext cx="3575" cy="25696"/>
            </a:xfrm>
            <a:custGeom>
              <a:avLst/>
              <a:gdLst/>
              <a:ahLst/>
              <a:cxnLst/>
              <a:rect l="l" t="t" r="r" b="b"/>
              <a:pathLst>
                <a:path w="107" h="769" extrusionOk="0">
                  <a:moveTo>
                    <a:pt x="21" y="0"/>
                  </a:moveTo>
                  <a:cubicBezTo>
                    <a:pt x="20" y="0"/>
                    <a:pt x="20" y="0"/>
                    <a:pt x="19" y="0"/>
                  </a:cubicBezTo>
                  <a:cubicBezTo>
                    <a:pt x="9" y="1"/>
                    <a:pt x="0" y="11"/>
                    <a:pt x="1" y="22"/>
                  </a:cubicBezTo>
                  <a:lnTo>
                    <a:pt x="66" y="767"/>
                  </a:lnTo>
                  <a:cubicBezTo>
                    <a:pt x="79" y="768"/>
                    <a:pt x="93" y="768"/>
                    <a:pt x="107" y="768"/>
                  </a:cubicBezTo>
                  <a:lnTo>
                    <a:pt x="42" y="18"/>
                  </a:lnTo>
                  <a:cubicBezTo>
                    <a:pt x="40" y="9"/>
                    <a:pt x="30" y="0"/>
                    <a:pt x="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404;p73">
              <a:extLst>
                <a:ext uri="{FF2B5EF4-FFF2-40B4-BE49-F238E27FC236}">
                  <a16:creationId xmlns:a16="http://schemas.microsoft.com/office/drawing/2014/main" id="{A245560F-106C-4384-BBDD-2905725265A4}"/>
                </a:ext>
              </a:extLst>
            </p:cNvPr>
            <p:cNvSpPr/>
            <p:nvPr/>
          </p:nvSpPr>
          <p:spPr>
            <a:xfrm>
              <a:off x="3746213" y="2117964"/>
              <a:ext cx="3141" cy="24192"/>
            </a:xfrm>
            <a:custGeom>
              <a:avLst/>
              <a:gdLst/>
              <a:ahLst/>
              <a:cxnLst/>
              <a:rect l="l" t="t" r="r" b="b"/>
              <a:pathLst>
                <a:path w="94" h="724" extrusionOk="0">
                  <a:moveTo>
                    <a:pt x="22" y="1"/>
                  </a:moveTo>
                  <a:cubicBezTo>
                    <a:pt x="10" y="1"/>
                    <a:pt x="1" y="10"/>
                    <a:pt x="1" y="22"/>
                  </a:cubicBezTo>
                  <a:cubicBezTo>
                    <a:pt x="6" y="256"/>
                    <a:pt x="24" y="490"/>
                    <a:pt x="51" y="724"/>
                  </a:cubicBezTo>
                  <a:lnTo>
                    <a:pt x="93" y="724"/>
                  </a:lnTo>
                  <a:cubicBezTo>
                    <a:pt x="66" y="490"/>
                    <a:pt x="48" y="255"/>
                    <a:pt x="43" y="21"/>
                  </a:cubicBezTo>
                  <a:cubicBezTo>
                    <a:pt x="43" y="10"/>
                    <a:pt x="35" y="1"/>
                    <a:pt x="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405;p73">
              <a:extLst>
                <a:ext uri="{FF2B5EF4-FFF2-40B4-BE49-F238E27FC236}">
                  <a16:creationId xmlns:a16="http://schemas.microsoft.com/office/drawing/2014/main" id="{D95BAC96-6785-4883-90F3-9831E1C9BBD5}"/>
                </a:ext>
              </a:extLst>
            </p:cNvPr>
            <p:cNvSpPr/>
            <p:nvPr/>
          </p:nvSpPr>
          <p:spPr>
            <a:xfrm>
              <a:off x="3764090" y="2116561"/>
              <a:ext cx="3275" cy="25429"/>
            </a:xfrm>
            <a:custGeom>
              <a:avLst/>
              <a:gdLst/>
              <a:ahLst/>
              <a:cxnLst/>
              <a:rect l="l" t="t" r="r" b="b"/>
              <a:pathLst>
                <a:path w="98" h="761" extrusionOk="0">
                  <a:moveTo>
                    <a:pt x="21" y="1"/>
                  </a:moveTo>
                  <a:cubicBezTo>
                    <a:pt x="10" y="1"/>
                    <a:pt x="0" y="10"/>
                    <a:pt x="1" y="22"/>
                  </a:cubicBezTo>
                  <a:cubicBezTo>
                    <a:pt x="7" y="268"/>
                    <a:pt x="23" y="515"/>
                    <a:pt x="55" y="760"/>
                  </a:cubicBezTo>
                  <a:cubicBezTo>
                    <a:pt x="70" y="760"/>
                    <a:pt x="82" y="758"/>
                    <a:pt x="97" y="758"/>
                  </a:cubicBezTo>
                  <a:cubicBezTo>
                    <a:pt x="66" y="515"/>
                    <a:pt x="48" y="268"/>
                    <a:pt x="43" y="21"/>
                  </a:cubicBezTo>
                  <a:cubicBezTo>
                    <a:pt x="42" y="10"/>
                    <a:pt x="33" y="1"/>
                    <a:pt x="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406;p73">
              <a:extLst>
                <a:ext uri="{FF2B5EF4-FFF2-40B4-BE49-F238E27FC236}">
                  <a16:creationId xmlns:a16="http://schemas.microsoft.com/office/drawing/2014/main" id="{2143CF25-16FE-4B08-B76D-D8628E30186D}"/>
                </a:ext>
              </a:extLst>
            </p:cNvPr>
            <p:cNvSpPr/>
            <p:nvPr/>
          </p:nvSpPr>
          <p:spPr>
            <a:xfrm>
              <a:off x="3778225" y="2114756"/>
              <a:ext cx="4077" cy="26799"/>
            </a:xfrm>
            <a:custGeom>
              <a:avLst/>
              <a:gdLst/>
              <a:ahLst/>
              <a:cxnLst/>
              <a:rect l="l" t="t" r="r" b="b"/>
              <a:pathLst>
                <a:path w="122" h="802" extrusionOk="0">
                  <a:moveTo>
                    <a:pt x="23" y="1"/>
                  </a:moveTo>
                  <a:cubicBezTo>
                    <a:pt x="22" y="1"/>
                    <a:pt x="22" y="1"/>
                    <a:pt x="21" y="1"/>
                  </a:cubicBezTo>
                  <a:cubicBezTo>
                    <a:pt x="10" y="1"/>
                    <a:pt x="0" y="11"/>
                    <a:pt x="2" y="22"/>
                  </a:cubicBezTo>
                  <a:cubicBezTo>
                    <a:pt x="15" y="281"/>
                    <a:pt x="40" y="544"/>
                    <a:pt x="79" y="802"/>
                  </a:cubicBezTo>
                  <a:cubicBezTo>
                    <a:pt x="94" y="802"/>
                    <a:pt x="107" y="801"/>
                    <a:pt x="121" y="801"/>
                  </a:cubicBezTo>
                  <a:cubicBezTo>
                    <a:pt x="82" y="542"/>
                    <a:pt x="57" y="281"/>
                    <a:pt x="42" y="20"/>
                  </a:cubicBezTo>
                  <a:cubicBezTo>
                    <a:pt x="42" y="10"/>
                    <a:pt x="33" y="1"/>
                    <a:pt x="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407;p73">
              <a:extLst>
                <a:ext uri="{FF2B5EF4-FFF2-40B4-BE49-F238E27FC236}">
                  <a16:creationId xmlns:a16="http://schemas.microsoft.com/office/drawing/2014/main" id="{ACC17760-154F-4CFC-8F57-332E0A3D6D9B}"/>
                </a:ext>
              </a:extLst>
            </p:cNvPr>
            <p:cNvSpPr/>
            <p:nvPr/>
          </p:nvSpPr>
          <p:spPr>
            <a:xfrm>
              <a:off x="3792962" y="2113821"/>
              <a:ext cx="4043" cy="27100"/>
            </a:xfrm>
            <a:custGeom>
              <a:avLst/>
              <a:gdLst/>
              <a:ahLst/>
              <a:cxnLst/>
              <a:rect l="l" t="t" r="r" b="b"/>
              <a:pathLst>
                <a:path w="121" h="811" extrusionOk="0">
                  <a:moveTo>
                    <a:pt x="23" y="0"/>
                  </a:moveTo>
                  <a:cubicBezTo>
                    <a:pt x="22" y="0"/>
                    <a:pt x="21" y="0"/>
                    <a:pt x="20" y="1"/>
                  </a:cubicBezTo>
                  <a:cubicBezTo>
                    <a:pt x="10" y="1"/>
                    <a:pt x="0" y="9"/>
                    <a:pt x="1" y="22"/>
                  </a:cubicBezTo>
                  <a:cubicBezTo>
                    <a:pt x="20" y="285"/>
                    <a:pt x="45" y="548"/>
                    <a:pt x="79" y="811"/>
                  </a:cubicBezTo>
                  <a:cubicBezTo>
                    <a:pt x="93" y="811"/>
                    <a:pt x="106" y="811"/>
                    <a:pt x="120" y="809"/>
                  </a:cubicBezTo>
                  <a:cubicBezTo>
                    <a:pt x="85" y="548"/>
                    <a:pt x="59" y="283"/>
                    <a:pt x="42" y="19"/>
                  </a:cubicBezTo>
                  <a:cubicBezTo>
                    <a:pt x="41" y="9"/>
                    <a:pt x="33" y="0"/>
                    <a:pt x="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408;p73">
              <a:extLst>
                <a:ext uri="{FF2B5EF4-FFF2-40B4-BE49-F238E27FC236}">
                  <a16:creationId xmlns:a16="http://schemas.microsoft.com/office/drawing/2014/main" id="{D9852A5D-3E3E-449A-88EC-1A4E81F561A2}"/>
                </a:ext>
              </a:extLst>
            </p:cNvPr>
            <p:cNvSpPr/>
            <p:nvPr/>
          </p:nvSpPr>
          <p:spPr>
            <a:xfrm>
              <a:off x="3810672" y="2114489"/>
              <a:ext cx="3509" cy="25429"/>
            </a:xfrm>
            <a:custGeom>
              <a:avLst/>
              <a:gdLst/>
              <a:ahLst/>
              <a:cxnLst/>
              <a:rect l="l" t="t" r="r" b="b"/>
              <a:pathLst>
                <a:path w="105" h="761" extrusionOk="0">
                  <a:moveTo>
                    <a:pt x="21" y="1"/>
                  </a:moveTo>
                  <a:cubicBezTo>
                    <a:pt x="9" y="1"/>
                    <a:pt x="0" y="10"/>
                    <a:pt x="0" y="22"/>
                  </a:cubicBezTo>
                  <a:cubicBezTo>
                    <a:pt x="8" y="268"/>
                    <a:pt x="29" y="515"/>
                    <a:pt x="63" y="760"/>
                  </a:cubicBezTo>
                  <a:cubicBezTo>
                    <a:pt x="76" y="760"/>
                    <a:pt x="91" y="759"/>
                    <a:pt x="104" y="757"/>
                  </a:cubicBezTo>
                  <a:cubicBezTo>
                    <a:pt x="70" y="513"/>
                    <a:pt x="49" y="267"/>
                    <a:pt x="42" y="21"/>
                  </a:cubicBezTo>
                  <a:cubicBezTo>
                    <a:pt x="42" y="10"/>
                    <a:pt x="33" y="3"/>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409;p73">
              <a:extLst>
                <a:ext uri="{FF2B5EF4-FFF2-40B4-BE49-F238E27FC236}">
                  <a16:creationId xmlns:a16="http://schemas.microsoft.com/office/drawing/2014/main" id="{D5B1FC2F-17FE-4E4F-BA4D-84199BCDFE35}"/>
                </a:ext>
              </a:extLst>
            </p:cNvPr>
            <p:cNvSpPr/>
            <p:nvPr/>
          </p:nvSpPr>
          <p:spPr>
            <a:xfrm>
              <a:off x="3825408" y="2111481"/>
              <a:ext cx="4444" cy="27200"/>
            </a:xfrm>
            <a:custGeom>
              <a:avLst/>
              <a:gdLst/>
              <a:ahLst/>
              <a:cxnLst/>
              <a:rect l="l" t="t" r="r" b="b"/>
              <a:pathLst>
                <a:path w="133" h="814" extrusionOk="0">
                  <a:moveTo>
                    <a:pt x="21" y="0"/>
                  </a:moveTo>
                  <a:cubicBezTo>
                    <a:pt x="20" y="0"/>
                    <a:pt x="20" y="0"/>
                    <a:pt x="19" y="0"/>
                  </a:cubicBezTo>
                  <a:cubicBezTo>
                    <a:pt x="9" y="2"/>
                    <a:pt x="0" y="11"/>
                    <a:pt x="1" y="23"/>
                  </a:cubicBezTo>
                  <a:lnTo>
                    <a:pt x="1" y="25"/>
                  </a:lnTo>
                  <a:cubicBezTo>
                    <a:pt x="21" y="288"/>
                    <a:pt x="51" y="552"/>
                    <a:pt x="92" y="813"/>
                  </a:cubicBezTo>
                  <a:cubicBezTo>
                    <a:pt x="105" y="812"/>
                    <a:pt x="119" y="810"/>
                    <a:pt x="133" y="809"/>
                  </a:cubicBezTo>
                  <a:cubicBezTo>
                    <a:pt x="91" y="549"/>
                    <a:pt x="60" y="287"/>
                    <a:pt x="43" y="25"/>
                  </a:cubicBezTo>
                  <a:cubicBezTo>
                    <a:pt x="42" y="23"/>
                    <a:pt x="42" y="21"/>
                    <a:pt x="42" y="19"/>
                  </a:cubicBezTo>
                  <a:cubicBezTo>
                    <a:pt x="40" y="9"/>
                    <a:pt x="31" y="0"/>
                    <a:pt x="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410;p73">
              <a:extLst>
                <a:ext uri="{FF2B5EF4-FFF2-40B4-BE49-F238E27FC236}">
                  <a16:creationId xmlns:a16="http://schemas.microsoft.com/office/drawing/2014/main" id="{DF2CC651-E3A8-44C1-8652-830529E2863B}"/>
                </a:ext>
              </a:extLst>
            </p:cNvPr>
            <p:cNvSpPr/>
            <p:nvPr/>
          </p:nvSpPr>
          <p:spPr>
            <a:xfrm>
              <a:off x="3838908" y="2112417"/>
              <a:ext cx="3074" cy="25028"/>
            </a:xfrm>
            <a:custGeom>
              <a:avLst/>
              <a:gdLst/>
              <a:ahLst/>
              <a:cxnLst/>
              <a:rect l="l" t="t" r="r" b="b"/>
              <a:pathLst>
                <a:path w="92" h="749" extrusionOk="0">
                  <a:moveTo>
                    <a:pt x="23" y="0"/>
                  </a:moveTo>
                  <a:cubicBezTo>
                    <a:pt x="22" y="0"/>
                    <a:pt x="21" y="0"/>
                    <a:pt x="20" y="1"/>
                  </a:cubicBezTo>
                  <a:cubicBezTo>
                    <a:pt x="9" y="2"/>
                    <a:pt x="0" y="11"/>
                    <a:pt x="2" y="23"/>
                  </a:cubicBezTo>
                  <a:cubicBezTo>
                    <a:pt x="30" y="264"/>
                    <a:pt x="45" y="507"/>
                    <a:pt x="51" y="749"/>
                  </a:cubicBezTo>
                  <a:cubicBezTo>
                    <a:pt x="64" y="745"/>
                    <a:pt x="78" y="744"/>
                    <a:pt x="92" y="743"/>
                  </a:cubicBezTo>
                  <a:cubicBezTo>
                    <a:pt x="86" y="501"/>
                    <a:pt x="71" y="258"/>
                    <a:pt x="42" y="18"/>
                  </a:cubicBezTo>
                  <a:cubicBezTo>
                    <a:pt x="41" y="8"/>
                    <a:pt x="33" y="0"/>
                    <a:pt x="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411;p73">
              <a:extLst>
                <a:ext uri="{FF2B5EF4-FFF2-40B4-BE49-F238E27FC236}">
                  <a16:creationId xmlns:a16="http://schemas.microsoft.com/office/drawing/2014/main" id="{A907B284-0AB6-4215-8123-A9E971EE8223}"/>
                </a:ext>
              </a:extLst>
            </p:cNvPr>
            <p:cNvSpPr/>
            <p:nvPr/>
          </p:nvSpPr>
          <p:spPr>
            <a:xfrm>
              <a:off x="3624713" y="2278527"/>
              <a:ext cx="112809" cy="112742"/>
            </a:xfrm>
            <a:custGeom>
              <a:avLst/>
              <a:gdLst/>
              <a:ahLst/>
              <a:cxnLst/>
              <a:rect l="l" t="t" r="r" b="b"/>
              <a:pathLst>
                <a:path w="3376" h="3374" extrusionOk="0">
                  <a:moveTo>
                    <a:pt x="1688" y="1"/>
                  </a:moveTo>
                  <a:cubicBezTo>
                    <a:pt x="757" y="1"/>
                    <a:pt x="1" y="755"/>
                    <a:pt x="1" y="1687"/>
                  </a:cubicBezTo>
                  <a:cubicBezTo>
                    <a:pt x="1" y="2375"/>
                    <a:pt x="414" y="2968"/>
                    <a:pt x="1007" y="3230"/>
                  </a:cubicBezTo>
                  <a:cubicBezTo>
                    <a:pt x="1120" y="3280"/>
                    <a:pt x="1240" y="3318"/>
                    <a:pt x="1364" y="3342"/>
                  </a:cubicBezTo>
                  <a:cubicBezTo>
                    <a:pt x="1469" y="3363"/>
                    <a:pt x="1577" y="3374"/>
                    <a:pt x="1687" y="3374"/>
                  </a:cubicBezTo>
                  <a:cubicBezTo>
                    <a:pt x="1921" y="3374"/>
                    <a:pt x="2142" y="3326"/>
                    <a:pt x="2345" y="3241"/>
                  </a:cubicBezTo>
                  <a:cubicBezTo>
                    <a:pt x="2374" y="3228"/>
                    <a:pt x="2405" y="3215"/>
                    <a:pt x="2434" y="3200"/>
                  </a:cubicBezTo>
                  <a:cubicBezTo>
                    <a:pt x="2498" y="3169"/>
                    <a:pt x="2559" y="3134"/>
                    <a:pt x="2618" y="3095"/>
                  </a:cubicBezTo>
                  <a:cubicBezTo>
                    <a:pt x="2637" y="3081"/>
                    <a:pt x="2657" y="3068"/>
                    <a:pt x="2676" y="3054"/>
                  </a:cubicBezTo>
                  <a:cubicBezTo>
                    <a:pt x="2736" y="3011"/>
                    <a:pt x="2794" y="2963"/>
                    <a:pt x="2848" y="2912"/>
                  </a:cubicBezTo>
                  <a:cubicBezTo>
                    <a:pt x="2863" y="2899"/>
                    <a:pt x="2876" y="2885"/>
                    <a:pt x="2890" y="2871"/>
                  </a:cubicBezTo>
                  <a:cubicBezTo>
                    <a:pt x="2941" y="2820"/>
                    <a:pt x="2989" y="2765"/>
                    <a:pt x="3032" y="2708"/>
                  </a:cubicBezTo>
                  <a:cubicBezTo>
                    <a:pt x="3042" y="2695"/>
                    <a:pt x="3052" y="2681"/>
                    <a:pt x="3061" y="2668"/>
                  </a:cubicBezTo>
                  <a:cubicBezTo>
                    <a:pt x="3095" y="2618"/>
                    <a:pt x="3129" y="2569"/>
                    <a:pt x="3157" y="2516"/>
                  </a:cubicBezTo>
                  <a:cubicBezTo>
                    <a:pt x="3166" y="2502"/>
                    <a:pt x="3173" y="2490"/>
                    <a:pt x="3179" y="2475"/>
                  </a:cubicBezTo>
                  <a:cubicBezTo>
                    <a:pt x="3210" y="2418"/>
                    <a:pt x="3237" y="2360"/>
                    <a:pt x="3260" y="2300"/>
                  </a:cubicBezTo>
                  <a:cubicBezTo>
                    <a:pt x="3267" y="2287"/>
                    <a:pt x="3271" y="2274"/>
                    <a:pt x="3276" y="2259"/>
                  </a:cubicBezTo>
                  <a:cubicBezTo>
                    <a:pt x="3297" y="2203"/>
                    <a:pt x="3314" y="2144"/>
                    <a:pt x="3329" y="2085"/>
                  </a:cubicBezTo>
                  <a:cubicBezTo>
                    <a:pt x="3332" y="2071"/>
                    <a:pt x="3335" y="2058"/>
                    <a:pt x="3337" y="2044"/>
                  </a:cubicBezTo>
                  <a:cubicBezTo>
                    <a:pt x="3351" y="1986"/>
                    <a:pt x="3361" y="1927"/>
                    <a:pt x="3367" y="1868"/>
                  </a:cubicBezTo>
                  <a:cubicBezTo>
                    <a:pt x="3368" y="1854"/>
                    <a:pt x="3369" y="1840"/>
                    <a:pt x="3369" y="1827"/>
                  </a:cubicBezTo>
                  <a:cubicBezTo>
                    <a:pt x="3374" y="1781"/>
                    <a:pt x="3376" y="1733"/>
                    <a:pt x="3376" y="1686"/>
                  </a:cubicBezTo>
                  <a:lnTo>
                    <a:pt x="3376" y="1654"/>
                  </a:lnTo>
                  <a:cubicBezTo>
                    <a:pt x="3376" y="1640"/>
                    <a:pt x="3376" y="1627"/>
                    <a:pt x="3374" y="1613"/>
                  </a:cubicBezTo>
                  <a:cubicBezTo>
                    <a:pt x="3372" y="1553"/>
                    <a:pt x="3367" y="1496"/>
                    <a:pt x="3357" y="1438"/>
                  </a:cubicBezTo>
                  <a:cubicBezTo>
                    <a:pt x="3356" y="1424"/>
                    <a:pt x="3353" y="1410"/>
                    <a:pt x="3351" y="1397"/>
                  </a:cubicBezTo>
                  <a:cubicBezTo>
                    <a:pt x="3340" y="1338"/>
                    <a:pt x="3325" y="1280"/>
                    <a:pt x="3310" y="1222"/>
                  </a:cubicBezTo>
                  <a:cubicBezTo>
                    <a:pt x="3305" y="1208"/>
                    <a:pt x="3302" y="1196"/>
                    <a:pt x="3298" y="1181"/>
                  </a:cubicBezTo>
                  <a:cubicBezTo>
                    <a:pt x="3279" y="1122"/>
                    <a:pt x="3257" y="1063"/>
                    <a:pt x="3232" y="1006"/>
                  </a:cubicBezTo>
                  <a:cubicBezTo>
                    <a:pt x="3227" y="993"/>
                    <a:pt x="3220" y="980"/>
                    <a:pt x="3214" y="965"/>
                  </a:cubicBezTo>
                  <a:cubicBezTo>
                    <a:pt x="3194" y="922"/>
                    <a:pt x="3172" y="880"/>
                    <a:pt x="3147" y="839"/>
                  </a:cubicBezTo>
                  <a:cubicBezTo>
                    <a:pt x="3139" y="826"/>
                    <a:pt x="3131" y="812"/>
                    <a:pt x="3121" y="798"/>
                  </a:cubicBezTo>
                  <a:cubicBezTo>
                    <a:pt x="3094" y="754"/>
                    <a:pt x="3066" y="712"/>
                    <a:pt x="3035" y="671"/>
                  </a:cubicBezTo>
                  <a:cubicBezTo>
                    <a:pt x="3025" y="658"/>
                    <a:pt x="3014" y="643"/>
                    <a:pt x="3004" y="630"/>
                  </a:cubicBezTo>
                  <a:cubicBezTo>
                    <a:pt x="2967" y="586"/>
                    <a:pt x="2930" y="543"/>
                    <a:pt x="2889" y="502"/>
                  </a:cubicBezTo>
                  <a:cubicBezTo>
                    <a:pt x="2874" y="488"/>
                    <a:pt x="2862" y="475"/>
                    <a:pt x="2847" y="461"/>
                  </a:cubicBezTo>
                  <a:cubicBezTo>
                    <a:pt x="2799" y="416"/>
                    <a:pt x="2748" y="372"/>
                    <a:pt x="2695" y="334"/>
                  </a:cubicBezTo>
                  <a:cubicBezTo>
                    <a:pt x="2677" y="319"/>
                    <a:pt x="2658" y="307"/>
                    <a:pt x="2640" y="293"/>
                  </a:cubicBezTo>
                  <a:cubicBezTo>
                    <a:pt x="2569" y="246"/>
                    <a:pt x="2498" y="203"/>
                    <a:pt x="2421" y="167"/>
                  </a:cubicBezTo>
                  <a:cubicBezTo>
                    <a:pt x="2390" y="153"/>
                    <a:pt x="2361" y="138"/>
                    <a:pt x="2329" y="127"/>
                  </a:cubicBezTo>
                  <a:cubicBezTo>
                    <a:pt x="2283" y="108"/>
                    <a:pt x="2238" y="91"/>
                    <a:pt x="2190" y="76"/>
                  </a:cubicBezTo>
                  <a:cubicBezTo>
                    <a:pt x="2077" y="43"/>
                    <a:pt x="1958" y="17"/>
                    <a:pt x="1836" y="8"/>
                  </a:cubicBezTo>
                  <a:cubicBezTo>
                    <a:pt x="1787" y="3"/>
                    <a:pt x="1738" y="1"/>
                    <a:pt x="1688" y="1"/>
                  </a:cubicBezTo>
                  <a:close/>
                </a:path>
              </a:pathLst>
            </a:custGeom>
            <a:solidFill>
              <a:schemeClr val="lt2"/>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412;p73">
              <a:extLst>
                <a:ext uri="{FF2B5EF4-FFF2-40B4-BE49-F238E27FC236}">
                  <a16:creationId xmlns:a16="http://schemas.microsoft.com/office/drawing/2014/main" id="{C79353BF-69E5-433D-9409-D665065B14EB}"/>
                </a:ext>
              </a:extLst>
            </p:cNvPr>
            <p:cNvSpPr/>
            <p:nvPr/>
          </p:nvSpPr>
          <p:spPr>
            <a:xfrm>
              <a:off x="3664745" y="2310439"/>
              <a:ext cx="21787" cy="43239"/>
            </a:xfrm>
            <a:custGeom>
              <a:avLst/>
              <a:gdLst/>
              <a:ahLst/>
              <a:cxnLst/>
              <a:rect l="l" t="t" r="r" b="b"/>
              <a:pathLst>
                <a:path w="652" h="1294" extrusionOk="0">
                  <a:moveTo>
                    <a:pt x="284" y="159"/>
                  </a:moveTo>
                  <a:lnTo>
                    <a:pt x="284" y="565"/>
                  </a:lnTo>
                  <a:cubicBezTo>
                    <a:pt x="260" y="557"/>
                    <a:pt x="239" y="549"/>
                    <a:pt x="218" y="541"/>
                  </a:cubicBezTo>
                  <a:cubicBezTo>
                    <a:pt x="197" y="532"/>
                    <a:pt x="179" y="521"/>
                    <a:pt x="161" y="509"/>
                  </a:cubicBezTo>
                  <a:cubicBezTo>
                    <a:pt x="143" y="493"/>
                    <a:pt x="129" y="474"/>
                    <a:pt x="117" y="453"/>
                  </a:cubicBezTo>
                  <a:cubicBezTo>
                    <a:pt x="105" y="432"/>
                    <a:pt x="100" y="406"/>
                    <a:pt x="100" y="372"/>
                  </a:cubicBezTo>
                  <a:cubicBezTo>
                    <a:pt x="100" y="346"/>
                    <a:pt x="103" y="320"/>
                    <a:pt x="113" y="293"/>
                  </a:cubicBezTo>
                  <a:cubicBezTo>
                    <a:pt x="122" y="268"/>
                    <a:pt x="134" y="245"/>
                    <a:pt x="151" y="224"/>
                  </a:cubicBezTo>
                  <a:cubicBezTo>
                    <a:pt x="166" y="205"/>
                    <a:pt x="185" y="190"/>
                    <a:pt x="207" y="180"/>
                  </a:cubicBezTo>
                  <a:cubicBezTo>
                    <a:pt x="230" y="169"/>
                    <a:pt x="255" y="162"/>
                    <a:pt x="284" y="159"/>
                  </a:cubicBezTo>
                  <a:close/>
                  <a:moveTo>
                    <a:pt x="348" y="652"/>
                  </a:moveTo>
                  <a:cubicBezTo>
                    <a:pt x="377" y="663"/>
                    <a:pt x="407" y="673"/>
                    <a:pt x="437" y="684"/>
                  </a:cubicBezTo>
                  <a:cubicBezTo>
                    <a:pt x="465" y="695"/>
                    <a:pt x="490" y="710"/>
                    <a:pt x="513" y="728"/>
                  </a:cubicBezTo>
                  <a:cubicBezTo>
                    <a:pt x="535" y="748"/>
                    <a:pt x="554" y="770"/>
                    <a:pt x="566" y="798"/>
                  </a:cubicBezTo>
                  <a:cubicBezTo>
                    <a:pt x="580" y="826"/>
                    <a:pt x="586" y="861"/>
                    <a:pt x="586" y="904"/>
                  </a:cubicBezTo>
                  <a:cubicBezTo>
                    <a:pt x="586" y="940"/>
                    <a:pt x="579" y="974"/>
                    <a:pt x="563" y="1003"/>
                  </a:cubicBezTo>
                  <a:cubicBezTo>
                    <a:pt x="546" y="1032"/>
                    <a:pt x="527" y="1057"/>
                    <a:pt x="502" y="1077"/>
                  </a:cubicBezTo>
                  <a:cubicBezTo>
                    <a:pt x="482" y="1093"/>
                    <a:pt x="458" y="1108"/>
                    <a:pt x="432" y="1118"/>
                  </a:cubicBezTo>
                  <a:cubicBezTo>
                    <a:pt x="403" y="1129"/>
                    <a:pt x="376" y="1135"/>
                    <a:pt x="348" y="1137"/>
                  </a:cubicBezTo>
                  <a:lnTo>
                    <a:pt x="348" y="1137"/>
                  </a:lnTo>
                  <a:lnTo>
                    <a:pt x="348" y="652"/>
                  </a:lnTo>
                  <a:close/>
                  <a:moveTo>
                    <a:pt x="283" y="1"/>
                  </a:moveTo>
                  <a:lnTo>
                    <a:pt x="283" y="98"/>
                  </a:lnTo>
                  <a:cubicBezTo>
                    <a:pt x="239" y="100"/>
                    <a:pt x="199" y="110"/>
                    <a:pt x="167" y="129"/>
                  </a:cubicBezTo>
                  <a:cubicBezTo>
                    <a:pt x="136" y="147"/>
                    <a:pt x="110" y="171"/>
                    <a:pt x="91" y="199"/>
                  </a:cubicBezTo>
                  <a:cubicBezTo>
                    <a:pt x="71" y="226"/>
                    <a:pt x="56" y="255"/>
                    <a:pt x="46" y="288"/>
                  </a:cubicBezTo>
                  <a:cubicBezTo>
                    <a:pt x="38" y="321"/>
                    <a:pt x="34" y="353"/>
                    <a:pt x="35" y="385"/>
                  </a:cubicBezTo>
                  <a:cubicBezTo>
                    <a:pt x="37" y="427"/>
                    <a:pt x="45" y="463"/>
                    <a:pt x="59" y="489"/>
                  </a:cubicBezTo>
                  <a:cubicBezTo>
                    <a:pt x="72" y="515"/>
                    <a:pt x="92" y="540"/>
                    <a:pt x="116" y="556"/>
                  </a:cubicBezTo>
                  <a:cubicBezTo>
                    <a:pt x="138" y="574"/>
                    <a:pt x="163" y="589"/>
                    <a:pt x="192" y="601"/>
                  </a:cubicBezTo>
                  <a:cubicBezTo>
                    <a:pt x="221" y="613"/>
                    <a:pt x="251" y="624"/>
                    <a:pt x="282" y="632"/>
                  </a:cubicBezTo>
                  <a:lnTo>
                    <a:pt x="282" y="1137"/>
                  </a:lnTo>
                  <a:cubicBezTo>
                    <a:pt x="233" y="1135"/>
                    <a:pt x="189" y="1126"/>
                    <a:pt x="154" y="1109"/>
                  </a:cubicBezTo>
                  <a:cubicBezTo>
                    <a:pt x="118" y="1093"/>
                    <a:pt x="88" y="1072"/>
                    <a:pt x="61" y="1047"/>
                  </a:cubicBezTo>
                  <a:lnTo>
                    <a:pt x="61" y="908"/>
                  </a:lnTo>
                  <a:lnTo>
                    <a:pt x="0" y="908"/>
                  </a:lnTo>
                  <a:lnTo>
                    <a:pt x="0" y="1074"/>
                  </a:lnTo>
                  <a:cubicBezTo>
                    <a:pt x="11" y="1086"/>
                    <a:pt x="24" y="1099"/>
                    <a:pt x="42" y="1114"/>
                  </a:cubicBezTo>
                  <a:cubicBezTo>
                    <a:pt x="59" y="1127"/>
                    <a:pt x="80" y="1141"/>
                    <a:pt x="105" y="1153"/>
                  </a:cubicBezTo>
                  <a:cubicBezTo>
                    <a:pt x="129" y="1166"/>
                    <a:pt x="156" y="1174"/>
                    <a:pt x="185" y="1183"/>
                  </a:cubicBezTo>
                  <a:cubicBezTo>
                    <a:pt x="215" y="1191"/>
                    <a:pt x="247" y="1197"/>
                    <a:pt x="282" y="1199"/>
                  </a:cubicBezTo>
                  <a:lnTo>
                    <a:pt x="282" y="1294"/>
                  </a:lnTo>
                  <a:lnTo>
                    <a:pt x="348" y="1294"/>
                  </a:lnTo>
                  <a:lnTo>
                    <a:pt x="348" y="1199"/>
                  </a:lnTo>
                  <a:cubicBezTo>
                    <a:pt x="391" y="1198"/>
                    <a:pt x="429" y="1189"/>
                    <a:pt x="466" y="1174"/>
                  </a:cubicBezTo>
                  <a:cubicBezTo>
                    <a:pt x="503" y="1158"/>
                    <a:pt x="535" y="1137"/>
                    <a:pt x="562" y="1111"/>
                  </a:cubicBezTo>
                  <a:cubicBezTo>
                    <a:pt x="591" y="1087"/>
                    <a:pt x="613" y="1055"/>
                    <a:pt x="628" y="1019"/>
                  </a:cubicBezTo>
                  <a:cubicBezTo>
                    <a:pt x="644" y="983"/>
                    <a:pt x="651" y="945"/>
                    <a:pt x="651" y="900"/>
                  </a:cubicBezTo>
                  <a:cubicBezTo>
                    <a:pt x="650" y="847"/>
                    <a:pt x="641" y="800"/>
                    <a:pt x="623" y="766"/>
                  </a:cubicBezTo>
                  <a:cubicBezTo>
                    <a:pt x="604" y="729"/>
                    <a:pt x="581" y="700"/>
                    <a:pt x="551" y="678"/>
                  </a:cubicBezTo>
                  <a:cubicBezTo>
                    <a:pt x="523" y="657"/>
                    <a:pt x="492" y="639"/>
                    <a:pt x="456" y="626"/>
                  </a:cubicBezTo>
                  <a:cubicBezTo>
                    <a:pt x="420" y="613"/>
                    <a:pt x="385" y="601"/>
                    <a:pt x="348" y="589"/>
                  </a:cubicBezTo>
                  <a:lnTo>
                    <a:pt x="348" y="158"/>
                  </a:lnTo>
                  <a:cubicBezTo>
                    <a:pt x="385" y="159"/>
                    <a:pt x="415" y="164"/>
                    <a:pt x="441" y="173"/>
                  </a:cubicBezTo>
                  <a:cubicBezTo>
                    <a:pt x="467" y="183"/>
                    <a:pt x="490" y="192"/>
                    <a:pt x="507" y="204"/>
                  </a:cubicBezTo>
                  <a:lnTo>
                    <a:pt x="507" y="341"/>
                  </a:lnTo>
                  <a:lnTo>
                    <a:pt x="569" y="341"/>
                  </a:lnTo>
                  <a:lnTo>
                    <a:pt x="569" y="172"/>
                  </a:lnTo>
                  <a:cubicBezTo>
                    <a:pt x="535" y="143"/>
                    <a:pt x="497" y="125"/>
                    <a:pt x="457" y="114"/>
                  </a:cubicBezTo>
                  <a:cubicBezTo>
                    <a:pt x="418" y="104"/>
                    <a:pt x="381" y="99"/>
                    <a:pt x="348" y="96"/>
                  </a:cubicBezTo>
                  <a:lnTo>
                    <a:pt x="34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413;p73">
              <a:extLst>
                <a:ext uri="{FF2B5EF4-FFF2-40B4-BE49-F238E27FC236}">
                  <a16:creationId xmlns:a16="http://schemas.microsoft.com/office/drawing/2014/main" id="{A5F1B994-E101-440A-9D11-C2864538759C}"/>
                </a:ext>
              </a:extLst>
            </p:cNvPr>
            <p:cNvSpPr/>
            <p:nvPr/>
          </p:nvSpPr>
          <p:spPr>
            <a:xfrm>
              <a:off x="3658329" y="2278661"/>
              <a:ext cx="73947" cy="111773"/>
            </a:xfrm>
            <a:custGeom>
              <a:avLst/>
              <a:gdLst/>
              <a:ahLst/>
              <a:cxnLst/>
              <a:rect l="l" t="t" r="r" b="b"/>
              <a:pathLst>
                <a:path w="2213" h="3345" extrusionOk="0">
                  <a:moveTo>
                    <a:pt x="829" y="1"/>
                  </a:moveTo>
                  <a:lnTo>
                    <a:pt x="829" y="1"/>
                  </a:lnTo>
                  <a:cubicBezTo>
                    <a:pt x="957" y="26"/>
                    <a:pt x="1079" y="67"/>
                    <a:pt x="1195" y="120"/>
                  </a:cubicBezTo>
                  <a:cubicBezTo>
                    <a:pt x="1224" y="131"/>
                    <a:pt x="1252" y="146"/>
                    <a:pt x="1279" y="161"/>
                  </a:cubicBezTo>
                  <a:cubicBezTo>
                    <a:pt x="1351" y="198"/>
                    <a:pt x="1418" y="240"/>
                    <a:pt x="1482" y="287"/>
                  </a:cubicBezTo>
                  <a:cubicBezTo>
                    <a:pt x="1500" y="300"/>
                    <a:pt x="1518" y="314"/>
                    <a:pt x="1536" y="327"/>
                  </a:cubicBezTo>
                  <a:cubicBezTo>
                    <a:pt x="1586" y="367"/>
                    <a:pt x="1634" y="409"/>
                    <a:pt x="1678" y="455"/>
                  </a:cubicBezTo>
                  <a:cubicBezTo>
                    <a:pt x="1692" y="467"/>
                    <a:pt x="1705" y="482"/>
                    <a:pt x="1718" y="495"/>
                  </a:cubicBezTo>
                  <a:cubicBezTo>
                    <a:pt x="1756" y="536"/>
                    <a:pt x="1792" y="578"/>
                    <a:pt x="1826" y="624"/>
                  </a:cubicBezTo>
                  <a:cubicBezTo>
                    <a:pt x="1836" y="636"/>
                    <a:pt x="1846" y="650"/>
                    <a:pt x="1856" y="664"/>
                  </a:cubicBezTo>
                  <a:cubicBezTo>
                    <a:pt x="1884" y="705"/>
                    <a:pt x="1913" y="748"/>
                    <a:pt x="1940" y="792"/>
                  </a:cubicBezTo>
                  <a:cubicBezTo>
                    <a:pt x="1947" y="806"/>
                    <a:pt x="1955" y="819"/>
                    <a:pt x="1962" y="832"/>
                  </a:cubicBezTo>
                  <a:cubicBezTo>
                    <a:pt x="1984" y="873"/>
                    <a:pt x="2007" y="915"/>
                    <a:pt x="2025" y="958"/>
                  </a:cubicBezTo>
                  <a:cubicBezTo>
                    <a:pt x="2031" y="973"/>
                    <a:pt x="2036" y="987"/>
                    <a:pt x="2044" y="999"/>
                  </a:cubicBezTo>
                  <a:cubicBezTo>
                    <a:pt x="2067" y="1057"/>
                    <a:pt x="2088" y="1115"/>
                    <a:pt x="2105" y="1175"/>
                  </a:cubicBezTo>
                  <a:cubicBezTo>
                    <a:pt x="2109" y="1188"/>
                    <a:pt x="2113" y="1202"/>
                    <a:pt x="2117" y="1215"/>
                  </a:cubicBezTo>
                  <a:cubicBezTo>
                    <a:pt x="2131" y="1273"/>
                    <a:pt x="2145" y="1331"/>
                    <a:pt x="2152" y="1391"/>
                  </a:cubicBezTo>
                  <a:cubicBezTo>
                    <a:pt x="2154" y="1403"/>
                    <a:pt x="2155" y="1418"/>
                    <a:pt x="2157" y="1431"/>
                  </a:cubicBezTo>
                  <a:cubicBezTo>
                    <a:pt x="2166" y="1488"/>
                    <a:pt x="2169" y="1546"/>
                    <a:pt x="2169" y="1607"/>
                  </a:cubicBezTo>
                  <a:cubicBezTo>
                    <a:pt x="2171" y="1617"/>
                    <a:pt x="2171" y="1628"/>
                    <a:pt x="2171" y="1638"/>
                  </a:cubicBezTo>
                  <a:lnTo>
                    <a:pt x="2171" y="1646"/>
                  </a:lnTo>
                  <a:cubicBezTo>
                    <a:pt x="2171" y="1706"/>
                    <a:pt x="2167" y="1765"/>
                    <a:pt x="2161" y="1823"/>
                  </a:cubicBezTo>
                  <a:cubicBezTo>
                    <a:pt x="2159" y="1838"/>
                    <a:pt x="2157" y="1850"/>
                    <a:pt x="2155" y="1864"/>
                  </a:cubicBezTo>
                  <a:cubicBezTo>
                    <a:pt x="2147" y="1923"/>
                    <a:pt x="2136" y="1982"/>
                    <a:pt x="2121" y="2040"/>
                  </a:cubicBezTo>
                  <a:cubicBezTo>
                    <a:pt x="2119" y="2054"/>
                    <a:pt x="2114" y="2067"/>
                    <a:pt x="2110" y="2081"/>
                  </a:cubicBezTo>
                  <a:cubicBezTo>
                    <a:pt x="2094" y="2140"/>
                    <a:pt x="2075" y="2199"/>
                    <a:pt x="2051" y="2255"/>
                  </a:cubicBezTo>
                  <a:cubicBezTo>
                    <a:pt x="2046" y="2270"/>
                    <a:pt x="2042" y="2283"/>
                    <a:pt x="2035" y="2296"/>
                  </a:cubicBezTo>
                  <a:cubicBezTo>
                    <a:pt x="1979" y="2428"/>
                    <a:pt x="1905" y="2551"/>
                    <a:pt x="1817" y="2664"/>
                  </a:cubicBezTo>
                  <a:cubicBezTo>
                    <a:pt x="1806" y="2677"/>
                    <a:pt x="1794" y="2691"/>
                    <a:pt x="1784" y="2704"/>
                  </a:cubicBezTo>
                  <a:cubicBezTo>
                    <a:pt x="1736" y="2761"/>
                    <a:pt x="1683" y="2816"/>
                    <a:pt x="1628" y="2867"/>
                  </a:cubicBezTo>
                  <a:cubicBezTo>
                    <a:pt x="1614" y="2881"/>
                    <a:pt x="1598" y="2895"/>
                    <a:pt x="1582" y="2908"/>
                  </a:cubicBezTo>
                  <a:cubicBezTo>
                    <a:pt x="1520" y="2960"/>
                    <a:pt x="1455" y="3008"/>
                    <a:pt x="1386" y="3050"/>
                  </a:cubicBezTo>
                  <a:cubicBezTo>
                    <a:pt x="1363" y="3064"/>
                    <a:pt x="1341" y="3077"/>
                    <a:pt x="1319" y="3091"/>
                  </a:cubicBezTo>
                  <a:cubicBezTo>
                    <a:pt x="1246" y="3132"/>
                    <a:pt x="1172" y="3169"/>
                    <a:pt x="1093" y="3196"/>
                  </a:cubicBezTo>
                  <a:cubicBezTo>
                    <a:pt x="1052" y="3212"/>
                    <a:pt x="1012" y="3224"/>
                    <a:pt x="971" y="3237"/>
                  </a:cubicBezTo>
                  <a:cubicBezTo>
                    <a:pt x="821" y="3281"/>
                    <a:pt x="666" y="3303"/>
                    <a:pt x="504" y="3303"/>
                  </a:cubicBezTo>
                  <a:cubicBezTo>
                    <a:pt x="328" y="3303"/>
                    <a:pt x="159" y="3276"/>
                    <a:pt x="1" y="3226"/>
                  </a:cubicBezTo>
                  <a:lnTo>
                    <a:pt x="1" y="3226"/>
                  </a:lnTo>
                  <a:cubicBezTo>
                    <a:pt x="114" y="3277"/>
                    <a:pt x="234" y="3314"/>
                    <a:pt x="358" y="3338"/>
                  </a:cubicBezTo>
                  <a:cubicBezTo>
                    <a:pt x="406" y="3342"/>
                    <a:pt x="455" y="3344"/>
                    <a:pt x="504" y="3344"/>
                  </a:cubicBezTo>
                  <a:cubicBezTo>
                    <a:pt x="712" y="3344"/>
                    <a:pt x="915" y="3306"/>
                    <a:pt x="1100" y="3237"/>
                  </a:cubicBezTo>
                  <a:cubicBezTo>
                    <a:pt x="1135" y="3224"/>
                    <a:pt x="1167" y="3211"/>
                    <a:pt x="1199" y="3196"/>
                  </a:cubicBezTo>
                  <a:cubicBezTo>
                    <a:pt x="1268" y="3165"/>
                    <a:pt x="1335" y="3130"/>
                    <a:pt x="1399" y="3091"/>
                  </a:cubicBezTo>
                  <a:cubicBezTo>
                    <a:pt x="1420" y="3077"/>
                    <a:pt x="1441" y="3064"/>
                    <a:pt x="1461" y="3050"/>
                  </a:cubicBezTo>
                  <a:cubicBezTo>
                    <a:pt x="1525" y="3007"/>
                    <a:pt x="1585" y="2959"/>
                    <a:pt x="1642" y="2908"/>
                  </a:cubicBezTo>
                  <a:cubicBezTo>
                    <a:pt x="1657" y="2895"/>
                    <a:pt x="1671" y="2880"/>
                    <a:pt x="1685" y="2867"/>
                  </a:cubicBezTo>
                  <a:cubicBezTo>
                    <a:pt x="1738" y="2816"/>
                    <a:pt x="1788" y="2761"/>
                    <a:pt x="1834" y="2704"/>
                  </a:cubicBezTo>
                  <a:cubicBezTo>
                    <a:pt x="1845" y="2691"/>
                    <a:pt x="1856" y="2676"/>
                    <a:pt x="1866" y="2664"/>
                  </a:cubicBezTo>
                  <a:cubicBezTo>
                    <a:pt x="1901" y="2614"/>
                    <a:pt x="1937" y="2565"/>
                    <a:pt x="1967" y="2512"/>
                  </a:cubicBezTo>
                  <a:cubicBezTo>
                    <a:pt x="1977" y="2498"/>
                    <a:pt x="1983" y="2485"/>
                    <a:pt x="1990" y="2471"/>
                  </a:cubicBezTo>
                  <a:cubicBezTo>
                    <a:pt x="2024" y="2414"/>
                    <a:pt x="2052" y="2356"/>
                    <a:pt x="2078" y="2296"/>
                  </a:cubicBezTo>
                  <a:cubicBezTo>
                    <a:pt x="2083" y="2283"/>
                    <a:pt x="2088" y="2269"/>
                    <a:pt x="2093" y="2255"/>
                  </a:cubicBezTo>
                  <a:cubicBezTo>
                    <a:pt x="2115" y="2199"/>
                    <a:pt x="2135" y="2140"/>
                    <a:pt x="2151" y="2081"/>
                  </a:cubicBezTo>
                  <a:cubicBezTo>
                    <a:pt x="2153" y="2067"/>
                    <a:pt x="2159" y="2053"/>
                    <a:pt x="2161" y="2040"/>
                  </a:cubicBezTo>
                  <a:cubicBezTo>
                    <a:pt x="2174" y="1982"/>
                    <a:pt x="2185" y="1924"/>
                    <a:pt x="2193" y="1864"/>
                  </a:cubicBezTo>
                  <a:cubicBezTo>
                    <a:pt x="2195" y="1850"/>
                    <a:pt x="2197" y="1838"/>
                    <a:pt x="2198" y="1823"/>
                  </a:cubicBezTo>
                  <a:cubicBezTo>
                    <a:pt x="2205" y="1765"/>
                    <a:pt x="2209" y="1707"/>
                    <a:pt x="2209" y="1646"/>
                  </a:cubicBezTo>
                  <a:lnTo>
                    <a:pt x="2209" y="1638"/>
                  </a:lnTo>
                  <a:cubicBezTo>
                    <a:pt x="2212" y="1627"/>
                    <a:pt x="2212" y="1617"/>
                    <a:pt x="2210" y="1607"/>
                  </a:cubicBezTo>
                  <a:cubicBezTo>
                    <a:pt x="2209" y="1548"/>
                    <a:pt x="2205" y="1488"/>
                    <a:pt x="2198" y="1431"/>
                  </a:cubicBezTo>
                  <a:cubicBezTo>
                    <a:pt x="2197" y="1418"/>
                    <a:pt x="2196" y="1403"/>
                    <a:pt x="2193" y="1391"/>
                  </a:cubicBezTo>
                  <a:cubicBezTo>
                    <a:pt x="2186" y="1331"/>
                    <a:pt x="2172" y="1272"/>
                    <a:pt x="2157" y="1215"/>
                  </a:cubicBezTo>
                  <a:cubicBezTo>
                    <a:pt x="2155" y="1201"/>
                    <a:pt x="2151" y="1188"/>
                    <a:pt x="2147" y="1175"/>
                  </a:cubicBezTo>
                  <a:cubicBezTo>
                    <a:pt x="2131" y="1115"/>
                    <a:pt x="2110" y="1056"/>
                    <a:pt x="2088" y="999"/>
                  </a:cubicBezTo>
                  <a:cubicBezTo>
                    <a:pt x="2083" y="984"/>
                    <a:pt x="2076" y="972"/>
                    <a:pt x="2071" y="958"/>
                  </a:cubicBezTo>
                  <a:cubicBezTo>
                    <a:pt x="2052" y="917"/>
                    <a:pt x="2031" y="873"/>
                    <a:pt x="2009" y="832"/>
                  </a:cubicBezTo>
                  <a:cubicBezTo>
                    <a:pt x="2002" y="818"/>
                    <a:pt x="1993" y="805"/>
                    <a:pt x="1987" y="792"/>
                  </a:cubicBezTo>
                  <a:cubicBezTo>
                    <a:pt x="1962" y="747"/>
                    <a:pt x="1935" y="706"/>
                    <a:pt x="1905" y="664"/>
                  </a:cubicBezTo>
                  <a:cubicBezTo>
                    <a:pt x="1897" y="650"/>
                    <a:pt x="1887" y="636"/>
                    <a:pt x="1877" y="624"/>
                  </a:cubicBezTo>
                  <a:cubicBezTo>
                    <a:pt x="1844" y="578"/>
                    <a:pt x="1809" y="536"/>
                    <a:pt x="1772" y="495"/>
                  </a:cubicBezTo>
                  <a:cubicBezTo>
                    <a:pt x="1761" y="482"/>
                    <a:pt x="1749" y="468"/>
                    <a:pt x="1737" y="455"/>
                  </a:cubicBezTo>
                  <a:cubicBezTo>
                    <a:pt x="1693" y="410"/>
                    <a:pt x="1649" y="368"/>
                    <a:pt x="1602" y="327"/>
                  </a:cubicBezTo>
                  <a:cubicBezTo>
                    <a:pt x="1584" y="313"/>
                    <a:pt x="1567" y="300"/>
                    <a:pt x="1550" y="287"/>
                  </a:cubicBezTo>
                  <a:cubicBezTo>
                    <a:pt x="1492" y="241"/>
                    <a:pt x="1428" y="199"/>
                    <a:pt x="1363" y="161"/>
                  </a:cubicBezTo>
                  <a:cubicBezTo>
                    <a:pt x="1339" y="146"/>
                    <a:pt x="1315" y="132"/>
                    <a:pt x="1288" y="120"/>
                  </a:cubicBezTo>
                  <a:cubicBezTo>
                    <a:pt x="1255" y="101"/>
                    <a:pt x="1219" y="85"/>
                    <a:pt x="1183" y="69"/>
                  </a:cubicBezTo>
                  <a:cubicBezTo>
                    <a:pt x="1069" y="34"/>
                    <a:pt x="951" y="10"/>
                    <a:pt x="8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414;p73">
              <a:extLst>
                <a:ext uri="{FF2B5EF4-FFF2-40B4-BE49-F238E27FC236}">
                  <a16:creationId xmlns:a16="http://schemas.microsoft.com/office/drawing/2014/main" id="{04610E20-7DA1-4936-9210-A83D0A68C9B0}"/>
                </a:ext>
              </a:extLst>
            </p:cNvPr>
            <p:cNvSpPr/>
            <p:nvPr/>
          </p:nvSpPr>
          <p:spPr>
            <a:xfrm>
              <a:off x="3630561" y="2284776"/>
              <a:ext cx="92860" cy="98541"/>
            </a:xfrm>
            <a:custGeom>
              <a:avLst/>
              <a:gdLst/>
              <a:ahLst/>
              <a:cxnLst/>
              <a:rect l="l" t="t" r="r" b="b"/>
              <a:pathLst>
                <a:path w="2779" h="2949" extrusionOk="0">
                  <a:moveTo>
                    <a:pt x="1389" y="42"/>
                  </a:moveTo>
                  <a:cubicBezTo>
                    <a:pt x="2133" y="42"/>
                    <a:pt x="2738" y="685"/>
                    <a:pt x="2738" y="1476"/>
                  </a:cubicBezTo>
                  <a:cubicBezTo>
                    <a:pt x="2738" y="2266"/>
                    <a:pt x="2131" y="2909"/>
                    <a:pt x="1389" y="2909"/>
                  </a:cubicBezTo>
                  <a:cubicBezTo>
                    <a:pt x="647" y="2909"/>
                    <a:pt x="42" y="2266"/>
                    <a:pt x="42" y="1476"/>
                  </a:cubicBezTo>
                  <a:cubicBezTo>
                    <a:pt x="42" y="685"/>
                    <a:pt x="647" y="42"/>
                    <a:pt x="1389" y="42"/>
                  </a:cubicBezTo>
                  <a:close/>
                  <a:moveTo>
                    <a:pt x="1389" y="1"/>
                  </a:moveTo>
                  <a:cubicBezTo>
                    <a:pt x="624" y="1"/>
                    <a:pt x="1" y="663"/>
                    <a:pt x="1" y="1476"/>
                  </a:cubicBezTo>
                  <a:cubicBezTo>
                    <a:pt x="1" y="2288"/>
                    <a:pt x="623" y="2949"/>
                    <a:pt x="1389" y="2949"/>
                  </a:cubicBezTo>
                  <a:cubicBezTo>
                    <a:pt x="2156" y="2949"/>
                    <a:pt x="2778" y="2287"/>
                    <a:pt x="2778" y="1474"/>
                  </a:cubicBezTo>
                  <a:cubicBezTo>
                    <a:pt x="2778" y="662"/>
                    <a:pt x="2155" y="1"/>
                    <a:pt x="13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415;p73">
              <a:extLst>
                <a:ext uri="{FF2B5EF4-FFF2-40B4-BE49-F238E27FC236}">
                  <a16:creationId xmlns:a16="http://schemas.microsoft.com/office/drawing/2014/main" id="{D6D84673-0245-41FD-BA30-6F3A30E968ED}"/>
                </a:ext>
              </a:extLst>
            </p:cNvPr>
            <p:cNvSpPr/>
            <p:nvPr/>
          </p:nvSpPr>
          <p:spPr>
            <a:xfrm>
              <a:off x="3698228" y="2282671"/>
              <a:ext cx="7351" cy="1403"/>
            </a:xfrm>
            <a:custGeom>
              <a:avLst/>
              <a:gdLst/>
              <a:ahLst/>
              <a:cxnLst/>
              <a:rect l="l" t="t" r="r" b="b"/>
              <a:pathLst>
                <a:path w="220" h="42" extrusionOk="0">
                  <a:moveTo>
                    <a:pt x="1" y="1"/>
                  </a:moveTo>
                  <a:cubicBezTo>
                    <a:pt x="30" y="13"/>
                    <a:pt x="58" y="27"/>
                    <a:pt x="85" y="42"/>
                  </a:cubicBezTo>
                  <a:lnTo>
                    <a:pt x="220" y="42"/>
                  </a:lnTo>
                  <a:cubicBezTo>
                    <a:pt x="189" y="27"/>
                    <a:pt x="159" y="14"/>
                    <a:pt x="12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416;p73">
              <a:extLst>
                <a:ext uri="{FF2B5EF4-FFF2-40B4-BE49-F238E27FC236}">
                  <a16:creationId xmlns:a16="http://schemas.microsoft.com/office/drawing/2014/main" id="{D15A86DE-A285-4A52-A247-9E6FC8766195}"/>
                </a:ext>
              </a:extLst>
            </p:cNvPr>
            <p:cNvSpPr/>
            <p:nvPr/>
          </p:nvSpPr>
          <p:spPr>
            <a:xfrm>
              <a:off x="3707885" y="2288318"/>
              <a:ext cx="6917" cy="1403"/>
            </a:xfrm>
            <a:custGeom>
              <a:avLst/>
              <a:gdLst/>
              <a:ahLst/>
              <a:cxnLst/>
              <a:rect l="l" t="t" r="r" b="b"/>
              <a:pathLst>
                <a:path w="207" h="42" extrusionOk="0">
                  <a:moveTo>
                    <a:pt x="0" y="0"/>
                  </a:moveTo>
                  <a:cubicBezTo>
                    <a:pt x="19" y="14"/>
                    <a:pt x="36" y="26"/>
                    <a:pt x="54" y="41"/>
                  </a:cubicBezTo>
                  <a:lnTo>
                    <a:pt x="206" y="41"/>
                  </a:lnTo>
                  <a:cubicBezTo>
                    <a:pt x="188" y="25"/>
                    <a:pt x="169" y="13"/>
                    <a:pt x="1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417;p73">
              <a:extLst>
                <a:ext uri="{FF2B5EF4-FFF2-40B4-BE49-F238E27FC236}">
                  <a16:creationId xmlns:a16="http://schemas.microsoft.com/office/drawing/2014/main" id="{A8D7F2CB-8412-44DA-B7EA-CDFD06242099}"/>
                </a:ext>
              </a:extLst>
            </p:cNvPr>
            <p:cNvSpPr/>
            <p:nvPr/>
          </p:nvSpPr>
          <p:spPr>
            <a:xfrm>
              <a:off x="3714401" y="2293899"/>
              <a:ext cx="6850" cy="1403"/>
            </a:xfrm>
            <a:custGeom>
              <a:avLst/>
              <a:gdLst/>
              <a:ahLst/>
              <a:cxnLst/>
              <a:rect l="l" t="t" r="r" b="b"/>
              <a:pathLst>
                <a:path w="205" h="42" extrusionOk="0">
                  <a:moveTo>
                    <a:pt x="1" y="0"/>
                  </a:moveTo>
                  <a:cubicBezTo>
                    <a:pt x="15" y="14"/>
                    <a:pt x="29" y="27"/>
                    <a:pt x="41" y="41"/>
                  </a:cubicBezTo>
                  <a:lnTo>
                    <a:pt x="205" y="41"/>
                  </a:lnTo>
                  <a:cubicBezTo>
                    <a:pt x="190" y="27"/>
                    <a:pt x="176" y="14"/>
                    <a:pt x="1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418;p73">
              <a:extLst>
                <a:ext uri="{FF2B5EF4-FFF2-40B4-BE49-F238E27FC236}">
                  <a16:creationId xmlns:a16="http://schemas.microsoft.com/office/drawing/2014/main" id="{1A2A04D1-F3EE-4FD3-B18A-394446D019B8}"/>
                </a:ext>
              </a:extLst>
            </p:cNvPr>
            <p:cNvSpPr/>
            <p:nvPr/>
          </p:nvSpPr>
          <p:spPr>
            <a:xfrm>
              <a:off x="3719413" y="2299479"/>
              <a:ext cx="6716" cy="1403"/>
            </a:xfrm>
            <a:custGeom>
              <a:avLst/>
              <a:gdLst/>
              <a:ahLst/>
              <a:cxnLst/>
              <a:rect l="l" t="t" r="r" b="b"/>
              <a:pathLst>
                <a:path w="201" h="42" extrusionOk="0">
                  <a:moveTo>
                    <a:pt x="0" y="1"/>
                  </a:moveTo>
                  <a:cubicBezTo>
                    <a:pt x="9" y="13"/>
                    <a:pt x="19" y="27"/>
                    <a:pt x="29" y="42"/>
                  </a:cubicBezTo>
                  <a:lnTo>
                    <a:pt x="200" y="42"/>
                  </a:lnTo>
                  <a:cubicBezTo>
                    <a:pt x="190" y="28"/>
                    <a:pt x="179" y="13"/>
                    <a:pt x="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419;p73">
              <a:extLst>
                <a:ext uri="{FF2B5EF4-FFF2-40B4-BE49-F238E27FC236}">
                  <a16:creationId xmlns:a16="http://schemas.microsoft.com/office/drawing/2014/main" id="{0D2EC6B9-005C-450E-BAF1-6D5867C1D856}"/>
                </a:ext>
              </a:extLst>
            </p:cNvPr>
            <p:cNvSpPr/>
            <p:nvPr/>
          </p:nvSpPr>
          <p:spPr>
            <a:xfrm>
              <a:off x="3723156" y="2305059"/>
              <a:ext cx="6683" cy="1370"/>
            </a:xfrm>
            <a:custGeom>
              <a:avLst/>
              <a:gdLst/>
              <a:ahLst/>
              <a:cxnLst/>
              <a:rect l="l" t="t" r="r" b="b"/>
              <a:pathLst>
                <a:path w="200" h="41" extrusionOk="0">
                  <a:moveTo>
                    <a:pt x="1" y="1"/>
                  </a:moveTo>
                  <a:cubicBezTo>
                    <a:pt x="9" y="14"/>
                    <a:pt x="15" y="27"/>
                    <a:pt x="23" y="41"/>
                  </a:cubicBezTo>
                  <a:lnTo>
                    <a:pt x="200" y="41"/>
                  </a:lnTo>
                  <a:cubicBezTo>
                    <a:pt x="191" y="28"/>
                    <a:pt x="184" y="14"/>
                    <a:pt x="1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420;p73">
              <a:extLst>
                <a:ext uri="{FF2B5EF4-FFF2-40B4-BE49-F238E27FC236}">
                  <a16:creationId xmlns:a16="http://schemas.microsoft.com/office/drawing/2014/main" id="{7D133B62-E723-46D1-9F92-8E50F2DD7BFC}"/>
                </a:ext>
              </a:extLst>
            </p:cNvPr>
            <p:cNvSpPr/>
            <p:nvPr/>
          </p:nvSpPr>
          <p:spPr>
            <a:xfrm>
              <a:off x="3725963" y="2310640"/>
              <a:ext cx="6716" cy="1403"/>
            </a:xfrm>
            <a:custGeom>
              <a:avLst/>
              <a:gdLst/>
              <a:ahLst/>
              <a:cxnLst/>
              <a:rect l="l" t="t" r="r" b="b"/>
              <a:pathLst>
                <a:path w="201" h="42" extrusionOk="0">
                  <a:moveTo>
                    <a:pt x="1" y="0"/>
                  </a:moveTo>
                  <a:cubicBezTo>
                    <a:pt x="7" y="14"/>
                    <a:pt x="15" y="26"/>
                    <a:pt x="20" y="41"/>
                  </a:cubicBezTo>
                  <a:lnTo>
                    <a:pt x="201" y="41"/>
                  </a:lnTo>
                  <a:cubicBezTo>
                    <a:pt x="196" y="29"/>
                    <a:pt x="189" y="15"/>
                    <a:pt x="1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421;p73">
              <a:extLst>
                <a:ext uri="{FF2B5EF4-FFF2-40B4-BE49-F238E27FC236}">
                  <a16:creationId xmlns:a16="http://schemas.microsoft.com/office/drawing/2014/main" id="{61B9FF0B-C27A-4F1D-94DE-6BADE4FA5BCD}"/>
                </a:ext>
              </a:extLst>
            </p:cNvPr>
            <p:cNvSpPr/>
            <p:nvPr/>
          </p:nvSpPr>
          <p:spPr>
            <a:xfrm>
              <a:off x="3728636" y="2317891"/>
              <a:ext cx="6683" cy="1370"/>
            </a:xfrm>
            <a:custGeom>
              <a:avLst/>
              <a:gdLst/>
              <a:ahLst/>
              <a:cxnLst/>
              <a:rect l="l" t="t" r="r" b="b"/>
              <a:pathLst>
                <a:path w="200" h="41" extrusionOk="0">
                  <a:moveTo>
                    <a:pt x="1" y="1"/>
                  </a:moveTo>
                  <a:cubicBezTo>
                    <a:pt x="5" y="14"/>
                    <a:pt x="10" y="27"/>
                    <a:pt x="13" y="41"/>
                  </a:cubicBezTo>
                  <a:lnTo>
                    <a:pt x="200" y="41"/>
                  </a:lnTo>
                  <a:cubicBezTo>
                    <a:pt x="195" y="27"/>
                    <a:pt x="192" y="14"/>
                    <a:pt x="1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422;p73">
              <a:extLst>
                <a:ext uri="{FF2B5EF4-FFF2-40B4-BE49-F238E27FC236}">
                  <a16:creationId xmlns:a16="http://schemas.microsoft.com/office/drawing/2014/main" id="{E9237D3F-E0B2-4724-A058-328700B07886}"/>
                </a:ext>
              </a:extLst>
            </p:cNvPr>
            <p:cNvSpPr/>
            <p:nvPr/>
          </p:nvSpPr>
          <p:spPr>
            <a:xfrm>
              <a:off x="3730240" y="2325109"/>
              <a:ext cx="6616" cy="1370"/>
            </a:xfrm>
            <a:custGeom>
              <a:avLst/>
              <a:gdLst/>
              <a:ahLst/>
              <a:cxnLst/>
              <a:rect l="l" t="t" r="r" b="b"/>
              <a:pathLst>
                <a:path w="198" h="41" extrusionOk="0">
                  <a:moveTo>
                    <a:pt x="0" y="1"/>
                  </a:moveTo>
                  <a:cubicBezTo>
                    <a:pt x="3" y="13"/>
                    <a:pt x="4" y="28"/>
                    <a:pt x="5" y="41"/>
                  </a:cubicBezTo>
                  <a:lnTo>
                    <a:pt x="198" y="41"/>
                  </a:lnTo>
                  <a:cubicBezTo>
                    <a:pt x="197" y="28"/>
                    <a:pt x="194" y="13"/>
                    <a:pt x="19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423;p73">
              <a:extLst>
                <a:ext uri="{FF2B5EF4-FFF2-40B4-BE49-F238E27FC236}">
                  <a16:creationId xmlns:a16="http://schemas.microsoft.com/office/drawing/2014/main" id="{6A1DD78B-A017-4CCB-B982-6CA054FFCF87}"/>
                </a:ext>
              </a:extLst>
            </p:cNvPr>
            <p:cNvSpPr/>
            <p:nvPr/>
          </p:nvSpPr>
          <p:spPr>
            <a:xfrm>
              <a:off x="3730808" y="2332360"/>
              <a:ext cx="6650" cy="1337"/>
            </a:xfrm>
            <a:custGeom>
              <a:avLst/>
              <a:gdLst/>
              <a:ahLst/>
              <a:cxnLst/>
              <a:rect l="l" t="t" r="r" b="b"/>
              <a:pathLst>
                <a:path w="199" h="40" extrusionOk="0">
                  <a:moveTo>
                    <a:pt x="0" y="0"/>
                  </a:moveTo>
                  <a:cubicBezTo>
                    <a:pt x="2" y="10"/>
                    <a:pt x="2" y="21"/>
                    <a:pt x="2" y="31"/>
                  </a:cubicBezTo>
                  <a:lnTo>
                    <a:pt x="2" y="39"/>
                  </a:lnTo>
                  <a:lnTo>
                    <a:pt x="199" y="39"/>
                  </a:lnTo>
                  <a:cubicBezTo>
                    <a:pt x="199" y="26"/>
                    <a:pt x="199" y="12"/>
                    <a:pt x="1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424;p73">
              <a:extLst>
                <a:ext uri="{FF2B5EF4-FFF2-40B4-BE49-F238E27FC236}">
                  <a16:creationId xmlns:a16="http://schemas.microsoft.com/office/drawing/2014/main" id="{33475DC7-F34E-4A2F-8D53-84FF7BEC96D1}"/>
                </a:ext>
              </a:extLst>
            </p:cNvPr>
            <p:cNvSpPr/>
            <p:nvPr/>
          </p:nvSpPr>
          <p:spPr>
            <a:xfrm>
              <a:off x="3730374" y="2339545"/>
              <a:ext cx="6917" cy="1403"/>
            </a:xfrm>
            <a:custGeom>
              <a:avLst/>
              <a:gdLst/>
              <a:ahLst/>
              <a:cxnLst/>
              <a:rect l="l" t="t" r="r" b="b"/>
              <a:pathLst>
                <a:path w="207" h="42" extrusionOk="0">
                  <a:moveTo>
                    <a:pt x="6" y="1"/>
                  </a:moveTo>
                  <a:cubicBezTo>
                    <a:pt x="5" y="16"/>
                    <a:pt x="4" y="28"/>
                    <a:pt x="0" y="42"/>
                  </a:cubicBezTo>
                  <a:lnTo>
                    <a:pt x="205" y="42"/>
                  </a:lnTo>
                  <a:cubicBezTo>
                    <a:pt x="206" y="28"/>
                    <a:pt x="207" y="14"/>
                    <a:pt x="2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425;p73">
              <a:extLst>
                <a:ext uri="{FF2B5EF4-FFF2-40B4-BE49-F238E27FC236}">
                  <a16:creationId xmlns:a16="http://schemas.microsoft.com/office/drawing/2014/main" id="{6CC350C7-C393-4F28-AB1D-74E321E50793}"/>
                </a:ext>
              </a:extLst>
            </p:cNvPr>
            <p:cNvSpPr/>
            <p:nvPr/>
          </p:nvSpPr>
          <p:spPr>
            <a:xfrm>
              <a:off x="3728837" y="2346762"/>
              <a:ext cx="7351" cy="1403"/>
            </a:xfrm>
            <a:custGeom>
              <a:avLst/>
              <a:gdLst/>
              <a:ahLst/>
              <a:cxnLst/>
              <a:rect l="l" t="t" r="r" b="b"/>
              <a:pathLst>
                <a:path w="220" h="42" extrusionOk="0">
                  <a:moveTo>
                    <a:pt x="11" y="1"/>
                  </a:moveTo>
                  <a:cubicBezTo>
                    <a:pt x="9" y="15"/>
                    <a:pt x="4" y="28"/>
                    <a:pt x="0" y="42"/>
                  </a:cubicBezTo>
                  <a:lnTo>
                    <a:pt x="211" y="42"/>
                  </a:lnTo>
                  <a:cubicBezTo>
                    <a:pt x="215" y="28"/>
                    <a:pt x="218" y="15"/>
                    <a:pt x="2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426;p73">
              <a:extLst>
                <a:ext uri="{FF2B5EF4-FFF2-40B4-BE49-F238E27FC236}">
                  <a16:creationId xmlns:a16="http://schemas.microsoft.com/office/drawing/2014/main" id="{D2F25FAE-E318-40F2-97D1-C2FAA30160C4}"/>
                </a:ext>
              </a:extLst>
            </p:cNvPr>
            <p:cNvSpPr/>
            <p:nvPr/>
          </p:nvSpPr>
          <p:spPr>
            <a:xfrm>
              <a:off x="3726330" y="2353980"/>
              <a:ext cx="7886" cy="1403"/>
            </a:xfrm>
            <a:custGeom>
              <a:avLst/>
              <a:gdLst/>
              <a:ahLst/>
              <a:cxnLst/>
              <a:rect l="l" t="t" r="r" b="b"/>
              <a:pathLst>
                <a:path w="236" h="42" extrusionOk="0">
                  <a:moveTo>
                    <a:pt x="16" y="0"/>
                  </a:moveTo>
                  <a:cubicBezTo>
                    <a:pt x="12" y="13"/>
                    <a:pt x="7" y="28"/>
                    <a:pt x="0" y="41"/>
                  </a:cubicBezTo>
                  <a:lnTo>
                    <a:pt x="219" y="41"/>
                  </a:lnTo>
                  <a:cubicBezTo>
                    <a:pt x="226" y="28"/>
                    <a:pt x="230" y="15"/>
                    <a:pt x="2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427;p73">
              <a:extLst>
                <a:ext uri="{FF2B5EF4-FFF2-40B4-BE49-F238E27FC236}">
                  <a16:creationId xmlns:a16="http://schemas.microsoft.com/office/drawing/2014/main" id="{874131F7-E2B3-447F-A3A1-4D05107AC04B}"/>
                </a:ext>
              </a:extLst>
            </p:cNvPr>
            <p:cNvSpPr/>
            <p:nvPr/>
          </p:nvSpPr>
          <p:spPr>
            <a:xfrm>
              <a:off x="3723490" y="2361231"/>
              <a:ext cx="7485" cy="1403"/>
            </a:xfrm>
            <a:custGeom>
              <a:avLst/>
              <a:gdLst/>
              <a:ahLst/>
              <a:cxnLst/>
              <a:rect l="l" t="t" r="r" b="b"/>
              <a:pathLst>
                <a:path w="224" h="42" extrusionOk="0">
                  <a:moveTo>
                    <a:pt x="0" y="0"/>
                  </a:moveTo>
                  <a:lnTo>
                    <a:pt x="0" y="41"/>
                  </a:lnTo>
                  <a:lnTo>
                    <a:pt x="201" y="41"/>
                  </a:lnTo>
                  <a:cubicBezTo>
                    <a:pt x="210" y="27"/>
                    <a:pt x="217" y="15"/>
                    <a:pt x="2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428;p73">
              <a:extLst>
                <a:ext uri="{FF2B5EF4-FFF2-40B4-BE49-F238E27FC236}">
                  <a16:creationId xmlns:a16="http://schemas.microsoft.com/office/drawing/2014/main" id="{CF5AF4DC-7868-45D8-A0FF-61EF708BA91A}"/>
                </a:ext>
              </a:extLst>
            </p:cNvPr>
            <p:cNvSpPr/>
            <p:nvPr/>
          </p:nvSpPr>
          <p:spPr>
            <a:xfrm>
              <a:off x="3717910" y="2367580"/>
              <a:ext cx="9089" cy="1403"/>
            </a:xfrm>
            <a:custGeom>
              <a:avLst/>
              <a:gdLst/>
              <a:ahLst/>
              <a:cxnLst/>
              <a:rect l="l" t="t" r="r" b="b"/>
              <a:pathLst>
                <a:path w="272" h="42" extrusionOk="0">
                  <a:moveTo>
                    <a:pt x="35" y="0"/>
                  </a:moveTo>
                  <a:cubicBezTo>
                    <a:pt x="24" y="14"/>
                    <a:pt x="11" y="27"/>
                    <a:pt x="1" y="42"/>
                  </a:cubicBezTo>
                  <a:lnTo>
                    <a:pt x="242" y="42"/>
                  </a:lnTo>
                  <a:cubicBezTo>
                    <a:pt x="252" y="29"/>
                    <a:pt x="262" y="15"/>
                    <a:pt x="2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429;p73">
              <a:extLst>
                <a:ext uri="{FF2B5EF4-FFF2-40B4-BE49-F238E27FC236}">
                  <a16:creationId xmlns:a16="http://schemas.microsoft.com/office/drawing/2014/main" id="{B08E3FEA-9AF1-4855-B93D-057A3A7EDB57}"/>
                </a:ext>
              </a:extLst>
            </p:cNvPr>
            <p:cNvSpPr/>
            <p:nvPr/>
          </p:nvSpPr>
          <p:spPr>
            <a:xfrm>
              <a:off x="3711160" y="2374397"/>
              <a:ext cx="10091" cy="1403"/>
            </a:xfrm>
            <a:custGeom>
              <a:avLst/>
              <a:gdLst/>
              <a:ahLst/>
              <a:cxnLst/>
              <a:rect l="l" t="t" r="r" b="b"/>
              <a:pathLst>
                <a:path w="302" h="42" extrusionOk="0">
                  <a:moveTo>
                    <a:pt x="47" y="1"/>
                  </a:moveTo>
                  <a:cubicBezTo>
                    <a:pt x="33" y="14"/>
                    <a:pt x="17" y="27"/>
                    <a:pt x="1" y="42"/>
                  </a:cubicBezTo>
                  <a:lnTo>
                    <a:pt x="260" y="42"/>
                  </a:lnTo>
                  <a:cubicBezTo>
                    <a:pt x="275" y="28"/>
                    <a:pt x="287" y="15"/>
                    <a:pt x="3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430;p73">
              <a:extLst>
                <a:ext uri="{FF2B5EF4-FFF2-40B4-BE49-F238E27FC236}">
                  <a16:creationId xmlns:a16="http://schemas.microsoft.com/office/drawing/2014/main" id="{D2853E39-85E2-4FF6-9DA9-2A61838E2B00}"/>
                </a:ext>
              </a:extLst>
            </p:cNvPr>
            <p:cNvSpPr/>
            <p:nvPr/>
          </p:nvSpPr>
          <p:spPr>
            <a:xfrm>
              <a:off x="3702371" y="2380546"/>
              <a:ext cx="11795" cy="1403"/>
            </a:xfrm>
            <a:custGeom>
              <a:avLst/>
              <a:gdLst/>
              <a:ahLst/>
              <a:cxnLst/>
              <a:rect l="l" t="t" r="r" b="b"/>
              <a:pathLst>
                <a:path w="353" h="42" extrusionOk="0">
                  <a:moveTo>
                    <a:pt x="68" y="1"/>
                  </a:moveTo>
                  <a:cubicBezTo>
                    <a:pt x="45" y="16"/>
                    <a:pt x="23" y="30"/>
                    <a:pt x="1" y="42"/>
                  </a:cubicBezTo>
                  <a:lnTo>
                    <a:pt x="294" y="42"/>
                  </a:lnTo>
                  <a:cubicBezTo>
                    <a:pt x="313" y="28"/>
                    <a:pt x="333" y="15"/>
                    <a:pt x="3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431;p73">
              <a:extLst>
                <a:ext uri="{FF2B5EF4-FFF2-40B4-BE49-F238E27FC236}">
                  <a16:creationId xmlns:a16="http://schemas.microsoft.com/office/drawing/2014/main" id="{EE7D1B05-5B0D-48FC-A3DF-2D1D7CA599AF}"/>
                </a:ext>
              </a:extLst>
            </p:cNvPr>
            <p:cNvSpPr/>
            <p:nvPr/>
          </p:nvSpPr>
          <p:spPr>
            <a:xfrm>
              <a:off x="3690743" y="2385425"/>
              <a:ext cx="15337" cy="1403"/>
            </a:xfrm>
            <a:custGeom>
              <a:avLst/>
              <a:gdLst/>
              <a:ahLst/>
              <a:cxnLst/>
              <a:rect l="l" t="t" r="r" b="b"/>
              <a:pathLst>
                <a:path w="459" h="42" extrusionOk="0">
                  <a:moveTo>
                    <a:pt x="123" y="1"/>
                  </a:moveTo>
                  <a:cubicBezTo>
                    <a:pt x="82" y="17"/>
                    <a:pt x="42" y="29"/>
                    <a:pt x="1" y="42"/>
                  </a:cubicBezTo>
                  <a:lnTo>
                    <a:pt x="369" y="42"/>
                  </a:lnTo>
                  <a:cubicBezTo>
                    <a:pt x="398" y="29"/>
                    <a:pt x="429" y="16"/>
                    <a:pt x="4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432;p73">
              <a:extLst>
                <a:ext uri="{FF2B5EF4-FFF2-40B4-BE49-F238E27FC236}">
                  <a16:creationId xmlns:a16="http://schemas.microsoft.com/office/drawing/2014/main" id="{67DD4F28-8B22-47DE-9CF0-14E4D31C27B6}"/>
                </a:ext>
              </a:extLst>
            </p:cNvPr>
            <p:cNvSpPr/>
            <p:nvPr/>
          </p:nvSpPr>
          <p:spPr>
            <a:xfrm>
              <a:off x="3756071" y="2214035"/>
              <a:ext cx="109200" cy="101949"/>
            </a:xfrm>
            <a:custGeom>
              <a:avLst/>
              <a:gdLst/>
              <a:ahLst/>
              <a:cxnLst/>
              <a:rect l="l" t="t" r="r" b="b"/>
              <a:pathLst>
                <a:path w="3268" h="3051" extrusionOk="0">
                  <a:moveTo>
                    <a:pt x="1933" y="1"/>
                  </a:moveTo>
                  <a:cubicBezTo>
                    <a:pt x="1554" y="1"/>
                    <a:pt x="1152" y="133"/>
                    <a:pt x="804" y="401"/>
                  </a:cubicBezTo>
                  <a:cubicBezTo>
                    <a:pt x="258" y="822"/>
                    <a:pt x="0" y="1459"/>
                    <a:pt x="99" y="2015"/>
                  </a:cubicBezTo>
                  <a:cubicBezTo>
                    <a:pt x="116" y="2121"/>
                    <a:pt x="148" y="2223"/>
                    <a:pt x="194" y="2322"/>
                  </a:cubicBezTo>
                  <a:cubicBezTo>
                    <a:pt x="231" y="2404"/>
                    <a:pt x="278" y="2483"/>
                    <a:pt x="335" y="2557"/>
                  </a:cubicBezTo>
                  <a:cubicBezTo>
                    <a:pt x="454" y="2712"/>
                    <a:pt x="606" y="2831"/>
                    <a:pt x="778" y="2914"/>
                  </a:cubicBezTo>
                  <a:cubicBezTo>
                    <a:pt x="804" y="2926"/>
                    <a:pt x="831" y="2937"/>
                    <a:pt x="857" y="2948"/>
                  </a:cubicBezTo>
                  <a:cubicBezTo>
                    <a:pt x="915" y="2971"/>
                    <a:pt x="974" y="2990"/>
                    <a:pt x="1036" y="3006"/>
                  </a:cubicBezTo>
                  <a:cubicBezTo>
                    <a:pt x="1057" y="3010"/>
                    <a:pt x="1077" y="3015"/>
                    <a:pt x="1098" y="3019"/>
                  </a:cubicBezTo>
                  <a:cubicBezTo>
                    <a:pt x="1163" y="3033"/>
                    <a:pt x="1230" y="3043"/>
                    <a:pt x="1299" y="3047"/>
                  </a:cubicBezTo>
                  <a:cubicBezTo>
                    <a:pt x="1316" y="3048"/>
                    <a:pt x="1334" y="3048"/>
                    <a:pt x="1352" y="3049"/>
                  </a:cubicBezTo>
                  <a:cubicBezTo>
                    <a:pt x="1376" y="3050"/>
                    <a:pt x="1399" y="3051"/>
                    <a:pt x="1422" y="3051"/>
                  </a:cubicBezTo>
                  <a:cubicBezTo>
                    <a:pt x="1466" y="3051"/>
                    <a:pt x="1511" y="3048"/>
                    <a:pt x="1555" y="3044"/>
                  </a:cubicBezTo>
                  <a:cubicBezTo>
                    <a:pt x="1571" y="3043"/>
                    <a:pt x="1587" y="3042"/>
                    <a:pt x="1603" y="3038"/>
                  </a:cubicBezTo>
                  <a:cubicBezTo>
                    <a:pt x="1659" y="3032"/>
                    <a:pt x="1715" y="3023"/>
                    <a:pt x="1772" y="3011"/>
                  </a:cubicBezTo>
                  <a:cubicBezTo>
                    <a:pt x="1785" y="3007"/>
                    <a:pt x="1801" y="3005"/>
                    <a:pt x="1815" y="3001"/>
                  </a:cubicBezTo>
                  <a:cubicBezTo>
                    <a:pt x="1876" y="2986"/>
                    <a:pt x="1936" y="2968"/>
                    <a:pt x="1995" y="2947"/>
                  </a:cubicBezTo>
                  <a:cubicBezTo>
                    <a:pt x="2010" y="2943"/>
                    <a:pt x="2024" y="2937"/>
                    <a:pt x="2036" y="2932"/>
                  </a:cubicBezTo>
                  <a:cubicBezTo>
                    <a:pt x="2093" y="2911"/>
                    <a:pt x="2149" y="2888"/>
                    <a:pt x="2202" y="2860"/>
                  </a:cubicBezTo>
                  <a:cubicBezTo>
                    <a:pt x="2215" y="2854"/>
                    <a:pt x="2228" y="2848"/>
                    <a:pt x="2239" y="2842"/>
                  </a:cubicBezTo>
                  <a:cubicBezTo>
                    <a:pt x="2291" y="2815"/>
                    <a:pt x="2343" y="2786"/>
                    <a:pt x="2393" y="2753"/>
                  </a:cubicBezTo>
                  <a:cubicBezTo>
                    <a:pt x="2403" y="2747"/>
                    <a:pt x="2415" y="2739"/>
                    <a:pt x="2425" y="2731"/>
                  </a:cubicBezTo>
                  <a:cubicBezTo>
                    <a:pt x="2465" y="2706"/>
                    <a:pt x="2502" y="2679"/>
                    <a:pt x="2540" y="2649"/>
                  </a:cubicBezTo>
                  <a:cubicBezTo>
                    <a:pt x="2550" y="2642"/>
                    <a:pt x="2559" y="2633"/>
                    <a:pt x="2566" y="2630"/>
                  </a:cubicBezTo>
                  <a:cubicBezTo>
                    <a:pt x="2578" y="2622"/>
                    <a:pt x="2587" y="2612"/>
                    <a:pt x="2598" y="2605"/>
                  </a:cubicBezTo>
                  <a:cubicBezTo>
                    <a:pt x="2644" y="2567"/>
                    <a:pt x="2687" y="2527"/>
                    <a:pt x="2728" y="2486"/>
                  </a:cubicBezTo>
                  <a:cubicBezTo>
                    <a:pt x="2739" y="2478"/>
                    <a:pt x="2748" y="2467"/>
                    <a:pt x="2757" y="2458"/>
                  </a:cubicBezTo>
                  <a:cubicBezTo>
                    <a:pt x="2799" y="2415"/>
                    <a:pt x="2839" y="2369"/>
                    <a:pt x="2876" y="2323"/>
                  </a:cubicBezTo>
                  <a:cubicBezTo>
                    <a:pt x="2885" y="2312"/>
                    <a:pt x="2893" y="2302"/>
                    <a:pt x="2902" y="2290"/>
                  </a:cubicBezTo>
                  <a:cubicBezTo>
                    <a:pt x="2940" y="2242"/>
                    <a:pt x="2976" y="2190"/>
                    <a:pt x="3007" y="2139"/>
                  </a:cubicBezTo>
                  <a:cubicBezTo>
                    <a:pt x="3015" y="2126"/>
                    <a:pt x="3021" y="2115"/>
                    <a:pt x="3029" y="2101"/>
                  </a:cubicBezTo>
                  <a:cubicBezTo>
                    <a:pt x="3054" y="2060"/>
                    <a:pt x="3076" y="2020"/>
                    <a:pt x="3096" y="1979"/>
                  </a:cubicBezTo>
                  <a:cubicBezTo>
                    <a:pt x="3102" y="1965"/>
                    <a:pt x="3109" y="1953"/>
                    <a:pt x="3115" y="1938"/>
                  </a:cubicBezTo>
                  <a:cubicBezTo>
                    <a:pt x="3137" y="1894"/>
                    <a:pt x="3155" y="1847"/>
                    <a:pt x="3171" y="1802"/>
                  </a:cubicBezTo>
                  <a:cubicBezTo>
                    <a:pt x="3177" y="1789"/>
                    <a:pt x="3182" y="1773"/>
                    <a:pt x="3187" y="1758"/>
                  </a:cubicBezTo>
                  <a:cubicBezTo>
                    <a:pt x="3204" y="1706"/>
                    <a:pt x="3219" y="1655"/>
                    <a:pt x="3229" y="1604"/>
                  </a:cubicBezTo>
                  <a:cubicBezTo>
                    <a:pt x="3233" y="1586"/>
                    <a:pt x="3238" y="1569"/>
                    <a:pt x="3240" y="1552"/>
                  </a:cubicBezTo>
                  <a:cubicBezTo>
                    <a:pt x="3251" y="1491"/>
                    <a:pt x="3260" y="1432"/>
                    <a:pt x="3262" y="1373"/>
                  </a:cubicBezTo>
                  <a:cubicBezTo>
                    <a:pt x="3265" y="1352"/>
                    <a:pt x="3266" y="1331"/>
                    <a:pt x="3266" y="1310"/>
                  </a:cubicBezTo>
                  <a:cubicBezTo>
                    <a:pt x="3267" y="1234"/>
                    <a:pt x="3264" y="1159"/>
                    <a:pt x="3253" y="1087"/>
                  </a:cubicBezTo>
                  <a:cubicBezTo>
                    <a:pt x="3249" y="1058"/>
                    <a:pt x="3244" y="1029"/>
                    <a:pt x="3238" y="1001"/>
                  </a:cubicBezTo>
                  <a:cubicBezTo>
                    <a:pt x="3228" y="958"/>
                    <a:pt x="3218" y="918"/>
                    <a:pt x="3206" y="879"/>
                  </a:cubicBezTo>
                  <a:cubicBezTo>
                    <a:pt x="3176" y="781"/>
                    <a:pt x="3134" y="686"/>
                    <a:pt x="3078" y="600"/>
                  </a:cubicBezTo>
                  <a:cubicBezTo>
                    <a:pt x="3057" y="564"/>
                    <a:pt x="3035" y="529"/>
                    <a:pt x="3008" y="497"/>
                  </a:cubicBezTo>
                  <a:cubicBezTo>
                    <a:pt x="2755" y="168"/>
                    <a:pt x="2359" y="1"/>
                    <a:pt x="1933" y="1"/>
                  </a:cubicBezTo>
                  <a:close/>
                </a:path>
              </a:pathLst>
            </a:custGeom>
            <a:solidFill>
              <a:schemeClr val="lt2"/>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433;p73">
              <a:extLst>
                <a:ext uri="{FF2B5EF4-FFF2-40B4-BE49-F238E27FC236}">
                  <a16:creationId xmlns:a16="http://schemas.microsoft.com/office/drawing/2014/main" id="{09AFD20B-1561-4BD1-BD90-FD176FAD1B7A}"/>
                </a:ext>
              </a:extLst>
            </p:cNvPr>
            <p:cNvSpPr/>
            <p:nvPr/>
          </p:nvSpPr>
          <p:spPr>
            <a:xfrm>
              <a:off x="3793463" y="2245078"/>
              <a:ext cx="35353" cy="29138"/>
            </a:xfrm>
            <a:custGeom>
              <a:avLst/>
              <a:gdLst/>
              <a:ahLst/>
              <a:cxnLst/>
              <a:rect l="l" t="t" r="r" b="b"/>
              <a:pathLst>
                <a:path w="1058" h="872" extrusionOk="0">
                  <a:moveTo>
                    <a:pt x="779" y="60"/>
                  </a:moveTo>
                  <a:cubicBezTo>
                    <a:pt x="801" y="60"/>
                    <a:pt x="823" y="63"/>
                    <a:pt x="843" y="72"/>
                  </a:cubicBezTo>
                  <a:cubicBezTo>
                    <a:pt x="863" y="79"/>
                    <a:pt x="880" y="93"/>
                    <a:pt x="898" y="109"/>
                  </a:cubicBezTo>
                  <a:lnTo>
                    <a:pt x="577" y="357"/>
                  </a:lnTo>
                  <a:cubicBezTo>
                    <a:pt x="572" y="337"/>
                    <a:pt x="568" y="318"/>
                    <a:pt x="564" y="298"/>
                  </a:cubicBezTo>
                  <a:cubicBezTo>
                    <a:pt x="560" y="279"/>
                    <a:pt x="558" y="259"/>
                    <a:pt x="560" y="241"/>
                  </a:cubicBezTo>
                  <a:cubicBezTo>
                    <a:pt x="563" y="219"/>
                    <a:pt x="570" y="198"/>
                    <a:pt x="581" y="177"/>
                  </a:cubicBezTo>
                  <a:cubicBezTo>
                    <a:pt x="591" y="156"/>
                    <a:pt x="610" y="136"/>
                    <a:pt x="635" y="116"/>
                  </a:cubicBezTo>
                  <a:cubicBezTo>
                    <a:pt x="656" y="100"/>
                    <a:pt x="679" y="87"/>
                    <a:pt x="705" y="77"/>
                  </a:cubicBezTo>
                  <a:cubicBezTo>
                    <a:pt x="729" y="67"/>
                    <a:pt x="754" y="61"/>
                    <a:pt x="779" y="60"/>
                  </a:cubicBezTo>
                  <a:close/>
                  <a:moveTo>
                    <a:pt x="543" y="450"/>
                  </a:moveTo>
                  <a:lnTo>
                    <a:pt x="563" y="529"/>
                  </a:lnTo>
                  <a:cubicBezTo>
                    <a:pt x="569" y="556"/>
                    <a:pt x="570" y="581"/>
                    <a:pt x="567" y="607"/>
                  </a:cubicBezTo>
                  <a:cubicBezTo>
                    <a:pt x="564" y="633"/>
                    <a:pt x="554" y="660"/>
                    <a:pt x="541" y="686"/>
                  </a:cubicBezTo>
                  <a:cubicBezTo>
                    <a:pt x="526" y="712"/>
                    <a:pt x="502" y="736"/>
                    <a:pt x="468" y="763"/>
                  </a:cubicBezTo>
                  <a:cubicBezTo>
                    <a:pt x="437" y="787"/>
                    <a:pt x="407" y="802"/>
                    <a:pt x="375" y="809"/>
                  </a:cubicBezTo>
                  <a:cubicBezTo>
                    <a:pt x="356" y="814"/>
                    <a:pt x="337" y="817"/>
                    <a:pt x="319" y="817"/>
                  </a:cubicBezTo>
                  <a:cubicBezTo>
                    <a:pt x="308" y="817"/>
                    <a:pt x="297" y="816"/>
                    <a:pt x="286" y="814"/>
                  </a:cubicBezTo>
                  <a:cubicBezTo>
                    <a:pt x="263" y="810"/>
                    <a:pt x="239" y="804"/>
                    <a:pt x="217" y="792"/>
                  </a:cubicBezTo>
                  <a:cubicBezTo>
                    <a:pt x="193" y="781"/>
                    <a:pt x="174" y="766"/>
                    <a:pt x="158" y="747"/>
                  </a:cubicBezTo>
                  <a:lnTo>
                    <a:pt x="543" y="450"/>
                  </a:lnTo>
                  <a:close/>
                  <a:moveTo>
                    <a:pt x="800" y="0"/>
                  </a:moveTo>
                  <a:cubicBezTo>
                    <a:pt x="789" y="0"/>
                    <a:pt x="779" y="1"/>
                    <a:pt x="769" y="2"/>
                  </a:cubicBezTo>
                  <a:cubicBezTo>
                    <a:pt x="737" y="5"/>
                    <a:pt x="706" y="14"/>
                    <a:pt x="675" y="28"/>
                  </a:cubicBezTo>
                  <a:cubicBezTo>
                    <a:pt x="645" y="41"/>
                    <a:pt x="617" y="60"/>
                    <a:pt x="592" y="79"/>
                  </a:cubicBezTo>
                  <a:cubicBezTo>
                    <a:pt x="561" y="105"/>
                    <a:pt x="537" y="132"/>
                    <a:pt x="523" y="158"/>
                  </a:cubicBezTo>
                  <a:cubicBezTo>
                    <a:pt x="507" y="184"/>
                    <a:pt x="500" y="210"/>
                    <a:pt x="497" y="237"/>
                  </a:cubicBezTo>
                  <a:cubicBezTo>
                    <a:pt x="495" y="263"/>
                    <a:pt x="496" y="289"/>
                    <a:pt x="502" y="316"/>
                  </a:cubicBezTo>
                  <a:cubicBezTo>
                    <a:pt x="508" y="342"/>
                    <a:pt x="515" y="368"/>
                    <a:pt x="524" y="395"/>
                  </a:cubicBezTo>
                  <a:lnTo>
                    <a:pt x="124" y="704"/>
                  </a:lnTo>
                  <a:cubicBezTo>
                    <a:pt x="102" y="668"/>
                    <a:pt x="87" y="634"/>
                    <a:pt x="82" y="600"/>
                  </a:cubicBezTo>
                  <a:cubicBezTo>
                    <a:pt x="77" y="566"/>
                    <a:pt x="77" y="533"/>
                    <a:pt x="84" y="500"/>
                  </a:cubicBezTo>
                  <a:lnTo>
                    <a:pt x="194" y="415"/>
                  </a:lnTo>
                  <a:lnTo>
                    <a:pt x="163" y="372"/>
                  </a:lnTo>
                  <a:lnTo>
                    <a:pt x="31" y="473"/>
                  </a:lnTo>
                  <a:cubicBezTo>
                    <a:pt x="27" y="488"/>
                    <a:pt x="24" y="507"/>
                    <a:pt x="22" y="526"/>
                  </a:cubicBezTo>
                  <a:cubicBezTo>
                    <a:pt x="19" y="547"/>
                    <a:pt x="21" y="570"/>
                    <a:pt x="23" y="593"/>
                  </a:cubicBezTo>
                  <a:cubicBezTo>
                    <a:pt x="26" y="618"/>
                    <a:pt x="32" y="641"/>
                    <a:pt x="41" y="666"/>
                  </a:cubicBezTo>
                  <a:cubicBezTo>
                    <a:pt x="48" y="691"/>
                    <a:pt x="60" y="715"/>
                    <a:pt x="78" y="741"/>
                  </a:cubicBezTo>
                  <a:lnTo>
                    <a:pt x="1" y="800"/>
                  </a:lnTo>
                  <a:lnTo>
                    <a:pt x="33" y="841"/>
                  </a:lnTo>
                  <a:lnTo>
                    <a:pt x="108" y="783"/>
                  </a:lnTo>
                  <a:cubicBezTo>
                    <a:pt x="132" y="809"/>
                    <a:pt x="160" y="830"/>
                    <a:pt x="190" y="846"/>
                  </a:cubicBezTo>
                  <a:cubicBezTo>
                    <a:pt x="221" y="861"/>
                    <a:pt x="253" y="870"/>
                    <a:pt x="289" y="871"/>
                  </a:cubicBezTo>
                  <a:cubicBezTo>
                    <a:pt x="295" y="872"/>
                    <a:pt x="302" y="872"/>
                    <a:pt x="308" y="872"/>
                  </a:cubicBezTo>
                  <a:cubicBezTo>
                    <a:pt x="336" y="872"/>
                    <a:pt x="365" y="868"/>
                    <a:pt x="395" y="857"/>
                  </a:cubicBezTo>
                  <a:cubicBezTo>
                    <a:pt x="432" y="847"/>
                    <a:pt x="468" y="828"/>
                    <a:pt x="502" y="802"/>
                  </a:cubicBezTo>
                  <a:cubicBezTo>
                    <a:pt x="545" y="767"/>
                    <a:pt x="577" y="733"/>
                    <a:pt x="595" y="699"/>
                  </a:cubicBezTo>
                  <a:cubicBezTo>
                    <a:pt x="613" y="665"/>
                    <a:pt x="624" y="631"/>
                    <a:pt x="627" y="599"/>
                  </a:cubicBezTo>
                  <a:cubicBezTo>
                    <a:pt x="629" y="567"/>
                    <a:pt x="627" y="534"/>
                    <a:pt x="618" y="503"/>
                  </a:cubicBezTo>
                  <a:cubicBezTo>
                    <a:pt x="611" y="471"/>
                    <a:pt x="602" y="440"/>
                    <a:pt x="592" y="408"/>
                  </a:cubicBezTo>
                  <a:lnTo>
                    <a:pt x="933" y="145"/>
                  </a:lnTo>
                  <a:cubicBezTo>
                    <a:pt x="950" y="170"/>
                    <a:pt x="962" y="195"/>
                    <a:pt x="969" y="218"/>
                  </a:cubicBezTo>
                  <a:cubicBezTo>
                    <a:pt x="975" y="240"/>
                    <a:pt x="978" y="261"/>
                    <a:pt x="978" y="279"/>
                  </a:cubicBezTo>
                  <a:lnTo>
                    <a:pt x="870" y="363"/>
                  </a:lnTo>
                  <a:lnTo>
                    <a:pt x="901" y="405"/>
                  </a:lnTo>
                  <a:lnTo>
                    <a:pt x="1034" y="303"/>
                  </a:lnTo>
                  <a:cubicBezTo>
                    <a:pt x="1039" y="263"/>
                    <a:pt x="1037" y="226"/>
                    <a:pt x="1023" y="194"/>
                  </a:cubicBezTo>
                  <a:cubicBezTo>
                    <a:pt x="1011" y="161"/>
                    <a:pt x="997" y="134"/>
                    <a:pt x="981" y="109"/>
                  </a:cubicBezTo>
                  <a:lnTo>
                    <a:pt x="1057" y="52"/>
                  </a:lnTo>
                  <a:lnTo>
                    <a:pt x="1023" y="9"/>
                  </a:lnTo>
                  <a:lnTo>
                    <a:pt x="948" y="68"/>
                  </a:lnTo>
                  <a:cubicBezTo>
                    <a:pt x="922" y="40"/>
                    <a:pt x="894" y="21"/>
                    <a:pt x="864" y="11"/>
                  </a:cubicBezTo>
                  <a:cubicBezTo>
                    <a:pt x="843" y="3"/>
                    <a:pt x="821" y="0"/>
                    <a:pt x="80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434;p73">
              <a:extLst>
                <a:ext uri="{FF2B5EF4-FFF2-40B4-BE49-F238E27FC236}">
                  <a16:creationId xmlns:a16="http://schemas.microsoft.com/office/drawing/2014/main" id="{ED99837B-8CEC-44A4-A990-EA4561D6E1FC}"/>
                </a:ext>
              </a:extLst>
            </p:cNvPr>
            <p:cNvSpPr/>
            <p:nvPr/>
          </p:nvSpPr>
          <p:spPr>
            <a:xfrm>
              <a:off x="3759546" y="2233884"/>
              <a:ext cx="104589" cy="77690"/>
            </a:xfrm>
            <a:custGeom>
              <a:avLst/>
              <a:gdLst/>
              <a:ahLst/>
              <a:cxnLst/>
              <a:rect l="l" t="t" r="r" b="b"/>
              <a:pathLst>
                <a:path w="3130" h="2325" extrusionOk="0">
                  <a:moveTo>
                    <a:pt x="2978" y="0"/>
                  </a:moveTo>
                  <a:lnTo>
                    <a:pt x="2978" y="0"/>
                  </a:lnTo>
                  <a:cubicBezTo>
                    <a:pt x="3024" y="101"/>
                    <a:pt x="3056" y="208"/>
                    <a:pt x="3073" y="317"/>
                  </a:cubicBezTo>
                  <a:cubicBezTo>
                    <a:pt x="3078" y="343"/>
                    <a:pt x="3081" y="371"/>
                    <a:pt x="3083" y="397"/>
                  </a:cubicBezTo>
                  <a:cubicBezTo>
                    <a:pt x="3089" y="467"/>
                    <a:pt x="3092" y="538"/>
                    <a:pt x="3087" y="609"/>
                  </a:cubicBezTo>
                  <a:cubicBezTo>
                    <a:pt x="3086" y="629"/>
                    <a:pt x="3084" y="650"/>
                    <a:pt x="3082" y="670"/>
                  </a:cubicBezTo>
                  <a:cubicBezTo>
                    <a:pt x="3077" y="727"/>
                    <a:pt x="3067" y="784"/>
                    <a:pt x="3055" y="842"/>
                  </a:cubicBezTo>
                  <a:cubicBezTo>
                    <a:pt x="3052" y="859"/>
                    <a:pt x="3047" y="876"/>
                    <a:pt x="3042" y="893"/>
                  </a:cubicBezTo>
                  <a:cubicBezTo>
                    <a:pt x="3031" y="943"/>
                    <a:pt x="3015" y="993"/>
                    <a:pt x="2998" y="1043"/>
                  </a:cubicBezTo>
                  <a:cubicBezTo>
                    <a:pt x="2993" y="1058"/>
                    <a:pt x="2987" y="1071"/>
                    <a:pt x="2981" y="1087"/>
                  </a:cubicBezTo>
                  <a:cubicBezTo>
                    <a:pt x="2963" y="1132"/>
                    <a:pt x="2944" y="1177"/>
                    <a:pt x="2923" y="1221"/>
                  </a:cubicBezTo>
                  <a:cubicBezTo>
                    <a:pt x="2916" y="1235"/>
                    <a:pt x="2910" y="1247"/>
                    <a:pt x="2902" y="1261"/>
                  </a:cubicBezTo>
                  <a:cubicBezTo>
                    <a:pt x="2881" y="1302"/>
                    <a:pt x="2858" y="1342"/>
                    <a:pt x="2835" y="1381"/>
                  </a:cubicBezTo>
                  <a:cubicBezTo>
                    <a:pt x="2826" y="1394"/>
                    <a:pt x="2820" y="1406"/>
                    <a:pt x="2811" y="1418"/>
                  </a:cubicBezTo>
                  <a:cubicBezTo>
                    <a:pt x="2778" y="1469"/>
                    <a:pt x="2742" y="1518"/>
                    <a:pt x="2703" y="1566"/>
                  </a:cubicBezTo>
                  <a:cubicBezTo>
                    <a:pt x="2695" y="1576"/>
                    <a:pt x="2687" y="1589"/>
                    <a:pt x="2677" y="1600"/>
                  </a:cubicBezTo>
                  <a:cubicBezTo>
                    <a:pt x="2639" y="1644"/>
                    <a:pt x="2599" y="1687"/>
                    <a:pt x="2557" y="1731"/>
                  </a:cubicBezTo>
                  <a:cubicBezTo>
                    <a:pt x="2548" y="1740"/>
                    <a:pt x="2537" y="1749"/>
                    <a:pt x="2529" y="1758"/>
                  </a:cubicBezTo>
                  <a:cubicBezTo>
                    <a:pt x="2487" y="1799"/>
                    <a:pt x="2441" y="1837"/>
                    <a:pt x="2395" y="1874"/>
                  </a:cubicBezTo>
                  <a:cubicBezTo>
                    <a:pt x="2388" y="1881"/>
                    <a:pt x="2379" y="1887"/>
                    <a:pt x="2372" y="1892"/>
                  </a:cubicBezTo>
                  <a:lnTo>
                    <a:pt x="2364" y="1899"/>
                  </a:lnTo>
                  <a:cubicBezTo>
                    <a:pt x="2316" y="1936"/>
                    <a:pt x="2268" y="1969"/>
                    <a:pt x="2219" y="1999"/>
                  </a:cubicBezTo>
                  <a:cubicBezTo>
                    <a:pt x="2208" y="2007"/>
                    <a:pt x="2197" y="2013"/>
                    <a:pt x="2185" y="2020"/>
                  </a:cubicBezTo>
                  <a:cubicBezTo>
                    <a:pt x="2134" y="2052"/>
                    <a:pt x="2082" y="2080"/>
                    <a:pt x="2029" y="2106"/>
                  </a:cubicBezTo>
                  <a:cubicBezTo>
                    <a:pt x="2015" y="2112"/>
                    <a:pt x="2004" y="2117"/>
                    <a:pt x="1992" y="2122"/>
                  </a:cubicBezTo>
                  <a:cubicBezTo>
                    <a:pt x="1936" y="2148"/>
                    <a:pt x="1879" y="2171"/>
                    <a:pt x="1822" y="2190"/>
                  </a:cubicBezTo>
                  <a:cubicBezTo>
                    <a:pt x="1809" y="2195"/>
                    <a:pt x="1794" y="2200"/>
                    <a:pt x="1782" y="2205"/>
                  </a:cubicBezTo>
                  <a:cubicBezTo>
                    <a:pt x="1647" y="2248"/>
                    <a:pt x="1511" y="2274"/>
                    <a:pt x="1379" y="2283"/>
                  </a:cubicBezTo>
                  <a:cubicBezTo>
                    <a:pt x="1362" y="2284"/>
                    <a:pt x="1346" y="2284"/>
                    <a:pt x="1330" y="2286"/>
                  </a:cubicBezTo>
                  <a:cubicBezTo>
                    <a:pt x="1309" y="2287"/>
                    <a:pt x="1287" y="2287"/>
                    <a:pt x="1265" y="2287"/>
                  </a:cubicBezTo>
                  <a:cubicBezTo>
                    <a:pt x="1217" y="2287"/>
                    <a:pt x="1168" y="2285"/>
                    <a:pt x="1121" y="2280"/>
                  </a:cubicBezTo>
                  <a:cubicBezTo>
                    <a:pt x="1103" y="2279"/>
                    <a:pt x="1084" y="2276"/>
                    <a:pt x="1064" y="2275"/>
                  </a:cubicBezTo>
                  <a:cubicBezTo>
                    <a:pt x="991" y="2266"/>
                    <a:pt x="920" y="2252"/>
                    <a:pt x="852" y="2232"/>
                  </a:cubicBezTo>
                  <a:cubicBezTo>
                    <a:pt x="828" y="2227"/>
                    <a:pt x="807" y="2218"/>
                    <a:pt x="785" y="2212"/>
                  </a:cubicBezTo>
                  <a:cubicBezTo>
                    <a:pt x="716" y="2189"/>
                    <a:pt x="649" y="2160"/>
                    <a:pt x="586" y="2126"/>
                  </a:cubicBezTo>
                  <a:cubicBezTo>
                    <a:pt x="553" y="2108"/>
                    <a:pt x="521" y="2090"/>
                    <a:pt x="491" y="2069"/>
                  </a:cubicBezTo>
                  <a:cubicBezTo>
                    <a:pt x="379" y="1996"/>
                    <a:pt x="280" y="1907"/>
                    <a:pt x="198" y="1797"/>
                  </a:cubicBezTo>
                  <a:cubicBezTo>
                    <a:pt x="107" y="1681"/>
                    <a:pt x="43" y="1552"/>
                    <a:pt x="1" y="1415"/>
                  </a:cubicBezTo>
                  <a:lnTo>
                    <a:pt x="1" y="1415"/>
                  </a:lnTo>
                  <a:cubicBezTo>
                    <a:pt x="20" y="1522"/>
                    <a:pt x="51" y="1624"/>
                    <a:pt x="95" y="1723"/>
                  </a:cubicBezTo>
                  <a:cubicBezTo>
                    <a:pt x="116" y="1757"/>
                    <a:pt x="141" y="1791"/>
                    <a:pt x="165" y="1824"/>
                  </a:cubicBezTo>
                  <a:cubicBezTo>
                    <a:pt x="273" y="1964"/>
                    <a:pt x="407" y="2075"/>
                    <a:pt x="558" y="2157"/>
                  </a:cubicBezTo>
                  <a:cubicBezTo>
                    <a:pt x="586" y="2171"/>
                    <a:pt x="614" y="2186"/>
                    <a:pt x="641" y="2197"/>
                  </a:cubicBezTo>
                  <a:cubicBezTo>
                    <a:pt x="700" y="2226"/>
                    <a:pt x="763" y="2248"/>
                    <a:pt x="828" y="2266"/>
                  </a:cubicBezTo>
                  <a:cubicBezTo>
                    <a:pt x="849" y="2273"/>
                    <a:pt x="870" y="2278"/>
                    <a:pt x="893" y="2283"/>
                  </a:cubicBezTo>
                  <a:cubicBezTo>
                    <a:pt x="959" y="2299"/>
                    <a:pt x="1027" y="2311"/>
                    <a:pt x="1099" y="2317"/>
                  </a:cubicBezTo>
                  <a:lnTo>
                    <a:pt x="1154" y="2321"/>
                  </a:lnTo>
                  <a:cubicBezTo>
                    <a:pt x="1187" y="2323"/>
                    <a:pt x="1222" y="2324"/>
                    <a:pt x="1256" y="2324"/>
                  </a:cubicBezTo>
                  <a:cubicBezTo>
                    <a:pt x="1290" y="2324"/>
                    <a:pt x="1325" y="2323"/>
                    <a:pt x="1359" y="2321"/>
                  </a:cubicBezTo>
                  <a:cubicBezTo>
                    <a:pt x="1375" y="2320"/>
                    <a:pt x="1393" y="2318"/>
                    <a:pt x="1408" y="2317"/>
                  </a:cubicBezTo>
                  <a:cubicBezTo>
                    <a:pt x="1464" y="2312"/>
                    <a:pt x="1522" y="2304"/>
                    <a:pt x="1579" y="2292"/>
                  </a:cubicBezTo>
                  <a:cubicBezTo>
                    <a:pt x="1593" y="2290"/>
                    <a:pt x="1609" y="2287"/>
                    <a:pt x="1624" y="2283"/>
                  </a:cubicBezTo>
                  <a:cubicBezTo>
                    <a:pt x="1685" y="2270"/>
                    <a:pt x="1746" y="2254"/>
                    <a:pt x="1808" y="2234"/>
                  </a:cubicBezTo>
                  <a:cubicBezTo>
                    <a:pt x="1821" y="2231"/>
                    <a:pt x="1834" y="2226"/>
                    <a:pt x="1848" y="2220"/>
                  </a:cubicBezTo>
                  <a:cubicBezTo>
                    <a:pt x="1905" y="2200"/>
                    <a:pt x="1962" y="2178"/>
                    <a:pt x="2016" y="2152"/>
                  </a:cubicBezTo>
                  <a:cubicBezTo>
                    <a:pt x="2029" y="2147"/>
                    <a:pt x="2042" y="2139"/>
                    <a:pt x="2053" y="2133"/>
                  </a:cubicBezTo>
                  <a:cubicBezTo>
                    <a:pt x="2106" y="2108"/>
                    <a:pt x="2158" y="2079"/>
                    <a:pt x="2210" y="2048"/>
                  </a:cubicBezTo>
                  <a:cubicBezTo>
                    <a:pt x="2222" y="2041"/>
                    <a:pt x="2232" y="2034"/>
                    <a:pt x="2245" y="2027"/>
                  </a:cubicBezTo>
                  <a:cubicBezTo>
                    <a:pt x="2294" y="1995"/>
                    <a:pt x="2341" y="1963"/>
                    <a:pt x="2389" y="1927"/>
                  </a:cubicBezTo>
                  <a:lnTo>
                    <a:pt x="2397" y="1920"/>
                  </a:lnTo>
                  <a:cubicBezTo>
                    <a:pt x="2399" y="1916"/>
                    <a:pt x="2408" y="1910"/>
                    <a:pt x="2415" y="1903"/>
                  </a:cubicBezTo>
                  <a:cubicBezTo>
                    <a:pt x="2462" y="1866"/>
                    <a:pt x="2506" y="1828"/>
                    <a:pt x="2550" y="1787"/>
                  </a:cubicBezTo>
                  <a:cubicBezTo>
                    <a:pt x="2558" y="1778"/>
                    <a:pt x="2569" y="1769"/>
                    <a:pt x="2578" y="1758"/>
                  </a:cubicBezTo>
                  <a:cubicBezTo>
                    <a:pt x="2621" y="1716"/>
                    <a:pt x="2661" y="1673"/>
                    <a:pt x="2699" y="1628"/>
                  </a:cubicBezTo>
                  <a:lnTo>
                    <a:pt x="2727" y="1596"/>
                  </a:lnTo>
                  <a:cubicBezTo>
                    <a:pt x="2766" y="1549"/>
                    <a:pt x="2802" y="1500"/>
                    <a:pt x="2835" y="1449"/>
                  </a:cubicBezTo>
                  <a:cubicBezTo>
                    <a:pt x="2842" y="1438"/>
                    <a:pt x="2851" y="1426"/>
                    <a:pt x="2858" y="1412"/>
                  </a:cubicBezTo>
                  <a:cubicBezTo>
                    <a:pt x="2882" y="1374"/>
                    <a:pt x="2905" y="1334"/>
                    <a:pt x="2926" y="1295"/>
                  </a:cubicBezTo>
                  <a:cubicBezTo>
                    <a:pt x="2935" y="1281"/>
                    <a:pt x="2941" y="1266"/>
                    <a:pt x="2947" y="1253"/>
                  </a:cubicBezTo>
                  <a:cubicBezTo>
                    <a:pt x="2971" y="1210"/>
                    <a:pt x="2990" y="1166"/>
                    <a:pt x="3007" y="1122"/>
                  </a:cubicBezTo>
                  <a:cubicBezTo>
                    <a:pt x="3014" y="1107"/>
                    <a:pt x="3019" y="1093"/>
                    <a:pt x="3024" y="1079"/>
                  </a:cubicBezTo>
                  <a:cubicBezTo>
                    <a:pt x="3042" y="1029"/>
                    <a:pt x="3058" y="981"/>
                    <a:pt x="3072" y="932"/>
                  </a:cubicBezTo>
                  <a:cubicBezTo>
                    <a:pt x="3077" y="916"/>
                    <a:pt x="3081" y="898"/>
                    <a:pt x="3084" y="882"/>
                  </a:cubicBezTo>
                  <a:cubicBezTo>
                    <a:pt x="3098" y="826"/>
                    <a:pt x="3108" y="771"/>
                    <a:pt x="3115" y="714"/>
                  </a:cubicBezTo>
                  <a:cubicBezTo>
                    <a:pt x="3118" y="695"/>
                    <a:pt x="3120" y="675"/>
                    <a:pt x="3121" y="655"/>
                  </a:cubicBezTo>
                  <a:cubicBezTo>
                    <a:pt x="3126" y="586"/>
                    <a:pt x="3129" y="519"/>
                    <a:pt x="3125" y="454"/>
                  </a:cubicBezTo>
                  <a:cubicBezTo>
                    <a:pt x="3124" y="429"/>
                    <a:pt x="3123" y="403"/>
                    <a:pt x="3120" y="379"/>
                  </a:cubicBezTo>
                  <a:cubicBezTo>
                    <a:pt x="3116" y="344"/>
                    <a:pt x="3111" y="312"/>
                    <a:pt x="3105" y="279"/>
                  </a:cubicBezTo>
                  <a:cubicBezTo>
                    <a:pt x="3076" y="181"/>
                    <a:pt x="3034" y="88"/>
                    <a:pt x="2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435;p73">
              <a:extLst>
                <a:ext uri="{FF2B5EF4-FFF2-40B4-BE49-F238E27FC236}">
                  <a16:creationId xmlns:a16="http://schemas.microsoft.com/office/drawing/2014/main" id="{F6D98562-C852-4104-9B26-CA3820424764}"/>
                </a:ext>
              </a:extLst>
            </p:cNvPr>
            <p:cNvSpPr/>
            <p:nvPr/>
          </p:nvSpPr>
          <p:spPr>
            <a:xfrm>
              <a:off x="3758309" y="2218579"/>
              <a:ext cx="104322" cy="86244"/>
            </a:xfrm>
            <a:custGeom>
              <a:avLst/>
              <a:gdLst/>
              <a:ahLst/>
              <a:cxnLst/>
              <a:rect l="l" t="t" r="r" b="b"/>
              <a:pathLst>
                <a:path w="3122" h="2581" extrusionOk="0">
                  <a:moveTo>
                    <a:pt x="1856" y="36"/>
                  </a:moveTo>
                  <a:cubicBezTo>
                    <a:pt x="2194" y="36"/>
                    <a:pt x="2501" y="163"/>
                    <a:pt x="2695" y="414"/>
                  </a:cubicBezTo>
                  <a:cubicBezTo>
                    <a:pt x="3078" y="911"/>
                    <a:pt x="2879" y="1706"/>
                    <a:pt x="2253" y="2189"/>
                  </a:cubicBezTo>
                  <a:cubicBezTo>
                    <a:pt x="1946" y="2427"/>
                    <a:pt x="1592" y="2544"/>
                    <a:pt x="1266" y="2544"/>
                  </a:cubicBezTo>
                  <a:cubicBezTo>
                    <a:pt x="928" y="2544"/>
                    <a:pt x="620" y="2417"/>
                    <a:pt x="426" y="2165"/>
                  </a:cubicBezTo>
                  <a:cubicBezTo>
                    <a:pt x="43" y="1669"/>
                    <a:pt x="242" y="874"/>
                    <a:pt x="868" y="391"/>
                  </a:cubicBezTo>
                  <a:cubicBezTo>
                    <a:pt x="1175" y="154"/>
                    <a:pt x="1530" y="36"/>
                    <a:pt x="1856" y="36"/>
                  </a:cubicBezTo>
                  <a:close/>
                  <a:moveTo>
                    <a:pt x="1862" y="1"/>
                  </a:moveTo>
                  <a:cubicBezTo>
                    <a:pt x="1527" y="1"/>
                    <a:pt x="1163" y="122"/>
                    <a:pt x="848" y="365"/>
                  </a:cubicBezTo>
                  <a:cubicBezTo>
                    <a:pt x="205" y="860"/>
                    <a:pt x="1" y="1680"/>
                    <a:pt x="394" y="2190"/>
                  </a:cubicBezTo>
                  <a:cubicBezTo>
                    <a:pt x="595" y="2450"/>
                    <a:pt x="912" y="2581"/>
                    <a:pt x="1260" y="2581"/>
                  </a:cubicBezTo>
                  <a:cubicBezTo>
                    <a:pt x="1595" y="2581"/>
                    <a:pt x="1959" y="2460"/>
                    <a:pt x="2274" y="2216"/>
                  </a:cubicBezTo>
                  <a:cubicBezTo>
                    <a:pt x="2918" y="1721"/>
                    <a:pt x="3121" y="901"/>
                    <a:pt x="2729" y="391"/>
                  </a:cubicBezTo>
                  <a:cubicBezTo>
                    <a:pt x="2528" y="131"/>
                    <a:pt x="2211" y="1"/>
                    <a:pt x="18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436;p73">
              <a:extLst>
                <a:ext uri="{FF2B5EF4-FFF2-40B4-BE49-F238E27FC236}">
                  <a16:creationId xmlns:a16="http://schemas.microsoft.com/office/drawing/2014/main" id="{81FDBFEF-B69F-4C7B-92DE-5572DB184423}"/>
                </a:ext>
              </a:extLst>
            </p:cNvPr>
            <p:cNvSpPr/>
            <p:nvPr/>
          </p:nvSpPr>
          <p:spPr>
            <a:xfrm>
              <a:off x="3862066" y="2244610"/>
              <a:ext cx="2740" cy="5681"/>
            </a:xfrm>
            <a:custGeom>
              <a:avLst/>
              <a:gdLst/>
              <a:ahLst/>
              <a:cxnLst/>
              <a:rect l="l" t="t" r="r" b="b"/>
              <a:pathLst>
                <a:path w="82" h="170" extrusionOk="0">
                  <a:moveTo>
                    <a:pt x="0" y="0"/>
                  </a:moveTo>
                  <a:lnTo>
                    <a:pt x="0" y="0"/>
                  </a:lnTo>
                  <a:cubicBezTo>
                    <a:pt x="6" y="27"/>
                    <a:pt x="9" y="53"/>
                    <a:pt x="11" y="80"/>
                  </a:cubicBezTo>
                  <a:lnTo>
                    <a:pt x="81" y="170"/>
                  </a:lnTo>
                  <a:cubicBezTo>
                    <a:pt x="77" y="139"/>
                    <a:pt x="72" y="111"/>
                    <a:pt x="66" y="83"/>
                  </a:cubicBez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437;p73">
              <a:extLst>
                <a:ext uri="{FF2B5EF4-FFF2-40B4-BE49-F238E27FC236}">
                  <a16:creationId xmlns:a16="http://schemas.microsoft.com/office/drawing/2014/main" id="{3640134C-C304-4441-B117-A15E1327B761}"/>
                </a:ext>
              </a:extLst>
            </p:cNvPr>
            <p:cNvSpPr/>
            <p:nvPr/>
          </p:nvSpPr>
          <p:spPr>
            <a:xfrm>
              <a:off x="3862400" y="2254334"/>
              <a:ext cx="2840" cy="5480"/>
            </a:xfrm>
            <a:custGeom>
              <a:avLst/>
              <a:gdLst/>
              <a:ahLst/>
              <a:cxnLst/>
              <a:rect l="l" t="t" r="r" b="b"/>
              <a:pathLst>
                <a:path w="85" h="164" extrusionOk="0">
                  <a:moveTo>
                    <a:pt x="6" y="1"/>
                  </a:moveTo>
                  <a:cubicBezTo>
                    <a:pt x="5" y="21"/>
                    <a:pt x="3" y="41"/>
                    <a:pt x="1" y="62"/>
                  </a:cubicBezTo>
                  <a:lnTo>
                    <a:pt x="80" y="164"/>
                  </a:lnTo>
                  <a:lnTo>
                    <a:pt x="84" y="101"/>
                  </a:lnTo>
                  <a:lnTo>
                    <a:pt x="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438;p73">
              <a:extLst>
                <a:ext uri="{FF2B5EF4-FFF2-40B4-BE49-F238E27FC236}">
                  <a16:creationId xmlns:a16="http://schemas.microsoft.com/office/drawing/2014/main" id="{5DEDEFC1-33C9-4CF4-90EB-1C1DC55FBB99}"/>
                </a:ext>
              </a:extLst>
            </p:cNvPr>
            <p:cNvSpPr/>
            <p:nvPr/>
          </p:nvSpPr>
          <p:spPr>
            <a:xfrm>
              <a:off x="3861163" y="2262087"/>
              <a:ext cx="3174" cy="5447"/>
            </a:xfrm>
            <a:custGeom>
              <a:avLst/>
              <a:gdLst/>
              <a:ahLst/>
              <a:cxnLst/>
              <a:rect l="l" t="t" r="r" b="b"/>
              <a:pathLst>
                <a:path w="95" h="163" extrusionOk="0">
                  <a:moveTo>
                    <a:pt x="12" y="0"/>
                  </a:moveTo>
                  <a:cubicBezTo>
                    <a:pt x="10" y="17"/>
                    <a:pt x="5" y="35"/>
                    <a:pt x="0" y="52"/>
                  </a:cubicBezTo>
                  <a:lnTo>
                    <a:pt x="84" y="162"/>
                  </a:lnTo>
                  <a:cubicBezTo>
                    <a:pt x="88" y="145"/>
                    <a:pt x="91" y="128"/>
                    <a:pt x="95" y="109"/>
                  </a:cubicBezTo>
                  <a:lnTo>
                    <a:pt x="1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439;p73">
              <a:extLst>
                <a:ext uri="{FF2B5EF4-FFF2-40B4-BE49-F238E27FC236}">
                  <a16:creationId xmlns:a16="http://schemas.microsoft.com/office/drawing/2014/main" id="{EDC5F88B-DA66-4903-83CE-EE69FB348B5A}"/>
                </a:ext>
              </a:extLst>
            </p:cNvPr>
            <p:cNvSpPr/>
            <p:nvPr/>
          </p:nvSpPr>
          <p:spPr>
            <a:xfrm>
              <a:off x="3859092" y="2268803"/>
              <a:ext cx="3509" cy="5380"/>
            </a:xfrm>
            <a:custGeom>
              <a:avLst/>
              <a:gdLst/>
              <a:ahLst/>
              <a:cxnLst/>
              <a:rect l="l" t="t" r="r" b="b"/>
              <a:pathLst>
                <a:path w="105" h="161" extrusionOk="0">
                  <a:moveTo>
                    <a:pt x="18" y="0"/>
                  </a:moveTo>
                  <a:cubicBezTo>
                    <a:pt x="13" y="15"/>
                    <a:pt x="7" y="31"/>
                    <a:pt x="0" y="45"/>
                  </a:cubicBezTo>
                  <a:lnTo>
                    <a:pt x="88" y="160"/>
                  </a:lnTo>
                  <a:cubicBezTo>
                    <a:pt x="93" y="145"/>
                    <a:pt x="99" y="131"/>
                    <a:pt x="104" y="114"/>
                  </a:cubicBezTo>
                  <a:lnTo>
                    <a:pt x="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440;p73">
              <a:extLst>
                <a:ext uri="{FF2B5EF4-FFF2-40B4-BE49-F238E27FC236}">
                  <a16:creationId xmlns:a16="http://schemas.microsoft.com/office/drawing/2014/main" id="{B50F48FC-73B8-4CBC-BA8A-FA357C489E4B}"/>
                </a:ext>
              </a:extLst>
            </p:cNvPr>
            <p:cNvSpPr/>
            <p:nvPr/>
          </p:nvSpPr>
          <p:spPr>
            <a:xfrm>
              <a:off x="3856452" y="2274785"/>
              <a:ext cx="3709" cy="5280"/>
            </a:xfrm>
            <a:custGeom>
              <a:avLst/>
              <a:gdLst/>
              <a:ahLst/>
              <a:cxnLst/>
              <a:rect l="l" t="t" r="r" b="b"/>
              <a:pathLst>
                <a:path w="111" h="158" extrusionOk="0">
                  <a:moveTo>
                    <a:pt x="21" y="0"/>
                  </a:moveTo>
                  <a:cubicBezTo>
                    <a:pt x="15" y="15"/>
                    <a:pt x="9" y="28"/>
                    <a:pt x="0" y="41"/>
                  </a:cubicBezTo>
                  <a:lnTo>
                    <a:pt x="92" y="158"/>
                  </a:lnTo>
                  <a:cubicBezTo>
                    <a:pt x="99" y="145"/>
                    <a:pt x="105" y="130"/>
                    <a:pt x="111" y="118"/>
                  </a:cubicBezTo>
                  <a:lnTo>
                    <a:pt x="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441;p73">
              <a:extLst>
                <a:ext uri="{FF2B5EF4-FFF2-40B4-BE49-F238E27FC236}">
                  <a16:creationId xmlns:a16="http://schemas.microsoft.com/office/drawing/2014/main" id="{D1D8FF6A-1741-43D5-AB97-5B46365FD04E}"/>
                </a:ext>
              </a:extLst>
            </p:cNvPr>
            <p:cNvSpPr/>
            <p:nvPr/>
          </p:nvSpPr>
          <p:spPr>
            <a:xfrm>
              <a:off x="3853411" y="2280098"/>
              <a:ext cx="3910" cy="5313"/>
            </a:xfrm>
            <a:custGeom>
              <a:avLst/>
              <a:gdLst/>
              <a:ahLst/>
              <a:cxnLst/>
              <a:rect l="l" t="t" r="r" b="b"/>
              <a:pathLst>
                <a:path w="117" h="159" extrusionOk="0">
                  <a:moveTo>
                    <a:pt x="25" y="1"/>
                  </a:moveTo>
                  <a:cubicBezTo>
                    <a:pt x="16" y="14"/>
                    <a:pt x="9" y="25"/>
                    <a:pt x="1" y="38"/>
                  </a:cubicBezTo>
                  <a:lnTo>
                    <a:pt x="94" y="159"/>
                  </a:lnTo>
                  <a:cubicBezTo>
                    <a:pt x="102" y="146"/>
                    <a:pt x="110" y="133"/>
                    <a:pt x="116" y="120"/>
                  </a:cubicBezTo>
                  <a:lnTo>
                    <a:pt x="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442;p73">
              <a:extLst>
                <a:ext uri="{FF2B5EF4-FFF2-40B4-BE49-F238E27FC236}">
                  <a16:creationId xmlns:a16="http://schemas.microsoft.com/office/drawing/2014/main" id="{7F587182-5559-4CD8-A972-4C288772F288}"/>
                </a:ext>
              </a:extLst>
            </p:cNvPr>
            <p:cNvSpPr/>
            <p:nvPr/>
          </p:nvSpPr>
          <p:spPr>
            <a:xfrm>
              <a:off x="3849000" y="2286280"/>
              <a:ext cx="4110" cy="5280"/>
            </a:xfrm>
            <a:custGeom>
              <a:avLst/>
              <a:gdLst/>
              <a:ahLst/>
              <a:cxnLst/>
              <a:rect l="l" t="t" r="r" b="b"/>
              <a:pathLst>
                <a:path w="123" h="158" extrusionOk="0">
                  <a:moveTo>
                    <a:pt x="26" y="0"/>
                  </a:moveTo>
                  <a:cubicBezTo>
                    <a:pt x="18" y="11"/>
                    <a:pt x="10" y="22"/>
                    <a:pt x="0" y="33"/>
                  </a:cubicBezTo>
                  <a:lnTo>
                    <a:pt x="96" y="158"/>
                  </a:lnTo>
                  <a:cubicBezTo>
                    <a:pt x="104" y="147"/>
                    <a:pt x="113" y="137"/>
                    <a:pt x="122" y="123"/>
                  </a:cubicBezTo>
                  <a:lnTo>
                    <a:pt x="2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443;p73">
              <a:extLst>
                <a:ext uri="{FF2B5EF4-FFF2-40B4-BE49-F238E27FC236}">
                  <a16:creationId xmlns:a16="http://schemas.microsoft.com/office/drawing/2014/main" id="{DC9D59C1-EC9B-41C4-8ABB-B74FB9DED3EB}"/>
                </a:ext>
              </a:extLst>
            </p:cNvPr>
            <p:cNvSpPr/>
            <p:nvPr/>
          </p:nvSpPr>
          <p:spPr>
            <a:xfrm>
              <a:off x="3843954" y="2291760"/>
              <a:ext cx="4311" cy="5246"/>
            </a:xfrm>
            <a:custGeom>
              <a:avLst/>
              <a:gdLst/>
              <a:ahLst/>
              <a:cxnLst/>
              <a:rect l="l" t="t" r="r" b="b"/>
              <a:pathLst>
                <a:path w="129" h="157" extrusionOk="0">
                  <a:moveTo>
                    <a:pt x="30" y="0"/>
                  </a:moveTo>
                  <a:cubicBezTo>
                    <a:pt x="21" y="10"/>
                    <a:pt x="10" y="18"/>
                    <a:pt x="1" y="28"/>
                  </a:cubicBezTo>
                  <a:lnTo>
                    <a:pt x="100" y="157"/>
                  </a:lnTo>
                  <a:lnTo>
                    <a:pt x="129" y="127"/>
                  </a:lnTo>
                  <a:lnTo>
                    <a:pt x="3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444;p73">
              <a:extLst>
                <a:ext uri="{FF2B5EF4-FFF2-40B4-BE49-F238E27FC236}">
                  <a16:creationId xmlns:a16="http://schemas.microsoft.com/office/drawing/2014/main" id="{444C3C7E-A2A0-4E89-BF33-77429A434C2C}"/>
                </a:ext>
              </a:extLst>
            </p:cNvPr>
            <p:cNvSpPr/>
            <p:nvPr/>
          </p:nvSpPr>
          <p:spPr>
            <a:xfrm>
              <a:off x="3838474" y="2296572"/>
              <a:ext cx="4478" cy="5280"/>
            </a:xfrm>
            <a:custGeom>
              <a:avLst/>
              <a:gdLst/>
              <a:ahLst/>
              <a:cxnLst/>
              <a:rect l="l" t="t" r="r" b="b"/>
              <a:pathLst>
                <a:path w="134" h="158" extrusionOk="0">
                  <a:moveTo>
                    <a:pt x="32" y="0"/>
                  </a:moveTo>
                  <a:cubicBezTo>
                    <a:pt x="25" y="6"/>
                    <a:pt x="16" y="13"/>
                    <a:pt x="9" y="19"/>
                  </a:cubicBezTo>
                  <a:lnTo>
                    <a:pt x="1" y="26"/>
                  </a:lnTo>
                  <a:lnTo>
                    <a:pt x="102" y="157"/>
                  </a:lnTo>
                  <a:cubicBezTo>
                    <a:pt x="112" y="148"/>
                    <a:pt x="123" y="140"/>
                    <a:pt x="133" y="132"/>
                  </a:cubicBezTo>
                  <a:lnTo>
                    <a:pt x="3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445;p73">
              <a:extLst>
                <a:ext uri="{FF2B5EF4-FFF2-40B4-BE49-F238E27FC236}">
                  <a16:creationId xmlns:a16="http://schemas.microsoft.com/office/drawing/2014/main" id="{30BE0040-66BB-4886-AB00-7A7BE19CF154}"/>
                </a:ext>
              </a:extLst>
            </p:cNvPr>
            <p:cNvSpPr/>
            <p:nvPr/>
          </p:nvSpPr>
          <p:spPr>
            <a:xfrm>
              <a:off x="3832493" y="2300749"/>
              <a:ext cx="4645" cy="5280"/>
            </a:xfrm>
            <a:custGeom>
              <a:avLst/>
              <a:gdLst/>
              <a:ahLst/>
              <a:cxnLst/>
              <a:rect l="l" t="t" r="r" b="b"/>
              <a:pathLst>
                <a:path w="139" h="158" extrusionOk="0">
                  <a:moveTo>
                    <a:pt x="35" y="0"/>
                  </a:moveTo>
                  <a:cubicBezTo>
                    <a:pt x="23" y="8"/>
                    <a:pt x="12" y="15"/>
                    <a:pt x="1" y="22"/>
                  </a:cubicBezTo>
                  <a:lnTo>
                    <a:pt x="106" y="157"/>
                  </a:lnTo>
                  <a:cubicBezTo>
                    <a:pt x="116" y="151"/>
                    <a:pt x="128" y="143"/>
                    <a:pt x="138" y="135"/>
                  </a:cubicBezTo>
                  <a:lnTo>
                    <a:pt x="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446;p73">
              <a:extLst>
                <a:ext uri="{FF2B5EF4-FFF2-40B4-BE49-F238E27FC236}">
                  <a16:creationId xmlns:a16="http://schemas.microsoft.com/office/drawing/2014/main" id="{D5D9C722-43B6-4B93-8752-09D5EEA97A1D}"/>
                </a:ext>
              </a:extLst>
            </p:cNvPr>
            <p:cNvSpPr/>
            <p:nvPr/>
          </p:nvSpPr>
          <p:spPr>
            <a:xfrm>
              <a:off x="3826010" y="2304291"/>
              <a:ext cx="4879" cy="5313"/>
            </a:xfrm>
            <a:custGeom>
              <a:avLst/>
              <a:gdLst/>
              <a:ahLst/>
              <a:cxnLst/>
              <a:rect l="l" t="t" r="r" b="b"/>
              <a:pathLst>
                <a:path w="146" h="159" extrusionOk="0">
                  <a:moveTo>
                    <a:pt x="37" y="1"/>
                  </a:moveTo>
                  <a:cubicBezTo>
                    <a:pt x="25" y="7"/>
                    <a:pt x="12" y="13"/>
                    <a:pt x="0" y="19"/>
                  </a:cubicBezTo>
                  <a:lnTo>
                    <a:pt x="108" y="159"/>
                  </a:lnTo>
                  <a:cubicBezTo>
                    <a:pt x="121" y="153"/>
                    <a:pt x="133" y="147"/>
                    <a:pt x="145" y="141"/>
                  </a:cubicBezTo>
                  <a:lnTo>
                    <a:pt x="3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447;p73">
              <a:extLst>
                <a:ext uri="{FF2B5EF4-FFF2-40B4-BE49-F238E27FC236}">
                  <a16:creationId xmlns:a16="http://schemas.microsoft.com/office/drawing/2014/main" id="{F7B467A2-00D0-494C-8E99-B93CA17A5877}"/>
                </a:ext>
              </a:extLst>
            </p:cNvPr>
            <p:cNvSpPr/>
            <p:nvPr/>
          </p:nvSpPr>
          <p:spPr>
            <a:xfrm>
              <a:off x="3818926" y="2307064"/>
              <a:ext cx="5179" cy="5413"/>
            </a:xfrm>
            <a:custGeom>
              <a:avLst/>
              <a:gdLst/>
              <a:ahLst/>
              <a:cxnLst/>
              <a:rect l="l" t="t" r="r" b="b"/>
              <a:pathLst>
                <a:path w="155" h="162" extrusionOk="0">
                  <a:moveTo>
                    <a:pt x="42" y="1"/>
                  </a:moveTo>
                  <a:cubicBezTo>
                    <a:pt x="28" y="6"/>
                    <a:pt x="13" y="11"/>
                    <a:pt x="1" y="16"/>
                  </a:cubicBezTo>
                  <a:lnTo>
                    <a:pt x="113" y="162"/>
                  </a:lnTo>
                  <a:cubicBezTo>
                    <a:pt x="128" y="158"/>
                    <a:pt x="142" y="152"/>
                    <a:pt x="154" y="147"/>
                  </a:cubicBezTo>
                  <a:lnTo>
                    <a:pt x="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448;p73">
              <a:extLst>
                <a:ext uri="{FF2B5EF4-FFF2-40B4-BE49-F238E27FC236}">
                  <a16:creationId xmlns:a16="http://schemas.microsoft.com/office/drawing/2014/main" id="{9325560C-6C84-4BF0-94B8-59E9308696AC}"/>
                </a:ext>
              </a:extLst>
            </p:cNvPr>
            <p:cNvSpPr/>
            <p:nvPr/>
          </p:nvSpPr>
          <p:spPr>
            <a:xfrm>
              <a:off x="3811775" y="2309303"/>
              <a:ext cx="4945" cy="5313"/>
            </a:xfrm>
            <a:custGeom>
              <a:avLst/>
              <a:gdLst/>
              <a:ahLst/>
              <a:cxnLst/>
              <a:rect l="l" t="t" r="r" b="b"/>
              <a:pathLst>
                <a:path w="148" h="159" extrusionOk="0">
                  <a:moveTo>
                    <a:pt x="35" y="0"/>
                  </a:moveTo>
                  <a:lnTo>
                    <a:pt x="1" y="24"/>
                  </a:lnTo>
                  <a:lnTo>
                    <a:pt x="104" y="159"/>
                  </a:lnTo>
                  <a:cubicBezTo>
                    <a:pt x="117" y="155"/>
                    <a:pt x="132" y="153"/>
                    <a:pt x="147" y="148"/>
                  </a:cubicBezTo>
                  <a:lnTo>
                    <a:pt x="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449;p73">
              <a:extLst>
                <a:ext uri="{FF2B5EF4-FFF2-40B4-BE49-F238E27FC236}">
                  <a16:creationId xmlns:a16="http://schemas.microsoft.com/office/drawing/2014/main" id="{94977840-DB06-4B9D-A174-7C74C0343498}"/>
                </a:ext>
              </a:extLst>
            </p:cNvPr>
            <p:cNvSpPr/>
            <p:nvPr/>
          </p:nvSpPr>
          <p:spPr>
            <a:xfrm>
              <a:off x="3803889" y="2310239"/>
              <a:ext cx="5747" cy="5480"/>
            </a:xfrm>
            <a:custGeom>
              <a:avLst/>
              <a:gdLst/>
              <a:ahLst/>
              <a:cxnLst/>
              <a:rect l="l" t="t" r="r" b="b"/>
              <a:pathLst>
                <a:path w="172" h="164" extrusionOk="0">
                  <a:moveTo>
                    <a:pt x="50" y="1"/>
                  </a:moveTo>
                  <a:cubicBezTo>
                    <a:pt x="34" y="2"/>
                    <a:pt x="18" y="2"/>
                    <a:pt x="0" y="4"/>
                  </a:cubicBezTo>
                  <a:lnTo>
                    <a:pt x="124" y="164"/>
                  </a:lnTo>
                  <a:cubicBezTo>
                    <a:pt x="140" y="163"/>
                    <a:pt x="156" y="162"/>
                    <a:pt x="172" y="158"/>
                  </a:cubicBezTo>
                  <a:lnTo>
                    <a:pt x="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450;p73">
              <a:extLst>
                <a:ext uri="{FF2B5EF4-FFF2-40B4-BE49-F238E27FC236}">
                  <a16:creationId xmlns:a16="http://schemas.microsoft.com/office/drawing/2014/main" id="{439E11EE-8024-44CC-B152-4D61138D9784}"/>
                </a:ext>
              </a:extLst>
            </p:cNvPr>
            <p:cNvSpPr/>
            <p:nvPr/>
          </p:nvSpPr>
          <p:spPr>
            <a:xfrm>
              <a:off x="3795000" y="2310005"/>
              <a:ext cx="6282" cy="5881"/>
            </a:xfrm>
            <a:custGeom>
              <a:avLst/>
              <a:gdLst/>
              <a:ahLst/>
              <a:cxnLst/>
              <a:rect l="l" t="t" r="r" b="b"/>
              <a:pathLst>
                <a:path w="188" h="176" extrusionOk="0">
                  <a:moveTo>
                    <a:pt x="0" y="0"/>
                  </a:moveTo>
                  <a:lnTo>
                    <a:pt x="134" y="174"/>
                  </a:lnTo>
                  <a:cubicBezTo>
                    <a:pt x="151" y="175"/>
                    <a:pt x="169" y="175"/>
                    <a:pt x="187" y="176"/>
                  </a:cubicBezTo>
                  <a:lnTo>
                    <a:pt x="56" y="5"/>
                  </a:lnTo>
                  <a:cubicBezTo>
                    <a:pt x="37" y="3"/>
                    <a:pt x="18" y="1"/>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451;p73">
              <a:extLst>
                <a:ext uri="{FF2B5EF4-FFF2-40B4-BE49-F238E27FC236}">
                  <a16:creationId xmlns:a16="http://schemas.microsoft.com/office/drawing/2014/main" id="{89E93A44-90CC-4084-B11C-6B490DCD486E}"/>
                </a:ext>
              </a:extLst>
            </p:cNvPr>
            <p:cNvSpPr/>
            <p:nvPr/>
          </p:nvSpPr>
          <p:spPr>
            <a:xfrm>
              <a:off x="3785610" y="2307900"/>
              <a:ext cx="7151" cy="6984"/>
            </a:xfrm>
            <a:custGeom>
              <a:avLst/>
              <a:gdLst/>
              <a:ahLst/>
              <a:cxnLst/>
              <a:rect l="l" t="t" r="r" b="b"/>
              <a:pathLst>
                <a:path w="214" h="209" extrusionOk="0">
                  <a:moveTo>
                    <a:pt x="0" y="0"/>
                  </a:moveTo>
                  <a:lnTo>
                    <a:pt x="152" y="196"/>
                  </a:lnTo>
                  <a:cubicBezTo>
                    <a:pt x="173" y="200"/>
                    <a:pt x="193" y="205"/>
                    <a:pt x="214" y="208"/>
                  </a:cubicBezTo>
                  <a:lnTo>
                    <a:pt x="66" y="19"/>
                  </a:lnTo>
                  <a:cubicBezTo>
                    <a:pt x="44" y="14"/>
                    <a:pt x="21" y="7"/>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452;p73">
              <a:extLst>
                <a:ext uri="{FF2B5EF4-FFF2-40B4-BE49-F238E27FC236}">
                  <a16:creationId xmlns:a16="http://schemas.microsoft.com/office/drawing/2014/main" id="{F575D0EA-BC4B-4C8F-B6F8-68AEF7CE4B0C}"/>
                </a:ext>
              </a:extLst>
            </p:cNvPr>
            <p:cNvSpPr/>
            <p:nvPr/>
          </p:nvSpPr>
          <p:spPr>
            <a:xfrm>
              <a:off x="3775719" y="2303054"/>
              <a:ext cx="8989" cy="9423"/>
            </a:xfrm>
            <a:custGeom>
              <a:avLst/>
              <a:gdLst/>
              <a:ahLst/>
              <a:cxnLst/>
              <a:rect l="l" t="t" r="r" b="b"/>
              <a:pathLst>
                <a:path w="269" h="282" extrusionOk="0">
                  <a:moveTo>
                    <a:pt x="1" y="1"/>
                  </a:moveTo>
                  <a:lnTo>
                    <a:pt x="190" y="247"/>
                  </a:lnTo>
                  <a:cubicBezTo>
                    <a:pt x="216" y="259"/>
                    <a:pt x="243" y="271"/>
                    <a:pt x="269" y="282"/>
                  </a:cubicBezTo>
                  <a:lnTo>
                    <a:pt x="95" y="58"/>
                  </a:lnTo>
                  <a:cubicBezTo>
                    <a:pt x="63" y="41"/>
                    <a:pt x="31" y="22"/>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453;p73">
              <a:extLst>
                <a:ext uri="{FF2B5EF4-FFF2-40B4-BE49-F238E27FC236}">
                  <a16:creationId xmlns:a16="http://schemas.microsoft.com/office/drawing/2014/main" id="{ABE3CABF-7E20-45A2-8336-9473F986AD12}"/>
                </a:ext>
              </a:extLst>
            </p:cNvPr>
            <p:cNvSpPr/>
            <p:nvPr/>
          </p:nvSpPr>
          <p:spPr>
            <a:xfrm>
              <a:off x="3736222" y="2368950"/>
              <a:ext cx="102317" cy="109200"/>
            </a:xfrm>
            <a:custGeom>
              <a:avLst/>
              <a:gdLst/>
              <a:ahLst/>
              <a:cxnLst/>
              <a:rect l="l" t="t" r="r" b="b"/>
              <a:pathLst>
                <a:path w="3062" h="3268" extrusionOk="0">
                  <a:moveTo>
                    <a:pt x="1787" y="0"/>
                  </a:moveTo>
                  <a:cubicBezTo>
                    <a:pt x="1223" y="0"/>
                    <a:pt x="640" y="363"/>
                    <a:pt x="320" y="974"/>
                  </a:cubicBezTo>
                  <a:cubicBezTo>
                    <a:pt x="0" y="1584"/>
                    <a:pt x="34" y="2272"/>
                    <a:pt x="355" y="2735"/>
                  </a:cubicBezTo>
                  <a:cubicBezTo>
                    <a:pt x="415" y="2824"/>
                    <a:pt x="486" y="2904"/>
                    <a:pt x="568" y="2974"/>
                  </a:cubicBezTo>
                  <a:cubicBezTo>
                    <a:pt x="637" y="3034"/>
                    <a:pt x="712" y="3084"/>
                    <a:pt x="794" y="3128"/>
                  </a:cubicBezTo>
                  <a:cubicBezTo>
                    <a:pt x="968" y="3219"/>
                    <a:pt x="1155" y="3263"/>
                    <a:pt x="1346" y="3267"/>
                  </a:cubicBezTo>
                  <a:cubicBezTo>
                    <a:pt x="1354" y="3267"/>
                    <a:pt x="1362" y="3268"/>
                    <a:pt x="1370" y="3268"/>
                  </a:cubicBezTo>
                  <a:cubicBezTo>
                    <a:pt x="1391" y="3268"/>
                    <a:pt x="1412" y="3267"/>
                    <a:pt x="1431" y="3266"/>
                  </a:cubicBezTo>
                  <a:cubicBezTo>
                    <a:pt x="1493" y="3263"/>
                    <a:pt x="1556" y="3257"/>
                    <a:pt x="1618" y="3245"/>
                  </a:cubicBezTo>
                  <a:cubicBezTo>
                    <a:pt x="1639" y="3241"/>
                    <a:pt x="1658" y="3237"/>
                    <a:pt x="1679" y="3231"/>
                  </a:cubicBezTo>
                  <a:cubicBezTo>
                    <a:pt x="1745" y="3217"/>
                    <a:pt x="1810" y="3198"/>
                    <a:pt x="1875" y="3172"/>
                  </a:cubicBezTo>
                  <a:cubicBezTo>
                    <a:pt x="1890" y="3166"/>
                    <a:pt x="1907" y="3160"/>
                    <a:pt x="1924" y="3153"/>
                  </a:cubicBezTo>
                  <a:cubicBezTo>
                    <a:pt x="1986" y="3126"/>
                    <a:pt x="2046" y="3098"/>
                    <a:pt x="2106" y="3063"/>
                  </a:cubicBezTo>
                  <a:cubicBezTo>
                    <a:pt x="2119" y="3056"/>
                    <a:pt x="2134" y="3047"/>
                    <a:pt x="2146" y="3039"/>
                  </a:cubicBezTo>
                  <a:cubicBezTo>
                    <a:pt x="2196" y="3009"/>
                    <a:pt x="2243" y="2978"/>
                    <a:pt x="2288" y="2942"/>
                  </a:cubicBezTo>
                  <a:lnTo>
                    <a:pt x="2324" y="2915"/>
                  </a:lnTo>
                  <a:cubicBezTo>
                    <a:pt x="2372" y="2877"/>
                    <a:pt x="2420" y="2836"/>
                    <a:pt x="2465" y="2792"/>
                  </a:cubicBezTo>
                  <a:lnTo>
                    <a:pt x="2496" y="2761"/>
                  </a:lnTo>
                  <a:cubicBezTo>
                    <a:pt x="2539" y="2719"/>
                    <a:pt x="2578" y="2674"/>
                    <a:pt x="2617" y="2626"/>
                  </a:cubicBezTo>
                  <a:cubicBezTo>
                    <a:pt x="2625" y="2618"/>
                    <a:pt x="2633" y="2608"/>
                    <a:pt x="2641" y="2595"/>
                  </a:cubicBezTo>
                  <a:cubicBezTo>
                    <a:pt x="2677" y="2550"/>
                    <a:pt x="2712" y="2502"/>
                    <a:pt x="2744" y="2451"/>
                  </a:cubicBezTo>
                  <a:cubicBezTo>
                    <a:pt x="2751" y="2440"/>
                    <a:pt x="2759" y="2428"/>
                    <a:pt x="2765" y="2416"/>
                  </a:cubicBezTo>
                  <a:cubicBezTo>
                    <a:pt x="2790" y="2378"/>
                    <a:pt x="2812" y="2337"/>
                    <a:pt x="2834" y="2295"/>
                  </a:cubicBezTo>
                  <a:cubicBezTo>
                    <a:pt x="2840" y="2285"/>
                    <a:pt x="2846" y="2273"/>
                    <a:pt x="2853" y="2261"/>
                  </a:cubicBezTo>
                  <a:cubicBezTo>
                    <a:pt x="2860" y="2250"/>
                    <a:pt x="2866" y="2237"/>
                    <a:pt x="2871" y="2226"/>
                  </a:cubicBezTo>
                  <a:cubicBezTo>
                    <a:pt x="2896" y="2172"/>
                    <a:pt x="2920" y="2116"/>
                    <a:pt x="2940" y="2063"/>
                  </a:cubicBezTo>
                  <a:cubicBezTo>
                    <a:pt x="2944" y="2051"/>
                    <a:pt x="2949" y="2037"/>
                    <a:pt x="2953" y="2025"/>
                  </a:cubicBezTo>
                  <a:cubicBezTo>
                    <a:pt x="2972" y="1968"/>
                    <a:pt x="2990" y="1910"/>
                    <a:pt x="3004" y="1853"/>
                  </a:cubicBezTo>
                  <a:cubicBezTo>
                    <a:pt x="3008" y="1841"/>
                    <a:pt x="3011" y="1827"/>
                    <a:pt x="3014" y="1813"/>
                  </a:cubicBezTo>
                  <a:cubicBezTo>
                    <a:pt x="3028" y="1752"/>
                    <a:pt x="3038" y="1692"/>
                    <a:pt x="3046" y="1631"/>
                  </a:cubicBezTo>
                  <a:cubicBezTo>
                    <a:pt x="3049" y="1616"/>
                    <a:pt x="3050" y="1603"/>
                    <a:pt x="3051" y="1588"/>
                  </a:cubicBezTo>
                  <a:cubicBezTo>
                    <a:pt x="3055" y="1542"/>
                    <a:pt x="3058" y="1495"/>
                    <a:pt x="3059" y="1450"/>
                  </a:cubicBezTo>
                  <a:cubicBezTo>
                    <a:pt x="3061" y="1434"/>
                    <a:pt x="3061" y="1420"/>
                    <a:pt x="3061" y="1404"/>
                  </a:cubicBezTo>
                  <a:cubicBezTo>
                    <a:pt x="3062" y="1356"/>
                    <a:pt x="3059" y="1306"/>
                    <a:pt x="3055" y="1258"/>
                  </a:cubicBezTo>
                  <a:lnTo>
                    <a:pt x="3051" y="1210"/>
                  </a:lnTo>
                  <a:cubicBezTo>
                    <a:pt x="3045" y="1158"/>
                    <a:pt x="3037" y="1105"/>
                    <a:pt x="3025" y="1054"/>
                  </a:cubicBezTo>
                  <a:cubicBezTo>
                    <a:pt x="3022" y="1037"/>
                    <a:pt x="3016" y="1020"/>
                    <a:pt x="3012" y="1003"/>
                  </a:cubicBezTo>
                  <a:cubicBezTo>
                    <a:pt x="2997" y="943"/>
                    <a:pt x="2981" y="885"/>
                    <a:pt x="2958" y="831"/>
                  </a:cubicBezTo>
                  <a:cubicBezTo>
                    <a:pt x="2951" y="811"/>
                    <a:pt x="2944" y="793"/>
                    <a:pt x="2934" y="773"/>
                  </a:cubicBezTo>
                  <a:cubicBezTo>
                    <a:pt x="2906" y="703"/>
                    <a:pt x="2870" y="637"/>
                    <a:pt x="2830" y="575"/>
                  </a:cubicBezTo>
                  <a:cubicBezTo>
                    <a:pt x="2814" y="551"/>
                    <a:pt x="2799" y="527"/>
                    <a:pt x="2781" y="503"/>
                  </a:cubicBezTo>
                  <a:cubicBezTo>
                    <a:pt x="2755" y="469"/>
                    <a:pt x="2729" y="436"/>
                    <a:pt x="2702" y="404"/>
                  </a:cubicBezTo>
                  <a:cubicBezTo>
                    <a:pt x="2633" y="328"/>
                    <a:pt x="2556" y="261"/>
                    <a:pt x="2469" y="205"/>
                  </a:cubicBezTo>
                  <a:cubicBezTo>
                    <a:pt x="2435" y="180"/>
                    <a:pt x="2399" y="159"/>
                    <a:pt x="2362" y="140"/>
                  </a:cubicBezTo>
                  <a:cubicBezTo>
                    <a:pt x="2181" y="45"/>
                    <a:pt x="1985" y="0"/>
                    <a:pt x="1787" y="0"/>
                  </a:cubicBezTo>
                  <a:close/>
                </a:path>
              </a:pathLst>
            </a:custGeom>
            <a:solidFill>
              <a:schemeClr val="lt2"/>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454;p73">
              <a:extLst>
                <a:ext uri="{FF2B5EF4-FFF2-40B4-BE49-F238E27FC236}">
                  <a16:creationId xmlns:a16="http://schemas.microsoft.com/office/drawing/2014/main" id="{BDD3FE89-E952-4134-B6AC-333E1B3CB213}"/>
                </a:ext>
              </a:extLst>
            </p:cNvPr>
            <p:cNvSpPr/>
            <p:nvPr/>
          </p:nvSpPr>
          <p:spPr>
            <a:xfrm>
              <a:off x="3771375" y="2399292"/>
              <a:ext cx="28202" cy="39096"/>
            </a:xfrm>
            <a:custGeom>
              <a:avLst/>
              <a:gdLst/>
              <a:ahLst/>
              <a:cxnLst/>
              <a:rect l="l" t="t" r="r" b="b"/>
              <a:pathLst>
                <a:path w="844" h="1170" extrusionOk="0">
                  <a:moveTo>
                    <a:pt x="567" y="130"/>
                  </a:moveTo>
                  <a:cubicBezTo>
                    <a:pt x="589" y="130"/>
                    <a:pt x="610" y="133"/>
                    <a:pt x="635" y="142"/>
                  </a:cubicBezTo>
                  <a:lnTo>
                    <a:pt x="446" y="501"/>
                  </a:lnTo>
                  <a:cubicBezTo>
                    <a:pt x="434" y="484"/>
                    <a:pt x="421" y="469"/>
                    <a:pt x="409" y="453"/>
                  </a:cubicBezTo>
                  <a:cubicBezTo>
                    <a:pt x="399" y="437"/>
                    <a:pt x="389" y="419"/>
                    <a:pt x="383" y="402"/>
                  </a:cubicBezTo>
                  <a:cubicBezTo>
                    <a:pt x="377" y="381"/>
                    <a:pt x="374" y="359"/>
                    <a:pt x="376" y="335"/>
                  </a:cubicBezTo>
                  <a:cubicBezTo>
                    <a:pt x="377" y="312"/>
                    <a:pt x="384" y="286"/>
                    <a:pt x="398" y="258"/>
                  </a:cubicBezTo>
                  <a:cubicBezTo>
                    <a:pt x="410" y="234"/>
                    <a:pt x="426" y="213"/>
                    <a:pt x="445" y="193"/>
                  </a:cubicBezTo>
                  <a:cubicBezTo>
                    <a:pt x="463" y="174"/>
                    <a:pt x="483" y="158"/>
                    <a:pt x="505" y="146"/>
                  </a:cubicBezTo>
                  <a:cubicBezTo>
                    <a:pt x="525" y="137"/>
                    <a:pt x="546" y="132"/>
                    <a:pt x="567" y="130"/>
                  </a:cubicBezTo>
                  <a:close/>
                  <a:moveTo>
                    <a:pt x="456" y="599"/>
                  </a:moveTo>
                  <a:lnTo>
                    <a:pt x="507" y="662"/>
                  </a:lnTo>
                  <a:cubicBezTo>
                    <a:pt x="524" y="684"/>
                    <a:pt x="536" y="707"/>
                    <a:pt x="544" y="733"/>
                  </a:cubicBezTo>
                  <a:cubicBezTo>
                    <a:pt x="551" y="759"/>
                    <a:pt x="555" y="785"/>
                    <a:pt x="551" y="816"/>
                  </a:cubicBezTo>
                  <a:cubicBezTo>
                    <a:pt x="548" y="845"/>
                    <a:pt x="537" y="879"/>
                    <a:pt x="518" y="917"/>
                  </a:cubicBezTo>
                  <a:cubicBezTo>
                    <a:pt x="499" y="950"/>
                    <a:pt x="479" y="976"/>
                    <a:pt x="453" y="997"/>
                  </a:cubicBezTo>
                  <a:cubicBezTo>
                    <a:pt x="426" y="1018"/>
                    <a:pt x="400" y="1030"/>
                    <a:pt x="373" y="1039"/>
                  </a:cubicBezTo>
                  <a:cubicBezTo>
                    <a:pt x="353" y="1044"/>
                    <a:pt x="332" y="1047"/>
                    <a:pt x="310" y="1047"/>
                  </a:cubicBezTo>
                  <a:cubicBezTo>
                    <a:pt x="306" y="1047"/>
                    <a:pt x="303" y="1047"/>
                    <a:pt x="300" y="1047"/>
                  </a:cubicBezTo>
                  <a:cubicBezTo>
                    <a:pt x="276" y="1045"/>
                    <a:pt x="252" y="1040"/>
                    <a:pt x="229" y="1031"/>
                  </a:cubicBezTo>
                  <a:lnTo>
                    <a:pt x="456" y="599"/>
                  </a:lnTo>
                  <a:close/>
                  <a:moveTo>
                    <a:pt x="712" y="0"/>
                  </a:moveTo>
                  <a:lnTo>
                    <a:pt x="667" y="86"/>
                  </a:lnTo>
                  <a:cubicBezTo>
                    <a:pt x="639" y="74"/>
                    <a:pt x="612" y="68"/>
                    <a:pt x="586" y="68"/>
                  </a:cubicBezTo>
                  <a:cubicBezTo>
                    <a:pt x="579" y="68"/>
                    <a:pt x="573" y="68"/>
                    <a:pt x="566" y="69"/>
                  </a:cubicBezTo>
                  <a:cubicBezTo>
                    <a:pt x="534" y="71"/>
                    <a:pt x="503" y="81"/>
                    <a:pt x="476" y="98"/>
                  </a:cubicBezTo>
                  <a:cubicBezTo>
                    <a:pt x="447" y="114"/>
                    <a:pt x="424" y="135"/>
                    <a:pt x="402" y="160"/>
                  </a:cubicBezTo>
                  <a:cubicBezTo>
                    <a:pt x="379" y="186"/>
                    <a:pt x="362" y="213"/>
                    <a:pt x="347" y="241"/>
                  </a:cubicBezTo>
                  <a:cubicBezTo>
                    <a:pt x="329" y="280"/>
                    <a:pt x="320" y="313"/>
                    <a:pt x="318" y="343"/>
                  </a:cubicBezTo>
                  <a:cubicBezTo>
                    <a:pt x="315" y="372"/>
                    <a:pt x="319" y="399"/>
                    <a:pt x="328" y="424"/>
                  </a:cubicBezTo>
                  <a:cubicBezTo>
                    <a:pt x="335" y="450"/>
                    <a:pt x="347" y="473"/>
                    <a:pt x="363" y="494"/>
                  </a:cubicBezTo>
                  <a:cubicBezTo>
                    <a:pt x="379" y="517"/>
                    <a:pt x="398" y="536"/>
                    <a:pt x="416" y="557"/>
                  </a:cubicBezTo>
                  <a:lnTo>
                    <a:pt x="181" y="1004"/>
                  </a:lnTo>
                  <a:cubicBezTo>
                    <a:pt x="145" y="982"/>
                    <a:pt x="118" y="957"/>
                    <a:pt x="99" y="928"/>
                  </a:cubicBezTo>
                  <a:cubicBezTo>
                    <a:pt x="81" y="901"/>
                    <a:pt x="67" y="869"/>
                    <a:pt x="60" y="838"/>
                  </a:cubicBezTo>
                  <a:lnTo>
                    <a:pt x="124" y="714"/>
                  </a:lnTo>
                  <a:lnTo>
                    <a:pt x="78" y="690"/>
                  </a:lnTo>
                  <a:lnTo>
                    <a:pt x="0" y="837"/>
                  </a:lnTo>
                  <a:cubicBezTo>
                    <a:pt x="3" y="851"/>
                    <a:pt x="7" y="868"/>
                    <a:pt x="14" y="887"/>
                  </a:cubicBezTo>
                  <a:cubicBezTo>
                    <a:pt x="20" y="907"/>
                    <a:pt x="30" y="927"/>
                    <a:pt x="42" y="948"/>
                  </a:cubicBezTo>
                  <a:cubicBezTo>
                    <a:pt x="56" y="968"/>
                    <a:pt x="72" y="986"/>
                    <a:pt x="88" y="1006"/>
                  </a:cubicBezTo>
                  <a:cubicBezTo>
                    <a:pt x="105" y="1026"/>
                    <a:pt x="128" y="1043"/>
                    <a:pt x="153" y="1059"/>
                  </a:cubicBezTo>
                  <a:lnTo>
                    <a:pt x="108" y="1144"/>
                  </a:lnTo>
                  <a:lnTo>
                    <a:pt x="157" y="1169"/>
                  </a:lnTo>
                  <a:lnTo>
                    <a:pt x="202" y="1085"/>
                  </a:lnTo>
                  <a:cubicBezTo>
                    <a:pt x="235" y="1099"/>
                    <a:pt x="268" y="1107"/>
                    <a:pt x="303" y="1108"/>
                  </a:cubicBezTo>
                  <a:cubicBezTo>
                    <a:pt x="306" y="1108"/>
                    <a:pt x="308" y="1108"/>
                    <a:pt x="311" y="1108"/>
                  </a:cubicBezTo>
                  <a:cubicBezTo>
                    <a:pt x="344" y="1108"/>
                    <a:pt x="374" y="1102"/>
                    <a:pt x="404" y="1090"/>
                  </a:cubicBezTo>
                  <a:cubicBezTo>
                    <a:pt x="437" y="1078"/>
                    <a:pt x="468" y="1059"/>
                    <a:pt x="497" y="1034"/>
                  </a:cubicBezTo>
                  <a:cubicBezTo>
                    <a:pt x="524" y="1008"/>
                    <a:pt x="549" y="976"/>
                    <a:pt x="568" y="938"/>
                  </a:cubicBezTo>
                  <a:cubicBezTo>
                    <a:pt x="593" y="888"/>
                    <a:pt x="608" y="844"/>
                    <a:pt x="610" y="806"/>
                  </a:cubicBezTo>
                  <a:cubicBezTo>
                    <a:pt x="613" y="767"/>
                    <a:pt x="609" y="733"/>
                    <a:pt x="598" y="702"/>
                  </a:cubicBezTo>
                  <a:cubicBezTo>
                    <a:pt x="586" y="672"/>
                    <a:pt x="571" y="644"/>
                    <a:pt x="550" y="618"/>
                  </a:cubicBezTo>
                  <a:cubicBezTo>
                    <a:pt x="530" y="593"/>
                    <a:pt x="509" y="569"/>
                    <a:pt x="487" y="543"/>
                  </a:cubicBezTo>
                  <a:lnTo>
                    <a:pt x="687" y="161"/>
                  </a:lnTo>
                  <a:cubicBezTo>
                    <a:pt x="713" y="177"/>
                    <a:pt x="733" y="195"/>
                    <a:pt x="749" y="213"/>
                  </a:cubicBezTo>
                  <a:cubicBezTo>
                    <a:pt x="763" y="231"/>
                    <a:pt x="775" y="249"/>
                    <a:pt x="783" y="266"/>
                  </a:cubicBezTo>
                  <a:lnTo>
                    <a:pt x="720" y="387"/>
                  </a:lnTo>
                  <a:lnTo>
                    <a:pt x="766" y="412"/>
                  </a:lnTo>
                  <a:lnTo>
                    <a:pt x="844" y="262"/>
                  </a:lnTo>
                  <a:cubicBezTo>
                    <a:pt x="831" y="225"/>
                    <a:pt x="813" y="193"/>
                    <a:pt x="788" y="168"/>
                  </a:cubicBezTo>
                  <a:cubicBezTo>
                    <a:pt x="763" y="144"/>
                    <a:pt x="739" y="124"/>
                    <a:pt x="714" y="109"/>
                  </a:cubicBezTo>
                  <a:lnTo>
                    <a:pt x="760" y="25"/>
                  </a:lnTo>
                  <a:lnTo>
                    <a:pt x="71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455;p73">
              <a:extLst>
                <a:ext uri="{FF2B5EF4-FFF2-40B4-BE49-F238E27FC236}">
                  <a16:creationId xmlns:a16="http://schemas.microsoft.com/office/drawing/2014/main" id="{6574FB25-861A-4BD3-B579-841B55C7D76E}"/>
                </a:ext>
              </a:extLst>
            </p:cNvPr>
            <p:cNvSpPr/>
            <p:nvPr/>
          </p:nvSpPr>
          <p:spPr>
            <a:xfrm>
              <a:off x="3748084" y="2375667"/>
              <a:ext cx="87213" cy="99376"/>
            </a:xfrm>
            <a:custGeom>
              <a:avLst/>
              <a:gdLst/>
              <a:ahLst/>
              <a:cxnLst/>
              <a:rect l="l" t="t" r="r" b="b"/>
              <a:pathLst>
                <a:path w="2610" h="2974" extrusionOk="0">
                  <a:moveTo>
                    <a:pt x="2112" y="0"/>
                  </a:moveTo>
                  <a:lnTo>
                    <a:pt x="2112" y="0"/>
                  </a:lnTo>
                  <a:cubicBezTo>
                    <a:pt x="2196" y="73"/>
                    <a:pt x="2269" y="157"/>
                    <a:pt x="2331" y="249"/>
                  </a:cubicBezTo>
                  <a:cubicBezTo>
                    <a:pt x="2347" y="272"/>
                    <a:pt x="2361" y="294"/>
                    <a:pt x="2374" y="317"/>
                  </a:cubicBezTo>
                  <a:cubicBezTo>
                    <a:pt x="2410" y="378"/>
                    <a:pt x="2440" y="442"/>
                    <a:pt x="2467" y="509"/>
                  </a:cubicBezTo>
                  <a:cubicBezTo>
                    <a:pt x="2474" y="526"/>
                    <a:pt x="2480" y="546"/>
                    <a:pt x="2488" y="566"/>
                  </a:cubicBezTo>
                  <a:cubicBezTo>
                    <a:pt x="2506" y="620"/>
                    <a:pt x="2522" y="677"/>
                    <a:pt x="2535" y="735"/>
                  </a:cubicBezTo>
                  <a:cubicBezTo>
                    <a:pt x="2540" y="751"/>
                    <a:pt x="2542" y="768"/>
                    <a:pt x="2546" y="785"/>
                  </a:cubicBezTo>
                  <a:cubicBezTo>
                    <a:pt x="2556" y="836"/>
                    <a:pt x="2562" y="888"/>
                    <a:pt x="2568" y="941"/>
                  </a:cubicBezTo>
                  <a:lnTo>
                    <a:pt x="2572" y="988"/>
                  </a:lnTo>
                  <a:cubicBezTo>
                    <a:pt x="2574" y="1036"/>
                    <a:pt x="2575" y="1084"/>
                    <a:pt x="2575" y="1132"/>
                  </a:cubicBezTo>
                  <a:cubicBezTo>
                    <a:pt x="2575" y="1148"/>
                    <a:pt x="2574" y="1163"/>
                    <a:pt x="2574" y="1178"/>
                  </a:cubicBezTo>
                  <a:cubicBezTo>
                    <a:pt x="2573" y="1222"/>
                    <a:pt x="2569" y="1268"/>
                    <a:pt x="2562" y="1314"/>
                  </a:cubicBezTo>
                  <a:cubicBezTo>
                    <a:pt x="2561" y="1329"/>
                    <a:pt x="2558" y="1343"/>
                    <a:pt x="2557" y="1358"/>
                  </a:cubicBezTo>
                  <a:cubicBezTo>
                    <a:pt x="2548" y="1419"/>
                    <a:pt x="2536" y="1478"/>
                    <a:pt x="2521" y="1536"/>
                  </a:cubicBezTo>
                  <a:cubicBezTo>
                    <a:pt x="2519" y="1550"/>
                    <a:pt x="2515" y="1564"/>
                    <a:pt x="2511" y="1578"/>
                  </a:cubicBezTo>
                  <a:cubicBezTo>
                    <a:pt x="2495" y="1634"/>
                    <a:pt x="2478" y="1690"/>
                    <a:pt x="2456" y="1747"/>
                  </a:cubicBezTo>
                  <a:cubicBezTo>
                    <a:pt x="2451" y="1758"/>
                    <a:pt x="2446" y="1772"/>
                    <a:pt x="2441" y="1784"/>
                  </a:cubicBezTo>
                  <a:cubicBezTo>
                    <a:pt x="2420" y="1837"/>
                    <a:pt x="2395" y="1892"/>
                    <a:pt x="2369" y="1945"/>
                  </a:cubicBezTo>
                  <a:cubicBezTo>
                    <a:pt x="2365" y="1953"/>
                    <a:pt x="2359" y="1963"/>
                    <a:pt x="2356" y="1972"/>
                  </a:cubicBezTo>
                  <a:lnTo>
                    <a:pt x="2352" y="1981"/>
                  </a:lnTo>
                  <a:cubicBezTo>
                    <a:pt x="2325" y="2034"/>
                    <a:pt x="2294" y="2084"/>
                    <a:pt x="2263" y="2132"/>
                  </a:cubicBezTo>
                  <a:cubicBezTo>
                    <a:pt x="2256" y="2145"/>
                    <a:pt x="2248" y="2155"/>
                    <a:pt x="2240" y="2167"/>
                  </a:cubicBezTo>
                  <a:cubicBezTo>
                    <a:pt x="2206" y="2216"/>
                    <a:pt x="2170" y="2263"/>
                    <a:pt x="2133" y="2310"/>
                  </a:cubicBezTo>
                  <a:cubicBezTo>
                    <a:pt x="2125" y="2320"/>
                    <a:pt x="2116" y="2331"/>
                    <a:pt x="2107" y="2341"/>
                  </a:cubicBezTo>
                  <a:cubicBezTo>
                    <a:pt x="2068" y="2388"/>
                    <a:pt x="2026" y="2432"/>
                    <a:pt x="1981" y="2473"/>
                  </a:cubicBezTo>
                  <a:cubicBezTo>
                    <a:pt x="1970" y="2483"/>
                    <a:pt x="1962" y="2494"/>
                    <a:pt x="1949" y="2503"/>
                  </a:cubicBezTo>
                  <a:cubicBezTo>
                    <a:pt x="1846" y="2598"/>
                    <a:pt x="1733" y="2678"/>
                    <a:pt x="1617" y="2742"/>
                  </a:cubicBezTo>
                  <a:lnTo>
                    <a:pt x="1573" y="2766"/>
                  </a:lnTo>
                  <a:cubicBezTo>
                    <a:pt x="1510" y="2798"/>
                    <a:pt x="1446" y="2826"/>
                    <a:pt x="1381" y="2849"/>
                  </a:cubicBezTo>
                  <a:cubicBezTo>
                    <a:pt x="1364" y="2856"/>
                    <a:pt x="1346" y="2861"/>
                    <a:pt x="1328" y="2867"/>
                  </a:cubicBezTo>
                  <a:cubicBezTo>
                    <a:pt x="1259" y="2889"/>
                    <a:pt x="1188" y="2905"/>
                    <a:pt x="1117" y="2918"/>
                  </a:cubicBezTo>
                  <a:cubicBezTo>
                    <a:pt x="1094" y="2921"/>
                    <a:pt x="1071" y="2925"/>
                    <a:pt x="1049" y="2926"/>
                  </a:cubicBezTo>
                  <a:cubicBezTo>
                    <a:pt x="1003" y="2932"/>
                    <a:pt x="956" y="2934"/>
                    <a:pt x="910" y="2934"/>
                  </a:cubicBezTo>
                  <a:cubicBezTo>
                    <a:pt x="883" y="2934"/>
                    <a:pt x="857" y="2933"/>
                    <a:pt x="831" y="2932"/>
                  </a:cubicBezTo>
                  <a:cubicBezTo>
                    <a:pt x="794" y="2930"/>
                    <a:pt x="757" y="2926"/>
                    <a:pt x="720" y="2920"/>
                  </a:cubicBezTo>
                  <a:cubicBezTo>
                    <a:pt x="589" y="2902"/>
                    <a:pt x="460" y="2861"/>
                    <a:pt x="339" y="2797"/>
                  </a:cubicBezTo>
                  <a:cubicBezTo>
                    <a:pt x="210" y="2728"/>
                    <a:pt x="95" y="2637"/>
                    <a:pt x="1" y="2531"/>
                  </a:cubicBezTo>
                  <a:lnTo>
                    <a:pt x="1" y="2531"/>
                  </a:lnTo>
                  <a:cubicBezTo>
                    <a:pt x="61" y="2620"/>
                    <a:pt x="133" y="2700"/>
                    <a:pt x="215" y="2771"/>
                  </a:cubicBezTo>
                  <a:cubicBezTo>
                    <a:pt x="248" y="2793"/>
                    <a:pt x="284" y="2814"/>
                    <a:pt x="320" y="2834"/>
                  </a:cubicBezTo>
                  <a:cubicBezTo>
                    <a:pt x="476" y="2915"/>
                    <a:pt x="645" y="2960"/>
                    <a:pt x="816" y="2971"/>
                  </a:cubicBezTo>
                  <a:cubicBezTo>
                    <a:pt x="847" y="2974"/>
                    <a:pt x="878" y="2974"/>
                    <a:pt x="910" y="2974"/>
                  </a:cubicBezTo>
                  <a:cubicBezTo>
                    <a:pt x="975" y="2974"/>
                    <a:pt x="1042" y="2968"/>
                    <a:pt x="1107" y="2958"/>
                  </a:cubicBezTo>
                  <a:cubicBezTo>
                    <a:pt x="1131" y="2956"/>
                    <a:pt x="1152" y="2952"/>
                    <a:pt x="1173" y="2947"/>
                  </a:cubicBezTo>
                  <a:cubicBezTo>
                    <a:pt x="1241" y="2935"/>
                    <a:pt x="1307" y="2916"/>
                    <a:pt x="1374" y="2893"/>
                  </a:cubicBezTo>
                  <a:cubicBezTo>
                    <a:pt x="1390" y="2887"/>
                    <a:pt x="1407" y="2881"/>
                    <a:pt x="1425" y="2873"/>
                  </a:cubicBezTo>
                  <a:cubicBezTo>
                    <a:pt x="1488" y="2849"/>
                    <a:pt x="1551" y="2820"/>
                    <a:pt x="1611" y="2787"/>
                  </a:cubicBezTo>
                  <a:lnTo>
                    <a:pt x="1654" y="2763"/>
                  </a:lnTo>
                  <a:cubicBezTo>
                    <a:pt x="1705" y="2735"/>
                    <a:pt x="1753" y="2704"/>
                    <a:pt x="1800" y="2671"/>
                  </a:cubicBezTo>
                  <a:cubicBezTo>
                    <a:pt x="1812" y="2662"/>
                    <a:pt x="1825" y="2653"/>
                    <a:pt x="1836" y="2642"/>
                  </a:cubicBezTo>
                  <a:cubicBezTo>
                    <a:pt x="1888" y="2605"/>
                    <a:pt x="1935" y="2565"/>
                    <a:pt x="1983" y="2521"/>
                  </a:cubicBezTo>
                  <a:cubicBezTo>
                    <a:pt x="1993" y="2513"/>
                    <a:pt x="2004" y="2502"/>
                    <a:pt x="2012" y="2492"/>
                  </a:cubicBezTo>
                  <a:cubicBezTo>
                    <a:pt x="2056" y="2451"/>
                    <a:pt x="2098" y="2405"/>
                    <a:pt x="2137" y="2358"/>
                  </a:cubicBezTo>
                  <a:cubicBezTo>
                    <a:pt x="2146" y="2348"/>
                    <a:pt x="2156" y="2337"/>
                    <a:pt x="2164" y="2327"/>
                  </a:cubicBezTo>
                  <a:cubicBezTo>
                    <a:pt x="2202" y="2282"/>
                    <a:pt x="2237" y="2234"/>
                    <a:pt x="2270" y="2183"/>
                  </a:cubicBezTo>
                  <a:cubicBezTo>
                    <a:pt x="2278" y="2173"/>
                    <a:pt x="2286" y="2162"/>
                    <a:pt x="2293" y="2150"/>
                  </a:cubicBezTo>
                  <a:cubicBezTo>
                    <a:pt x="2325" y="2100"/>
                    <a:pt x="2354" y="2051"/>
                    <a:pt x="2383" y="1998"/>
                  </a:cubicBezTo>
                  <a:lnTo>
                    <a:pt x="2386" y="1989"/>
                  </a:lnTo>
                  <a:cubicBezTo>
                    <a:pt x="2388" y="1984"/>
                    <a:pt x="2393" y="1975"/>
                    <a:pt x="2396" y="1966"/>
                  </a:cubicBezTo>
                  <a:cubicBezTo>
                    <a:pt x="2425" y="1912"/>
                    <a:pt x="2448" y="1859"/>
                    <a:pt x="2470" y="1805"/>
                  </a:cubicBezTo>
                  <a:cubicBezTo>
                    <a:pt x="2475" y="1793"/>
                    <a:pt x="2480" y="1781"/>
                    <a:pt x="2485" y="1767"/>
                  </a:cubicBezTo>
                  <a:cubicBezTo>
                    <a:pt x="2506" y="1710"/>
                    <a:pt x="2525" y="1654"/>
                    <a:pt x="2540" y="1597"/>
                  </a:cubicBezTo>
                  <a:cubicBezTo>
                    <a:pt x="2543" y="1584"/>
                    <a:pt x="2548" y="1571"/>
                    <a:pt x="2551" y="1556"/>
                  </a:cubicBezTo>
                  <a:cubicBezTo>
                    <a:pt x="2567" y="1498"/>
                    <a:pt x="2578" y="1437"/>
                    <a:pt x="2588" y="1378"/>
                  </a:cubicBezTo>
                  <a:cubicBezTo>
                    <a:pt x="2590" y="1363"/>
                    <a:pt x="2591" y="1349"/>
                    <a:pt x="2594" y="1334"/>
                  </a:cubicBezTo>
                  <a:cubicBezTo>
                    <a:pt x="2599" y="1289"/>
                    <a:pt x="2605" y="1244"/>
                    <a:pt x="2607" y="1199"/>
                  </a:cubicBezTo>
                  <a:cubicBezTo>
                    <a:pt x="2609" y="1183"/>
                    <a:pt x="2609" y="1168"/>
                    <a:pt x="2609" y="1155"/>
                  </a:cubicBezTo>
                  <a:cubicBezTo>
                    <a:pt x="2610" y="1105"/>
                    <a:pt x="2610" y="1058"/>
                    <a:pt x="2607" y="1009"/>
                  </a:cubicBezTo>
                  <a:cubicBezTo>
                    <a:pt x="2607" y="994"/>
                    <a:pt x="2606" y="978"/>
                    <a:pt x="2605" y="962"/>
                  </a:cubicBezTo>
                  <a:cubicBezTo>
                    <a:pt x="2600" y="909"/>
                    <a:pt x="2595" y="860"/>
                    <a:pt x="2586" y="809"/>
                  </a:cubicBezTo>
                  <a:cubicBezTo>
                    <a:pt x="2583" y="793"/>
                    <a:pt x="2580" y="777"/>
                    <a:pt x="2578" y="760"/>
                  </a:cubicBezTo>
                  <a:cubicBezTo>
                    <a:pt x="2567" y="703"/>
                    <a:pt x="2553" y="647"/>
                    <a:pt x="2536" y="594"/>
                  </a:cubicBezTo>
                  <a:cubicBezTo>
                    <a:pt x="2530" y="576"/>
                    <a:pt x="2525" y="556"/>
                    <a:pt x="2517" y="537"/>
                  </a:cubicBezTo>
                  <a:cubicBezTo>
                    <a:pt x="2494" y="473"/>
                    <a:pt x="2468" y="411"/>
                    <a:pt x="2437" y="352"/>
                  </a:cubicBezTo>
                  <a:cubicBezTo>
                    <a:pt x="2426" y="330"/>
                    <a:pt x="2414" y="309"/>
                    <a:pt x="2400" y="286"/>
                  </a:cubicBezTo>
                  <a:cubicBezTo>
                    <a:pt x="2384" y="257"/>
                    <a:pt x="2365" y="228"/>
                    <a:pt x="2346" y="200"/>
                  </a:cubicBezTo>
                  <a:cubicBezTo>
                    <a:pt x="2277" y="125"/>
                    <a:pt x="2199" y="57"/>
                    <a:pt x="2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456;p73">
              <a:extLst>
                <a:ext uri="{FF2B5EF4-FFF2-40B4-BE49-F238E27FC236}">
                  <a16:creationId xmlns:a16="http://schemas.microsoft.com/office/drawing/2014/main" id="{52BB703D-2314-4296-A3FD-3EF27D46825C}"/>
                </a:ext>
              </a:extLst>
            </p:cNvPr>
            <p:cNvSpPr/>
            <p:nvPr/>
          </p:nvSpPr>
          <p:spPr>
            <a:xfrm>
              <a:off x="3738962" y="2373963"/>
              <a:ext cx="94431" cy="94498"/>
            </a:xfrm>
            <a:custGeom>
              <a:avLst/>
              <a:gdLst/>
              <a:ahLst/>
              <a:cxnLst/>
              <a:rect l="l" t="t" r="r" b="b"/>
              <a:pathLst>
                <a:path w="2826" h="2828" extrusionOk="0">
                  <a:moveTo>
                    <a:pt x="1644" y="41"/>
                  </a:moveTo>
                  <a:cubicBezTo>
                    <a:pt x="1795" y="41"/>
                    <a:pt x="1943" y="75"/>
                    <a:pt x="2079" y="146"/>
                  </a:cubicBezTo>
                  <a:cubicBezTo>
                    <a:pt x="2632" y="438"/>
                    <a:pt x="2785" y="1243"/>
                    <a:pt x="2419" y="1943"/>
                  </a:cubicBezTo>
                  <a:cubicBezTo>
                    <a:pt x="2142" y="2471"/>
                    <a:pt x="1646" y="2790"/>
                    <a:pt x="1182" y="2790"/>
                  </a:cubicBezTo>
                  <a:cubicBezTo>
                    <a:pt x="1031" y="2790"/>
                    <a:pt x="883" y="2756"/>
                    <a:pt x="747" y="2685"/>
                  </a:cubicBezTo>
                  <a:cubicBezTo>
                    <a:pt x="194" y="2393"/>
                    <a:pt x="41" y="1587"/>
                    <a:pt x="407" y="888"/>
                  </a:cubicBezTo>
                  <a:cubicBezTo>
                    <a:pt x="684" y="360"/>
                    <a:pt x="1180" y="41"/>
                    <a:pt x="1644" y="41"/>
                  </a:cubicBezTo>
                  <a:close/>
                  <a:moveTo>
                    <a:pt x="1649" y="1"/>
                  </a:moveTo>
                  <a:cubicBezTo>
                    <a:pt x="1171" y="1"/>
                    <a:pt x="662" y="328"/>
                    <a:pt x="378" y="871"/>
                  </a:cubicBezTo>
                  <a:cubicBezTo>
                    <a:pt x="0" y="1591"/>
                    <a:pt x="157" y="2419"/>
                    <a:pt x="728" y="2718"/>
                  </a:cubicBezTo>
                  <a:cubicBezTo>
                    <a:pt x="869" y="2792"/>
                    <a:pt x="1022" y="2827"/>
                    <a:pt x="1178" y="2827"/>
                  </a:cubicBezTo>
                  <a:cubicBezTo>
                    <a:pt x="1656" y="2827"/>
                    <a:pt x="2164" y="2500"/>
                    <a:pt x="2448" y="1958"/>
                  </a:cubicBezTo>
                  <a:cubicBezTo>
                    <a:pt x="2826" y="1239"/>
                    <a:pt x="2669" y="409"/>
                    <a:pt x="2098" y="109"/>
                  </a:cubicBezTo>
                  <a:cubicBezTo>
                    <a:pt x="1957" y="36"/>
                    <a:pt x="1805" y="1"/>
                    <a:pt x="16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457;p73">
              <a:extLst>
                <a:ext uri="{FF2B5EF4-FFF2-40B4-BE49-F238E27FC236}">
                  <a16:creationId xmlns:a16="http://schemas.microsoft.com/office/drawing/2014/main" id="{18A2BEB9-2051-48B4-A1DF-4F45394E2E53}"/>
                </a:ext>
              </a:extLst>
            </p:cNvPr>
            <p:cNvSpPr/>
            <p:nvPr/>
          </p:nvSpPr>
          <p:spPr>
            <a:xfrm>
              <a:off x="3825943" y="2384088"/>
              <a:ext cx="4845" cy="4077"/>
            </a:xfrm>
            <a:custGeom>
              <a:avLst/>
              <a:gdLst/>
              <a:ahLst/>
              <a:cxnLst/>
              <a:rect l="l" t="t" r="r" b="b"/>
              <a:pathLst>
                <a:path w="145" h="122" extrusionOk="0">
                  <a:moveTo>
                    <a:pt x="1" y="1"/>
                  </a:moveTo>
                  <a:cubicBezTo>
                    <a:pt x="17" y="22"/>
                    <a:pt x="31" y="46"/>
                    <a:pt x="44" y="69"/>
                  </a:cubicBezTo>
                  <a:lnTo>
                    <a:pt x="144" y="122"/>
                  </a:lnTo>
                  <a:cubicBezTo>
                    <a:pt x="128" y="98"/>
                    <a:pt x="111" y="74"/>
                    <a:pt x="95" y="50"/>
                  </a:cubicBez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458;p73">
              <a:extLst>
                <a:ext uri="{FF2B5EF4-FFF2-40B4-BE49-F238E27FC236}">
                  <a16:creationId xmlns:a16="http://schemas.microsoft.com/office/drawing/2014/main" id="{63F8C7B3-28BD-4BB6-B313-8974D6F094A5}"/>
                </a:ext>
              </a:extLst>
            </p:cNvPr>
            <p:cNvSpPr/>
            <p:nvPr/>
          </p:nvSpPr>
          <p:spPr>
            <a:xfrm>
              <a:off x="3830488" y="2392776"/>
              <a:ext cx="4544" cy="3976"/>
            </a:xfrm>
            <a:custGeom>
              <a:avLst/>
              <a:gdLst/>
              <a:ahLst/>
              <a:cxnLst/>
              <a:rect l="l" t="t" r="r" b="b"/>
              <a:pathLst>
                <a:path w="136" h="119" extrusionOk="0">
                  <a:moveTo>
                    <a:pt x="1" y="1"/>
                  </a:moveTo>
                  <a:cubicBezTo>
                    <a:pt x="7" y="20"/>
                    <a:pt x="14" y="39"/>
                    <a:pt x="22" y="59"/>
                  </a:cubicBezTo>
                  <a:lnTo>
                    <a:pt x="135" y="119"/>
                  </a:lnTo>
                  <a:cubicBezTo>
                    <a:pt x="129" y="98"/>
                    <a:pt x="122" y="80"/>
                    <a:pt x="112" y="60"/>
                  </a:cubicBez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459;p73">
              <a:extLst>
                <a:ext uri="{FF2B5EF4-FFF2-40B4-BE49-F238E27FC236}">
                  <a16:creationId xmlns:a16="http://schemas.microsoft.com/office/drawing/2014/main" id="{2812C342-7E47-44A1-8734-0B4C09EFD242}"/>
                </a:ext>
              </a:extLst>
            </p:cNvPr>
            <p:cNvSpPr/>
            <p:nvPr/>
          </p:nvSpPr>
          <p:spPr>
            <a:xfrm>
              <a:off x="3832760" y="2400361"/>
              <a:ext cx="4478" cy="3876"/>
            </a:xfrm>
            <a:custGeom>
              <a:avLst/>
              <a:gdLst/>
              <a:ahLst/>
              <a:cxnLst/>
              <a:rect l="l" t="t" r="r" b="b"/>
              <a:pathLst>
                <a:path w="134" h="116" extrusionOk="0">
                  <a:moveTo>
                    <a:pt x="0" y="0"/>
                  </a:moveTo>
                  <a:lnTo>
                    <a:pt x="0" y="0"/>
                  </a:lnTo>
                  <a:cubicBezTo>
                    <a:pt x="4" y="17"/>
                    <a:pt x="8" y="34"/>
                    <a:pt x="12" y="51"/>
                  </a:cubicBezTo>
                  <a:lnTo>
                    <a:pt x="134" y="116"/>
                  </a:lnTo>
                  <a:cubicBezTo>
                    <a:pt x="129" y="97"/>
                    <a:pt x="125" y="80"/>
                    <a:pt x="121" y="63"/>
                  </a:cubicBez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460;p73">
              <a:extLst>
                <a:ext uri="{FF2B5EF4-FFF2-40B4-BE49-F238E27FC236}">
                  <a16:creationId xmlns:a16="http://schemas.microsoft.com/office/drawing/2014/main" id="{8A58FD77-A616-4557-BA92-F8DCA27F3984}"/>
                </a:ext>
              </a:extLst>
            </p:cNvPr>
            <p:cNvSpPr/>
            <p:nvPr/>
          </p:nvSpPr>
          <p:spPr>
            <a:xfrm>
              <a:off x="3833829" y="2407212"/>
              <a:ext cx="4444" cy="3809"/>
            </a:xfrm>
            <a:custGeom>
              <a:avLst/>
              <a:gdLst/>
              <a:ahLst/>
              <a:cxnLst/>
              <a:rect l="l" t="t" r="r" b="b"/>
              <a:pathLst>
                <a:path w="133" h="114" extrusionOk="0">
                  <a:moveTo>
                    <a:pt x="1" y="0"/>
                  </a:moveTo>
                  <a:lnTo>
                    <a:pt x="4" y="47"/>
                  </a:lnTo>
                  <a:lnTo>
                    <a:pt x="132" y="114"/>
                  </a:lnTo>
                  <a:cubicBezTo>
                    <a:pt x="130" y="98"/>
                    <a:pt x="129" y="82"/>
                    <a:pt x="127" y="65"/>
                  </a:cubicBez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461;p73">
              <a:extLst>
                <a:ext uri="{FF2B5EF4-FFF2-40B4-BE49-F238E27FC236}">
                  <a16:creationId xmlns:a16="http://schemas.microsoft.com/office/drawing/2014/main" id="{796AC210-F7CA-4053-9B37-73FBF8034C5F}"/>
                </a:ext>
              </a:extLst>
            </p:cNvPr>
            <p:cNvSpPr/>
            <p:nvPr/>
          </p:nvSpPr>
          <p:spPr>
            <a:xfrm>
              <a:off x="3833996" y="2413694"/>
              <a:ext cx="4478" cy="3809"/>
            </a:xfrm>
            <a:custGeom>
              <a:avLst/>
              <a:gdLst/>
              <a:ahLst/>
              <a:cxnLst/>
              <a:rect l="l" t="t" r="r" b="b"/>
              <a:pathLst>
                <a:path w="134" h="114" extrusionOk="0">
                  <a:moveTo>
                    <a:pt x="2" y="1"/>
                  </a:moveTo>
                  <a:cubicBezTo>
                    <a:pt x="2" y="14"/>
                    <a:pt x="2" y="29"/>
                    <a:pt x="1" y="45"/>
                  </a:cubicBezTo>
                  <a:lnTo>
                    <a:pt x="132" y="113"/>
                  </a:lnTo>
                  <a:cubicBezTo>
                    <a:pt x="133" y="98"/>
                    <a:pt x="133" y="82"/>
                    <a:pt x="132" y="69"/>
                  </a:cubicBezTo>
                  <a:lnTo>
                    <a:pt x="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462;p73">
              <a:extLst>
                <a:ext uri="{FF2B5EF4-FFF2-40B4-BE49-F238E27FC236}">
                  <a16:creationId xmlns:a16="http://schemas.microsoft.com/office/drawing/2014/main" id="{51E3B488-F26E-4DC4-B58B-C0591636F1F0}"/>
                </a:ext>
              </a:extLst>
            </p:cNvPr>
            <p:cNvSpPr/>
            <p:nvPr/>
          </p:nvSpPr>
          <p:spPr>
            <a:xfrm>
              <a:off x="3833428" y="2419709"/>
              <a:ext cx="4678" cy="3876"/>
            </a:xfrm>
            <a:custGeom>
              <a:avLst/>
              <a:gdLst/>
              <a:ahLst/>
              <a:cxnLst/>
              <a:rect l="l" t="t" r="r" b="b"/>
              <a:pathLst>
                <a:path w="140" h="116" extrusionOk="0">
                  <a:moveTo>
                    <a:pt x="5" y="1"/>
                  </a:moveTo>
                  <a:cubicBezTo>
                    <a:pt x="4" y="15"/>
                    <a:pt x="3" y="29"/>
                    <a:pt x="0" y="44"/>
                  </a:cubicBezTo>
                  <a:lnTo>
                    <a:pt x="136" y="115"/>
                  </a:lnTo>
                  <a:cubicBezTo>
                    <a:pt x="139" y="101"/>
                    <a:pt x="140" y="86"/>
                    <a:pt x="140" y="71"/>
                  </a:cubicBezTo>
                  <a:lnTo>
                    <a:pt x="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463;p73">
              <a:extLst>
                <a:ext uri="{FF2B5EF4-FFF2-40B4-BE49-F238E27FC236}">
                  <a16:creationId xmlns:a16="http://schemas.microsoft.com/office/drawing/2014/main" id="{EBE11BAB-A535-4E35-A8EC-808A0E10FB94}"/>
                </a:ext>
              </a:extLst>
            </p:cNvPr>
            <p:cNvSpPr/>
            <p:nvPr/>
          </p:nvSpPr>
          <p:spPr>
            <a:xfrm>
              <a:off x="3831858" y="2427127"/>
              <a:ext cx="5046" cy="3876"/>
            </a:xfrm>
            <a:custGeom>
              <a:avLst/>
              <a:gdLst/>
              <a:ahLst/>
              <a:cxnLst/>
              <a:rect l="l" t="t" r="r" b="b"/>
              <a:pathLst>
                <a:path w="151" h="116" extrusionOk="0">
                  <a:moveTo>
                    <a:pt x="12" y="1"/>
                  </a:moveTo>
                  <a:cubicBezTo>
                    <a:pt x="9" y="13"/>
                    <a:pt x="5" y="28"/>
                    <a:pt x="1" y="42"/>
                  </a:cubicBezTo>
                  <a:lnTo>
                    <a:pt x="141" y="115"/>
                  </a:lnTo>
                  <a:cubicBezTo>
                    <a:pt x="145" y="101"/>
                    <a:pt x="147" y="88"/>
                    <a:pt x="150" y="73"/>
                  </a:cubicBezTo>
                  <a:lnTo>
                    <a:pt x="1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464;p73">
              <a:extLst>
                <a:ext uri="{FF2B5EF4-FFF2-40B4-BE49-F238E27FC236}">
                  <a16:creationId xmlns:a16="http://schemas.microsoft.com/office/drawing/2014/main" id="{CFAB721B-4D34-4709-B9BC-2F0CA4944B6A}"/>
                </a:ext>
              </a:extLst>
            </p:cNvPr>
            <p:cNvSpPr/>
            <p:nvPr/>
          </p:nvSpPr>
          <p:spPr>
            <a:xfrm>
              <a:off x="3829552" y="2434212"/>
              <a:ext cx="5280" cy="3776"/>
            </a:xfrm>
            <a:custGeom>
              <a:avLst/>
              <a:gdLst/>
              <a:ahLst/>
              <a:cxnLst/>
              <a:rect l="l" t="t" r="r" b="b"/>
              <a:pathLst>
                <a:path w="158" h="113" extrusionOk="0">
                  <a:moveTo>
                    <a:pt x="15" y="0"/>
                  </a:moveTo>
                  <a:cubicBezTo>
                    <a:pt x="11" y="13"/>
                    <a:pt x="6" y="25"/>
                    <a:pt x="0" y="37"/>
                  </a:cubicBezTo>
                  <a:lnTo>
                    <a:pt x="144" y="113"/>
                  </a:lnTo>
                  <a:cubicBezTo>
                    <a:pt x="150" y="99"/>
                    <a:pt x="155" y="86"/>
                    <a:pt x="157" y="76"/>
                  </a:cubicBezTo>
                  <a:lnTo>
                    <a:pt x="1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465;p73">
              <a:extLst>
                <a:ext uri="{FF2B5EF4-FFF2-40B4-BE49-F238E27FC236}">
                  <a16:creationId xmlns:a16="http://schemas.microsoft.com/office/drawing/2014/main" id="{835C8EA7-40B5-46D4-801A-F9A2EFFF5BE9}"/>
                </a:ext>
              </a:extLst>
            </p:cNvPr>
            <p:cNvSpPr/>
            <p:nvPr/>
          </p:nvSpPr>
          <p:spPr>
            <a:xfrm>
              <a:off x="3826511" y="2440761"/>
              <a:ext cx="5513" cy="3843"/>
            </a:xfrm>
            <a:custGeom>
              <a:avLst/>
              <a:gdLst/>
              <a:ahLst/>
              <a:cxnLst/>
              <a:rect l="l" t="t" r="r" b="b"/>
              <a:pathLst>
                <a:path w="165" h="115" extrusionOk="0">
                  <a:moveTo>
                    <a:pt x="18" y="1"/>
                  </a:moveTo>
                  <a:cubicBezTo>
                    <a:pt x="14" y="9"/>
                    <a:pt x="9" y="19"/>
                    <a:pt x="5" y="28"/>
                  </a:cubicBezTo>
                  <a:lnTo>
                    <a:pt x="1" y="38"/>
                  </a:lnTo>
                  <a:lnTo>
                    <a:pt x="148" y="115"/>
                  </a:lnTo>
                  <a:cubicBezTo>
                    <a:pt x="154" y="102"/>
                    <a:pt x="162" y="90"/>
                    <a:pt x="165" y="78"/>
                  </a:cubicBezTo>
                  <a:lnTo>
                    <a:pt x="1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466;p73">
              <a:extLst>
                <a:ext uri="{FF2B5EF4-FFF2-40B4-BE49-F238E27FC236}">
                  <a16:creationId xmlns:a16="http://schemas.microsoft.com/office/drawing/2014/main" id="{8826DE31-8CA7-42A9-A195-BCD23F0426C7}"/>
                </a:ext>
              </a:extLst>
            </p:cNvPr>
            <p:cNvSpPr/>
            <p:nvPr/>
          </p:nvSpPr>
          <p:spPr>
            <a:xfrm>
              <a:off x="3822802" y="2447010"/>
              <a:ext cx="5814" cy="3843"/>
            </a:xfrm>
            <a:custGeom>
              <a:avLst/>
              <a:gdLst/>
              <a:ahLst/>
              <a:cxnLst/>
              <a:rect l="l" t="t" r="r" b="b"/>
              <a:pathLst>
                <a:path w="174" h="115" extrusionOk="0">
                  <a:moveTo>
                    <a:pt x="22" y="0"/>
                  </a:moveTo>
                  <a:cubicBezTo>
                    <a:pt x="16" y="14"/>
                    <a:pt x="8" y="24"/>
                    <a:pt x="0" y="35"/>
                  </a:cubicBezTo>
                  <a:lnTo>
                    <a:pt x="153" y="115"/>
                  </a:lnTo>
                  <a:cubicBezTo>
                    <a:pt x="160" y="104"/>
                    <a:pt x="168" y="93"/>
                    <a:pt x="174" y="80"/>
                  </a:cubicBezTo>
                  <a:lnTo>
                    <a:pt x="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467;p73">
              <a:extLst>
                <a:ext uri="{FF2B5EF4-FFF2-40B4-BE49-F238E27FC236}">
                  <a16:creationId xmlns:a16="http://schemas.microsoft.com/office/drawing/2014/main" id="{B615C04A-B392-4B5E-B1C5-149A1543155B}"/>
                </a:ext>
              </a:extLst>
            </p:cNvPr>
            <p:cNvSpPr/>
            <p:nvPr/>
          </p:nvSpPr>
          <p:spPr>
            <a:xfrm>
              <a:off x="3818358" y="2452891"/>
              <a:ext cx="6082" cy="3843"/>
            </a:xfrm>
            <a:custGeom>
              <a:avLst/>
              <a:gdLst/>
              <a:ahLst/>
              <a:cxnLst/>
              <a:rect l="l" t="t" r="r" b="b"/>
              <a:pathLst>
                <a:path w="182" h="115" extrusionOk="0">
                  <a:moveTo>
                    <a:pt x="27" y="1"/>
                  </a:moveTo>
                  <a:cubicBezTo>
                    <a:pt x="18" y="12"/>
                    <a:pt x="9" y="21"/>
                    <a:pt x="1" y="31"/>
                  </a:cubicBezTo>
                  <a:lnTo>
                    <a:pt x="156" y="114"/>
                  </a:lnTo>
                  <a:cubicBezTo>
                    <a:pt x="166" y="106"/>
                    <a:pt x="174" y="96"/>
                    <a:pt x="182" y="83"/>
                  </a:cubicBezTo>
                  <a:lnTo>
                    <a:pt x="2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468;p73">
              <a:extLst>
                <a:ext uri="{FF2B5EF4-FFF2-40B4-BE49-F238E27FC236}">
                  <a16:creationId xmlns:a16="http://schemas.microsoft.com/office/drawing/2014/main" id="{9F4594FF-89E3-403C-B671-C412F5E075AC}"/>
                </a:ext>
              </a:extLst>
            </p:cNvPr>
            <p:cNvSpPr/>
            <p:nvPr/>
          </p:nvSpPr>
          <p:spPr>
            <a:xfrm>
              <a:off x="3813078" y="2458371"/>
              <a:ext cx="6483" cy="3910"/>
            </a:xfrm>
            <a:custGeom>
              <a:avLst/>
              <a:gdLst/>
              <a:ahLst/>
              <a:cxnLst/>
              <a:rect l="l" t="t" r="r" b="b"/>
              <a:pathLst>
                <a:path w="194" h="117" extrusionOk="0">
                  <a:moveTo>
                    <a:pt x="32" y="1"/>
                  </a:moveTo>
                  <a:cubicBezTo>
                    <a:pt x="22" y="11"/>
                    <a:pt x="11" y="22"/>
                    <a:pt x="1" y="31"/>
                  </a:cubicBezTo>
                  <a:lnTo>
                    <a:pt x="164" y="117"/>
                  </a:lnTo>
                  <a:lnTo>
                    <a:pt x="193" y="86"/>
                  </a:ln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469;p73">
              <a:extLst>
                <a:ext uri="{FF2B5EF4-FFF2-40B4-BE49-F238E27FC236}">
                  <a16:creationId xmlns:a16="http://schemas.microsoft.com/office/drawing/2014/main" id="{67BC028A-B420-4B4D-B941-BB650A32C344}"/>
                </a:ext>
              </a:extLst>
            </p:cNvPr>
            <p:cNvSpPr/>
            <p:nvPr/>
          </p:nvSpPr>
          <p:spPr>
            <a:xfrm>
              <a:off x="3807631" y="2463450"/>
              <a:ext cx="6215" cy="3910"/>
            </a:xfrm>
            <a:custGeom>
              <a:avLst/>
              <a:gdLst/>
              <a:ahLst/>
              <a:cxnLst/>
              <a:rect l="l" t="t" r="r" b="b"/>
              <a:pathLst>
                <a:path w="186" h="117" extrusionOk="0">
                  <a:moveTo>
                    <a:pt x="19" y="0"/>
                  </a:moveTo>
                  <a:lnTo>
                    <a:pt x="1" y="37"/>
                  </a:lnTo>
                  <a:lnTo>
                    <a:pt x="150" y="116"/>
                  </a:lnTo>
                  <a:lnTo>
                    <a:pt x="186" y="88"/>
                  </a:lnTo>
                  <a:lnTo>
                    <a:pt x="1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470;p73">
              <a:extLst>
                <a:ext uri="{FF2B5EF4-FFF2-40B4-BE49-F238E27FC236}">
                  <a16:creationId xmlns:a16="http://schemas.microsoft.com/office/drawing/2014/main" id="{50934CEA-0D1C-4A43-8181-5D5D5DDF4CE2}"/>
                </a:ext>
              </a:extLst>
            </p:cNvPr>
            <p:cNvSpPr/>
            <p:nvPr/>
          </p:nvSpPr>
          <p:spPr>
            <a:xfrm>
              <a:off x="3800480" y="2467394"/>
              <a:ext cx="7418" cy="4010"/>
            </a:xfrm>
            <a:custGeom>
              <a:avLst/>
              <a:gdLst/>
              <a:ahLst/>
              <a:cxnLst/>
              <a:rect l="l" t="t" r="r" b="b"/>
              <a:pathLst>
                <a:path w="222" h="120" extrusionOk="0">
                  <a:moveTo>
                    <a:pt x="43" y="0"/>
                  </a:moveTo>
                  <a:lnTo>
                    <a:pt x="0" y="24"/>
                  </a:lnTo>
                  <a:lnTo>
                    <a:pt x="180" y="119"/>
                  </a:lnTo>
                  <a:cubicBezTo>
                    <a:pt x="194" y="111"/>
                    <a:pt x="207" y="103"/>
                    <a:pt x="221" y="94"/>
                  </a:cubicBezTo>
                  <a:lnTo>
                    <a:pt x="4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471;p73">
              <a:extLst>
                <a:ext uri="{FF2B5EF4-FFF2-40B4-BE49-F238E27FC236}">
                  <a16:creationId xmlns:a16="http://schemas.microsoft.com/office/drawing/2014/main" id="{E629A885-1163-4950-8C23-B2C13E7C9F86}"/>
                </a:ext>
              </a:extLst>
            </p:cNvPr>
            <p:cNvSpPr/>
            <p:nvPr/>
          </p:nvSpPr>
          <p:spPr>
            <a:xfrm>
              <a:off x="3792293" y="2470936"/>
              <a:ext cx="8187" cy="4043"/>
            </a:xfrm>
            <a:custGeom>
              <a:avLst/>
              <a:gdLst/>
              <a:ahLst/>
              <a:cxnLst/>
              <a:rect l="l" t="t" r="r" b="b"/>
              <a:pathLst>
                <a:path w="245" h="121" extrusionOk="0">
                  <a:moveTo>
                    <a:pt x="53" y="1"/>
                  </a:moveTo>
                  <a:cubicBezTo>
                    <a:pt x="36" y="8"/>
                    <a:pt x="19" y="13"/>
                    <a:pt x="0" y="19"/>
                  </a:cubicBezTo>
                  <a:lnTo>
                    <a:pt x="194" y="120"/>
                  </a:lnTo>
                  <a:cubicBezTo>
                    <a:pt x="209" y="114"/>
                    <a:pt x="226" y="108"/>
                    <a:pt x="244" y="101"/>
                  </a:cubicBez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472;p73">
              <a:extLst>
                <a:ext uri="{FF2B5EF4-FFF2-40B4-BE49-F238E27FC236}">
                  <a16:creationId xmlns:a16="http://schemas.microsoft.com/office/drawing/2014/main" id="{6502F2CF-57D6-4820-8FB1-C5AD5738B050}"/>
                </a:ext>
              </a:extLst>
            </p:cNvPr>
            <p:cNvSpPr/>
            <p:nvPr/>
          </p:nvSpPr>
          <p:spPr>
            <a:xfrm>
              <a:off x="3782903" y="2473208"/>
              <a:ext cx="9390" cy="4210"/>
            </a:xfrm>
            <a:custGeom>
              <a:avLst/>
              <a:gdLst/>
              <a:ahLst/>
              <a:cxnLst/>
              <a:rect l="l" t="t" r="r" b="b"/>
              <a:pathLst>
                <a:path w="281" h="126" extrusionOk="0">
                  <a:moveTo>
                    <a:pt x="69" y="1"/>
                  </a:moveTo>
                  <a:cubicBezTo>
                    <a:pt x="46" y="5"/>
                    <a:pt x="22" y="9"/>
                    <a:pt x="0" y="10"/>
                  </a:cubicBezTo>
                  <a:lnTo>
                    <a:pt x="218" y="125"/>
                  </a:lnTo>
                  <a:cubicBezTo>
                    <a:pt x="239" y="121"/>
                    <a:pt x="259" y="117"/>
                    <a:pt x="280" y="111"/>
                  </a:cubicBezTo>
                  <a:lnTo>
                    <a:pt x="6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473;p73">
              <a:extLst>
                <a:ext uri="{FF2B5EF4-FFF2-40B4-BE49-F238E27FC236}">
                  <a16:creationId xmlns:a16="http://schemas.microsoft.com/office/drawing/2014/main" id="{E8E255EB-1707-4740-80A3-0D2B8B47DEED}"/>
                </a:ext>
              </a:extLst>
            </p:cNvPr>
            <p:cNvSpPr/>
            <p:nvPr/>
          </p:nvSpPr>
          <p:spPr>
            <a:xfrm>
              <a:off x="3771943" y="2473375"/>
              <a:ext cx="12063" cy="4845"/>
            </a:xfrm>
            <a:custGeom>
              <a:avLst/>
              <a:gdLst/>
              <a:ahLst/>
              <a:cxnLst/>
              <a:rect l="l" t="t" r="r" b="b"/>
              <a:pathLst>
                <a:path w="361" h="145" extrusionOk="0">
                  <a:moveTo>
                    <a:pt x="1" y="0"/>
                  </a:moveTo>
                  <a:lnTo>
                    <a:pt x="276" y="143"/>
                  </a:lnTo>
                  <a:cubicBezTo>
                    <a:pt x="284" y="144"/>
                    <a:pt x="293" y="144"/>
                    <a:pt x="302" y="144"/>
                  </a:cubicBezTo>
                  <a:cubicBezTo>
                    <a:pt x="322" y="144"/>
                    <a:pt x="342" y="143"/>
                    <a:pt x="361" y="142"/>
                  </a:cubicBezTo>
                  <a:lnTo>
                    <a:pt x="111" y="12"/>
                  </a:lnTo>
                  <a:cubicBezTo>
                    <a:pt x="73" y="10"/>
                    <a:pt x="38" y="6"/>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474;p73">
              <a:extLst>
                <a:ext uri="{FF2B5EF4-FFF2-40B4-BE49-F238E27FC236}">
                  <a16:creationId xmlns:a16="http://schemas.microsoft.com/office/drawing/2014/main" id="{8CE220B8-54A9-4B1F-91DC-900A681B6ED4}"/>
                </a:ext>
              </a:extLst>
            </p:cNvPr>
            <p:cNvSpPr/>
            <p:nvPr/>
          </p:nvSpPr>
          <p:spPr>
            <a:xfrm>
              <a:off x="3631563" y="2441730"/>
              <a:ext cx="52729" cy="51559"/>
            </a:xfrm>
            <a:custGeom>
              <a:avLst/>
              <a:gdLst/>
              <a:ahLst/>
              <a:cxnLst/>
              <a:rect l="l" t="t" r="r" b="b"/>
              <a:pathLst>
                <a:path w="1578" h="1543" extrusionOk="0">
                  <a:moveTo>
                    <a:pt x="627" y="0"/>
                  </a:moveTo>
                  <a:cubicBezTo>
                    <a:pt x="541" y="0"/>
                    <a:pt x="454" y="28"/>
                    <a:pt x="380" y="84"/>
                  </a:cubicBezTo>
                  <a:lnTo>
                    <a:pt x="216" y="210"/>
                  </a:lnTo>
                  <a:cubicBezTo>
                    <a:pt x="44" y="340"/>
                    <a:pt x="0" y="580"/>
                    <a:pt x="120" y="758"/>
                  </a:cubicBezTo>
                  <a:cubicBezTo>
                    <a:pt x="318" y="1056"/>
                    <a:pt x="597" y="1303"/>
                    <a:pt x="795" y="1456"/>
                  </a:cubicBezTo>
                  <a:cubicBezTo>
                    <a:pt x="869" y="1513"/>
                    <a:pt x="957" y="1542"/>
                    <a:pt x="1045" y="1542"/>
                  </a:cubicBezTo>
                  <a:cubicBezTo>
                    <a:pt x="1123" y="1542"/>
                    <a:pt x="1202" y="1520"/>
                    <a:pt x="1270" y="1474"/>
                  </a:cubicBezTo>
                  <a:lnTo>
                    <a:pt x="1333" y="1434"/>
                  </a:lnTo>
                  <a:cubicBezTo>
                    <a:pt x="1527" y="1306"/>
                    <a:pt x="1577" y="1043"/>
                    <a:pt x="1443" y="854"/>
                  </a:cubicBezTo>
                  <a:lnTo>
                    <a:pt x="963" y="174"/>
                  </a:lnTo>
                  <a:cubicBezTo>
                    <a:pt x="882" y="61"/>
                    <a:pt x="755" y="0"/>
                    <a:pt x="6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475;p73">
              <a:extLst>
                <a:ext uri="{FF2B5EF4-FFF2-40B4-BE49-F238E27FC236}">
                  <a16:creationId xmlns:a16="http://schemas.microsoft.com/office/drawing/2014/main" id="{FFF73100-524A-4CBB-A157-36F5BFF88DA5}"/>
                </a:ext>
              </a:extLst>
            </p:cNvPr>
            <p:cNvSpPr/>
            <p:nvPr/>
          </p:nvSpPr>
          <p:spPr>
            <a:xfrm>
              <a:off x="3620469" y="2353278"/>
              <a:ext cx="37558" cy="74048"/>
            </a:xfrm>
            <a:custGeom>
              <a:avLst/>
              <a:gdLst/>
              <a:ahLst/>
              <a:cxnLst/>
              <a:rect l="l" t="t" r="r" b="b"/>
              <a:pathLst>
                <a:path w="1124" h="2216" extrusionOk="0">
                  <a:moveTo>
                    <a:pt x="600" y="0"/>
                  </a:moveTo>
                  <a:cubicBezTo>
                    <a:pt x="597" y="0"/>
                    <a:pt x="593" y="0"/>
                    <a:pt x="590" y="0"/>
                  </a:cubicBezTo>
                  <a:lnTo>
                    <a:pt x="329" y="8"/>
                  </a:lnTo>
                  <a:cubicBezTo>
                    <a:pt x="144" y="15"/>
                    <a:pt x="1" y="173"/>
                    <a:pt x="12" y="357"/>
                  </a:cubicBezTo>
                  <a:lnTo>
                    <a:pt x="111" y="1910"/>
                  </a:lnTo>
                  <a:cubicBezTo>
                    <a:pt x="122" y="2084"/>
                    <a:pt x="267" y="2216"/>
                    <a:pt x="437" y="2216"/>
                  </a:cubicBezTo>
                  <a:cubicBezTo>
                    <a:pt x="454" y="2216"/>
                    <a:pt x="471" y="2215"/>
                    <a:pt x="489" y="2212"/>
                  </a:cubicBezTo>
                  <a:lnTo>
                    <a:pt x="828" y="2158"/>
                  </a:lnTo>
                  <a:cubicBezTo>
                    <a:pt x="1001" y="2132"/>
                    <a:pt x="1123" y="1972"/>
                    <a:pt x="1102" y="1798"/>
                  </a:cubicBezTo>
                  <a:lnTo>
                    <a:pt x="925" y="290"/>
                  </a:lnTo>
                  <a:cubicBezTo>
                    <a:pt x="906" y="124"/>
                    <a:pt x="765" y="0"/>
                    <a:pt x="6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476;p73">
              <a:extLst>
                <a:ext uri="{FF2B5EF4-FFF2-40B4-BE49-F238E27FC236}">
                  <a16:creationId xmlns:a16="http://schemas.microsoft.com/office/drawing/2014/main" id="{9B2A3563-310C-4BFD-B174-B9077B386819}"/>
                </a:ext>
              </a:extLst>
            </p:cNvPr>
            <p:cNvSpPr/>
            <p:nvPr/>
          </p:nvSpPr>
          <p:spPr>
            <a:xfrm>
              <a:off x="3552368" y="2251761"/>
              <a:ext cx="77924" cy="237414"/>
            </a:xfrm>
            <a:custGeom>
              <a:avLst/>
              <a:gdLst/>
              <a:ahLst/>
              <a:cxnLst/>
              <a:rect l="l" t="t" r="r" b="b"/>
              <a:pathLst>
                <a:path w="2332" h="7105" extrusionOk="0">
                  <a:moveTo>
                    <a:pt x="82" y="1"/>
                  </a:moveTo>
                  <a:lnTo>
                    <a:pt x="1" y="17"/>
                  </a:lnTo>
                  <a:cubicBezTo>
                    <a:pt x="253" y="1350"/>
                    <a:pt x="746" y="2638"/>
                    <a:pt x="1222" y="3885"/>
                  </a:cubicBezTo>
                  <a:cubicBezTo>
                    <a:pt x="1522" y="4670"/>
                    <a:pt x="1830" y="5481"/>
                    <a:pt x="2078" y="6295"/>
                  </a:cubicBezTo>
                  <a:cubicBezTo>
                    <a:pt x="2155" y="6552"/>
                    <a:pt x="2233" y="6825"/>
                    <a:pt x="2250" y="7105"/>
                  </a:cubicBezTo>
                  <a:lnTo>
                    <a:pt x="2331" y="7097"/>
                  </a:lnTo>
                  <a:cubicBezTo>
                    <a:pt x="2313" y="6808"/>
                    <a:pt x="2234" y="6531"/>
                    <a:pt x="2155" y="6270"/>
                  </a:cubicBezTo>
                  <a:cubicBezTo>
                    <a:pt x="1908" y="5454"/>
                    <a:pt x="1598" y="4642"/>
                    <a:pt x="1298" y="3855"/>
                  </a:cubicBezTo>
                  <a:cubicBezTo>
                    <a:pt x="824" y="2612"/>
                    <a:pt x="333" y="1328"/>
                    <a:pt x="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477;p73">
              <a:extLst>
                <a:ext uri="{FF2B5EF4-FFF2-40B4-BE49-F238E27FC236}">
                  <a16:creationId xmlns:a16="http://schemas.microsoft.com/office/drawing/2014/main" id="{BF6A7440-927C-411B-B9C4-957DDBACFCDB}"/>
                </a:ext>
              </a:extLst>
            </p:cNvPr>
            <p:cNvSpPr/>
            <p:nvPr/>
          </p:nvSpPr>
          <p:spPr>
            <a:xfrm>
              <a:off x="3519887" y="2219649"/>
              <a:ext cx="57340" cy="114814"/>
            </a:xfrm>
            <a:custGeom>
              <a:avLst/>
              <a:gdLst/>
              <a:ahLst/>
              <a:cxnLst/>
              <a:rect l="l" t="t" r="r" b="b"/>
              <a:pathLst>
                <a:path w="1716" h="3436" extrusionOk="0">
                  <a:moveTo>
                    <a:pt x="961" y="1"/>
                  </a:moveTo>
                  <a:cubicBezTo>
                    <a:pt x="922" y="1"/>
                    <a:pt x="881" y="11"/>
                    <a:pt x="837" y="33"/>
                  </a:cubicBezTo>
                  <a:cubicBezTo>
                    <a:pt x="1" y="451"/>
                    <a:pt x="1716" y="3435"/>
                    <a:pt x="1716" y="3435"/>
                  </a:cubicBezTo>
                  <a:cubicBezTo>
                    <a:pt x="1716" y="3435"/>
                    <a:pt x="1679" y="1"/>
                    <a:pt x="9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478;p73">
              <a:extLst>
                <a:ext uri="{FF2B5EF4-FFF2-40B4-BE49-F238E27FC236}">
                  <a16:creationId xmlns:a16="http://schemas.microsoft.com/office/drawing/2014/main" id="{44AA7B99-89E0-4CA7-9699-B304682D543C}"/>
                </a:ext>
              </a:extLst>
            </p:cNvPr>
            <p:cNvSpPr/>
            <p:nvPr/>
          </p:nvSpPr>
          <p:spPr>
            <a:xfrm>
              <a:off x="3500807" y="2345359"/>
              <a:ext cx="104823" cy="66863"/>
            </a:xfrm>
            <a:custGeom>
              <a:avLst/>
              <a:gdLst/>
              <a:ahLst/>
              <a:cxnLst/>
              <a:rect l="l" t="t" r="r" b="b"/>
              <a:pathLst>
                <a:path w="3137" h="2001" extrusionOk="0">
                  <a:moveTo>
                    <a:pt x="531" y="1"/>
                  </a:moveTo>
                  <a:cubicBezTo>
                    <a:pt x="433" y="1"/>
                    <a:pt x="360" y="41"/>
                    <a:pt x="320" y="132"/>
                  </a:cubicBezTo>
                  <a:cubicBezTo>
                    <a:pt x="0" y="871"/>
                    <a:pt x="3137" y="2001"/>
                    <a:pt x="3137" y="2001"/>
                  </a:cubicBezTo>
                  <a:cubicBezTo>
                    <a:pt x="3137" y="2001"/>
                    <a:pt x="1221" y="1"/>
                    <a:pt x="5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479;p73">
              <a:extLst>
                <a:ext uri="{FF2B5EF4-FFF2-40B4-BE49-F238E27FC236}">
                  <a16:creationId xmlns:a16="http://schemas.microsoft.com/office/drawing/2014/main" id="{F62E3D71-103C-41DB-B0E7-A4A11AAFE7A5}"/>
                </a:ext>
              </a:extLst>
            </p:cNvPr>
            <p:cNvSpPr/>
            <p:nvPr/>
          </p:nvSpPr>
          <p:spPr>
            <a:xfrm>
              <a:off x="3522260" y="2405474"/>
              <a:ext cx="104823" cy="66863"/>
            </a:xfrm>
            <a:custGeom>
              <a:avLst/>
              <a:gdLst/>
              <a:ahLst/>
              <a:cxnLst/>
              <a:rect l="l" t="t" r="r" b="b"/>
              <a:pathLst>
                <a:path w="3137" h="2001" extrusionOk="0">
                  <a:moveTo>
                    <a:pt x="531" y="0"/>
                  </a:moveTo>
                  <a:cubicBezTo>
                    <a:pt x="433" y="0"/>
                    <a:pt x="360" y="40"/>
                    <a:pt x="320" y="132"/>
                  </a:cubicBezTo>
                  <a:cubicBezTo>
                    <a:pt x="0" y="871"/>
                    <a:pt x="3136" y="2001"/>
                    <a:pt x="3136" y="2001"/>
                  </a:cubicBezTo>
                  <a:cubicBezTo>
                    <a:pt x="3136" y="2001"/>
                    <a:pt x="1222" y="0"/>
                    <a:pt x="5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480;p73">
              <a:extLst>
                <a:ext uri="{FF2B5EF4-FFF2-40B4-BE49-F238E27FC236}">
                  <a16:creationId xmlns:a16="http://schemas.microsoft.com/office/drawing/2014/main" id="{04F19210-D733-438B-8960-23D49D5249A8}"/>
                </a:ext>
              </a:extLst>
            </p:cNvPr>
            <p:cNvSpPr/>
            <p:nvPr/>
          </p:nvSpPr>
          <p:spPr>
            <a:xfrm>
              <a:off x="3589493" y="2275620"/>
              <a:ext cx="50189" cy="107730"/>
            </a:xfrm>
            <a:custGeom>
              <a:avLst/>
              <a:gdLst/>
              <a:ahLst/>
              <a:cxnLst/>
              <a:rect l="l" t="t" r="r" b="b"/>
              <a:pathLst>
                <a:path w="1502" h="3224" extrusionOk="0">
                  <a:moveTo>
                    <a:pt x="711" y="1"/>
                  </a:moveTo>
                  <a:cubicBezTo>
                    <a:pt x="1" y="1"/>
                    <a:pt x="162" y="3224"/>
                    <a:pt x="162" y="3224"/>
                  </a:cubicBezTo>
                  <a:cubicBezTo>
                    <a:pt x="162" y="3224"/>
                    <a:pt x="1501" y="115"/>
                    <a:pt x="748" y="3"/>
                  </a:cubicBezTo>
                  <a:cubicBezTo>
                    <a:pt x="735" y="2"/>
                    <a:pt x="723" y="1"/>
                    <a:pt x="7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481;p73">
              <a:extLst>
                <a:ext uri="{FF2B5EF4-FFF2-40B4-BE49-F238E27FC236}">
                  <a16:creationId xmlns:a16="http://schemas.microsoft.com/office/drawing/2014/main" id="{23F99166-32B5-463C-ABA9-54D93C5237F2}"/>
                </a:ext>
              </a:extLst>
            </p:cNvPr>
            <p:cNvSpPr/>
            <p:nvPr/>
          </p:nvSpPr>
          <p:spPr>
            <a:xfrm>
              <a:off x="3617929" y="2354381"/>
              <a:ext cx="50189" cy="107730"/>
            </a:xfrm>
            <a:custGeom>
              <a:avLst/>
              <a:gdLst/>
              <a:ahLst/>
              <a:cxnLst/>
              <a:rect l="l" t="t" r="r" b="b"/>
              <a:pathLst>
                <a:path w="1502" h="3224" extrusionOk="0">
                  <a:moveTo>
                    <a:pt x="710" y="0"/>
                  </a:moveTo>
                  <a:cubicBezTo>
                    <a:pt x="0" y="0"/>
                    <a:pt x="162" y="3223"/>
                    <a:pt x="162" y="3223"/>
                  </a:cubicBezTo>
                  <a:cubicBezTo>
                    <a:pt x="162" y="3223"/>
                    <a:pt x="1501" y="114"/>
                    <a:pt x="747" y="3"/>
                  </a:cubicBezTo>
                  <a:cubicBezTo>
                    <a:pt x="734" y="1"/>
                    <a:pt x="722" y="0"/>
                    <a:pt x="7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482;p73">
              <a:extLst>
                <a:ext uri="{FF2B5EF4-FFF2-40B4-BE49-F238E27FC236}">
                  <a16:creationId xmlns:a16="http://schemas.microsoft.com/office/drawing/2014/main" id="{091A3FD9-7343-4313-BB6D-BBECC83B6990}"/>
                </a:ext>
              </a:extLst>
            </p:cNvPr>
            <p:cNvSpPr/>
            <p:nvPr/>
          </p:nvSpPr>
          <p:spPr>
            <a:xfrm>
              <a:off x="3883251" y="2234151"/>
              <a:ext cx="77924" cy="237347"/>
            </a:xfrm>
            <a:custGeom>
              <a:avLst/>
              <a:gdLst/>
              <a:ahLst/>
              <a:cxnLst/>
              <a:rect l="l" t="t" r="r" b="b"/>
              <a:pathLst>
                <a:path w="2332" h="7103" extrusionOk="0">
                  <a:moveTo>
                    <a:pt x="2250" y="1"/>
                  </a:moveTo>
                  <a:cubicBezTo>
                    <a:pt x="2000" y="1325"/>
                    <a:pt x="1509" y="2612"/>
                    <a:pt x="1034" y="3855"/>
                  </a:cubicBezTo>
                  <a:cubicBezTo>
                    <a:pt x="734" y="4640"/>
                    <a:pt x="425" y="5454"/>
                    <a:pt x="177" y="6270"/>
                  </a:cubicBezTo>
                  <a:cubicBezTo>
                    <a:pt x="98" y="6531"/>
                    <a:pt x="19" y="6810"/>
                    <a:pt x="1" y="7097"/>
                  </a:cubicBezTo>
                  <a:lnTo>
                    <a:pt x="82" y="7102"/>
                  </a:lnTo>
                  <a:cubicBezTo>
                    <a:pt x="100" y="6822"/>
                    <a:pt x="177" y="6549"/>
                    <a:pt x="254" y="6295"/>
                  </a:cubicBezTo>
                  <a:cubicBezTo>
                    <a:pt x="502" y="5481"/>
                    <a:pt x="811" y="4670"/>
                    <a:pt x="1111" y="3885"/>
                  </a:cubicBezTo>
                  <a:cubicBezTo>
                    <a:pt x="1586" y="2638"/>
                    <a:pt x="2079" y="1350"/>
                    <a:pt x="2331" y="17"/>
                  </a:cubicBezTo>
                  <a:lnTo>
                    <a:pt x="22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483;p73">
              <a:extLst>
                <a:ext uri="{FF2B5EF4-FFF2-40B4-BE49-F238E27FC236}">
                  <a16:creationId xmlns:a16="http://schemas.microsoft.com/office/drawing/2014/main" id="{A3EDAC83-8BB1-44C9-B178-DAFF6E6E8B44}"/>
                </a:ext>
              </a:extLst>
            </p:cNvPr>
            <p:cNvSpPr/>
            <p:nvPr/>
          </p:nvSpPr>
          <p:spPr>
            <a:xfrm>
              <a:off x="3936349" y="2201938"/>
              <a:ext cx="57340" cy="114814"/>
            </a:xfrm>
            <a:custGeom>
              <a:avLst/>
              <a:gdLst/>
              <a:ahLst/>
              <a:cxnLst/>
              <a:rect l="l" t="t" r="r" b="b"/>
              <a:pathLst>
                <a:path w="1716" h="3436" extrusionOk="0">
                  <a:moveTo>
                    <a:pt x="755" y="1"/>
                  </a:moveTo>
                  <a:cubicBezTo>
                    <a:pt x="37" y="1"/>
                    <a:pt x="0" y="3435"/>
                    <a:pt x="0" y="3435"/>
                  </a:cubicBezTo>
                  <a:cubicBezTo>
                    <a:pt x="0" y="3435"/>
                    <a:pt x="1715" y="451"/>
                    <a:pt x="879" y="33"/>
                  </a:cubicBezTo>
                  <a:cubicBezTo>
                    <a:pt x="836" y="11"/>
                    <a:pt x="794" y="1"/>
                    <a:pt x="7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484;p73">
              <a:extLst>
                <a:ext uri="{FF2B5EF4-FFF2-40B4-BE49-F238E27FC236}">
                  <a16:creationId xmlns:a16="http://schemas.microsoft.com/office/drawing/2014/main" id="{40E6790F-2C64-40F9-AB76-FE82008968CA}"/>
                </a:ext>
              </a:extLst>
            </p:cNvPr>
            <p:cNvSpPr/>
            <p:nvPr/>
          </p:nvSpPr>
          <p:spPr>
            <a:xfrm>
              <a:off x="3907912" y="2327615"/>
              <a:ext cx="104823" cy="66897"/>
            </a:xfrm>
            <a:custGeom>
              <a:avLst/>
              <a:gdLst/>
              <a:ahLst/>
              <a:cxnLst/>
              <a:rect l="l" t="t" r="r" b="b"/>
              <a:pathLst>
                <a:path w="3137" h="2002" extrusionOk="0">
                  <a:moveTo>
                    <a:pt x="2607" y="1"/>
                  </a:moveTo>
                  <a:cubicBezTo>
                    <a:pt x="1916" y="1"/>
                    <a:pt x="0" y="2001"/>
                    <a:pt x="0" y="2001"/>
                  </a:cubicBezTo>
                  <a:cubicBezTo>
                    <a:pt x="0" y="2001"/>
                    <a:pt x="3137" y="872"/>
                    <a:pt x="2818" y="133"/>
                  </a:cubicBezTo>
                  <a:cubicBezTo>
                    <a:pt x="2778" y="41"/>
                    <a:pt x="2705" y="1"/>
                    <a:pt x="26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485;p73">
              <a:extLst>
                <a:ext uri="{FF2B5EF4-FFF2-40B4-BE49-F238E27FC236}">
                  <a16:creationId xmlns:a16="http://schemas.microsoft.com/office/drawing/2014/main" id="{31DC183D-69AA-4552-B81A-31AF25A9257D}"/>
                </a:ext>
              </a:extLst>
            </p:cNvPr>
            <p:cNvSpPr/>
            <p:nvPr/>
          </p:nvSpPr>
          <p:spPr>
            <a:xfrm>
              <a:off x="3886459" y="2387764"/>
              <a:ext cx="104823" cy="66863"/>
            </a:xfrm>
            <a:custGeom>
              <a:avLst/>
              <a:gdLst/>
              <a:ahLst/>
              <a:cxnLst/>
              <a:rect l="l" t="t" r="r" b="b"/>
              <a:pathLst>
                <a:path w="3137" h="2001" extrusionOk="0">
                  <a:moveTo>
                    <a:pt x="2607" y="0"/>
                  </a:moveTo>
                  <a:cubicBezTo>
                    <a:pt x="1916" y="0"/>
                    <a:pt x="1" y="2000"/>
                    <a:pt x="1" y="2000"/>
                  </a:cubicBezTo>
                  <a:cubicBezTo>
                    <a:pt x="1" y="2000"/>
                    <a:pt x="3137" y="871"/>
                    <a:pt x="2818" y="132"/>
                  </a:cubicBezTo>
                  <a:cubicBezTo>
                    <a:pt x="2778" y="40"/>
                    <a:pt x="2705" y="0"/>
                    <a:pt x="26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486;p73">
              <a:extLst>
                <a:ext uri="{FF2B5EF4-FFF2-40B4-BE49-F238E27FC236}">
                  <a16:creationId xmlns:a16="http://schemas.microsoft.com/office/drawing/2014/main" id="{BCE08EB5-1BD7-4EC1-AF1D-80518CEE8BA9}"/>
                </a:ext>
              </a:extLst>
            </p:cNvPr>
            <p:cNvSpPr/>
            <p:nvPr/>
          </p:nvSpPr>
          <p:spPr>
            <a:xfrm>
              <a:off x="3873895" y="2257910"/>
              <a:ext cx="50189" cy="107730"/>
            </a:xfrm>
            <a:custGeom>
              <a:avLst/>
              <a:gdLst/>
              <a:ahLst/>
              <a:cxnLst/>
              <a:rect l="l" t="t" r="r" b="b"/>
              <a:pathLst>
                <a:path w="1502" h="3224" extrusionOk="0">
                  <a:moveTo>
                    <a:pt x="791" y="0"/>
                  </a:moveTo>
                  <a:cubicBezTo>
                    <a:pt x="779" y="0"/>
                    <a:pt x="767" y="1"/>
                    <a:pt x="754" y="3"/>
                  </a:cubicBezTo>
                  <a:cubicBezTo>
                    <a:pt x="1" y="115"/>
                    <a:pt x="1339" y="3224"/>
                    <a:pt x="1339" y="3224"/>
                  </a:cubicBezTo>
                  <a:cubicBezTo>
                    <a:pt x="1339" y="3224"/>
                    <a:pt x="1501" y="0"/>
                    <a:pt x="7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487;p73">
              <a:extLst>
                <a:ext uri="{FF2B5EF4-FFF2-40B4-BE49-F238E27FC236}">
                  <a16:creationId xmlns:a16="http://schemas.microsoft.com/office/drawing/2014/main" id="{8A75317D-360F-4196-A230-1419991C62DE}"/>
                </a:ext>
              </a:extLst>
            </p:cNvPr>
            <p:cNvSpPr/>
            <p:nvPr/>
          </p:nvSpPr>
          <p:spPr>
            <a:xfrm>
              <a:off x="3845491" y="2336671"/>
              <a:ext cx="50122" cy="107730"/>
            </a:xfrm>
            <a:custGeom>
              <a:avLst/>
              <a:gdLst/>
              <a:ahLst/>
              <a:cxnLst/>
              <a:rect l="l" t="t" r="r" b="b"/>
              <a:pathLst>
                <a:path w="1500" h="3224" extrusionOk="0">
                  <a:moveTo>
                    <a:pt x="790" y="0"/>
                  </a:moveTo>
                  <a:cubicBezTo>
                    <a:pt x="778" y="0"/>
                    <a:pt x="766" y="1"/>
                    <a:pt x="753" y="3"/>
                  </a:cubicBezTo>
                  <a:cubicBezTo>
                    <a:pt x="1" y="114"/>
                    <a:pt x="1338" y="3223"/>
                    <a:pt x="1338" y="3223"/>
                  </a:cubicBezTo>
                  <a:cubicBezTo>
                    <a:pt x="1338" y="3223"/>
                    <a:pt x="1500" y="0"/>
                    <a:pt x="7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488;p73">
              <a:extLst>
                <a:ext uri="{FF2B5EF4-FFF2-40B4-BE49-F238E27FC236}">
                  <a16:creationId xmlns:a16="http://schemas.microsoft.com/office/drawing/2014/main" id="{C6134EF7-11D7-4ABB-997B-137210D4C949}"/>
                </a:ext>
              </a:extLst>
            </p:cNvPr>
            <p:cNvSpPr/>
            <p:nvPr/>
          </p:nvSpPr>
          <p:spPr>
            <a:xfrm>
              <a:off x="3589526" y="2153084"/>
              <a:ext cx="52729" cy="61751"/>
            </a:xfrm>
            <a:custGeom>
              <a:avLst/>
              <a:gdLst/>
              <a:ahLst/>
              <a:cxnLst/>
              <a:rect l="l" t="t" r="r" b="b"/>
              <a:pathLst>
                <a:path w="1578" h="1848" extrusionOk="0">
                  <a:moveTo>
                    <a:pt x="633" y="0"/>
                  </a:moveTo>
                  <a:cubicBezTo>
                    <a:pt x="603" y="0"/>
                    <a:pt x="573" y="22"/>
                    <a:pt x="569" y="59"/>
                  </a:cubicBezTo>
                  <a:cubicBezTo>
                    <a:pt x="550" y="244"/>
                    <a:pt x="506" y="426"/>
                    <a:pt x="427" y="592"/>
                  </a:cubicBezTo>
                  <a:cubicBezTo>
                    <a:pt x="340" y="774"/>
                    <a:pt x="211" y="938"/>
                    <a:pt x="48" y="1054"/>
                  </a:cubicBezTo>
                  <a:cubicBezTo>
                    <a:pt x="1" y="1087"/>
                    <a:pt x="18" y="1161"/>
                    <a:pt x="74" y="1170"/>
                  </a:cubicBezTo>
                  <a:cubicBezTo>
                    <a:pt x="454" y="1236"/>
                    <a:pt x="736" y="1458"/>
                    <a:pt x="974" y="1819"/>
                  </a:cubicBezTo>
                  <a:cubicBezTo>
                    <a:pt x="987" y="1839"/>
                    <a:pt x="1008" y="1848"/>
                    <a:pt x="1028" y="1848"/>
                  </a:cubicBezTo>
                  <a:cubicBezTo>
                    <a:pt x="1057" y="1848"/>
                    <a:pt x="1086" y="1829"/>
                    <a:pt x="1092" y="1795"/>
                  </a:cubicBezTo>
                  <a:cubicBezTo>
                    <a:pt x="1152" y="1441"/>
                    <a:pt x="1257" y="1059"/>
                    <a:pt x="1537" y="827"/>
                  </a:cubicBezTo>
                  <a:cubicBezTo>
                    <a:pt x="1578" y="792"/>
                    <a:pt x="1562" y="727"/>
                    <a:pt x="1511" y="715"/>
                  </a:cubicBezTo>
                  <a:cubicBezTo>
                    <a:pt x="1315" y="668"/>
                    <a:pt x="1133" y="558"/>
                    <a:pt x="986" y="417"/>
                  </a:cubicBezTo>
                  <a:cubicBezTo>
                    <a:pt x="862" y="300"/>
                    <a:pt x="769" y="173"/>
                    <a:pt x="689" y="33"/>
                  </a:cubicBezTo>
                  <a:cubicBezTo>
                    <a:pt x="676" y="11"/>
                    <a:pt x="655" y="0"/>
                    <a:pt x="633"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489;p73">
              <a:extLst>
                <a:ext uri="{FF2B5EF4-FFF2-40B4-BE49-F238E27FC236}">
                  <a16:creationId xmlns:a16="http://schemas.microsoft.com/office/drawing/2014/main" id="{B0C8CF9B-9262-487A-A5E6-F765BBBFE9C3}"/>
                </a:ext>
              </a:extLst>
            </p:cNvPr>
            <p:cNvSpPr/>
            <p:nvPr/>
          </p:nvSpPr>
          <p:spPr>
            <a:xfrm>
              <a:off x="3868582" y="2118165"/>
              <a:ext cx="53564" cy="63154"/>
            </a:xfrm>
            <a:custGeom>
              <a:avLst/>
              <a:gdLst/>
              <a:ahLst/>
              <a:cxnLst/>
              <a:rect l="l" t="t" r="r" b="b"/>
              <a:pathLst>
                <a:path w="1603" h="1890" extrusionOk="0">
                  <a:moveTo>
                    <a:pt x="796" y="1"/>
                  </a:moveTo>
                  <a:cubicBezTo>
                    <a:pt x="770" y="1"/>
                    <a:pt x="743" y="16"/>
                    <a:pt x="734" y="47"/>
                  </a:cubicBezTo>
                  <a:cubicBezTo>
                    <a:pt x="683" y="226"/>
                    <a:pt x="609" y="398"/>
                    <a:pt x="503" y="549"/>
                  </a:cubicBezTo>
                  <a:cubicBezTo>
                    <a:pt x="387" y="713"/>
                    <a:pt x="232" y="852"/>
                    <a:pt x="52" y="940"/>
                  </a:cubicBezTo>
                  <a:cubicBezTo>
                    <a:pt x="0" y="964"/>
                    <a:pt x="4" y="1038"/>
                    <a:pt x="58" y="1057"/>
                  </a:cubicBezTo>
                  <a:cubicBezTo>
                    <a:pt x="421" y="1188"/>
                    <a:pt x="661" y="1455"/>
                    <a:pt x="834" y="1851"/>
                  </a:cubicBezTo>
                  <a:cubicBezTo>
                    <a:pt x="846" y="1877"/>
                    <a:pt x="870" y="1890"/>
                    <a:pt x="894" y="1890"/>
                  </a:cubicBezTo>
                  <a:cubicBezTo>
                    <a:pt x="919" y="1890"/>
                    <a:pt x="944" y="1875"/>
                    <a:pt x="952" y="1846"/>
                  </a:cubicBezTo>
                  <a:cubicBezTo>
                    <a:pt x="1072" y="1509"/>
                    <a:pt x="1240" y="1151"/>
                    <a:pt x="1556" y="970"/>
                  </a:cubicBezTo>
                  <a:cubicBezTo>
                    <a:pt x="1602" y="944"/>
                    <a:pt x="1598" y="876"/>
                    <a:pt x="1550" y="855"/>
                  </a:cubicBezTo>
                  <a:cubicBezTo>
                    <a:pt x="1365" y="775"/>
                    <a:pt x="1204" y="635"/>
                    <a:pt x="1083" y="472"/>
                  </a:cubicBezTo>
                  <a:cubicBezTo>
                    <a:pt x="982" y="335"/>
                    <a:pt x="910" y="195"/>
                    <a:pt x="856" y="43"/>
                  </a:cubicBezTo>
                  <a:cubicBezTo>
                    <a:pt x="846" y="15"/>
                    <a:pt x="821" y="1"/>
                    <a:pt x="796"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3490;p73">
              <a:extLst>
                <a:ext uri="{FF2B5EF4-FFF2-40B4-BE49-F238E27FC236}">
                  <a16:creationId xmlns:a16="http://schemas.microsoft.com/office/drawing/2014/main" id="{C31BA40B-F315-4238-899A-0627FD956590}"/>
                </a:ext>
              </a:extLst>
            </p:cNvPr>
            <p:cNvSpPr/>
            <p:nvPr/>
          </p:nvSpPr>
          <p:spPr>
            <a:xfrm>
              <a:off x="3728436" y="2063028"/>
              <a:ext cx="38561" cy="45511"/>
            </a:xfrm>
            <a:custGeom>
              <a:avLst/>
              <a:gdLst/>
              <a:ahLst/>
              <a:cxnLst/>
              <a:rect l="l" t="t" r="r" b="b"/>
              <a:pathLst>
                <a:path w="1154" h="1362" extrusionOk="0">
                  <a:moveTo>
                    <a:pt x="573" y="0"/>
                  </a:moveTo>
                  <a:cubicBezTo>
                    <a:pt x="554" y="0"/>
                    <a:pt x="536" y="12"/>
                    <a:pt x="530" y="34"/>
                  </a:cubicBezTo>
                  <a:cubicBezTo>
                    <a:pt x="493" y="163"/>
                    <a:pt x="438" y="287"/>
                    <a:pt x="362" y="396"/>
                  </a:cubicBezTo>
                  <a:cubicBezTo>
                    <a:pt x="279" y="514"/>
                    <a:pt x="168" y="616"/>
                    <a:pt x="37" y="677"/>
                  </a:cubicBezTo>
                  <a:cubicBezTo>
                    <a:pt x="1" y="696"/>
                    <a:pt x="4" y="748"/>
                    <a:pt x="43" y="763"/>
                  </a:cubicBezTo>
                  <a:cubicBezTo>
                    <a:pt x="305" y="856"/>
                    <a:pt x="477" y="1048"/>
                    <a:pt x="601" y="1333"/>
                  </a:cubicBezTo>
                  <a:cubicBezTo>
                    <a:pt x="610" y="1352"/>
                    <a:pt x="628" y="1361"/>
                    <a:pt x="645" y="1361"/>
                  </a:cubicBezTo>
                  <a:cubicBezTo>
                    <a:pt x="663" y="1361"/>
                    <a:pt x="681" y="1352"/>
                    <a:pt x="688" y="1332"/>
                  </a:cubicBezTo>
                  <a:cubicBezTo>
                    <a:pt x="773" y="1087"/>
                    <a:pt x="894" y="832"/>
                    <a:pt x="1121" y="700"/>
                  </a:cubicBezTo>
                  <a:cubicBezTo>
                    <a:pt x="1154" y="680"/>
                    <a:pt x="1152" y="633"/>
                    <a:pt x="1116" y="617"/>
                  </a:cubicBezTo>
                  <a:cubicBezTo>
                    <a:pt x="983" y="559"/>
                    <a:pt x="867" y="459"/>
                    <a:pt x="780" y="340"/>
                  </a:cubicBezTo>
                  <a:cubicBezTo>
                    <a:pt x="709" y="240"/>
                    <a:pt x="657" y="140"/>
                    <a:pt x="617" y="32"/>
                  </a:cubicBezTo>
                  <a:cubicBezTo>
                    <a:pt x="609" y="11"/>
                    <a:pt x="591" y="0"/>
                    <a:pt x="5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3491;p73">
              <a:extLst>
                <a:ext uri="{FF2B5EF4-FFF2-40B4-BE49-F238E27FC236}">
                  <a16:creationId xmlns:a16="http://schemas.microsoft.com/office/drawing/2014/main" id="{85F4E7CA-3D43-4AF4-AF11-820415775F9D}"/>
                </a:ext>
              </a:extLst>
            </p:cNvPr>
            <p:cNvSpPr/>
            <p:nvPr/>
          </p:nvSpPr>
          <p:spPr>
            <a:xfrm>
              <a:off x="3570947" y="2041910"/>
              <a:ext cx="64224" cy="68835"/>
            </a:xfrm>
            <a:custGeom>
              <a:avLst/>
              <a:gdLst/>
              <a:ahLst/>
              <a:cxnLst/>
              <a:rect l="l" t="t" r="r" b="b"/>
              <a:pathLst>
                <a:path w="1922" h="2060" extrusionOk="0">
                  <a:moveTo>
                    <a:pt x="980" y="0"/>
                  </a:moveTo>
                  <a:cubicBezTo>
                    <a:pt x="964" y="0"/>
                    <a:pt x="944" y="3"/>
                    <a:pt x="921" y="9"/>
                  </a:cubicBezTo>
                  <a:cubicBezTo>
                    <a:pt x="868" y="23"/>
                    <a:pt x="792" y="61"/>
                    <a:pt x="690" y="125"/>
                  </a:cubicBezTo>
                  <a:cubicBezTo>
                    <a:pt x="589" y="191"/>
                    <a:pt x="479" y="277"/>
                    <a:pt x="359" y="386"/>
                  </a:cubicBezTo>
                  <a:cubicBezTo>
                    <a:pt x="38" y="678"/>
                    <a:pt x="0" y="959"/>
                    <a:pt x="245" y="1228"/>
                  </a:cubicBezTo>
                  <a:cubicBezTo>
                    <a:pt x="303" y="1291"/>
                    <a:pt x="367" y="1334"/>
                    <a:pt x="438" y="1359"/>
                  </a:cubicBezTo>
                  <a:cubicBezTo>
                    <a:pt x="489" y="1377"/>
                    <a:pt x="538" y="1386"/>
                    <a:pt x="585" y="1386"/>
                  </a:cubicBezTo>
                  <a:cubicBezTo>
                    <a:pt x="604" y="1386"/>
                    <a:pt x="623" y="1384"/>
                    <a:pt x="642" y="1381"/>
                  </a:cubicBezTo>
                  <a:cubicBezTo>
                    <a:pt x="706" y="1371"/>
                    <a:pt x="771" y="1356"/>
                    <a:pt x="838" y="1335"/>
                  </a:cubicBezTo>
                  <a:cubicBezTo>
                    <a:pt x="904" y="1314"/>
                    <a:pt x="963" y="1292"/>
                    <a:pt x="1013" y="1267"/>
                  </a:cubicBezTo>
                  <a:cubicBezTo>
                    <a:pt x="1064" y="1243"/>
                    <a:pt x="1109" y="1225"/>
                    <a:pt x="1150" y="1216"/>
                  </a:cubicBezTo>
                  <a:cubicBezTo>
                    <a:pt x="1163" y="1213"/>
                    <a:pt x="1175" y="1212"/>
                    <a:pt x="1185" y="1212"/>
                  </a:cubicBezTo>
                  <a:cubicBezTo>
                    <a:pt x="1208" y="1212"/>
                    <a:pt x="1225" y="1219"/>
                    <a:pt x="1236" y="1232"/>
                  </a:cubicBezTo>
                  <a:cubicBezTo>
                    <a:pt x="1253" y="1251"/>
                    <a:pt x="1261" y="1272"/>
                    <a:pt x="1255" y="1296"/>
                  </a:cubicBezTo>
                  <a:cubicBezTo>
                    <a:pt x="1250" y="1319"/>
                    <a:pt x="1224" y="1353"/>
                    <a:pt x="1174" y="1397"/>
                  </a:cubicBezTo>
                  <a:cubicBezTo>
                    <a:pt x="1127" y="1440"/>
                    <a:pt x="1040" y="1491"/>
                    <a:pt x="915" y="1545"/>
                  </a:cubicBezTo>
                  <a:cubicBezTo>
                    <a:pt x="788" y="1598"/>
                    <a:pt x="724" y="1629"/>
                    <a:pt x="719" y="1633"/>
                  </a:cubicBezTo>
                  <a:cubicBezTo>
                    <a:pt x="693" y="1656"/>
                    <a:pt x="703" y="1714"/>
                    <a:pt x="750" y="1805"/>
                  </a:cubicBezTo>
                  <a:cubicBezTo>
                    <a:pt x="798" y="1896"/>
                    <a:pt x="851" y="1975"/>
                    <a:pt x="913" y="2043"/>
                  </a:cubicBezTo>
                  <a:cubicBezTo>
                    <a:pt x="923" y="2054"/>
                    <a:pt x="938" y="2059"/>
                    <a:pt x="960" y="2059"/>
                  </a:cubicBezTo>
                  <a:cubicBezTo>
                    <a:pt x="978" y="2059"/>
                    <a:pt x="1000" y="2056"/>
                    <a:pt x="1027" y="2048"/>
                  </a:cubicBezTo>
                  <a:cubicBezTo>
                    <a:pt x="1087" y="2033"/>
                    <a:pt x="1169" y="1992"/>
                    <a:pt x="1278" y="1924"/>
                  </a:cubicBezTo>
                  <a:cubicBezTo>
                    <a:pt x="1384" y="1858"/>
                    <a:pt x="1489" y="1777"/>
                    <a:pt x="1592" y="1684"/>
                  </a:cubicBezTo>
                  <a:cubicBezTo>
                    <a:pt x="1693" y="1591"/>
                    <a:pt x="1769" y="1506"/>
                    <a:pt x="1818" y="1429"/>
                  </a:cubicBezTo>
                  <a:cubicBezTo>
                    <a:pt x="1867" y="1353"/>
                    <a:pt x="1897" y="1285"/>
                    <a:pt x="1909" y="1225"/>
                  </a:cubicBezTo>
                  <a:cubicBezTo>
                    <a:pt x="1920" y="1165"/>
                    <a:pt x="1921" y="1107"/>
                    <a:pt x="1911" y="1055"/>
                  </a:cubicBezTo>
                  <a:cubicBezTo>
                    <a:pt x="1895" y="962"/>
                    <a:pt x="1853" y="878"/>
                    <a:pt x="1788" y="806"/>
                  </a:cubicBezTo>
                  <a:cubicBezTo>
                    <a:pt x="1725" y="736"/>
                    <a:pt x="1656" y="687"/>
                    <a:pt x="1583" y="660"/>
                  </a:cubicBezTo>
                  <a:cubicBezTo>
                    <a:pt x="1523" y="638"/>
                    <a:pt x="1467" y="627"/>
                    <a:pt x="1413" y="627"/>
                  </a:cubicBezTo>
                  <a:cubicBezTo>
                    <a:pt x="1399" y="627"/>
                    <a:pt x="1386" y="628"/>
                    <a:pt x="1372" y="629"/>
                  </a:cubicBezTo>
                  <a:cubicBezTo>
                    <a:pt x="1306" y="638"/>
                    <a:pt x="1241" y="651"/>
                    <a:pt x="1174" y="672"/>
                  </a:cubicBezTo>
                  <a:cubicBezTo>
                    <a:pt x="1109" y="693"/>
                    <a:pt x="1051" y="718"/>
                    <a:pt x="1003" y="743"/>
                  </a:cubicBezTo>
                  <a:cubicBezTo>
                    <a:pt x="953" y="767"/>
                    <a:pt x="910" y="786"/>
                    <a:pt x="872" y="798"/>
                  </a:cubicBezTo>
                  <a:cubicBezTo>
                    <a:pt x="859" y="801"/>
                    <a:pt x="847" y="803"/>
                    <a:pt x="836" y="803"/>
                  </a:cubicBezTo>
                  <a:cubicBezTo>
                    <a:pt x="816" y="803"/>
                    <a:pt x="800" y="797"/>
                    <a:pt x="788" y="785"/>
                  </a:cubicBezTo>
                  <a:cubicBezTo>
                    <a:pt x="769" y="765"/>
                    <a:pt x="766" y="741"/>
                    <a:pt x="777" y="714"/>
                  </a:cubicBezTo>
                  <a:cubicBezTo>
                    <a:pt x="785" y="688"/>
                    <a:pt x="817" y="650"/>
                    <a:pt x="869" y="603"/>
                  </a:cubicBezTo>
                  <a:cubicBezTo>
                    <a:pt x="922" y="555"/>
                    <a:pt x="1005" y="512"/>
                    <a:pt x="1117" y="475"/>
                  </a:cubicBezTo>
                  <a:cubicBezTo>
                    <a:pt x="1153" y="461"/>
                    <a:pt x="1173" y="451"/>
                    <a:pt x="1179" y="448"/>
                  </a:cubicBezTo>
                  <a:cubicBezTo>
                    <a:pt x="1206" y="422"/>
                    <a:pt x="1203" y="360"/>
                    <a:pt x="1166" y="260"/>
                  </a:cubicBezTo>
                  <a:cubicBezTo>
                    <a:pt x="1129" y="160"/>
                    <a:pt x="1083" y="78"/>
                    <a:pt x="1025" y="15"/>
                  </a:cubicBezTo>
                  <a:cubicBezTo>
                    <a:pt x="1016" y="5"/>
                    <a:pt x="1001" y="0"/>
                    <a:pt x="9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3492;p73">
              <a:extLst>
                <a:ext uri="{FF2B5EF4-FFF2-40B4-BE49-F238E27FC236}">
                  <a16:creationId xmlns:a16="http://schemas.microsoft.com/office/drawing/2014/main" id="{C290D25D-57E8-462B-82DA-A43BD322B6BF}"/>
                </a:ext>
              </a:extLst>
            </p:cNvPr>
            <p:cNvSpPr/>
            <p:nvPr/>
          </p:nvSpPr>
          <p:spPr>
            <a:xfrm>
              <a:off x="3625916" y="2020991"/>
              <a:ext cx="59813" cy="55101"/>
            </a:xfrm>
            <a:custGeom>
              <a:avLst/>
              <a:gdLst/>
              <a:ahLst/>
              <a:cxnLst/>
              <a:rect l="l" t="t" r="r" b="b"/>
              <a:pathLst>
                <a:path w="1790" h="1649" extrusionOk="0">
                  <a:moveTo>
                    <a:pt x="907" y="801"/>
                  </a:moveTo>
                  <a:lnTo>
                    <a:pt x="1041" y="1054"/>
                  </a:lnTo>
                  <a:cubicBezTo>
                    <a:pt x="1048" y="1066"/>
                    <a:pt x="1048" y="1080"/>
                    <a:pt x="1041" y="1095"/>
                  </a:cubicBezTo>
                  <a:cubicBezTo>
                    <a:pt x="1035" y="1111"/>
                    <a:pt x="1022" y="1123"/>
                    <a:pt x="1004" y="1133"/>
                  </a:cubicBezTo>
                  <a:cubicBezTo>
                    <a:pt x="996" y="1137"/>
                    <a:pt x="988" y="1140"/>
                    <a:pt x="979" y="1140"/>
                  </a:cubicBezTo>
                  <a:cubicBezTo>
                    <a:pt x="943" y="1140"/>
                    <a:pt x="905" y="1101"/>
                    <a:pt x="863" y="1024"/>
                  </a:cubicBezTo>
                  <a:cubicBezTo>
                    <a:pt x="842" y="983"/>
                    <a:pt x="834" y="941"/>
                    <a:pt x="841" y="896"/>
                  </a:cubicBezTo>
                  <a:cubicBezTo>
                    <a:pt x="848" y="853"/>
                    <a:pt x="869" y="820"/>
                    <a:pt x="907" y="801"/>
                  </a:cubicBezTo>
                  <a:close/>
                  <a:moveTo>
                    <a:pt x="961" y="1"/>
                  </a:moveTo>
                  <a:cubicBezTo>
                    <a:pt x="957" y="1"/>
                    <a:pt x="952" y="1"/>
                    <a:pt x="948" y="1"/>
                  </a:cubicBezTo>
                  <a:cubicBezTo>
                    <a:pt x="894" y="1"/>
                    <a:pt x="828" y="11"/>
                    <a:pt x="753" y="32"/>
                  </a:cubicBezTo>
                  <a:cubicBezTo>
                    <a:pt x="676" y="52"/>
                    <a:pt x="592" y="87"/>
                    <a:pt x="500" y="136"/>
                  </a:cubicBezTo>
                  <a:cubicBezTo>
                    <a:pt x="407" y="184"/>
                    <a:pt x="318" y="247"/>
                    <a:pt x="234" y="325"/>
                  </a:cubicBezTo>
                  <a:cubicBezTo>
                    <a:pt x="150" y="403"/>
                    <a:pt x="89" y="470"/>
                    <a:pt x="52" y="529"/>
                  </a:cubicBezTo>
                  <a:cubicBezTo>
                    <a:pt x="15" y="588"/>
                    <a:pt x="1" y="628"/>
                    <a:pt x="11" y="646"/>
                  </a:cubicBezTo>
                  <a:cubicBezTo>
                    <a:pt x="42" y="703"/>
                    <a:pt x="96" y="754"/>
                    <a:pt x="179" y="799"/>
                  </a:cubicBezTo>
                  <a:cubicBezTo>
                    <a:pt x="240" y="834"/>
                    <a:pt x="286" y="851"/>
                    <a:pt x="316" y="851"/>
                  </a:cubicBezTo>
                  <a:cubicBezTo>
                    <a:pt x="325" y="851"/>
                    <a:pt x="333" y="849"/>
                    <a:pt x="339" y="846"/>
                  </a:cubicBezTo>
                  <a:cubicBezTo>
                    <a:pt x="350" y="841"/>
                    <a:pt x="369" y="819"/>
                    <a:pt x="391" y="782"/>
                  </a:cubicBezTo>
                  <a:cubicBezTo>
                    <a:pt x="415" y="745"/>
                    <a:pt x="447" y="703"/>
                    <a:pt x="486" y="659"/>
                  </a:cubicBezTo>
                  <a:cubicBezTo>
                    <a:pt x="526" y="613"/>
                    <a:pt x="564" y="581"/>
                    <a:pt x="599" y="562"/>
                  </a:cubicBezTo>
                  <a:cubicBezTo>
                    <a:pt x="632" y="545"/>
                    <a:pt x="661" y="536"/>
                    <a:pt x="682" y="536"/>
                  </a:cubicBezTo>
                  <a:cubicBezTo>
                    <a:pt x="683" y="536"/>
                    <a:pt x="685" y="536"/>
                    <a:pt x="686" y="536"/>
                  </a:cubicBezTo>
                  <a:cubicBezTo>
                    <a:pt x="739" y="539"/>
                    <a:pt x="781" y="570"/>
                    <a:pt x="813" y="629"/>
                  </a:cubicBezTo>
                  <a:lnTo>
                    <a:pt x="742" y="667"/>
                  </a:lnTo>
                  <a:cubicBezTo>
                    <a:pt x="629" y="726"/>
                    <a:pt x="533" y="793"/>
                    <a:pt x="452" y="869"/>
                  </a:cubicBezTo>
                  <a:cubicBezTo>
                    <a:pt x="397" y="920"/>
                    <a:pt x="355" y="970"/>
                    <a:pt x="324" y="1023"/>
                  </a:cubicBezTo>
                  <a:cubicBezTo>
                    <a:pt x="292" y="1075"/>
                    <a:pt x="273" y="1134"/>
                    <a:pt x="268" y="1203"/>
                  </a:cubicBezTo>
                  <a:cubicBezTo>
                    <a:pt x="263" y="1271"/>
                    <a:pt x="278" y="1338"/>
                    <a:pt x="313" y="1407"/>
                  </a:cubicBezTo>
                  <a:cubicBezTo>
                    <a:pt x="349" y="1475"/>
                    <a:pt x="392" y="1529"/>
                    <a:pt x="442" y="1567"/>
                  </a:cubicBezTo>
                  <a:cubicBezTo>
                    <a:pt x="491" y="1607"/>
                    <a:pt x="537" y="1630"/>
                    <a:pt x="581" y="1640"/>
                  </a:cubicBezTo>
                  <a:cubicBezTo>
                    <a:pt x="608" y="1646"/>
                    <a:pt x="636" y="1649"/>
                    <a:pt x="664" y="1649"/>
                  </a:cubicBezTo>
                  <a:cubicBezTo>
                    <a:pt x="751" y="1649"/>
                    <a:pt x="843" y="1622"/>
                    <a:pt x="942" y="1570"/>
                  </a:cubicBezTo>
                  <a:cubicBezTo>
                    <a:pt x="1104" y="1482"/>
                    <a:pt x="1169" y="1366"/>
                    <a:pt x="1137" y="1213"/>
                  </a:cubicBezTo>
                  <a:lnTo>
                    <a:pt x="1154" y="1204"/>
                  </a:lnTo>
                  <a:lnTo>
                    <a:pt x="1237" y="1318"/>
                  </a:lnTo>
                  <a:cubicBezTo>
                    <a:pt x="1247" y="1331"/>
                    <a:pt x="1255" y="1339"/>
                    <a:pt x="1263" y="1344"/>
                  </a:cubicBezTo>
                  <a:cubicBezTo>
                    <a:pt x="1265" y="1344"/>
                    <a:pt x="1268" y="1345"/>
                    <a:pt x="1271" y="1345"/>
                  </a:cubicBezTo>
                  <a:cubicBezTo>
                    <a:pt x="1280" y="1345"/>
                    <a:pt x="1293" y="1342"/>
                    <a:pt x="1312" y="1336"/>
                  </a:cubicBezTo>
                  <a:cubicBezTo>
                    <a:pt x="1337" y="1329"/>
                    <a:pt x="1386" y="1305"/>
                    <a:pt x="1463" y="1265"/>
                  </a:cubicBezTo>
                  <a:cubicBezTo>
                    <a:pt x="1538" y="1225"/>
                    <a:pt x="1612" y="1178"/>
                    <a:pt x="1685" y="1129"/>
                  </a:cubicBezTo>
                  <a:cubicBezTo>
                    <a:pt x="1758" y="1077"/>
                    <a:pt x="1789" y="1045"/>
                    <a:pt x="1781" y="1029"/>
                  </a:cubicBezTo>
                  <a:lnTo>
                    <a:pt x="1436" y="376"/>
                  </a:lnTo>
                  <a:cubicBezTo>
                    <a:pt x="1395" y="298"/>
                    <a:pt x="1354" y="235"/>
                    <a:pt x="1316" y="186"/>
                  </a:cubicBezTo>
                  <a:cubicBezTo>
                    <a:pt x="1284" y="144"/>
                    <a:pt x="1253" y="113"/>
                    <a:pt x="1222" y="92"/>
                  </a:cubicBezTo>
                  <a:cubicBezTo>
                    <a:pt x="1191" y="71"/>
                    <a:pt x="1152" y="51"/>
                    <a:pt x="1102" y="30"/>
                  </a:cubicBezTo>
                  <a:cubicBezTo>
                    <a:pt x="1057" y="11"/>
                    <a:pt x="1010" y="1"/>
                    <a:pt x="9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3493;p73">
              <a:extLst>
                <a:ext uri="{FF2B5EF4-FFF2-40B4-BE49-F238E27FC236}">
                  <a16:creationId xmlns:a16="http://schemas.microsoft.com/office/drawing/2014/main" id="{4AE8D5B8-0312-4556-96EE-34C3A85FF30E}"/>
                </a:ext>
              </a:extLst>
            </p:cNvPr>
            <p:cNvSpPr/>
            <p:nvPr/>
          </p:nvSpPr>
          <p:spPr>
            <a:xfrm>
              <a:off x="3676507" y="1999505"/>
              <a:ext cx="53264" cy="52762"/>
            </a:xfrm>
            <a:custGeom>
              <a:avLst/>
              <a:gdLst/>
              <a:ahLst/>
              <a:cxnLst/>
              <a:rect l="l" t="t" r="r" b="b"/>
              <a:pathLst>
                <a:path w="1594" h="1579" extrusionOk="0">
                  <a:moveTo>
                    <a:pt x="1447" y="1"/>
                  </a:moveTo>
                  <a:cubicBezTo>
                    <a:pt x="1406" y="1"/>
                    <a:pt x="1353" y="9"/>
                    <a:pt x="1288" y="23"/>
                  </a:cubicBezTo>
                  <a:cubicBezTo>
                    <a:pt x="1207" y="41"/>
                    <a:pt x="1117" y="78"/>
                    <a:pt x="1017" y="134"/>
                  </a:cubicBezTo>
                  <a:cubicBezTo>
                    <a:pt x="917" y="189"/>
                    <a:pt x="870" y="236"/>
                    <a:pt x="876" y="277"/>
                  </a:cubicBezTo>
                  <a:lnTo>
                    <a:pt x="992" y="1012"/>
                  </a:lnTo>
                  <a:lnTo>
                    <a:pt x="960" y="1019"/>
                  </a:lnTo>
                  <a:lnTo>
                    <a:pt x="723" y="272"/>
                  </a:lnTo>
                  <a:cubicBezTo>
                    <a:pt x="709" y="222"/>
                    <a:pt x="664" y="197"/>
                    <a:pt x="589" y="197"/>
                  </a:cubicBezTo>
                  <a:cubicBezTo>
                    <a:pt x="552" y="197"/>
                    <a:pt x="509" y="203"/>
                    <a:pt x="458" y="215"/>
                  </a:cubicBezTo>
                  <a:cubicBezTo>
                    <a:pt x="381" y="234"/>
                    <a:pt x="307" y="262"/>
                    <a:pt x="232" y="303"/>
                  </a:cubicBezTo>
                  <a:cubicBezTo>
                    <a:pt x="156" y="344"/>
                    <a:pt x="101" y="383"/>
                    <a:pt x="60" y="420"/>
                  </a:cubicBezTo>
                  <a:cubicBezTo>
                    <a:pt x="19" y="457"/>
                    <a:pt x="1" y="483"/>
                    <a:pt x="4" y="499"/>
                  </a:cubicBezTo>
                  <a:cubicBezTo>
                    <a:pt x="6" y="505"/>
                    <a:pt x="91" y="618"/>
                    <a:pt x="262" y="839"/>
                  </a:cubicBezTo>
                  <a:cubicBezTo>
                    <a:pt x="432" y="1057"/>
                    <a:pt x="603" y="1292"/>
                    <a:pt x="779" y="1545"/>
                  </a:cubicBezTo>
                  <a:cubicBezTo>
                    <a:pt x="792" y="1563"/>
                    <a:pt x="810" y="1575"/>
                    <a:pt x="836" y="1577"/>
                  </a:cubicBezTo>
                  <a:cubicBezTo>
                    <a:pt x="840" y="1578"/>
                    <a:pt x="844" y="1578"/>
                    <a:pt x="850" y="1578"/>
                  </a:cubicBezTo>
                  <a:cubicBezTo>
                    <a:pt x="878" y="1578"/>
                    <a:pt x="925" y="1570"/>
                    <a:pt x="991" y="1555"/>
                  </a:cubicBezTo>
                  <a:cubicBezTo>
                    <a:pt x="1235" y="1497"/>
                    <a:pt x="1361" y="1449"/>
                    <a:pt x="1367" y="1407"/>
                  </a:cubicBezTo>
                  <a:cubicBezTo>
                    <a:pt x="1455" y="861"/>
                    <a:pt x="1514" y="502"/>
                    <a:pt x="1546" y="334"/>
                  </a:cubicBezTo>
                  <a:cubicBezTo>
                    <a:pt x="1580" y="165"/>
                    <a:pt x="1593" y="76"/>
                    <a:pt x="1591" y="63"/>
                  </a:cubicBezTo>
                  <a:cubicBezTo>
                    <a:pt x="1588" y="53"/>
                    <a:pt x="1580" y="41"/>
                    <a:pt x="1565" y="29"/>
                  </a:cubicBezTo>
                  <a:cubicBezTo>
                    <a:pt x="1550" y="15"/>
                    <a:pt x="1520" y="8"/>
                    <a:pt x="1477" y="2"/>
                  </a:cubicBezTo>
                  <a:cubicBezTo>
                    <a:pt x="1468" y="1"/>
                    <a:pt x="1458" y="1"/>
                    <a:pt x="14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3494;p73">
              <a:extLst>
                <a:ext uri="{FF2B5EF4-FFF2-40B4-BE49-F238E27FC236}">
                  <a16:creationId xmlns:a16="http://schemas.microsoft.com/office/drawing/2014/main" id="{328B767A-9E15-409B-AE79-9B97684E925D}"/>
                </a:ext>
              </a:extLst>
            </p:cNvPr>
            <p:cNvSpPr/>
            <p:nvPr/>
          </p:nvSpPr>
          <p:spPr>
            <a:xfrm>
              <a:off x="3738561" y="1981561"/>
              <a:ext cx="24326" cy="64224"/>
            </a:xfrm>
            <a:custGeom>
              <a:avLst/>
              <a:gdLst/>
              <a:ahLst/>
              <a:cxnLst/>
              <a:rect l="l" t="t" r="r" b="b"/>
              <a:pathLst>
                <a:path w="728" h="1922" extrusionOk="0">
                  <a:moveTo>
                    <a:pt x="362" y="1"/>
                  </a:moveTo>
                  <a:cubicBezTo>
                    <a:pt x="355" y="1"/>
                    <a:pt x="347" y="1"/>
                    <a:pt x="339" y="1"/>
                  </a:cubicBezTo>
                  <a:cubicBezTo>
                    <a:pt x="112" y="9"/>
                    <a:pt x="1" y="85"/>
                    <a:pt x="5" y="234"/>
                  </a:cubicBezTo>
                  <a:cubicBezTo>
                    <a:pt x="9" y="375"/>
                    <a:pt x="116" y="445"/>
                    <a:pt x="327" y="445"/>
                  </a:cubicBezTo>
                  <a:cubicBezTo>
                    <a:pt x="336" y="445"/>
                    <a:pt x="346" y="445"/>
                    <a:pt x="355" y="445"/>
                  </a:cubicBezTo>
                  <a:cubicBezTo>
                    <a:pt x="583" y="437"/>
                    <a:pt x="696" y="361"/>
                    <a:pt x="692" y="213"/>
                  </a:cubicBezTo>
                  <a:cubicBezTo>
                    <a:pt x="689" y="129"/>
                    <a:pt x="656" y="72"/>
                    <a:pt x="595" y="42"/>
                  </a:cubicBezTo>
                  <a:cubicBezTo>
                    <a:pt x="537" y="13"/>
                    <a:pt x="460" y="1"/>
                    <a:pt x="362" y="1"/>
                  </a:cubicBezTo>
                  <a:close/>
                  <a:moveTo>
                    <a:pt x="492" y="529"/>
                  </a:moveTo>
                  <a:cubicBezTo>
                    <a:pt x="483" y="529"/>
                    <a:pt x="474" y="530"/>
                    <a:pt x="464" y="530"/>
                  </a:cubicBezTo>
                  <a:cubicBezTo>
                    <a:pt x="355" y="532"/>
                    <a:pt x="254" y="553"/>
                    <a:pt x="163" y="592"/>
                  </a:cubicBezTo>
                  <a:cubicBezTo>
                    <a:pt x="72" y="629"/>
                    <a:pt x="26" y="667"/>
                    <a:pt x="28" y="702"/>
                  </a:cubicBezTo>
                  <a:lnTo>
                    <a:pt x="62" y="1868"/>
                  </a:lnTo>
                  <a:cubicBezTo>
                    <a:pt x="63" y="1891"/>
                    <a:pt x="77" y="1905"/>
                    <a:pt x="107" y="1913"/>
                  </a:cubicBezTo>
                  <a:cubicBezTo>
                    <a:pt x="128" y="1919"/>
                    <a:pt x="169" y="1922"/>
                    <a:pt x="228" y="1922"/>
                  </a:cubicBezTo>
                  <a:cubicBezTo>
                    <a:pt x="249" y="1922"/>
                    <a:pt x="273" y="1922"/>
                    <a:pt x="298" y="1921"/>
                  </a:cubicBezTo>
                  <a:cubicBezTo>
                    <a:pt x="397" y="1918"/>
                    <a:pt x="494" y="1909"/>
                    <a:pt x="588" y="1897"/>
                  </a:cubicBezTo>
                  <a:cubicBezTo>
                    <a:pt x="681" y="1883"/>
                    <a:pt x="728" y="1867"/>
                    <a:pt x="728" y="1849"/>
                  </a:cubicBezTo>
                  <a:lnTo>
                    <a:pt x="692" y="637"/>
                  </a:lnTo>
                  <a:cubicBezTo>
                    <a:pt x="691" y="566"/>
                    <a:pt x="623" y="529"/>
                    <a:pt x="492" y="52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495;p73">
              <a:extLst>
                <a:ext uri="{FF2B5EF4-FFF2-40B4-BE49-F238E27FC236}">
                  <a16:creationId xmlns:a16="http://schemas.microsoft.com/office/drawing/2014/main" id="{F480BA83-D8F4-4262-B9EC-6F0C5F5E9D2F}"/>
                </a:ext>
              </a:extLst>
            </p:cNvPr>
            <p:cNvSpPr/>
            <p:nvPr/>
          </p:nvSpPr>
          <p:spPr>
            <a:xfrm>
              <a:off x="3766697" y="1999238"/>
              <a:ext cx="54366" cy="51960"/>
            </a:xfrm>
            <a:custGeom>
              <a:avLst/>
              <a:gdLst/>
              <a:ahLst/>
              <a:cxnLst/>
              <a:rect l="l" t="t" r="r" b="b"/>
              <a:pathLst>
                <a:path w="1627" h="1555" extrusionOk="0">
                  <a:moveTo>
                    <a:pt x="512" y="0"/>
                  </a:moveTo>
                  <a:cubicBezTo>
                    <a:pt x="461" y="0"/>
                    <a:pt x="410" y="4"/>
                    <a:pt x="360" y="14"/>
                  </a:cubicBezTo>
                  <a:cubicBezTo>
                    <a:pt x="261" y="33"/>
                    <a:pt x="208" y="59"/>
                    <a:pt x="203" y="92"/>
                  </a:cubicBezTo>
                  <a:lnTo>
                    <a:pt x="3" y="1289"/>
                  </a:lnTo>
                  <a:cubicBezTo>
                    <a:pt x="0" y="1310"/>
                    <a:pt x="12" y="1328"/>
                    <a:pt x="39" y="1341"/>
                  </a:cubicBezTo>
                  <a:cubicBezTo>
                    <a:pt x="66" y="1354"/>
                    <a:pt x="130" y="1370"/>
                    <a:pt x="227" y="1385"/>
                  </a:cubicBezTo>
                  <a:cubicBezTo>
                    <a:pt x="326" y="1401"/>
                    <a:pt x="421" y="1412"/>
                    <a:pt x="514" y="1417"/>
                  </a:cubicBezTo>
                  <a:cubicBezTo>
                    <a:pt x="533" y="1418"/>
                    <a:pt x="551" y="1418"/>
                    <a:pt x="567" y="1418"/>
                  </a:cubicBezTo>
                  <a:cubicBezTo>
                    <a:pt x="626" y="1418"/>
                    <a:pt x="656" y="1412"/>
                    <a:pt x="659" y="1397"/>
                  </a:cubicBezTo>
                  <a:lnTo>
                    <a:pt x="819" y="443"/>
                  </a:lnTo>
                  <a:cubicBezTo>
                    <a:pt x="826" y="406"/>
                    <a:pt x="846" y="387"/>
                    <a:pt x="878" y="387"/>
                  </a:cubicBezTo>
                  <a:cubicBezTo>
                    <a:pt x="884" y="387"/>
                    <a:pt x="891" y="388"/>
                    <a:pt x="898" y="389"/>
                  </a:cubicBezTo>
                  <a:cubicBezTo>
                    <a:pt x="927" y="394"/>
                    <a:pt x="944" y="412"/>
                    <a:pt x="950" y="445"/>
                  </a:cubicBezTo>
                  <a:cubicBezTo>
                    <a:pt x="952" y="464"/>
                    <a:pt x="954" y="485"/>
                    <a:pt x="955" y="508"/>
                  </a:cubicBezTo>
                  <a:cubicBezTo>
                    <a:pt x="958" y="532"/>
                    <a:pt x="952" y="581"/>
                    <a:pt x="940" y="653"/>
                  </a:cubicBezTo>
                  <a:lnTo>
                    <a:pt x="811" y="1423"/>
                  </a:lnTo>
                  <a:cubicBezTo>
                    <a:pt x="808" y="1444"/>
                    <a:pt x="821" y="1463"/>
                    <a:pt x="847" y="1476"/>
                  </a:cubicBezTo>
                  <a:cubicBezTo>
                    <a:pt x="873" y="1490"/>
                    <a:pt x="937" y="1505"/>
                    <a:pt x="1033" y="1521"/>
                  </a:cubicBezTo>
                  <a:cubicBezTo>
                    <a:pt x="1131" y="1537"/>
                    <a:pt x="1227" y="1547"/>
                    <a:pt x="1321" y="1553"/>
                  </a:cubicBezTo>
                  <a:cubicBezTo>
                    <a:pt x="1340" y="1554"/>
                    <a:pt x="1358" y="1554"/>
                    <a:pt x="1374" y="1554"/>
                  </a:cubicBezTo>
                  <a:cubicBezTo>
                    <a:pt x="1432" y="1554"/>
                    <a:pt x="1463" y="1548"/>
                    <a:pt x="1465" y="1533"/>
                  </a:cubicBezTo>
                  <a:lnTo>
                    <a:pt x="1590" y="786"/>
                  </a:lnTo>
                  <a:cubicBezTo>
                    <a:pt x="1627" y="566"/>
                    <a:pt x="1624" y="402"/>
                    <a:pt x="1584" y="296"/>
                  </a:cubicBezTo>
                  <a:cubicBezTo>
                    <a:pt x="1543" y="187"/>
                    <a:pt x="1439" y="121"/>
                    <a:pt x="1276" y="92"/>
                  </a:cubicBezTo>
                  <a:cubicBezTo>
                    <a:pt x="1244" y="88"/>
                    <a:pt x="1212" y="85"/>
                    <a:pt x="1181" y="85"/>
                  </a:cubicBezTo>
                  <a:cubicBezTo>
                    <a:pt x="1159" y="85"/>
                    <a:pt x="1138" y="86"/>
                    <a:pt x="1117" y="89"/>
                  </a:cubicBezTo>
                  <a:cubicBezTo>
                    <a:pt x="996" y="106"/>
                    <a:pt x="906" y="159"/>
                    <a:pt x="843" y="244"/>
                  </a:cubicBezTo>
                  <a:lnTo>
                    <a:pt x="826" y="242"/>
                  </a:lnTo>
                  <a:lnTo>
                    <a:pt x="822" y="131"/>
                  </a:lnTo>
                  <a:cubicBezTo>
                    <a:pt x="819" y="69"/>
                    <a:pt x="766" y="29"/>
                    <a:pt x="663" y="13"/>
                  </a:cubicBezTo>
                  <a:cubicBezTo>
                    <a:pt x="612" y="4"/>
                    <a:pt x="562" y="0"/>
                    <a:pt x="5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496;p73">
              <a:extLst>
                <a:ext uri="{FF2B5EF4-FFF2-40B4-BE49-F238E27FC236}">
                  <a16:creationId xmlns:a16="http://schemas.microsoft.com/office/drawing/2014/main" id="{C60981B6-B34A-4CC3-A5A7-F2852DA57BBB}"/>
                </a:ext>
              </a:extLst>
            </p:cNvPr>
            <p:cNvSpPr/>
            <p:nvPr/>
          </p:nvSpPr>
          <p:spPr>
            <a:xfrm>
              <a:off x="3817455" y="2013540"/>
              <a:ext cx="62319" cy="64324"/>
            </a:xfrm>
            <a:custGeom>
              <a:avLst/>
              <a:gdLst/>
              <a:ahLst/>
              <a:cxnLst/>
              <a:rect l="l" t="t" r="r" b="b"/>
              <a:pathLst>
                <a:path w="1865" h="1925" extrusionOk="0">
                  <a:moveTo>
                    <a:pt x="1097" y="481"/>
                  </a:moveTo>
                  <a:cubicBezTo>
                    <a:pt x="1104" y="481"/>
                    <a:pt x="1111" y="482"/>
                    <a:pt x="1118" y="485"/>
                  </a:cubicBezTo>
                  <a:cubicBezTo>
                    <a:pt x="1144" y="499"/>
                    <a:pt x="1153" y="521"/>
                    <a:pt x="1145" y="555"/>
                  </a:cubicBezTo>
                  <a:lnTo>
                    <a:pt x="939" y="1016"/>
                  </a:lnTo>
                  <a:cubicBezTo>
                    <a:pt x="932" y="1031"/>
                    <a:pt x="920" y="1042"/>
                    <a:pt x="904" y="1050"/>
                  </a:cubicBezTo>
                  <a:cubicBezTo>
                    <a:pt x="896" y="1054"/>
                    <a:pt x="888" y="1056"/>
                    <a:pt x="880" y="1056"/>
                  </a:cubicBezTo>
                  <a:cubicBezTo>
                    <a:pt x="872" y="1056"/>
                    <a:pt x="864" y="1054"/>
                    <a:pt x="856" y="1050"/>
                  </a:cubicBezTo>
                  <a:cubicBezTo>
                    <a:pt x="833" y="1040"/>
                    <a:pt x="824" y="1004"/>
                    <a:pt x="835" y="946"/>
                  </a:cubicBezTo>
                  <a:cubicBezTo>
                    <a:pt x="844" y="886"/>
                    <a:pt x="867" y="814"/>
                    <a:pt x="907" y="727"/>
                  </a:cubicBezTo>
                  <a:cubicBezTo>
                    <a:pt x="981" y="562"/>
                    <a:pt x="1044" y="481"/>
                    <a:pt x="1097" y="481"/>
                  </a:cubicBezTo>
                  <a:close/>
                  <a:moveTo>
                    <a:pt x="796" y="0"/>
                  </a:moveTo>
                  <a:cubicBezTo>
                    <a:pt x="794" y="0"/>
                    <a:pt x="792" y="0"/>
                    <a:pt x="789" y="0"/>
                  </a:cubicBezTo>
                  <a:cubicBezTo>
                    <a:pt x="721" y="0"/>
                    <a:pt x="665" y="14"/>
                    <a:pt x="620" y="38"/>
                  </a:cubicBezTo>
                  <a:cubicBezTo>
                    <a:pt x="506" y="97"/>
                    <a:pt x="410" y="215"/>
                    <a:pt x="333" y="388"/>
                  </a:cubicBezTo>
                  <a:cubicBezTo>
                    <a:pt x="265" y="540"/>
                    <a:pt x="224" y="664"/>
                    <a:pt x="210" y="764"/>
                  </a:cubicBezTo>
                  <a:cubicBezTo>
                    <a:pt x="201" y="829"/>
                    <a:pt x="203" y="884"/>
                    <a:pt x="217" y="930"/>
                  </a:cubicBezTo>
                  <a:cubicBezTo>
                    <a:pt x="230" y="976"/>
                    <a:pt x="257" y="1022"/>
                    <a:pt x="298" y="1067"/>
                  </a:cubicBezTo>
                  <a:cubicBezTo>
                    <a:pt x="339" y="1111"/>
                    <a:pt x="397" y="1151"/>
                    <a:pt x="471" y="1184"/>
                  </a:cubicBezTo>
                  <a:cubicBezTo>
                    <a:pt x="545" y="1216"/>
                    <a:pt x="615" y="1237"/>
                    <a:pt x="683" y="1245"/>
                  </a:cubicBezTo>
                  <a:cubicBezTo>
                    <a:pt x="722" y="1249"/>
                    <a:pt x="753" y="1251"/>
                    <a:pt x="776" y="1251"/>
                  </a:cubicBezTo>
                  <a:cubicBezTo>
                    <a:pt x="793" y="1251"/>
                    <a:pt x="807" y="1250"/>
                    <a:pt x="815" y="1248"/>
                  </a:cubicBezTo>
                  <a:cubicBezTo>
                    <a:pt x="835" y="1243"/>
                    <a:pt x="849" y="1238"/>
                    <a:pt x="859" y="1234"/>
                  </a:cubicBezTo>
                  <a:lnTo>
                    <a:pt x="877" y="1242"/>
                  </a:lnTo>
                  <a:lnTo>
                    <a:pt x="819" y="1372"/>
                  </a:lnTo>
                  <a:cubicBezTo>
                    <a:pt x="802" y="1411"/>
                    <a:pt x="776" y="1434"/>
                    <a:pt x="741" y="1439"/>
                  </a:cubicBezTo>
                  <a:cubicBezTo>
                    <a:pt x="735" y="1441"/>
                    <a:pt x="728" y="1441"/>
                    <a:pt x="721" y="1441"/>
                  </a:cubicBezTo>
                  <a:cubicBezTo>
                    <a:pt x="689" y="1441"/>
                    <a:pt x="644" y="1428"/>
                    <a:pt x="586" y="1402"/>
                  </a:cubicBezTo>
                  <a:cubicBezTo>
                    <a:pt x="515" y="1371"/>
                    <a:pt x="430" y="1314"/>
                    <a:pt x="330" y="1234"/>
                  </a:cubicBezTo>
                  <a:cubicBezTo>
                    <a:pt x="299" y="1208"/>
                    <a:pt x="281" y="1193"/>
                    <a:pt x="274" y="1190"/>
                  </a:cubicBezTo>
                  <a:cubicBezTo>
                    <a:pt x="270" y="1188"/>
                    <a:pt x="266" y="1188"/>
                    <a:pt x="262" y="1188"/>
                  </a:cubicBezTo>
                  <a:cubicBezTo>
                    <a:pt x="235" y="1188"/>
                    <a:pt x="193" y="1219"/>
                    <a:pt x="135" y="1282"/>
                  </a:cubicBezTo>
                  <a:cubicBezTo>
                    <a:pt x="68" y="1353"/>
                    <a:pt x="26" y="1408"/>
                    <a:pt x="10" y="1442"/>
                  </a:cubicBezTo>
                  <a:cubicBezTo>
                    <a:pt x="0" y="1467"/>
                    <a:pt x="10" y="1495"/>
                    <a:pt x="37" y="1534"/>
                  </a:cubicBezTo>
                  <a:cubicBezTo>
                    <a:pt x="102" y="1618"/>
                    <a:pt x="252" y="1714"/>
                    <a:pt x="489" y="1819"/>
                  </a:cubicBezTo>
                  <a:cubicBezTo>
                    <a:pt x="648" y="1890"/>
                    <a:pt x="789" y="1925"/>
                    <a:pt x="914" y="1925"/>
                  </a:cubicBezTo>
                  <a:cubicBezTo>
                    <a:pt x="964" y="1925"/>
                    <a:pt x="1012" y="1919"/>
                    <a:pt x="1058" y="1907"/>
                  </a:cubicBezTo>
                  <a:cubicBezTo>
                    <a:pt x="1214" y="1866"/>
                    <a:pt x="1333" y="1757"/>
                    <a:pt x="1412" y="1581"/>
                  </a:cubicBezTo>
                  <a:lnTo>
                    <a:pt x="1833" y="641"/>
                  </a:lnTo>
                  <a:cubicBezTo>
                    <a:pt x="1847" y="609"/>
                    <a:pt x="1856" y="585"/>
                    <a:pt x="1860" y="568"/>
                  </a:cubicBezTo>
                  <a:cubicBezTo>
                    <a:pt x="1865" y="551"/>
                    <a:pt x="1865" y="531"/>
                    <a:pt x="1860" y="508"/>
                  </a:cubicBezTo>
                  <a:cubicBezTo>
                    <a:pt x="1852" y="468"/>
                    <a:pt x="1799" y="427"/>
                    <a:pt x="1702" y="383"/>
                  </a:cubicBezTo>
                  <a:cubicBezTo>
                    <a:pt x="1559" y="320"/>
                    <a:pt x="1454" y="288"/>
                    <a:pt x="1386" y="288"/>
                  </a:cubicBezTo>
                  <a:cubicBezTo>
                    <a:pt x="1347" y="288"/>
                    <a:pt x="1319" y="298"/>
                    <a:pt x="1304" y="319"/>
                  </a:cubicBezTo>
                  <a:lnTo>
                    <a:pt x="1245" y="398"/>
                  </a:lnTo>
                  <a:lnTo>
                    <a:pt x="1226" y="389"/>
                  </a:lnTo>
                  <a:lnTo>
                    <a:pt x="1233" y="368"/>
                  </a:lnTo>
                  <a:cubicBezTo>
                    <a:pt x="1241" y="334"/>
                    <a:pt x="1234" y="287"/>
                    <a:pt x="1210" y="226"/>
                  </a:cubicBezTo>
                  <a:cubicBezTo>
                    <a:pt x="1198" y="199"/>
                    <a:pt x="1173" y="167"/>
                    <a:pt x="1139" y="134"/>
                  </a:cubicBezTo>
                  <a:cubicBezTo>
                    <a:pt x="1103" y="101"/>
                    <a:pt x="1052" y="71"/>
                    <a:pt x="988" y="42"/>
                  </a:cubicBezTo>
                  <a:cubicBezTo>
                    <a:pt x="926" y="15"/>
                    <a:pt x="862" y="0"/>
                    <a:pt x="7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497;p73">
              <a:extLst>
                <a:ext uri="{FF2B5EF4-FFF2-40B4-BE49-F238E27FC236}">
                  <a16:creationId xmlns:a16="http://schemas.microsoft.com/office/drawing/2014/main" id="{4D7C07B2-D5FF-4100-BBA9-B7E77C1ED139}"/>
                </a:ext>
              </a:extLst>
            </p:cNvPr>
            <p:cNvSpPr/>
            <p:nvPr/>
          </p:nvSpPr>
          <p:spPr>
            <a:xfrm>
              <a:off x="3865340" y="2043614"/>
              <a:ext cx="60682" cy="52662"/>
            </a:xfrm>
            <a:custGeom>
              <a:avLst/>
              <a:gdLst/>
              <a:ahLst/>
              <a:cxnLst/>
              <a:rect l="l" t="t" r="r" b="b"/>
              <a:pathLst>
                <a:path w="1816" h="1576" extrusionOk="0">
                  <a:moveTo>
                    <a:pt x="910" y="1"/>
                  </a:moveTo>
                  <a:cubicBezTo>
                    <a:pt x="855" y="1"/>
                    <a:pt x="801" y="15"/>
                    <a:pt x="748" y="45"/>
                  </a:cubicBezTo>
                  <a:cubicBezTo>
                    <a:pt x="696" y="72"/>
                    <a:pt x="659" y="97"/>
                    <a:pt x="638" y="120"/>
                  </a:cubicBezTo>
                  <a:cubicBezTo>
                    <a:pt x="616" y="142"/>
                    <a:pt x="586" y="176"/>
                    <a:pt x="548" y="225"/>
                  </a:cubicBezTo>
                  <a:cubicBezTo>
                    <a:pt x="512" y="273"/>
                    <a:pt x="488" y="329"/>
                    <a:pt x="481" y="390"/>
                  </a:cubicBezTo>
                  <a:cubicBezTo>
                    <a:pt x="475" y="452"/>
                    <a:pt x="483" y="508"/>
                    <a:pt x="507" y="556"/>
                  </a:cubicBezTo>
                  <a:cubicBezTo>
                    <a:pt x="532" y="605"/>
                    <a:pt x="562" y="652"/>
                    <a:pt x="597" y="698"/>
                  </a:cubicBezTo>
                  <a:cubicBezTo>
                    <a:pt x="633" y="744"/>
                    <a:pt x="668" y="784"/>
                    <a:pt x="704" y="819"/>
                  </a:cubicBezTo>
                  <a:cubicBezTo>
                    <a:pt x="739" y="853"/>
                    <a:pt x="765" y="887"/>
                    <a:pt x="783" y="918"/>
                  </a:cubicBezTo>
                  <a:cubicBezTo>
                    <a:pt x="800" y="950"/>
                    <a:pt x="801" y="974"/>
                    <a:pt x="786" y="993"/>
                  </a:cubicBezTo>
                  <a:cubicBezTo>
                    <a:pt x="776" y="1006"/>
                    <a:pt x="763" y="1013"/>
                    <a:pt x="748" y="1013"/>
                  </a:cubicBezTo>
                  <a:cubicBezTo>
                    <a:pt x="743" y="1013"/>
                    <a:pt x="738" y="1013"/>
                    <a:pt x="733" y="1011"/>
                  </a:cubicBezTo>
                  <a:cubicBezTo>
                    <a:pt x="711" y="1004"/>
                    <a:pt x="676" y="981"/>
                    <a:pt x="625" y="941"/>
                  </a:cubicBezTo>
                  <a:cubicBezTo>
                    <a:pt x="574" y="902"/>
                    <a:pt x="522" y="839"/>
                    <a:pt x="471" y="752"/>
                  </a:cubicBezTo>
                  <a:cubicBezTo>
                    <a:pt x="418" y="666"/>
                    <a:pt x="386" y="618"/>
                    <a:pt x="374" y="608"/>
                  </a:cubicBezTo>
                  <a:cubicBezTo>
                    <a:pt x="367" y="602"/>
                    <a:pt x="359" y="600"/>
                    <a:pt x="347" y="600"/>
                  </a:cubicBezTo>
                  <a:cubicBezTo>
                    <a:pt x="318" y="600"/>
                    <a:pt x="271" y="617"/>
                    <a:pt x="210" y="650"/>
                  </a:cubicBezTo>
                  <a:cubicBezTo>
                    <a:pt x="122" y="695"/>
                    <a:pt x="59" y="746"/>
                    <a:pt x="17" y="798"/>
                  </a:cubicBezTo>
                  <a:cubicBezTo>
                    <a:pt x="0" y="818"/>
                    <a:pt x="10" y="858"/>
                    <a:pt x="42" y="920"/>
                  </a:cubicBezTo>
                  <a:cubicBezTo>
                    <a:pt x="110" y="1040"/>
                    <a:pt x="249" y="1183"/>
                    <a:pt x="463" y="1352"/>
                  </a:cubicBezTo>
                  <a:cubicBezTo>
                    <a:pt x="653" y="1501"/>
                    <a:pt x="821" y="1576"/>
                    <a:pt x="966" y="1576"/>
                  </a:cubicBezTo>
                  <a:cubicBezTo>
                    <a:pt x="1095" y="1576"/>
                    <a:pt x="1206" y="1517"/>
                    <a:pt x="1300" y="1400"/>
                  </a:cubicBezTo>
                  <a:cubicBezTo>
                    <a:pt x="1358" y="1325"/>
                    <a:pt x="1389" y="1248"/>
                    <a:pt x="1390" y="1172"/>
                  </a:cubicBezTo>
                  <a:cubicBezTo>
                    <a:pt x="1391" y="1094"/>
                    <a:pt x="1374" y="1024"/>
                    <a:pt x="1336" y="964"/>
                  </a:cubicBezTo>
                  <a:cubicBezTo>
                    <a:pt x="1300" y="905"/>
                    <a:pt x="1259" y="851"/>
                    <a:pt x="1215" y="799"/>
                  </a:cubicBezTo>
                  <a:cubicBezTo>
                    <a:pt x="1172" y="748"/>
                    <a:pt x="1135" y="703"/>
                    <a:pt x="1106" y="665"/>
                  </a:cubicBezTo>
                  <a:cubicBezTo>
                    <a:pt x="1078" y="627"/>
                    <a:pt x="1069" y="598"/>
                    <a:pt x="1085" y="578"/>
                  </a:cubicBezTo>
                  <a:cubicBezTo>
                    <a:pt x="1095" y="565"/>
                    <a:pt x="1108" y="558"/>
                    <a:pt x="1123" y="558"/>
                  </a:cubicBezTo>
                  <a:cubicBezTo>
                    <a:pt x="1145" y="558"/>
                    <a:pt x="1171" y="571"/>
                    <a:pt x="1202" y="595"/>
                  </a:cubicBezTo>
                  <a:cubicBezTo>
                    <a:pt x="1236" y="621"/>
                    <a:pt x="1280" y="674"/>
                    <a:pt x="1332" y="752"/>
                  </a:cubicBezTo>
                  <a:cubicBezTo>
                    <a:pt x="1386" y="830"/>
                    <a:pt x="1423" y="877"/>
                    <a:pt x="1444" y="894"/>
                  </a:cubicBezTo>
                  <a:cubicBezTo>
                    <a:pt x="1450" y="899"/>
                    <a:pt x="1459" y="901"/>
                    <a:pt x="1472" y="901"/>
                  </a:cubicBezTo>
                  <a:cubicBezTo>
                    <a:pt x="1501" y="901"/>
                    <a:pt x="1546" y="888"/>
                    <a:pt x="1607" y="862"/>
                  </a:cubicBezTo>
                  <a:cubicBezTo>
                    <a:pt x="1695" y="824"/>
                    <a:pt x="1758" y="780"/>
                    <a:pt x="1798" y="731"/>
                  </a:cubicBezTo>
                  <a:cubicBezTo>
                    <a:pt x="1815" y="707"/>
                    <a:pt x="1813" y="672"/>
                    <a:pt x="1791" y="622"/>
                  </a:cubicBezTo>
                  <a:cubicBezTo>
                    <a:pt x="1779" y="594"/>
                    <a:pt x="1759" y="561"/>
                    <a:pt x="1732" y="526"/>
                  </a:cubicBezTo>
                  <a:cubicBezTo>
                    <a:pt x="1705" y="490"/>
                    <a:pt x="1664" y="446"/>
                    <a:pt x="1609" y="393"/>
                  </a:cubicBezTo>
                  <a:cubicBezTo>
                    <a:pt x="1553" y="340"/>
                    <a:pt x="1483" y="278"/>
                    <a:pt x="1393" y="209"/>
                  </a:cubicBezTo>
                  <a:cubicBezTo>
                    <a:pt x="1304" y="140"/>
                    <a:pt x="1214" y="87"/>
                    <a:pt x="1126" y="52"/>
                  </a:cubicBezTo>
                  <a:cubicBezTo>
                    <a:pt x="1038" y="19"/>
                    <a:pt x="965" y="1"/>
                    <a:pt x="9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498;p73">
              <a:extLst>
                <a:ext uri="{FF2B5EF4-FFF2-40B4-BE49-F238E27FC236}">
                  <a16:creationId xmlns:a16="http://schemas.microsoft.com/office/drawing/2014/main" id="{6F1CAEFC-2479-4736-9E05-579EB346EF85}"/>
                </a:ext>
              </a:extLst>
            </p:cNvPr>
            <p:cNvSpPr/>
            <p:nvPr/>
          </p:nvSpPr>
          <p:spPr>
            <a:xfrm>
              <a:off x="3840512" y="2195823"/>
              <a:ext cx="49621" cy="53464"/>
            </a:xfrm>
            <a:custGeom>
              <a:avLst/>
              <a:gdLst/>
              <a:ahLst/>
              <a:cxnLst/>
              <a:rect l="l" t="t" r="r" b="b"/>
              <a:pathLst>
                <a:path w="1485" h="1600" extrusionOk="0">
                  <a:moveTo>
                    <a:pt x="539" y="0"/>
                  </a:moveTo>
                  <a:cubicBezTo>
                    <a:pt x="482" y="0"/>
                    <a:pt x="424" y="12"/>
                    <a:pt x="370" y="37"/>
                  </a:cubicBezTo>
                  <a:lnTo>
                    <a:pt x="301" y="68"/>
                  </a:lnTo>
                  <a:cubicBezTo>
                    <a:pt x="90" y="164"/>
                    <a:pt x="1" y="416"/>
                    <a:pt x="103" y="624"/>
                  </a:cubicBezTo>
                  <a:lnTo>
                    <a:pt x="472" y="1371"/>
                  </a:lnTo>
                  <a:cubicBezTo>
                    <a:pt x="544" y="1515"/>
                    <a:pt x="689" y="1599"/>
                    <a:pt x="840" y="1599"/>
                  </a:cubicBezTo>
                  <a:cubicBezTo>
                    <a:pt x="905" y="1599"/>
                    <a:pt x="972" y="1583"/>
                    <a:pt x="1034" y="1550"/>
                  </a:cubicBezTo>
                  <a:lnTo>
                    <a:pt x="1216" y="1451"/>
                  </a:lnTo>
                  <a:cubicBezTo>
                    <a:pt x="1403" y="1348"/>
                    <a:pt x="1485" y="1118"/>
                    <a:pt x="1396" y="924"/>
                  </a:cubicBezTo>
                  <a:cubicBezTo>
                    <a:pt x="1245" y="599"/>
                    <a:pt x="1007" y="311"/>
                    <a:pt x="837" y="129"/>
                  </a:cubicBezTo>
                  <a:cubicBezTo>
                    <a:pt x="758" y="45"/>
                    <a:pt x="649" y="0"/>
                    <a:pt x="5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499;p73">
              <a:extLst>
                <a:ext uri="{FF2B5EF4-FFF2-40B4-BE49-F238E27FC236}">
                  <a16:creationId xmlns:a16="http://schemas.microsoft.com/office/drawing/2014/main" id="{79B2E0CE-6A51-403A-B97F-B9EA9DC6BCF3}"/>
                </a:ext>
              </a:extLst>
            </p:cNvPr>
            <p:cNvSpPr/>
            <p:nvPr/>
          </p:nvSpPr>
          <p:spPr>
            <a:xfrm>
              <a:off x="3855048" y="2265896"/>
              <a:ext cx="36155" cy="73713"/>
            </a:xfrm>
            <a:custGeom>
              <a:avLst/>
              <a:gdLst/>
              <a:ahLst/>
              <a:cxnLst/>
              <a:rect l="l" t="t" r="r" b="b"/>
              <a:pathLst>
                <a:path w="1082" h="2206" extrusionOk="0">
                  <a:moveTo>
                    <a:pt x="393" y="1"/>
                  </a:moveTo>
                  <a:cubicBezTo>
                    <a:pt x="218" y="1"/>
                    <a:pt x="74" y="140"/>
                    <a:pt x="66" y="314"/>
                  </a:cubicBezTo>
                  <a:lnTo>
                    <a:pt x="7" y="1833"/>
                  </a:lnTo>
                  <a:cubicBezTo>
                    <a:pt x="0" y="2002"/>
                    <a:pt x="125" y="2149"/>
                    <a:pt x="294" y="2170"/>
                  </a:cubicBezTo>
                  <a:lnTo>
                    <a:pt x="551" y="2203"/>
                  </a:lnTo>
                  <a:cubicBezTo>
                    <a:pt x="566" y="2205"/>
                    <a:pt x="580" y="2206"/>
                    <a:pt x="594" y="2206"/>
                  </a:cubicBezTo>
                  <a:cubicBezTo>
                    <a:pt x="761" y="2206"/>
                    <a:pt x="903" y="2078"/>
                    <a:pt x="918" y="1908"/>
                  </a:cubicBezTo>
                  <a:lnTo>
                    <a:pt x="1063" y="359"/>
                  </a:lnTo>
                  <a:cubicBezTo>
                    <a:pt x="1082" y="166"/>
                    <a:pt x="930" y="1"/>
                    <a:pt x="7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0" name="Imagen 149">
            <a:hlinkClick r:id="rId3"/>
            <a:extLst>
              <a:ext uri="{FF2B5EF4-FFF2-40B4-BE49-F238E27FC236}">
                <a16:creationId xmlns:a16="http://schemas.microsoft.com/office/drawing/2014/main" id="{BD9EC27A-0D17-424E-B31A-D96D0F47B797}"/>
              </a:ext>
            </a:extLst>
          </p:cNvPr>
          <p:cNvPicPr>
            <a:picLocks noChangeAspect="1"/>
          </p:cNvPicPr>
          <p:nvPr/>
        </p:nvPicPr>
        <p:blipFill>
          <a:blip r:embed="rId4"/>
          <a:stretch>
            <a:fillRect/>
          </a:stretch>
        </p:blipFill>
        <p:spPr>
          <a:xfrm>
            <a:off x="0" y="4793067"/>
            <a:ext cx="367038" cy="3670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sp>
        <p:nvSpPr>
          <p:cNvPr id="1965" name="Google Shape;1965;p54"/>
          <p:cNvSpPr txBox="1">
            <a:spLocks noGrp="1"/>
          </p:cNvSpPr>
          <p:nvPr>
            <p:ph type="title"/>
          </p:nvPr>
        </p:nvSpPr>
        <p:spPr>
          <a:xfrm>
            <a:off x="726307" y="903970"/>
            <a:ext cx="6909993" cy="564300"/>
          </a:xfrm>
          <a:prstGeom prst="rect">
            <a:avLst/>
          </a:prstGeom>
        </p:spPr>
        <p:txBody>
          <a:bodyPr spcFirstLastPara="1" wrap="square" lIns="91425" tIns="91425" rIns="91425" bIns="91425" anchor="ctr" anchorCtr="0">
            <a:noAutofit/>
          </a:bodyPr>
          <a:lstStyle/>
          <a:p>
            <a:r>
              <a:rPr lang="es-MX" sz="2800" dirty="0"/>
              <a:t>Selección de contenidos relevantes</a:t>
            </a:r>
          </a:p>
        </p:txBody>
      </p:sp>
      <p:sp>
        <p:nvSpPr>
          <p:cNvPr id="1966" name="Google Shape;1966;p54"/>
          <p:cNvSpPr txBox="1">
            <a:spLocks noGrp="1"/>
          </p:cNvSpPr>
          <p:nvPr>
            <p:ph type="subTitle" idx="1"/>
          </p:nvPr>
        </p:nvSpPr>
        <p:spPr>
          <a:xfrm rot="-218">
            <a:off x="726374" y="1468441"/>
            <a:ext cx="6184089" cy="21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La selección de contenidos relevantes implica elegir los aprendizajes más significativos para los estudiantes, considerando su contexto, intereses y necesidades. Esto permite conectar la enseñanza con su realidad, promoviendo un aprendizaje más útil y significativo.</a:t>
            </a:r>
            <a:endParaRPr dirty="0"/>
          </a:p>
        </p:txBody>
      </p:sp>
      <p:grpSp>
        <p:nvGrpSpPr>
          <p:cNvPr id="1967" name="Google Shape;1967;p54"/>
          <p:cNvGrpSpPr/>
          <p:nvPr/>
        </p:nvGrpSpPr>
        <p:grpSpPr>
          <a:xfrm>
            <a:off x="5997037" y="357840"/>
            <a:ext cx="380623" cy="505928"/>
            <a:chOff x="5382225" y="1510350"/>
            <a:chExt cx="54075" cy="71875"/>
          </a:xfrm>
        </p:grpSpPr>
        <p:sp>
          <p:nvSpPr>
            <p:cNvPr id="1968" name="Google Shape;1968;p54"/>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54"/>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0" name="Google Shape;1970;p54"/>
          <p:cNvSpPr/>
          <p:nvPr/>
        </p:nvSpPr>
        <p:spPr>
          <a:xfrm>
            <a:off x="5992212" y="288685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54"/>
          <p:cNvSpPr/>
          <p:nvPr/>
        </p:nvSpPr>
        <p:spPr>
          <a:xfrm>
            <a:off x="7074525" y="2190213"/>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54"/>
          <p:cNvSpPr/>
          <p:nvPr/>
        </p:nvSpPr>
        <p:spPr>
          <a:xfrm>
            <a:off x="4958575" y="1123762"/>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 name="Imagen 67">
            <a:hlinkClick r:id="rId3"/>
            <a:extLst>
              <a:ext uri="{FF2B5EF4-FFF2-40B4-BE49-F238E27FC236}">
                <a16:creationId xmlns:a16="http://schemas.microsoft.com/office/drawing/2014/main" id="{78791A72-4213-4E94-BFB7-5A307895BB46}"/>
              </a:ext>
            </a:extLst>
          </p:cNvPr>
          <p:cNvPicPr>
            <a:picLocks noChangeAspect="1"/>
          </p:cNvPicPr>
          <p:nvPr/>
        </p:nvPicPr>
        <p:blipFill>
          <a:blip r:embed="rId4"/>
          <a:stretch>
            <a:fillRect/>
          </a:stretch>
        </p:blipFill>
        <p:spPr>
          <a:xfrm>
            <a:off x="0" y="4793067"/>
            <a:ext cx="367038" cy="367038"/>
          </a:xfrm>
          <a:prstGeom prst="rect">
            <a:avLst/>
          </a:prstGeom>
        </p:spPr>
      </p:pic>
      <p:pic>
        <p:nvPicPr>
          <p:cNvPr id="3" name="Imagen 2">
            <a:extLst>
              <a:ext uri="{FF2B5EF4-FFF2-40B4-BE49-F238E27FC236}">
                <a16:creationId xmlns:a16="http://schemas.microsoft.com/office/drawing/2014/main" id="{088D1F24-381D-4687-AD95-2A791A177A1C}"/>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200000"/>
                    </a14:imgEffect>
                  </a14:imgLayer>
                </a14:imgProps>
              </a:ext>
            </a:extLst>
          </a:blip>
          <a:srcRect b="15707"/>
          <a:stretch/>
        </p:blipFill>
        <p:spPr>
          <a:xfrm>
            <a:off x="2036535" y="2468380"/>
            <a:ext cx="3955677" cy="2691726"/>
          </a:xfrm>
          <a:prstGeom prst="rect">
            <a:avLst/>
          </a:prstGeom>
        </p:spPr>
      </p:pic>
    </p:spTree>
    <p:extLst>
      <p:ext uri="{BB962C8B-B14F-4D97-AF65-F5344CB8AC3E}">
        <p14:creationId xmlns:p14="http://schemas.microsoft.com/office/powerpoint/2010/main" val="2701734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sp>
        <p:nvSpPr>
          <p:cNvPr id="1965" name="Google Shape;1965;p54"/>
          <p:cNvSpPr txBox="1">
            <a:spLocks noGrp="1"/>
          </p:cNvSpPr>
          <p:nvPr>
            <p:ph type="title"/>
          </p:nvPr>
        </p:nvSpPr>
        <p:spPr>
          <a:xfrm>
            <a:off x="719932" y="1090348"/>
            <a:ext cx="6909993"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MX" sz="2800" dirty="0"/>
              <a:t>Enfoque interdisciplinario para una enseñanza significativa</a:t>
            </a:r>
            <a:endParaRPr lang="es-MX" sz="5400" dirty="0"/>
          </a:p>
        </p:txBody>
      </p:sp>
      <p:sp>
        <p:nvSpPr>
          <p:cNvPr id="1966" name="Google Shape;1966;p54"/>
          <p:cNvSpPr txBox="1">
            <a:spLocks noGrp="1"/>
          </p:cNvSpPr>
          <p:nvPr>
            <p:ph type="subTitle" idx="1"/>
          </p:nvPr>
        </p:nvSpPr>
        <p:spPr>
          <a:xfrm rot="-218">
            <a:off x="718290" y="1993804"/>
            <a:ext cx="4737900" cy="21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El enfoque interdisciplinario conecta distintos campos de conocimiento para abordar temas de manera integral. Esto permite que los estudiantes relacionen aprendizajes de diferentes áreas, haciendo que la enseñanza sea más significativa y aplicable a su vida cotidiana.</a:t>
            </a:r>
            <a:endParaRPr dirty="0"/>
          </a:p>
        </p:txBody>
      </p:sp>
      <p:grpSp>
        <p:nvGrpSpPr>
          <p:cNvPr id="1967" name="Google Shape;1967;p54"/>
          <p:cNvGrpSpPr/>
          <p:nvPr/>
        </p:nvGrpSpPr>
        <p:grpSpPr>
          <a:xfrm>
            <a:off x="5997037" y="357840"/>
            <a:ext cx="380623" cy="505928"/>
            <a:chOff x="5382225" y="1510350"/>
            <a:chExt cx="54075" cy="71875"/>
          </a:xfrm>
        </p:grpSpPr>
        <p:sp>
          <p:nvSpPr>
            <p:cNvPr id="1968" name="Google Shape;1968;p54"/>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54"/>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0" name="Google Shape;1970;p54"/>
          <p:cNvSpPr/>
          <p:nvPr/>
        </p:nvSpPr>
        <p:spPr>
          <a:xfrm>
            <a:off x="5992212" y="2886850"/>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54"/>
          <p:cNvSpPr/>
          <p:nvPr/>
        </p:nvSpPr>
        <p:spPr>
          <a:xfrm>
            <a:off x="7074525" y="2190213"/>
            <a:ext cx="217898" cy="25732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54"/>
          <p:cNvSpPr/>
          <p:nvPr/>
        </p:nvSpPr>
        <p:spPr>
          <a:xfrm>
            <a:off x="4958575" y="1123762"/>
            <a:ext cx="153048" cy="1807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2362;p59">
            <a:extLst>
              <a:ext uri="{FF2B5EF4-FFF2-40B4-BE49-F238E27FC236}">
                <a16:creationId xmlns:a16="http://schemas.microsoft.com/office/drawing/2014/main" id="{7A947FE3-6118-49F1-8D05-3FE4F232DBB3}"/>
              </a:ext>
            </a:extLst>
          </p:cNvPr>
          <p:cNvGrpSpPr/>
          <p:nvPr/>
        </p:nvGrpSpPr>
        <p:grpSpPr>
          <a:xfrm rot="2576083">
            <a:off x="5611082" y="3200277"/>
            <a:ext cx="1308621" cy="1827553"/>
            <a:chOff x="5543700" y="1778175"/>
            <a:chExt cx="396425" cy="512275"/>
          </a:xfrm>
        </p:grpSpPr>
        <p:sp>
          <p:nvSpPr>
            <p:cNvPr id="42" name="Google Shape;2363;p59">
              <a:extLst>
                <a:ext uri="{FF2B5EF4-FFF2-40B4-BE49-F238E27FC236}">
                  <a16:creationId xmlns:a16="http://schemas.microsoft.com/office/drawing/2014/main" id="{DDD94758-C169-4610-BE89-5F834CD71BF7}"/>
                </a:ext>
              </a:extLst>
            </p:cNvPr>
            <p:cNvSpPr/>
            <p:nvPr/>
          </p:nvSpPr>
          <p:spPr>
            <a:xfrm>
              <a:off x="5757250" y="1784975"/>
              <a:ext cx="176150" cy="157550"/>
            </a:xfrm>
            <a:custGeom>
              <a:avLst/>
              <a:gdLst/>
              <a:ahLst/>
              <a:cxnLst/>
              <a:rect l="l" t="t" r="r" b="b"/>
              <a:pathLst>
                <a:path w="7046" h="6302" extrusionOk="0">
                  <a:moveTo>
                    <a:pt x="1929" y="0"/>
                  </a:moveTo>
                  <a:lnTo>
                    <a:pt x="0" y="3392"/>
                  </a:lnTo>
                  <a:lnTo>
                    <a:pt x="5117" y="6301"/>
                  </a:lnTo>
                  <a:lnTo>
                    <a:pt x="7046" y="2909"/>
                  </a:lnTo>
                  <a:lnTo>
                    <a:pt x="19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364;p59">
              <a:extLst>
                <a:ext uri="{FF2B5EF4-FFF2-40B4-BE49-F238E27FC236}">
                  <a16:creationId xmlns:a16="http://schemas.microsoft.com/office/drawing/2014/main" id="{82C3B328-AF35-4839-93E4-1949F9A52288}"/>
                </a:ext>
              </a:extLst>
            </p:cNvPr>
            <p:cNvSpPr/>
            <p:nvPr/>
          </p:nvSpPr>
          <p:spPr>
            <a:xfrm>
              <a:off x="5795500" y="1833000"/>
              <a:ext cx="43125" cy="34800"/>
            </a:xfrm>
            <a:custGeom>
              <a:avLst/>
              <a:gdLst/>
              <a:ahLst/>
              <a:cxnLst/>
              <a:rect l="l" t="t" r="r" b="b"/>
              <a:pathLst>
                <a:path w="1725" h="1392" extrusionOk="0">
                  <a:moveTo>
                    <a:pt x="347" y="0"/>
                  </a:moveTo>
                  <a:lnTo>
                    <a:pt x="1" y="608"/>
                  </a:lnTo>
                  <a:lnTo>
                    <a:pt x="1379" y="1391"/>
                  </a:lnTo>
                  <a:lnTo>
                    <a:pt x="1724" y="783"/>
                  </a:lnTo>
                  <a:lnTo>
                    <a:pt x="3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365;p59">
              <a:extLst>
                <a:ext uri="{FF2B5EF4-FFF2-40B4-BE49-F238E27FC236}">
                  <a16:creationId xmlns:a16="http://schemas.microsoft.com/office/drawing/2014/main" id="{A690075D-8981-4CE3-A522-61C5D7A95973}"/>
                </a:ext>
              </a:extLst>
            </p:cNvPr>
            <p:cNvSpPr/>
            <p:nvPr/>
          </p:nvSpPr>
          <p:spPr>
            <a:xfrm>
              <a:off x="5851825" y="1864775"/>
              <a:ext cx="43100" cy="34825"/>
            </a:xfrm>
            <a:custGeom>
              <a:avLst/>
              <a:gdLst/>
              <a:ahLst/>
              <a:cxnLst/>
              <a:rect l="l" t="t" r="r" b="b"/>
              <a:pathLst>
                <a:path w="1724" h="1393" extrusionOk="0">
                  <a:moveTo>
                    <a:pt x="346" y="0"/>
                  </a:moveTo>
                  <a:lnTo>
                    <a:pt x="0" y="609"/>
                  </a:lnTo>
                  <a:lnTo>
                    <a:pt x="1378" y="1392"/>
                  </a:lnTo>
                  <a:lnTo>
                    <a:pt x="1724" y="783"/>
                  </a:lnTo>
                  <a:lnTo>
                    <a:pt x="3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366;p59">
              <a:extLst>
                <a:ext uri="{FF2B5EF4-FFF2-40B4-BE49-F238E27FC236}">
                  <a16:creationId xmlns:a16="http://schemas.microsoft.com/office/drawing/2014/main" id="{E903D7B0-D4EB-4439-9C89-A32D14CB8CB2}"/>
                </a:ext>
              </a:extLst>
            </p:cNvPr>
            <p:cNvSpPr/>
            <p:nvPr/>
          </p:nvSpPr>
          <p:spPr>
            <a:xfrm>
              <a:off x="5757025" y="1850925"/>
              <a:ext cx="138750" cy="91700"/>
            </a:xfrm>
            <a:custGeom>
              <a:avLst/>
              <a:gdLst/>
              <a:ahLst/>
              <a:cxnLst/>
              <a:rect l="l" t="t" r="r" b="b"/>
              <a:pathLst>
                <a:path w="5550" h="3668" extrusionOk="0">
                  <a:moveTo>
                    <a:pt x="432" y="1"/>
                  </a:moveTo>
                  <a:lnTo>
                    <a:pt x="1" y="758"/>
                  </a:lnTo>
                  <a:lnTo>
                    <a:pt x="5118" y="3667"/>
                  </a:lnTo>
                  <a:lnTo>
                    <a:pt x="5549" y="2910"/>
                  </a:lnTo>
                  <a:lnTo>
                    <a:pt x="432" y="1"/>
                  </a:lnTo>
                  <a:close/>
                </a:path>
              </a:pathLst>
            </a:custGeom>
            <a:solidFill>
              <a:srgbClr val="9EA2E0">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367;p59">
              <a:extLst>
                <a:ext uri="{FF2B5EF4-FFF2-40B4-BE49-F238E27FC236}">
                  <a16:creationId xmlns:a16="http://schemas.microsoft.com/office/drawing/2014/main" id="{1F6D02FB-15D8-4533-A552-6FE59CCF20A9}"/>
                </a:ext>
              </a:extLst>
            </p:cNvPr>
            <p:cNvSpPr/>
            <p:nvPr/>
          </p:nvSpPr>
          <p:spPr>
            <a:xfrm>
              <a:off x="5750150" y="1778175"/>
              <a:ext cx="189975" cy="171400"/>
            </a:xfrm>
            <a:custGeom>
              <a:avLst/>
              <a:gdLst/>
              <a:ahLst/>
              <a:cxnLst/>
              <a:rect l="l" t="t" r="r" b="b"/>
              <a:pathLst>
                <a:path w="7599" h="6856" extrusionOk="0">
                  <a:moveTo>
                    <a:pt x="2280" y="553"/>
                  </a:moveTo>
                  <a:lnTo>
                    <a:pt x="7045" y="3260"/>
                  </a:lnTo>
                  <a:lnTo>
                    <a:pt x="5316" y="6300"/>
                  </a:lnTo>
                  <a:lnTo>
                    <a:pt x="552" y="3592"/>
                  </a:lnTo>
                  <a:lnTo>
                    <a:pt x="2280" y="553"/>
                  </a:lnTo>
                  <a:close/>
                  <a:moveTo>
                    <a:pt x="2129" y="1"/>
                  </a:moveTo>
                  <a:lnTo>
                    <a:pt x="0" y="3746"/>
                  </a:lnTo>
                  <a:lnTo>
                    <a:pt x="5470" y="6855"/>
                  </a:lnTo>
                  <a:lnTo>
                    <a:pt x="7598" y="3110"/>
                  </a:lnTo>
                  <a:lnTo>
                    <a:pt x="21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368;p59">
              <a:extLst>
                <a:ext uri="{FF2B5EF4-FFF2-40B4-BE49-F238E27FC236}">
                  <a16:creationId xmlns:a16="http://schemas.microsoft.com/office/drawing/2014/main" id="{6CC5E021-D84C-4AE2-AABF-BC97B6FBA8CC}"/>
                </a:ext>
              </a:extLst>
            </p:cNvPr>
            <p:cNvSpPr/>
            <p:nvPr/>
          </p:nvSpPr>
          <p:spPr>
            <a:xfrm>
              <a:off x="5549250" y="1858025"/>
              <a:ext cx="355600" cy="427275"/>
            </a:xfrm>
            <a:custGeom>
              <a:avLst/>
              <a:gdLst/>
              <a:ahLst/>
              <a:cxnLst/>
              <a:rect l="l" t="t" r="r" b="b"/>
              <a:pathLst>
                <a:path w="14224" h="17091" extrusionOk="0">
                  <a:moveTo>
                    <a:pt x="7478" y="1"/>
                  </a:moveTo>
                  <a:lnTo>
                    <a:pt x="1060" y="11294"/>
                  </a:lnTo>
                  <a:cubicBezTo>
                    <a:pt x="0" y="13156"/>
                    <a:pt x="652" y="15524"/>
                    <a:pt x="2515" y="16583"/>
                  </a:cubicBezTo>
                  <a:cubicBezTo>
                    <a:pt x="3120" y="16927"/>
                    <a:pt x="3779" y="17091"/>
                    <a:pt x="4429" y="17091"/>
                  </a:cubicBezTo>
                  <a:cubicBezTo>
                    <a:pt x="5779" y="17091"/>
                    <a:pt x="7090" y="16385"/>
                    <a:pt x="7805" y="15128"/>
                  </a:cubicBezTo>
                  <a:lnTo>
                    <a:pt x="14223" y="3835"/>
                  </a:lnTo>
                  <a:lnTo>
                    <a:pt x="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369;p59">
              <a:extLst>
                <a:ext uri="{FF2B5EF4-FFF2-40B4-BE49-F238E27FC236}">
                  <a16:creationId xmlns:a16="http://schemas.microsoft.com/office/drawing/2014/main" id="{98AAEA78-CDE0-4A4B-8677-CCDB211FAEA8}"/>
                </a:ext>
              </a:extLst>
            </p:cNvPr>
            <p:cNvSpPr/>
            <p:nvPr/>
          </p:nvSpPr>
          <p:spPr>
            <a:xfrm>
              <a:off x="5612600" y="1906250"/>
              <a:ext cx="292250" cy="379025"/>
            </a:xfrm>
            <a:custGeom>
              <a:avLst/>
              <a:gdLst/>
              <a:ahLst/>
              <a:cxnLst/>
              <a:rect l="l" t="t" r="r" b="b"/>
              <a:pathLst>
                <a:path w="11690" h="15161" extrusionOk="0">
                  <a:moveTo>
                    <a:pt x="8337" y="0"/>
                  </a:moveTo>
                  <a:lnTo>
                    <a:pt x="1" y="14664"/>
                  </a:lnTo>
                  <a:cubicBezTo>
                    <a:pt x="601" y="15001"/>
                    <a:pt x="1252" y="15161"/>
                    <a:pt x="1895" y="15161"/>
                  </a:cubicBezTo>
                  <a:cubicBezTo>
                    <a:pt x="3245" y="15161"/>
                    <a:pt x="4556" y="14455"/>
                    <a:pt x="5271" y="13199"/>
                  </a:cubicBezTo>
                  <a:lnTo>
                    <a:pt x="11689" y="1906"/>
                  </a:lnTo>
                  <a:lnTo>
                    <a:pt x="83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370;p59">
              <a:extLst>
                <a:ext uri="{FF2B5EF4-FFF2-40B4-BE49-F238E27FC236}">
                  <a16:creationId xmlns:a16="http://schemas.microsoft.com/office/drawing/2014/main" id="{F4533E05-CDC2-46D2-8544-6A5557FD4AA1}"/>
                </a:ext>
              </a:extLst>
            </p:cNvPr>
            <p:cNvSpPr/>
            <p:nvPr/>
          </p:nvSpPr>
          <p:spPr>
            <a:xfrm>
              <a:off x="5604750" y="1945300"/>
              <a:ext cx="297100" cy="336300"/>
            </a:xfrm>
            <a:custGeom>
              <a:avLst/>
              <a:gdLst/>
              <a:ahLst/>
              <a:cxnLst/>
              <a:rect l="l" t="t" r="r" b="b"/>
              <a:pathLst>
                <a:path w="11884" h="13452" extrusionOk="0">
                  <a:moveTo>
                    <a:pt x="11531" y="1"/>
                  </a:moveTo>
                  <a:lnTo>
                    <a:pt x="5217" y="11107"/>
                  </a:lnTo>
                  <a:cubicBezTo>
                    <a:pt x="4675" y="12063"/>
                    <a:pt x="3898" y="12695"/>
                    <a:pt x="2972" y="12938"/>
                  </a:cubicBezTo>
                  <a:cubicBezTo>
                    <a:pt x="2698" y="13010"/>
                    <a:pt x="2416" y="13045"/>
                    <a:pt x="2133" y="13045"/>
                  </a:cubicBezTo>
                  <a:cubicBezTo>
                    <a:pt x="1481" y="13045"/>
                    <a:pt x="819" y="12857"/>
                    <a:pt x="210" y="12490"/>
                  </a:cubicBezTo>
                  <a:lnTo>
                    <a:pt x="0" y="12838"/>
                  </a:lnTo>
                  <a:cubicBezTo>
                    <a:pt x="34" y="12858"/>
                    <a:pt x="65" y="12876"/>
                    <a:pt x="98" y="12895"/>
                  </a:cubicBezTo>
                  <a:cubicBezTo>
                    <a:pt x="746" y="13263"/>
                    <a:pt x="1443" y="13452"/>
                    <a:pt x="2133" y="13452"/>
                  </a:cubicBezTo>
                  <a:cubicBezTo>
                    <a:pt x="2451" y="13452"/>
                    <a:pt x="2767" y="13412"/>
                    <a:pt x="3075" y="13330"/>
                  </a:cubicBezTo>
                  <a:cubicBezTo>
                    <a:pt x="4109" y="13059"/>
                    <a:pt x="4971" y="12360"/>
                    <a:pt x="5570" y="11308"/>
                  </a:cubicBezTo>
                  <a:lnTo>
                    <a:pt x="11883" y="201"/>
                  </a:lnTo>
                  <a:lnTo>
                    <a:pt x="11531" y="1"/>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371;p59">
              <a:extLst>
                <a:ext uri="{FF2B5EF4-FFF2-40B4-BE49-F238E27FC236}">
                  <a16:creationId xmlns:a16="http://schemas.microsoft.com/office/drawing/2014/main" id="{CC10EABF-ADAD-4563-BB27-65D9B4071F00}"/>
                </a:ext>
              </a:extLst>
            </p:cNvPr>
            <p:cNvSpPr/>
            <p:nvPr/>
          </p:nvSpPr>
          <p:spPr>
            <a:xfrm>
              <a:off x="5817025" y="1952675"/>
              <a:ext cx="64825" cy="42850"/>
            </a:xfrm>
            <a:custGeom>
              <a:avLst/>
              <a:gdLst/>
              <a:ahLst/>
              <a:cxnLst/>
              <a:rect l="l" t="t" r="r" b="b"/>
              <a:pathLst>
                <a:path w="2593" h="1714" extrusionOk="0">
                  <a:moveTo>
                    <a:pt x="201" y="0"/>
                  </a:moveTo>
                  <a:lnTo>
                    <a:pt x="0" y="354"/>
                  </a:lnTo>
                  <a:lnTo>
                    <a:pt x="2392" y="1713"/>
                  </a:lnTo>
                  <a:lnTo>
                    <a:pt x="2593" y="1360"/>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372;p59">
              <a:extLst>
                <a:ext uri="{FF2B5EF4-FFF2-40B4-BE49-F238E27FC236}">
                  <a16:creationId xmlns:a16="http://schemas.microsoft.com/office/drawing/2014/main" id="{6EE664DC-F89B-4525-BCCC-B1C2E98589B0}"/>
                </a:ext>
              </a:extLst>
            </p:cNvPr>
            <p:cNvSpPr/>
            <p:nvPr/>
          </p:nvSpPr>
          <p:spPr>
            <a:xfrm>
              <a:off x="5834350" y="1922175"/>
              <a:ext cx="64850" cy="42850"/>
            </a:xfrm>
            <a:custGeom>
              <a:avLst/>
              <a:gdLst/>
              <a:ahLst/>
              <a:cxnLst/>
              <a:rect l="l" t="t" r="r" b="b"/>
              <a:pathLst>
                <a:path w="2594" h="1714" extrusionOk="0">
                  <a:moveTo>
                    <a:pt x="202" y="1"/>
                  </a:moveTo>
                  <a:lnTo>
                    <a:pt x="1" y="353"/>
                  </a:lnTo>
                  <a:lnTo>
                    <a:pt x="2392" y="1714"/>
                  </a:lnTo>
                  <a:lnTo>
                    <a:pt x="2593" y="1360"/>
                  </a:lnTo>
                  <a:lnTo>
                    <a:pt x="2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373;p59">
              <a:extLst>
                <a:ext uri="{FF2B5EF4-FFF2-40B4-BE49-F238E27FC236}">
                  <a16:creationId xmlns:a16="http://schemas.microsoft.com/office/drawing/2014/main" id="{58F80E7B-86B4-4A50-9B0D-1ABCFB4CE63C}"/>
                </a:ext>
              </a:extLst>
            </p:cNvPr>
            <p:cNvSpPr/>
            <p:nvPr/>
          </p:nvSpPr>
          <p:spPr>
            <a:xfrm>
              <a:off x="5811850" y="1961675"/>
              <a:ext cx="64825" cy="42825"/>
            </a:xfrm>
            <a:custGeom>
              <a:avLst/>
              <a:gdLst/>
              <a:ahLst/>
              <a:cxnLst/>
              <a:rect l="l" t="t" r="r" b="b"/>
              <a:pathLst>
                <a:path w="2593" h="1713" extrusionOk="0">
                  <a:moveTo>
                    <a:pt x="200" y="0"/>
                  </a:moveTo>
                  <a:lnTo>
                    <a:pt x="0" y="353"/>
                  </a:lnTo>
                  <a:lnTo>
                    <a:pt x="2393" y="1713"/>
                  </a:lnTo>
                  <a:lnTo>
                    <a:pt x="2593" y="1360"/>
                  </a:lnTo>
                  <a:lnTo>
                    <a:pt x="200" y="0"/>
                  </a:ln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374;p59">
              <a:extLst>
                <a:ext uri="{FF2B5EF4-FFF2-40B4-BE49-F238E27FC236}">
                  <a16:creationId xmlns:a16="http://schemas.microsoft.com/office/drawing/2014/main" id="{8B277DC5-571C-4A5A-B708-B1782EC7C042}"/>
                </a:ext>
              </a:extLst>
            </p:cNvPr>
            <p:cNvSpPr/>
            <p:nvPr/>
          </p:nvSpPr>
          <p:spPr>
            <a:xfrm>
              <a:off x="5715375" y="1894975"/>
              <a:ext cx="64825" cy="42825"/>
            </a:xfrm>
            <a:custGeom>
              <a:avLst/>
              <a:gdLst/>
              <a:ahLst/>
              <a:cxnLst/>
              <a:rect l="l" t="t" r="r" b="b"/>
              <a:pathLst>
                <a:path w="2593" h="1713" extrusionOk="0">
                  <a:moveTo>
                    <a:pt x="201" y="0"/>
                  </a:moveTo>
                  <a:lnTo>
                    <a:pt x="0" y="354"/>
                  </a:lnTo>
                  <a:lnTo>
                    <a:pt x="2393" y="1713"/>
                  </a:lnTo>
                  <a:lnTo>
                    <a:pt x="2593" y="1359"/>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375;p59">
              <a:extLst>
                <a:ext uri="{FF2B5EF4-FFF2-40B4-BE49-F238E27FC236}">
                  <a16:creationId xmlns:a16="http://schemas.microsoft.com/office/drawing/2014/main" id="{A3405BFC-B25C-4700-8E9C-97F50A6308B2}"/>
                </a:ext>
              </a:extLst>
            </p:cNvPr>
            <p:cNvSpPr/>
            <p:nvPr/>
          </p:nvSpPr>
          <p:spPr>
            <a:xfrm>
              <a:off x="5593050" y="1864900"/>
              <a:ext cx="210750" cy="260425"/>
            </a:xfrm>
            <a:custGeom>
              <a:avLst/>
              <a:gdLst/>
              <a:ahLst/>
              <a:cxnLst/>
              <a:rect l="l" t="t" r="r" b="b"/>
              <a:pathLst>
                <a:path w="8430" h="10417" extrusionOk="0">
                  <a:moveTo>
                    <a:pt x="5805" y="1"/>
                  </a:moveTo>
                  <a:lnTo>
                    <a:pt x="56" y="10114"/>
                  </a:lnTo>
                  <a:cubicBezTo>
                    <a:pt x="0" y="10211"/>
                    <a:pt x="35" y="10335"/>
                    <a:pt x="132" y="10390"/>
                  </a:cubicBezTo>
                  <a:cubicBezTo>
                    <a:pt x="163" y="10408"/>
                    <a:pt x="198" y="10416"/>
                    <a:pt x="232" y="10416"/>
                  </a:cubicBezTo>
                  <a:cubicBezTo>
                    <a:pt x="302" y="10416"/>
                    <a:pt x="371" y="10379"/>
                    <a:pt x="409" y="10314"/>
                  </a:cubicBezTo>
                  <a:lnTo>
                    <a:pt x="5958" y="553"/>
                  </a:lnTo>
                  <a:lnTo>
                    <a:pt x="8098" y="1770"/>
                  </a:lnTo>
                  <a:cubicBezTo>
                    <a:pt x="8129" y="1788"/>
                    <a:pt x="8163" y="1796"/>
                    <a:pt x="8197" y="1796"/>
                  </a:cubicBezTo>
                  <a:cubicBezTo>
                    <a:pt x="8268" y="1796"/>
                    <a:pt x="8336" y="1759"/>
                    <a:pt x="8373" y="1693"/>
                  </a:cubicBezTo>
                  <a:cubicBezTo>
                    <a:pt x="8429" y="1596"/>
                    <a:pt x="8395" y="1472"/>
                    <a:pt x="8298" y="1418"/>
                  </a:cubicBezTo>
                  <a:lnTo>
                    <a:pt x="58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376;p59">
              <a:extLst>
                <a:ext uri="{FF2B5EF4-FFF2-40B4-BE49-F238E27FC236}">
                  <a16:creationId xmlns:a16="http://schemas.microsoft.com/office/drawing/2014/main" id="{758F8876-B9B0-4011-A5DE-F047E58D2219}"/>
                </a:ext>
              </a:extLst>
            </p:cNvPr>
            <p:cNvSpPr/>
            <p:nvPr/>
          </p:nvSpPr>
          <p:spPr>
            <a:xfrm>
              <a:off x="5728275" y="1890950"/>
              <a:ext cx="56650" cy="38100"/>
            </a:xfrm>
            <a:custGeom>
              <a:avLst/>
              <a:gdLst/>
              <a:ahLst/>
              <a:cxnLst/>
              <a:rect l="l" t="t" r="r" b="b"/>
              <a:pathLst>
                <a:path w="2266" h="1524" extrusionOk="0">
                  <a:moveTo>
                    <a:pt x="199" y="0"/>
                  </a:moveTo>
                  <a:lnTo>
                    <a:pt x="1" y="349"/>
                  </a:lnTo>
                  <a:lnTo>
                    <a:pt x="2068" y="1523"/>
                  </a:lnTo>
                  <a:lnTo>
                    <a:pt x="2266" y="1175"/>
                  </a:lnTo>
                  <a:lnTo>
                    <a:pt x="1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377;p59">
              <a:extLst>
                <a:ext uri="{FF2B5EF4-FFF2-40B4-BE49-F238E27FC236}">
                  <a16:creationId xmlns:a16="http://schemas.microsoft.com/office/drawing/2014/main" id="{C2F16302-F841-41F7-BFA0-9DD15785E740}"/>
                </a:ext>
              </a:extLst>
            </p:cNvPr>
            <p:cNvSpPr/>
            <p:nvPr/>
          </p:nvSpPr>
          <p:spPr>
            <a:xfrm>
              <a:off x="5543700" y="1851225"/>
              <a:ext cx="368275" cy="439225"/>
            </a:xfrm>
            <a:custGeom>
              <a:avLst/>
              <a:gdLst/>
              <a:ahLst/>
              <a:cxnLst/>
              <a:rect l="l" t="t" r="r" b="b"/>
              <a:pathLst>
                <a:path w="14731" h="17569" extrusionOk="0">
                  <a:moveTo>
                    <a:pt x="7785" y="555"/>
                  </a:moveTo>
                  <a:lnTo>
                    <a:pt x="14176" y="4187"/>
                  </a:lnTo>
                  <a:lnTo>
                    <a:pt x="7857" y="15303"/>
                  </a:lnTo>
                  <a:cubicBezTo>
                    <a:pt x="7181" y="16493"/>
                    <a:pt x="5935" y="17162"/>
                    <a:pt x="4655" y="17162"/>
                  </a:cubicBezTo>
                  <a:cubicBezTo>
                    <a:pt x="4040" y="17162"/>
                    <a:pt x="3417" y="17008"/>
                    <a:pt x="2845" y="16683"/>
                  </a:cubicBezTo>
                  <a:cubicBezTo>
                    <a:pt x="1083" y="15682"/>
                    <a:pt x="463" y="13433"/>
                    <a:pt x="1466" y="11671"/>
                  </a:cubicBezTo>
                  <a:lnTo>
                    <a:pt x="7785" y="555"/>
                  </a:lnTo>
                  <a:close/>
                  <a:moveTo>
                    <a:pt x="7633" y="0"/>
                  </a:moveTo>
                  <a:lnTo>
                    <a:pt x="1114" y="11470"/>
                  </a:lnTo>
                  <a:cubicBezTo>
                    <a:pt x="0" y="13427"/>
                    <a:pt x="687" y="15922"/>
                    <a:pt x="2644" y="17036"/>
                  </a:cubicBezTo>
                  <a:cubicBezTo>
                    <a:pt x="3280" y="17397"/>
                    <a:pt x="3972" y="17568"/>
                    <a:pt x="4655" y="17568"/>
                  </a:cubicBezTo>
                  <a:cubicBezTo>
                    <a:pt x="6076" y="17568"/>
                    <a:pt x="7458" y="16826"/>
                    <a:pt x="8211" y="15505"/>
                  </a:cubicBezTo>
                  <a:lnTo>
                    <a:pt x="14730" y="4035"/>
                  </a:lnTo>
                  <a:lnTo>
                    <a:pt x="76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7" name="Imagen 56">
            <a:hlinkClick r:id="rId3"/>
            <a:extLst>
              <a:ext uri="{FF2B5EF4-FFF2-40B4-BE49-F238E27FC236}">
                <a16:creationId xmlns:a16="http://schemas.microsoft.com/office/drawing/2014/main" id="{99A0BED1-D865-4850-8040-877DC4DA7F79}"/>
              </a:ext>
            </a:extLst>
          </p:cNvPr>
          <p:cNvPicPr>
            <a:picLocks noChangeAspect="1"/>
          </p:cNvPicPr>
          <p:nvPr/>
        </p:nvPicPr>
        <p:blipFill>
          <a:blip r:embed="rId4"/>
          <a:stretch>
            <a:fillRect/>
          </a:stretch>
        </p:blipFill>
        <p:spPr>
          <a:xfrm>
            <a:off x="0" y="4793067"/>
            <a:ext cx="367038" cy="367038"/>
          </a:xfrm>
          <a:prstGeom prst="rect">
            <a:avLst/>
          </a:prstGeom>
        </p:spPr>
      </p:pic>
    </p:spTree>
    <p:extLst>
      <p:ext uri="{BB962C8B-B14F-4D97-AF65-F5344CB8AC3E}">
        <p14:creationId xmlns:p14="http://schemas.microsoft.com/office/powerpoint/2010/main" val="380697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2"/>
        <p:cNvGrpSpPr/>
        <p:nvPr/>
      </p:nvGrpSpPr>
      <p:grpSpPr>
        <a:xfrm>
          <a:off x="0" y="0"/>
          <a:ext cx="0" cy="0"/>
          <a:chOff x="0" y="0"/>
          <a:chExt cx="0" cy="0"/>
        </a:xfrm>
      </p:grpSpPr>
      <p:sp>
        <p:nvSpPr>
          <p:cNvPr id="2813" name="Google Shape;2813;p65"/>
          <p:cNvSpPr/>
          <p:nvPr/>
        </p:nvSpPr>
        <p:spPr>
          <a:xfrm>
            <a:off x="1360850" y="159345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65"/>
          <p:cNvSpPr txBox="1">
            <a:spLocks noGrp="1"/>
          </p:cNvSpPr>
          <p:nvPr>
            <p:ph type="title"/>
          </p:nvPr>
        </p:nvSpPr>
        <p:spPr>
          <a:xfrm>
            <a:off x="1046926" y="2117187"/>
            <a:ext cx="468731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MX" sz="2800" dirty="0"/>
              <a:t>Intervención pedagógica y adaptación (Implementar)</a:t>
            </a:r>
            <a:endParaRPr sz="2800" dirty="0"/>
          </a:p>
        </p:txBody>
      </p:sp>
      <p:sp>
        <p:nvSpPr>
          <p:cNvPr id="2815" name="Google Shape;2815;p65"/>
          <p:cNvSpPr txBox="1">
            <a:spLocks noGrp="1"/>
          </p:cNvSpPr>
          <p:nvPr>
            <p:ph type="title" idx="2"/>
          </p:nvPr>
        </p:nvSpPr>
        <p:spPr>
          <a:xfrm>
            <a:off x="5552639" y="1454673"/>
            <a:ext cx="1550100" cy="1223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2817" name="Google Shape;2817;p65"/>
          <p:cNvGrpSpPr/>
          <p:nvPr/>
        </p:nvGrpSpPr>
        <p:grpSpPr>
          <a:xfrm rot="2700000">
            <a:off x="3743631" y="747590"/>
            <a:ext cx="1211801" cy="1565934"/>
            <a:chOff x="5543700" y="1778175"/>
            <a:chExt cx="396425" cy="512275"/>
          </a:xfrm>
        </p:grpSpPr>
        <p:sp>
          <p:nvSpPr>
            <p:cNvPr id="2818" name="Google Shape;2818;p65"/>
            <p:cNvSpPr/>
            <p:nvPr/>
          </p:nvSpPr>
          <p:spPr>
            <a:xfrm>
              <a:off x="5757250" y="1784975"/>
              <a:ext cx="176150" cy="157550"/>
            </a:xfrm>
            <a:custGeom>
              <a:avLst/>
              <a:gdLst/>
              <a:ahLst/>
              <a:cxnLst/>
              <a:rect l="l" t="t" r="r" b="b"/>
              <a:pathLst>
                <a:path w="7046" h="6302" extrusionOk="0">
                  <a:moveTo>
                    <a:pt x="1929" y="0"/>
                  </a:moveTo>
                  <a:lnTo>
                    <a:pt x="0" y="3392"/>
                  </a:lnTo>
                  <a:lnTo>
                    <a:pt x="5117" y="6301"/>
                  </a:lnTo>
                  <a:lnTo>
                    <a:pt x="7046" y="2909"/>
                  </a:lnTo>
                  <a:lnTo>
                    <a:pt x="19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65"/>
            <p:cNvSpPr/>
            <p:nvPr/>
          </p:nvSpPr>
          <p:spPr>
            <a:xfrm>
              <a:off x="5795500" y="1833000"/>
              <a:ext cx="43125" cy="34800"/>
            </a:xfrm>
            <a:custGeom>
              <a:avLst/>
              <a:gdLst/>
              <a:ahLst/>
              <a:cxnLst/>
              <a:rect l="l" t="t" r="r" b="b"/>
              <a:pathLst>
                <a:path w="1725" h="1392" extrusionOk="0">
                  <a:moveTo>
                    <a:pt x="347" y="0"/>
                  </a:moveTo>
                  <a:lnTo>
                    <a:pt x="1" y="608"/>
                  </a:lnTo>
                  <a:lnTo>
                    <a:pt x="1379" y="1391"/>
                  </a:lnTo>
                  <a:lnTo>
                    <a:pt x="1724" y="783"/>
                  </a:lnTo>
                  <a:lnTo>
                    <a:pt x="3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65"/>
            <p:cNvSpPr/>
            <p:nvPr/>
          </p:nvSpPr>
          <p:spPr>
            <a:xfrm>
              <a:off x="5851825" y="1864775"/>
              <a:ext cx="43100" cy="34825"/>
            </a:xfrm>
            <a:custGeom>
              <a:avLst/>
              <a:gdLst/>
              <a:ahLst/>
              <a:cxnLst/>
              <a:rect l="l" t="t" r="r" b="b"/>
              <a:pathLst>
                <a:path w="1724" h="1393" extrusionOk="0">
                  <a:moveTo>
                    <a:pt x="346" y="0"/>
                  </a:moveTo>
                  <a:lnTo>
                    <a:pt x="0" y="609"/>
                  </a:lnTo>
                  <a:lnTo>
                    <a:pt x="1378" y="1392"/>
                  </a:lnTo>
                  <a:lnTo>
                    <a:pt x="1724" y="783"/>
                  </a:lnTo>
                  <a:lnTo>
                    <a:pt x="3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65"/>
            <p:cNvSpPr/>
            <p:nvPr/>
          </p:nvSpPr>
          <p:spPr>
            <a:xfrm>
              <a:off x="5757025" y="1850925"/>
              <a:ext cx="138750" cy="91700"/>
            </a:xfrm>
            <a:custGeom>
              <a:avLst/>
              <a:gdLst/>
              <a:ahLst/>
              <a:cxnLst/>
              <a:rect l="l" t="t" r="r" b="b"/>
              <a:pathLst>
                <a:path w="5550" h="3668" extrusionOk="0">
                  <a:moveTo>
                    <a:pt x="432" y="1"/>
                  </a:moveTo>
                  <a:lnTo>
                    <a:pt x="1" y="758"/>
                  </a:lnTo>
                  <a:lnTo>
                    <a:pt x="5118" y="3667"/>
                  </a:lnTo>
                  <a:lnTo>
                    <a:pt x="5549" y="2910"/>
                  </a:lnTo>
                  <a:lnTo>
                    <a:pt x="432" y="1"/>
                  </a:lnTo>
                  <a:close/>
                </a:path>
              </a:pathLst>
            </a:custGeom>
            <a:solidFill>
              <a:srgbClr val="9EA2E0">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65"/>
            <p:cNvSpPr/>
            <p:nvPr/>
          </p:nvSpPr>
          <p:spPr>
            <a:xfrm>
              <a:off x="5750150" y="1778175"/>
              <a:ext cx="189975" cy="171400"/>
            </a:xfrm>
            <a:custGeom>
              <a:avLst/>
              <a:gdLst/>
              <a:ahLst/>
              <a:cxnLst/>
              <a:rect l="l" t="t" r="r" b="b"/>
              <a:pathLst>
                <a:path w="7599" h="6856" extrusionOk="0">
                  <a:moveTo>
                    <a:pt x="2280" y="553"/>
                  </a:moveTo>
                  <a:lnTo>
                    <a:pt x="7045" y="3260"/>
                  </a:lnTo>
                  <a:lnTo>
                    <a:pt x="5316" y="6300"/>
                  </a:lnTo>
                  <a:lnTo>
                    <a:pt x="552" y="3592"/>
                  </a:lnTo>
                  <a:lnTo>
                    <a:pt x="2280" y="553"/>
                  </a:lnTo>
                  <a:close/>
                  <a:moveTo>
                    <a:pt x="2129" y="1"/>
                  </a:moveTo>
                  <a:lnTo>
                    <a:pt x="0" y="3746"/>
                  </a:lnTo>
                  <a:lnTo>
                    <a:pt x="5470" y="6855"/>
                  </a:lnTo>
                  <a:lnTo>
                    <a:pt x="7598" y="3110"/>
                  </a:lnTo>
                  <a:lnTo>
                    <a:pt x="21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65"/>
            <p:cNvSpPr/>
            <p:nvPr/>
          </p:nvSpPr>
          <p:spPr>
            <a:xfrm>
              <a:off x="5549250" y="1858025"/>
              <a:ext cx="355600" cy="427275"/>
            </a:xfrm>
            <a:custGeom>
              <a:avLst/>
              <a:gdLst/>
              <a:ahLst/>
              <a:cxnLst/>
              <a:rect l="l" t="t" r="r" b="b"/>
              <a:pathLst>
                <a:path w="14224" h="17091" extrusionOk="0">
                  <a:moveTo>
                    <a:pt x="7478" y="1"/>
                  </a:moveTo>
                  <a:lnTo>
                    <a:pt x="1060" y="11294"/>
                  </a:lnTo>
                  <a:cubicBezTo>
                    <a:pt x="0" y="13156"/>
                    <a:pt x="652" y="15524"/>
                    <a:pt x="2515" y="16583"/>
                  </a:cubicBezTo>
                  <a:cubicBezTo>
                    <a:pt x="3120" y="16927"/>
                    <a:pt x="3779" y="17091"/>
                    <a:pt x="4429" y="17091"/>
                  </a:cubicBezTo>
                  <a:cubicBezTo>
                    <a:pt x="5779" y="17091"/>
                    <a:pt x="7090" y="16385"/>
                    <a:pt x="7805" y="15128"/>
                  </a:cubicBezTo>
                  <a:lnTo>
                    <a:pt x="14223" y="3835"/>
                  </a:lnTo>
                  <a:lnTo>
                    <a:pt x="74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65"/>
            <p:cNvSpPr/>
            <p:nvPr/>
          </p:nvSpPr>
          <p:spPr>
            <a:xfrm>
              <a:off x="5612600" y="1906250"/>
              <a:ext cx="292250" cy="379025"/>
            </a:xfrm>
            <a:custGeom>
              <a:avLst/>
              <a:gdLst/>
              <a:ahLst/>
              <a:cxnLst/>
              <a:rect l="l" t="t" r="r" b="b"/>
              <a:pathLst>
                <a:path w="11690" h="15161" extrusionOk="0">
                  <a:moveTo>
                    <a:pt x="8337" y="0"/>
                  </a:moveTo>
                  <a:lnTo>
                    <a:pt x="1" y="14664"/>
                  </a:lnTo>
                  <a:cubicBezTo>
                    <a:pt x="601" y="15001"/>
                    <a:pt x="1252" y="15161"/>
                    <a:pt x="1895" y="15161"/>
                  </a:cubicBezTo>
                  <a:cubicBezTo>
                    <a:pt x="3245" y="15161"/>
                    <a:pt x="4556" y="14455"/>
                    <a:pt x="5271" y="13199"/>
                  </a:cubicBezTo>
                  <a:lnTo>
                    <a:pt x="11689" y="1906"/>
                  </a:lnTo>
                  <a:lnTo>
                    <a:pt x="83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65"/>
            <p:cNvSpPr/>
            <p:nvPr/>
          </p:nvSpPr>
          <p:spPr>
            <a:xfrm>
              <a:off x="5604750" y="1945300"/>
              <a:ext cx="297100" cy="336300"/>
            </a:xfrm>
            <a:custGeom>
              <a:avLst/>
              <a:gdLst/>
              <a:ahLst/>
              <a:cxnLst/>
              <a:rect l="l" t="t" r="r" b="b"/>
              <a:pathLst>
                <a:path w="11884" h="13452" extrusionOk="0">
                  <a:moveTo>
                    <a:pt x="11531" y="1"/>
                  </a:moveTo>
                  <a:lnTo>
                    <a:pt x="5217" y="11107"/>
                  </a:lnTo>
                  <a:cubicBezTo>
                    <a:pt x="4675" y="12063"/>
                    <a:pt x="3898" y="12695"/>
                    <a:pt x="2972" y="12938"/>
                  </a:cubicBezTo>
                  <a:cubicBezTo>
                    <a:pt x="2698" y="13010"/>
                    <a:pt x="2416" y="13045"/>
                    <a:pt x="2133" y="13045"/>
                  </a:cubicBezTo>
                  <a:cubicBezTo>
                    <a:pt x="1481" y="13045"/>
                    <a:pt x="819" y="12857"/>
                    <a:pt x="210" y="12490"/>
                  </a:cubicBezTo>
                  <a:lnTo>
                    <a:pt x="0" y="12838"/>
                  </a:lnTo>
                  <a:cubicBezTo>
                    <a:pt x="34" y="12858"/>
                    <a:pt x="65" y="12876"/>
                    <a:pt x="98" y="12895"/>
                  </a:cubicBezTo>
                  <a:cubicBezTo>
                    <a:pt x="746" y="13263"/>
                    <a:pt x="1443" y="13452"/>
                    <a:pt x="2133" y="13452"/>
                  </a:cubicBezTo>
                  <a:cubicBezTo>
                    <a:pt x="2451" y="13452"/>
                    <a:pt x="2767" y="13412"/>
                    <a:pt x="3075" y="13330"/>
                  </a:cubicBezTo>
                  <a:cubicBezTo>
                    <a:pt x="4109" y="13059"/>
                    <a:pt x="4971" y="12360"/>
                    <a:pt x="5570" y="11308"/>
                  </a:cubicBezTo>
                  <a:lnTo>
                    <a:pt x="11883" y="201"/>
                  </a:lnTo>
                  <a:lnTo>
                    <a:pt x="1153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65"/>
            <p:cNvSpPr/>
            <p:nvPr/>
          </p:nvSpPr>
          <p:spPr>
            <a:xfrm>
              <a:off x="5817025" y="1952675"/>
              <a:ext cx="64825" cy="42850"/>
            </a:xfrm>
            <a:custGeom>
              <a:avLst/>
              <a:gdLst/>
              <a:ahLst/>
              <a:cxnLst/>
              <a:rect l="l" t="t" r="r" b="b"/>
              <a:pathLst>
                <a:path w="2593" h="1714" extrusionOk="0">
                  <a:moveTo>
                    <a:pt x="201" y="0"/>
                  </a:moveTo>
                  <a:lnTo>
                    <a:pt x="0" y="354"/>
                  </a:lnTo>
                  <a:lnTo>
                    <a:pt x="2392" y="1713"/>
                  </a:lnTo>
                  <a:lnTo>
                    <a:pt x="2593" y="1360"/>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65"/>
            <p:cNvSpPr/>
            <p:nvPr/>
          </p:nvSpPr>
          <p:spPr>
            <a:xfrm>
              <a:off x="5834350" y="1922175"/>
              <a:ext cx="64850" cy="42850"/>
            </a:xfrm>
            <a:custGeom>
              <a:avLst/>
              <a:gdLst/>
              <a:ahLst/>
              <a:cxnLst/>
              <a:rect l="l" t="t" r="r" b="b"/>
              <a:pathLst>
                <a:path w="2594" h="1714" extrusionOk="0">
                  <a:moveTo>
                    <a:pt x="202" y="1"/>
                  </a:moveTo>
                  <a:lnTo>
                    <a:pt x="1" y="353"/>
                  </a:lnTo>
                  <a:lnTo>
                    <a:pt x="2392" y="1714"/>
                  </a:lnTo>
                  <a:lnTo>
                    <a:pt x="2593" y="1360"/>
                  </a:lnTo>
                  <a:lnTo>
                    <a:pt x="2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65"/>
            <p:cNvSpPr/>
            <p:nvPr/>
          </p:nvSpPr>
          <p:spPr>
            <a:xfrm>
              <a:off x="5811850" y="1961675"/>
              <a:ext cx="64825" cy="42825"/>
            </a:xfrm>
            <a:custGeom>
              <a:avLst/>
              <a:gdLst/>
              <a:ahLst/>
              <a:cxnLst/>
              <a:rect l="l" t="t" r="r" b="b"/>
              <a:pathLst>
                <a:path w="2593" h="1713" extrusionOk="0">
                  <a:moveTo>
                    <a:pt x="200" y="0"/>
                  </a:moveTo>
                  <a:lnTo>
                    <a:pt x="0" y="353"/>
                  </a:lnTo>
                  <a:lnTo>
                    <a:pt x="2393" y="1713"/>
                  </a:lnTo>
                  <a:lnTo>
                    <a:pt x="2593" y="1360"/>
                  </a:lnTo>
                  <a:lnTo>
                    <a:pt x="2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65"/>
            <p:cNvSpPr/>
            <p:nvPr/>
          </p:nvSpPr>
          <p:spPr>
            <a:xfrm>
              <a:off x="5715375" y="1894975"/>
              <a:ext cx="64825" cy="42825"/>
            </a:xfrm>
            <a:custGeom>
              <a:avLst/>
              <a:gdLst/>
              <a:ahLst/>
              <a:cxnLst/>
              <a:rect l="l" t="t" r="r" b="b"/>
              <a:pathLst>
                <a:path w="2593" h="1713" extrusionOk="0">
                  <a:moveTo>
                    <a:pt x="201" y="0"/>
                  </a:moveTo>
                  <a:lnTo>
                    <a:pt x="0" y="354"/>
                  </a:lnTo>
                  <a:lnTo>
                    <a:pt x="2393" y="1713"/>
                  </a:lnTo>
                  <a:lnTo>
                    <a:pt x="2593" y="1359"/>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65"/>
            <p:cNvSpPr/>
            <p:nvPr/>
          </p:nvSpPr>
          <p:spPr>
            <a:xfrm>
              <a:off x="5593050" y="1864900"/>
              <a:ext cx="210750" cy="260425"/>
            </a:xfrm>
            <a:custGeom>
              <a:avLst/>
              <a:gdLst/>
              <a:ahLst/>
              <a:cxnLst/>
              <a:rect l="l" t="t" r="r" b="b"/>
              <a:pathLst>
                <a:path w="8430" h="10417" extrusionOk="0">
                  <a:moveTo>
                    <a:pt x="5805" y="1"/>
                  </a:moveTo>
                  <a:lnTo>
                    <a:pt x="56" y="10114"/>
                  </a:lnTo>
                  <a:cubicBezTo>
                    <a:pt x="0" y="10211"/>
                    <a:pt x="35" y="10335"/>
                    <a:pt x="132" y="10390"/>
                  </a:cubicBezTo>
                  <a:cubicBezTo>
                    <a:pt x="163" y="10408"/>
                    <a:pt x="198" y="10416"/>
                    <a:pt x="232" y="10416"/>
                  </a:cubicBezTo>
                  <a:cubicBezTo>
                    <a:pt x="302" y="10416"/>
                    <a:pt x="371" y="10379"/>
                    <a:pt x="409" y="10314"/>
                  </a:cubicBezTo>
                  <a:lnTo>
                    <a:pt x="5958" y="553"/>
                  </a:lnTo>
                  <a:lnTo>
                    <a:pt x="8098" y="1770"/>
                  </a:lnTo>
                  <a:cubicBezTo>
                    <a:pt x="8129" y="1788"/>
                    <a:pt x="8163" y="1796"/>
                    <a:pt x="8197" y="1796"/>
                  </a:cubicBezTo>
                  <a:cubicBezTo>
                    <a:pt x="8268" y="1796"/>
                    <a:pt x="8336" y="1759"/>
                    <a:pt x="8373" y="1693"/>
                  </a:cubicBezTo>
                  <a:cubicBezTo>
                    <a:pt x="8429" y="1596"/>
                    <a:pt x="8395" y="1472"/>
                    <a:pt x="8298" y="1418"/>
                  </a:cubicBezTo>
                  <a:lnTo>
                    <a:pt x="58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65"/>
            <p:cNvSpPr/>
            <p:nvPr/>
          </p:nvSpPr>
          <p:spPr>
            <a:xfrm>
              <a:off x="5728275" y="1890950"/>
              <a:ext cx="56650" cy="38100"/>
            </a:xfrm>
            <a:custGeom>
              <a:avLst/>
              <a:gdLst/>
              <a:ahLst/>
              <a:cxnLst/>
              <a:rect l="l" t="t" r="r" b="b"/>
              <a:pathLst>
                <a:path w="2266" h="1524" extrusionOk="0">
                  <a:moveTo>
                    <a:pt x="199" y="0"/>
                  </a:moveTo>
                  <a:lnTo>
                    <a:pt x="1" y="349"/>
                  </a:lnTo>
                  <a:lnTo>
                    <a:pt x="2068" y="1523"/>
                  </a:lnTo>
                  <a:lnTo>
                    <a:pt x="2266" y="1175"/>
                  </a:lnTo>
                  <a:lnTo>
                    <a:pt x="1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65"/>
            <p:cNvSpPr/>
            <p:nvPr/>
          </p:nvSpPr>
          <p:spPr>
            <a:xfrm>
              <a:off x="5543700" y="1851225"/>
              <a:ext cx="368275" cy="439225"/>
            </a:xfrm>
            <a:custGeom>
              <a:avLst/>
              <a:gdLst/>
              <a:ahLst/>
              <a:cxnLst/>
              <a:rect l="l" t="t" r="r" b="b"/>
              <a:pathLst>
                <a:path w="14731" h="17569" extrusionOk="0">
                  <a:moveTo>
                    <a:pt x="7785" y="555"/>
                  </a:moveTo>
                  <a:lnTo>
                    <a:pt x="14176" y="4187"/>
                  </a:lnTo>
                  <a:lnTo>
                    <a:pt x="7857" y="15303"/>
                  </a:lnTo>
                  <a:cubicBezTo>
                    <a:pt x="7181" y="16493"/>
                    <a:pt x="5935" y="17162"/>
                    <a:pt x="4655" y="17162"/>
                  </a:cubicBezTo>
                  <a:cubicBezTo>
                    <a:pt x="4040" y="17162"/>
                    <a:pt x="3417" y="17008"/>
                    <a:pt x="2845" y="16683"/>
                  </a:cubicBezTo>
                  <a:cubicBezTo>
                    <a:pt x="1083" y="15682"/>
                    <a:pt x="463" y="13433"/>
                    <a:pt x="1466" y="11671"/>
                  </a:cubicBezTo>
                  <a:lnTo>
                    <a:pt x="7785" y="555"/>
                  </a:lnTo>
                  <a:close/>
                  <a:moveTo>
                    <a:pt x="7633" y="0"/>
                  </a:moveTo>
                  <a:lnTo>
                    <a:pt x="1114" y="11470"/>
                  </a:lnTo>
                  <a:cubicBezTo>
                    <a:pt x="0" y="13427"/>
                    <a:pt x="687" y="15922"/>
                    <a:pt x="2644" y="17036"/>
                  </a:cubicBezTo>
                  <a:cubicBezTo>
                    <a:pt x="3280" y="17397"/>
                    <a:pt x="3972" y="17568"/>
                    <a:pt x="4655" y="17568"/>
                  </a:cubicBezTo>
                  <a:cubicBezTo>
                    <a:pt x="6076" y="17568"/>
                    <a:pt x="7458" y="16826"/>
                    <a:pt x="8211" y="15505"/>
                  </a:cubicBezTo>
                  <a:lnTo>
                    <a:pt x="14730" y="4035"/>
                  </a:lnTo>
                  <a:lnTo>
                    <a:pt x="76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33" name="Google Shape;2833;p65"/>
          <p:cNvSpPr/>
          <p:nvPr/>
        </p:nvSpPr>
        <p:spPr>
          <a:xfrm>
            <a:off x="5821762" y="1124448"/>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65"/>
          <p:cNvSpPr/>
          <p:nvPr/>
        </p:nvSpPr>
        <p:spPr>
          <a:xfrm>
            <a:off x="4088687" y="3862398"/>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65"/>
          <p:cNvSpPr/>
          <p:nvPr/>
        </p:nvSpPr>
        <p:spPr>
          <a:xfrm>
            <a:off x="7679612" y="2220423"/>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65"/>
          <p:cNvSpPr/>
          <p:nvPr/>
        </p:nvSpPr>
        <p:spPr>
          <a:xfrm>
            <a:off x="935912" y="3948673"/>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en 4">
            <a:extLst>
              <a:ext uri="{FF2B5EF4-FFF2-40B4-BE49-F238E27FC236}">
                <a16:creationId xmlns:a16="http://schemas.microsoft.com/office/drawing/2014/main" id="{5A67EF6A-BA75-4B0B-9F3E-BFB74603591D}"/>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00000"/>
                    </a14:imgEffect>
                  </a14:imgLayer>
                </a14:imgProps>
              </a:ext>
            </a:extLst>
          </a:blip>
          <a:srcRect b="34159"/>
          <a:stretch/>
        </p:blipFill>
        <p:spPr>
          <a:xfrm>
            <a:off x="322739" y="2912041"/>
            <a:ext cx="4854706" cy="2231460"/>
          </a:xfrm>
          <a:prstGeom prst="rect">
            <a:avLst/>
          </a:prstGeom>
        </p:spPr>
      </p:pic>
      <p:grpSp>
        <p:nvGrpSpPr>
          <p:cNvPr id="2837" name="Google Shape;2837;p65"/>
          <p:cNvGrpSpPr/>
          <p:nvPr/>
        </p:nvGrpSpPr>
        <p:grpSpPr>
          <a:xfrm>
            <a:off x="4796822" y="4654177"/>
            <a:ext cx="380623" cy="505928"/>
            <a:chOff x="5382225" y="1510350"/>
            <a:chExt cx="54075" cy="71875"/>
          </a:xfrm>
        </p:grpSpPr>
        <p:sp>
          <p:nvSpPr>
            <p:cNvPr id="2838" name="Google Shape;2838;p65"/>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65"/>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1" name="Imagen 30">
            <a:hlinkClick r:id="rId5"/>
            <a:extLst>
              <a:ext uri="{FF2B5EF4-FFF2-40B4-BE49-F238E27FC236}">
                <a16:creationId xmlns:a16="http://schemas.microsoft.com/office/drawing/2014/main" id="{8A5D4902-CB0F-4C5B-8587-14A8701C90C7}"/>
              </a:ext>
            </a:extLst>
          </p:cNvPr>
          <p:cNvPicPr>
            <a:picLocks noChangeAspect="1"/>
          </p:cNvPicPr>
          <p:nvPr/>
        </p:nvPicPr>
        <p:blipFill>
          <a:blip r:embed="rId6"/>
          <a:stretch>
            <a:fillRect/>
          </a:stretch>
        </p:blipFill>
        <p:spPr>
          <a:xfrm>
            <a:off x="0" y="4793067"/>
            <a:ext cx="367038" cy="3670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1" name="Google Shape;1631;p47"/>
          <p:cNvSpPr txBox="1">
            <a:spLocks noGrp="1"/>
          </p:cNvSpPr>
          <p:nvPr>
            <p:ph type="title"/>
          </p:nvPr>
        </p:nvSpPr>
        <p:spPr>
          <a:xfrm>
            <a:off x="1116175" y="652571"/>
            <a:ext cx="7541047" cy="13425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sz="2800" dirty="0"/>
              <a:t>Flexibilizar la planeación según</a:t>
            </a:r>
            <a:br>
              <a:rPr lang="es-ES" sz="2800" dirty="0"/>
            </a:br>
            <a:r>
              <a:rPr lang="es-ES" sz="2800" dirty="0"/>
              <a:t>necesidades del grupo</a:t>
            </a:r>
            <a:endParaRPr sz="2800" dirty="0"/>
          </a:p>
        </p:txBody>
      </p:sp>
      <p:grpSp>
        <p:nvGrpSpPr>
          <p:cNvPr id="1648" name="Google Shape;1648;p47"/>
          <p:cNvGrpSpPr/>
          <p:nvPr/>
        </p:nvGrpSpPr>
        <p:grpSpPr>
          <a:xfrm>
            <a:off x="529687" y="3101040"/>
            <a:ext cx="380623" cy="505928"/>
            <a:chOff x="5382225" y="1510350"/>
            <a:chExt cx="54075" cy="71875"/>
          </a:xfrm>
        </p:grpSpPr>
        <p:sp>
          <p:nvSpPr>
            <p:cNvPr id="1649" name="Google Shape;1649;p4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4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1" name="Google Shape;1651;p47"/>
          <p:cNvSpPr/>
          <p:nvPr/>
        </p:nvSpPr>
        <p:spPr>
          <a:xfrm>
            <a:off x="6346387" y="4119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7"/>
          <p:cNvSpPr/>
          <p:nvPr/>
        </p:nvSpPr>
        <p:spPr>
          <a:xfrm>
            <a:off x="8085408" y="1603275"/>
            <a:ext cx="237759" cy="28077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7"/>
          <p:cNvSpPr/>
          <p:nvPr/>
        </p:nvSpPr>
        <p:spPr>
          <a:xfrm>
            <a:off x="1177412" y="222554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47"/>
          <p:cNvSpPr/>
          <p:nvPr/>
        </p:nvSpPr>
        <p:spPr>
          <a:xfrm>
            <a:off x="3784162" y="4881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47"/>
          <p:cNvSpPr/>
          <p:nvPr/>
        </p:nvSpPr>
        <p:spPr>
          <a:xfrm>
            <a:off x="5092187" y="888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Imagen 10">
            <a:hlinkClick r:id="rId3"/>
            <a:extLst>
              <a:ext uri="{FF2B5EF4-FFF2-40B4-BE49-F238E27FC236}">
                <a16:creationId xmlns:a16="http://schemas.microsoft.com/office/drawing/2014/main" id="{4C88A70B-734E-4D26-AEE8-AA1BA874CF4B}"/>
              </a:ext>
            </a:extLst>
          </p:cNvPr>
          <p:cNvPicPr>
            <a:picLocks noChangeAspect="1"/>
          </p:cNvPicPr>
          <p:nvPr/>
        </p:nvPicPr>
        <p:blipFill>
          <a:blip r:embed="rId4"/>
          <a:stretch>
            <a:fillRect/>
          </a:stretch>
        </p:blipFill>
        <p:spPr>
          <a:xfrm>
            <a:off x="0" y="4793067"/>
            <a:ext cx="367038" cy="367038"/>
          </a:xfrm>
          <a:prstGeom prst="rect">
            <a:avLst/>
          </a:prstGeom>
        </p:spPr>
      </p:pic>
      <p:sp>
        <p:nvSpPr>
          <p:cNvPr id="12" name="Google Shape;1661;p48">
            <a:extLst>
              <a:ext uri="{FF2B5EF4-FFF2-40B4-BE49-F238E27FC236}">
                <a16:creationId xmlns:a16="http://schemas.microsoft.com/office/drawing/2014/main" id="{253E4971-EAE0-42F0-AE9B-23816DA6B9EF}"/>
              </a:ext>
            </a:extLst>
          </p:cNvPr>
          <p:cNvSpPr txBox="1">
            <a:spLocks noGrp="1"/>
          </p:cNvSpPr>
          <p:nvPr>
            <p:ph type="subTitle" idx="1"/>
          </p:nvPr>
        </p:nvSpPr>
        <p:spPr>
          <a:xfrm>
            <a:off x="1311016" y="1821905"/>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Flexibilizar la planeación según las necesidades del grupo significa adaptar y modificar la planificación educativa de manera dinámica para atender las características y requerimientos específicos de los estudiantes. Esto implica que, en lugar de seguir un plan rígido, el docente ajusta actividades, tiempos y enfoques de enseñanza para que todos los alumnos puedan aprender de manera efectiva, tomando en cuenta sus habilidades, intereses, ritmos de aprendizaje y contextos personales.</a:t>
            </a:r>
            <a:endParaRPr dirty="0"/>
          </a:p>
        </p:txBody>
      </p:sp>
      <p:grpSp>
        <p:nvGrpSpPr>
          <p:cNvPr id="13" name="Google Shape;2116;p57">
            <a:extLst>
              <a:ext uri="{FF2B5EF4-FFF2-40B4-BE49-F238E27FC236}">
                <a16:creationId xmlns:a16="http://schemas.microsoft.com/office/drawing/2014/main" id="{7DCB1508-1CF8-4248-BFA0-981C074D4EF3}"/>
              </a:ext>
            </a:extLst>
          </p:cNvPr>
          <p:cNvGrpSpPr/>
          <p:nvPr/>
        </p:nvGrpSpPr>
        <p:grpSpPr>
          <a:xfrm rot="-467970">
            <a:off x="7475490" y="3598391"/>
            <a:ext cx="1934184" cy="1713224"/>
            <a:chOff x="2859875" y="4598800"/>
            <a:chExt cx="432425" cy="383025"/>
          </a:xfrm>
        </p:grpSpPr>
        <p:sp>
          <p:nvSpPr>
            <p:cNvPr id="14" name="Google Shape;2117;p57">
              <a:extLst>
                <a:ext uri="{FF2B5EF4-FFF2-40B4-BE49-F238E27FC236}">
                  <a16:creationId xmlns:a16="http://schemas.microsoft.com/office/drawing/2014/main" id="{2217D9FC-D502-44B2-8F9B-3666ABA7C40F}"/>
                </a:ext>
              </a:extLst>
            </p:cNvPr>
            <p:cNvSpPr/>
            <p:nvPr/>
          </p:nvSpPr>
          <p:spPr>
            <a:xfrm>
              <a:off x="2859875" y="4598800"/>
              <a:ext cx="432425" cy="383025"/>
            </a:xfrm>
            <a:custGeom>
              <a:avLst/>
              <a:gdLst/>
              <a:ahLst/>
              <a:cxnLst/>
              <a:rect l="l" t="t" r="r" b="b"/>
              <a:pathLst>
                <a:path w="17297" h="15321" extrusionOk="0">
                  <a:moveTo>
                    <a:pt x="9947" y="0"/>
                  </a:moveTo>
                  <a:cubicBezTo>
                    <a:pt x="9641" y="0"/>
                    <a:pt x="9346" y="136"/>
                    <a:pt x="9282" y="412"/>
                  </a:cubicBezTo>
                  <a:cubicBezTo>
                    <a:pt x="9146" y="362"/>
                    <a:pt x="8994" y="339"/>
                    <a:pt x="8840" y="339"/>
                  </a:cubicBezTo>
                  <a:cubicBezTo>
                    <a:pt x="8570" y="339"/>
                    <a:pt x="8292" y="410"/>
                    <a:pt x="8075" y="536"/>
                  </a:cubicBezTo>
                  <a:cubicBezTo>
                    <a:pt x="7981" y="476"/>
                    <a:pt x="7873" y="451"/>
                    <a:pt x="7764" y="451"/>
                  </a:cubicBezTo>
                  <a:cubicBezTo>
                    <a:pt x="7591" y="451"/>
                    <a:pt x="7413" y="516"/>
                    <a:pt x="7271" y="613"/>
                  </a:cubicBezTo>
                  <a:cubicBezTo>
                    <a:pt x="7258" y="612"/>
                    <a:pt x="7245" y="612"/>
                    <a:pt x="7232" y="612"/>
                  </a:cubicBezTo>
                  <a:cubicBezTo>
                    <a:pt x="7014" y="612"/>
                    <a:pt x="6788" y="710"/>
                    <a:pt x="6624" y="841"/>
                  </a:cubicBezTo>
                  <a:cubicBezTo>
                    <a:pt x="6528" y="763"/>
                    <a:pt x="6395" y="728"/>
                    <a:pt x="6243" y="728"/>
                  </a:cubicBezTo>
                  <a:cubicBezTo>
                    <a:pt x="5579" y="728"/>
                    <a:pt x="4565" y="1386"/>
                    <a:pt x="4860" y="1890"/>
                  </a:cubicBezTo>
                  <a:lnTo>
                    <a:pt x="5386" y="2912"/>
                  </a:lnTo>
                  <a:cubicBezTo>
                    <a:pt x="5278" y="2898"/>
                    <a:pt x="5171" y="2892"/>
                    <a:pt x="5063" y="2892"/>
                  </a:cubicBezTo>
                  <a:cubicBezTo>
                    <a:pt x="3992" y="2892"/>
                    <a:pt x="2969" y="3546"/>
                    <a:pt x="2462" y="4504"/>
                  </a:cubicBezTo>
                  <a:cubicBezTo>
                    <a:pt x="2337" y="4471"/>
                    <a:pt x="2188" y="4455"/>
                    <a:pt x="2025" y="4455"/>
                  </a:cubicBezTo>
                  <a:cubicBezTo>
                    <a:pt x="1187" y="4455"/>
                    <a:pt x="0" y="4885"/>
                    <a:pt x="148" y="5716"/>
                  </a:cubicBezTo>
                  <a:cubicBezTo>
                    <a:pt x="222" y="5872"/>
                    <a:pt x="378" y="5971"/>
                    <a:pt x="550" y="5971"/>
                  </a:cubicBezTo>
                  <a:lnTo>
                    <a:pt x="3588" y="5971"/>
                  </a:lnTo>
                  <a:cubicBezTo>
                    <a:pt x="3809" y="6146"/>
                    <a:pt x="3771" y="6628"/>
                    <a:pt x="4014" y="6830"/>
                  </a:cubicBezTo>
                  <a:cubicBezTo>
                    <a:pt x="3952" y="7809"/>
                    <a:pt x="4206" y="8837"/>
                    <a:pt x="4695" y="9669"/>
                  </a:cubicBezTo>
                  <a:cubicBezTo>
                    <a:pt x="4610" y="9641"/>
                    <a:pt x="4535" y="9628"/>
                    <a:pt x="4469" y="9628"/>
                  </a:cubicBezTo>
                  <a:cubicBezTo>
                    <a:pt x="4050" y="9628"/>
                    <a:pt x="3996" y="10154"/>
                    <a:pt x="3884" y="10513"/>
                  </a:cubicBezTo>
                  <a:cubicBezTo>
                    <a:pt x="3742" y="10829"/>
                    <a:pt x="3312" y="10960"/>
                    <a:pt x="3425" y="11362"/>
                  </a:cubicBezTo>
                  <a:cubicBezTo>
                    <a:pt x="3588" y="11911"/>
                    <a:pt x="4232" y="11668"/>
                    <a:pt x="4497" y="12248"/>
                  </a:cubicBezTo>
                  <a:cubicBezTo>
                    <a:pt x="4593" y="12403"/>
                    <a:pt x="4754" y="12474"/>
                    <a:pt x="4916" y="12474"/>
                  </a:cubicBezTo>
                  <a:cubicBezTo>
                    <a:pt x="5155" y="12474"/>
                    <a:pt x="5396" y="12319"/>
                    <a:pt x="5433" y="12051"/>
                  </a:cubicBezTo>
                  <a:cubicBezTo>
                    <a:pt x="5443" y="11663"/>
                    <a:pt x="5704" y="11363"/>
                    <a:pt x="5903" y="11073"/>
                  </a:cubicBezTo>
                  <a:cubicBezTo>
                    <a:pt x="6546" y="11612"/>
                    <a:pt x="7356" y="11926"/>
                    <a:pt x="8194" y="12136"/>
                  </a:cubicBezTo>
                  <a:cubicBezTo>
                    <a:pt x="8168" y="12179"/>
                    <a:pt x="8143" y="12223"/>
                    <a:pt x="8119" y="12268"/>
                  </a:cubicBezTo>
                  <a:cubicBezTo>
                    <a:pt x="7987" y="12218"/>
                    <a:pt x="7837" y="12195"/>
                    <a:pt x="7678" y="12195"/>
                  </a:cubicBezTo>
                  <a:cubicBezTo>
                    <a:pt x="6549" y="12195"/>
                    <a:pt x="4949" y="13325"/>
                    <a:pt x="6208" y="13737"/>
                  </a:cubicBezTo>
                  <a:lnTo>
                    <a:pt x="8769" y="13737"/>
                  </a:lnTo>
                  <a:cubicBezTo>
                    <a:pt x="8874" y="14489"/>
                    <a:pt x="9150" y="15287"/>
                    <a:pt x="9961" y="15287"/>
                  </a:cubicBezTo>
                  <a:cubicBezTo>
                    <a:pt x="10044" y="15287"/>
                    <a:pt x="10134" y="15278"/>
                    <a:pt x="10230" y="15260"/>
                  </a:cubicBezTo>
                  <a:cubicBezTo>
                    <a:pt x="10868" y="15098"/>
                    <a:pt x="12024" y="15044"/>
                    <a:pt x="12162" y="14213"/>
                  </a:cubicBezTo>
                  <a:cubicBezTo>
                    <a:pt x="12591" y="14398"/>
                    <a:pt x="12444" y="15320"/>
                    <a:pt x="13050" y="15320"/>
                  </a:cubicBezTo>
                  <a:cubicBezTo>
                    <a:pt x="13055" y="15320"/>
                    <a:pt x="13060" y="15320"/>
                    <a:pt x="13065" y="15320"/>
                  </a:cubicBezTo>
                  <a:cubicBezTo>
                    <a:pt x="13067" y="15320"/>
                    <a:pt x="13069" y="15320"/>
                    <a:pt x="13071" y="15320"/>
                  </a:cubicBezTo>
                  <a:cubicBezTo>
                    <a:pt x="13566" y="15320"/>
                    <a:pt x="13633" y="14614"/>
                    <a:pt x="14082" y="14497"/>
                  </a:cubicBezTo>
                  <a:cubicBezTo>
                    <a:pt x="14395" y="14409"/>
                    <a:pt x="14540" y="14005"/>
                    <a:pt x="14361" y="13737"/>
                  </a:cubicBezTo>
                  <a:lnTo>
                    <a:pt x="16765" y="13737"/>
                  </a:lnTo>
                  <a:cubicBezTo>
                    <a:pt x="16769" y="13737"/>
                    <a:pt x="16773" y="13737"/>
                    <a:pt x="16777" y="13737"/>
                  </a:cubicBezTo>
                  <a:cubicBezTo>
                    <a:pt x="17075" y="13737"/>
                    <a:pt x="17296" y="13405"/>
                    <a:pt x="17180" y="13128"/>
                  </a:cubicBezTo>
                  <a:cubicBezTo>
                    <a:pt x="16760" y="11988"/>
                    <a:pt x="15630" y="11289"/>
                    <a:pt x="14491" y="11289"/>
                  </a:cubicBezTo>
                  <a:cubicBezTo>
                    <a:pt x="13977" y="11289"/>
                    <a:pt x="13461" y="11432"/>
                    <a:pt x="13007" y="11740"/>
                  </a:cubicBezTo>
                  <a:cubicBezTo>
                    <a:pt x="12793" y="11484"/>
                    <a:pt x="12534" y="11263"/>
                    <a:pt x="12245" y="11090"/>
                  </a:cubicBezTo>
                  <a:cubicBezTo>
                    <a:pt x="12952" y="10526"/>
                    <a:pt x="13500" y="9774"/>
                    <a:pt x="13825" y="8933"/>
                  </a:cubicBezTo>
                  <a:cubicBezTo>
                    <a:pt x="13847" y="9225"/>
                    <a:pt x="14103" y="9403"/>
                    <a:pt x="14356" y="9403"/>
                  </a:cubicBezTo>
                  <a:cubicBezTo>
                    <a:pt x="14519" y="9403"/>
                    <a:pt x="14681" y="9329"/>
                    <a:pt x="14777" y="9164"/>
                  </a:cubicBezTo>
                  <a:cubicBezTo>
                    <a:pt x="14909" y="8953"/>
                    <a:pt x="15111" y="8662"/>
                    <a:pt x="15357" y="8585"/>
                  </a:cubicBezTo>
                  <a:cubicBezTo>
                    <a:pt x="15638" y="8505"/>
                    <a:pt x="15791" y="8171"/>
                    <a:pt x="15680" y="7906"/>
                  </a:cubicBezTo>
                  <a:cubicBezTo>
                    <a:pt x="16275" y="7823"/>
                    <a:pt x="16630" y="7271"/>
                    <a:pt x="16285" y="6654"/>
                  </a:cubicBezTo>
                  <a:cubicBezTo>
                    <a:pt x="16335" y="6461"/>
                    <a:pt x="16286" y="6212"/>
                    <a:pt x="16190" y="6049"/>
                  </a:cubicBezTo>
                  <a:cubicBezTo>
                    <a:pt x="16217" y="5788"/>
                    <a:pt x="16104" y="5487"/>
                    <a:pt x="15932" y="5296"/>
                  </a:cubicBezTo>
                  <a:cubicBezTo>
                    <a:pt x="15985" y="5069"/>
                    <a:pt x="15857" y="4777"/>
                    <a:pt x="15681" y="4607"/>
                  </a:cubicBezTo>
                  <a:cubicBezTo>
                    <a:pt x="15631" y="4312"/>
                    <a:pt x="15434" y="4036"/>
                    <a:pt x="15162" y="3898"/>
                  </a:cubicBezTo>
                  <a:cubicBezTo>
                    <a:pt x="15155" y="3409"/>
                    <a:pt x="14744" y="2909"/>
                    <a:pt x="14306" y="2750"/>
                  </a:cubicBezTo>
                  <a:cubicBezTo>
                    <a:pt x="14306" y="2713"/>
                    <a:pt x="14305" y="2676"/>
                    <a:pt x="14297" y="2641"/>
                  </a:cubicBezTo>
                  <a:cubicBezTo>
                    <a:pt x="14625" y="2178"/>
                    <a:pt x="14041" y="1600"/>
                    <a:pt x="13538" y="1600"/>
                  </a:cubicBezTo>
                  <a:cubicBezTo>
                    <a:pt x="13430" y="1600"/>
                    <a:pt x="13325" y="1627"/>
                    <a:pt x="13235" y="1687"/>
                  </a:cubicBezTo>
                  <a:cubicBezTo>
                    <a:pt x="12978" y="1414"/>
                    <a:pt x="12561" y="1151"/>
                    <a:pt x="12163" y="1151"/>
                  </a:cubicBezTo>
                  <a:cubicBezTo>
                    <a:pt x="12113" y="1151"/>
                    <a:pt x="12063" y="1156"/>
                    <a:pt x="12014" y="1164"/>
                  </a:cubicBezTo>
                  <a:cubicBezTo>
                    <a:pt x="11965" y="964"/>
                    <a:pt x="11588" y="706"/>
                    <a:pt x="11279" y="706"/>
                  </a:cubicBezTo>
                  <a:cubicBezTo>
                    <a:pt x="11258" y="706"/>
                    <a:pt x="11237" y="707"/>
                    <a:pt x="11217" y="710"/>
                  </a:cubicBezTo>
                  <a:cubicBezTo>
                    <a:pt x="11081" y="612"/>
                    <a:pt x="10879" y="566"/>
                    <a:pt x="10710" y="559"/>
                  </a:cubicBezTo>
                  <a:cubicBezTo>
                    <a:pt x="10682" y="189"/>
                    <a:pt x="10307" y="0"/>
                    <a:pt x="9947"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18;p57">
              <a:extLst>
                <a:ext uri="{FF2B5EF4-FFF2-40B4-BE49-F238E27FC236}">
                  <a16:creationId xmlns:a16="http://schemas.microsoft.com/office/drawing/2014/main" id="{5DB29BFC-80F2-4A4E-89E5-454D4C2C9234}"/>
                </a:ext>
              </a:extLst>
            </p:cNvPr>
            <p:cNvSpPr/>
            <p:nvPr/>
          </p:nvSpPr>
          <p:spPr>
            <a:xfrm>
              <a:off x="2872925" y="4680500"/>
              <a:ext cx="264050" cy="54775"/>
            </a:xfrm>
            <a:custGeom>
              <a:avLst/>
              <a:gdLst/>
              <a:ahLst/>
              <a:cxnLst/>
              <a:rect l="l" t="t" r="r" b="b"/>
              <a:pathLst>
                <a:path w="10562" h="2191" extrusionOk="0">
                  <a:moveTo>
                    <a:pt x="4516" y="0"/>
                  </a:moveTo>
                  <a:cubicBezTo>
                    <a:pt x="4446" y="0"/>
                    <a:pt x="4377" y="4"/>
                    <a:pt x="4308" y="10"/>
                  </a:cubicBezTo>
                  <a:cubicBezTo>
                    <a:pt x="3365" y="98"/>
                    <a:pt x="2497" y="779"/>
                    <a:pt x="2163" y="1694"/>
                  </a:cubicBezTo>
                  <a:cubicBezTo>
                    <a:pt x="1917" y="1609"/>
                    <a:pt x="1656" y="1562"/>
                    <a:pt x="1397" y="1562"/>
                  </a:cubicBezTo>
                  <a:cubicBezTo>
                    <a:pt x="1136" y="1562"/>
                    <a:pt x="876" y="1610"/>
                    <a:pt x="635" y="1713"/>
                  </a:cubicBezTo>
                  <a:cubicBezTo>
                    <a:pt x="391" y="1818"/>
                    <a:pt x="172" y="1984"/>
                    <a:pt x="1" y="2191"/>
                  </a:cubicBezTo>
                  <a:lnTo>
                    <a:pt x="10561" y="2191"/>
                  </a:lnTo>
                  <a:cubicBezTo>
                    <a:pt x="10283" y="1483"/>
                    <a:pt x="9677" y="918"/>
                    <a:pt x="8964" y="715"/>
                  </a:cubicBezTo>
                  <a:cubicBezTo>
                    <a:pt x="8763" y="658"/>
                    <a:pt x="8556" y="631"/>
                    <a:pt x="8348" y="631"/>
                  </a:cubicBezTo>
                  <a:cubicBezTo>
                    <a:pt x="7750" y="631"/>
                    <a:pt x="7151" y="858"/>
                    <a:pt x="6708" y="1273"/>
                  </a:cubicBezTo>
                  <a:cubicBezTo>
                    <a:pt x="6258" y="497"/>
                    <a:pt x="5390" y="0"/>
                    <a:pt x="4516" y="0"/>
                  </a:cubicBezTo>
                  <a:close/>
                </a:path>
              </a:pathLst>
            </a:custGeom>
            <a:solidFill>
              <a:srgbClr val="FFDF6B">
                <a:alpha val="41070"/>
              </a:srgbClr>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19;p57">
              <a:extLst>
                <a:ext uri="{FF2B5EF4-FFF2-40B4-BE49-F238E27FC236}">
                  <a16:creationId xmlns:a16="http://schemas.microsoft.com/office/drawing/2014/main" id="{3D010CE9-126E-4D17-90AD-E6F9A11880BB}"/>
                </a:ext>
              </a:extLst>
            </p:cNvPr>
            <p:cNvSpPr/>
            <p:nvPr/>
          </p:nvSpPr>
          <p:spPr>
            <a:xfrm>
              <a:off x="3014350" y="4874625"/>
              <a:ext cx="264025" cy="54800"/>
            </a:xfrm>
            <a:custGeom>
              <a:avLst/>
              <a:gdLst/>
              <a:ahLst/>
              <a:cxnLst/>
              <a:rect l="l" t="t" r="r" b="b"/>
              <a:pathLst>
                <a:path w="10561" h="2192" extrusionOk="0">
                  <a:moveTo>
                    <a:pt x="4515" y="1"/>
                  </a:moveTo>
                  <a:cubicBezTo>
                    <a:pt x="4445" y="1"/>
                    <a:pt x="4376" y="4"/>
                    <a:pt x="4307" y="10"/>
                  </a:cubicBezTo>
                  <a:cubicBezTo>
                    <a:pt x="3364" y="99"/>
                    <a:pt x="2496" y="780"/>
                    <a:pt x="2163" y="1696"/>
                  </a:cubicBezTo>
                  <a:cubicBezTo>
                    <a:pt x="1917" y="1610"/>
                    <a:pt x="1655" y="1563"/>
                    <a:pt x="1395" y="1563"/>
                  </a:cubicBezTo>
                  <a:cubicBezTo>
                    <a:pt x="1134" y="1563"/>
                    <a:pt x="874" y="1610"/>
                    <a:pt x="634" y="1714"/>
                  </a:cubicBezTo>
                  <a:cubicBezTo>
                    <a:pt x="391" y="1819"/>
                    <a:pt x="171" y="1985"/>
                    <a:pt x="1" y="2191"/>
                  </a:cubicBezTo>
                  <a:lnTo>
                    <a:pt x="10560" y="2191"/>
                  </a:lnTo>
                  <a:cubicBezTo>
                    <a:pt x="10282" y="1483"/>
                    <a:pt x="9676" y="918"/>
                    <a:pt x="8964" y="715"/>
                  </a:cubicBezTo>
                  <a:cubicBezTo>
                    <a:pt x="8764" y="659"/>
                    <a:pt x="8556" y="631"/>
                    <a:pt x="8348" y="631"/>
                  </a:cubicBezTo>
                  <a:cubicBezTo>
                    <a:pt x="7750" y="631"/>
                    <a:pt x="7150" y="859"/>
                    <a:pt x="6707" y="1275"/>
                  </a:cubicBezTo>
                  <a:cubicBezTo>
                    <a:pt x="6257" y="497"/>
                    <a:pt x="5390" y="1"/>
                    <a:pt x="4515" y="1"/>
                  </a:cubicBezTo>
                  <a:close/>
                </a:path>
              </a:pathLst>
            </a:custGeom>
            <a:solidFill>
              <a:srgbClr val="FFDF6B">
                <a:alpha val="41070"/>
              </a:srgbClr>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20;p57">
              <a:extLst>
                <a:ext uri="{FF2B5EF4-FFF2-40B4-BE49-F238E27FC236}">
                  <a16:creationId xmlns:a16="http://schemas.microsoft.com/office/drawing/2014/main" id="{6DDD4A95-651A-4F58-886F-4E799F3804CF}"/>
                </a:ext>
              </a:extLst>
            </p:cNvPr>
            <p:cNvSpPr/>
            <p:nvPr/>
          </p:nvSpPr>
          <p:spPr>
            <a:xfrm>
              <a:off x="2961775" y="4658950"/>
              <a:ext cx="248100" cy="272600"/>
            </a:xfrm>
            <a:custGeom>
              <a:avLst/>
              <a:gdLst/>
              <a:ahLst/>
              <a:cxnLst/>
              <a:rect l="l" t="t" r="r" b="b"/>
              <a:pathLst>
                <a:path w="9924" h="10904" extrusionOk="0">
                  <a:moveTo>
                    <a:pt x="4987" y="0"/>
                  </a:moveTo>
                  <a:cubicBezTo>
                    <a:pt x="4592" y="0"/>
                    <a:pt x="4190" y="51"/>
                    <a:pt x="3789" y="158"/>
                  </a:cubicBezTo>
                  <a:cubicBezTo>
                    <a:pt x="1478" y="772"/>
                    <a:pt x="0" y="3087"/>
                    <a:pt x="417" y="5441"/>
                  </a:cubicBezTo>
                  <a:cubicBezTo>
                    <a:pt x="759" y="7368"/>
                    <a:pt x="2230" y="8785"/>
                    <a:pt x="4006" y="9169"/>
                  </a:cubicBezTo>
                  <a:cubicBezTo>
                    <a:pt x="4483" y="9272"/>
                    <a:pt x="4863" y="9626"/>
                    <a:pt x="5016" y="10083"/>
                  </a:cubicBezTo>
                  <a:cubicBezTo>
                    <a:pt x="5031" y="10129"/>
                    <a:pt x="5045" y="10176"/>
                    <a:pt x="5056" y="10225"/>
                  </a:cubicBezTo>
                  <a:lnTo>
                    <a:pt x="5207" y="10903"/>
                  </a:lnTo>
                  <a:lnTo>
                    <a:pt x="7238" y="10451"/>
                  </a:lnTo>
                  <a:lnTo>
                    <a:pt x="7106" y="9863"/>
                  </a:lnTo>
                  <a:cubicBezTo>
                    <a:pt x="6983" y="9313"/>
                    <a:pt x="7207" y="8745"/>
                    <a:pt x="7667" y="8416"/>
                  </a:cubicBezTo>
                  <a:cubicBezTo>
                    <a:pt x="9142" y="7368"/>
                    <a:pt x="9924" y="5505"/>
                    <a:pt x="9506" y="3628"/>
                  </a:cubicBezTo>
                  <a:cubicBezTo>
                    <a:pt x="9024" y="1469"/>
                    <a:pt x="7111" y="0"/>
                    <a:pt x="4987"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121;p57">
              <a:extLst>
                <a:ext uri="{FF2B5EF4-FFF2-40B4-BE49-F238E27FC236}">
                  <a16:creationId xmlns:a16="http://schemas.microsoft.com/office/drawing/2014/main" id="{505494F9-F8CD-4907-8F30-1BB9089715C7}"/>
                </a:ext>
              </a:extLst>
            </p:cNvPr>
            <p:cNvSpPr/>
            <p:nvPr/>
          </p:nvSpPr>
          <p:spPr>
            <a:xfrm>
              <a:off x="2984675" y="4691150"/>
              <a:ext cx="197550" cy="188350"/>
            </a:xfrm>
            <a:custGeom>
              <a:avLst/>
              <a:gdLst/>
              <a:ahLst/>
              <a:cxnLst/>
              <a:rect l="l" t="t" r="r" b="b"/>
              <a:pathLst>
                <a:path w="7902" h="7534" extrusionOk="0">
                  <a:moveTo>
                    <a:pt x="4135" y="0"/>
                  </a:moveTo>
                  <a:cubicBezTo>
                    <a:pt x="3171" y="0"/>
                    <a:pt x="2207" y="368"/>
                    <a:pt x="1472" y="1103"/>
                  </a:cubicBezTo>
                  <a:cubicBezTo>
                    <a:pt x="1" y="2574"/>
                    <a:pt x="1" y="4959"/>
                    <a:pt x="1472" y="6430"/>
                  </a:cubicBezTo>
                  <a:cubicBezTo>
                    <a:pt x="2179" y="7136"/>
                    <a:pt x="3136" y="7533"/>
                    <a:pt x="4135" y="7533"/>
                  </a:cubicBezTo>
                  <a:cubicBezTo>
                    <a:pt x="5134" y="7533"/>
                    <a:pt x="6092" y="7136"/>
                    <a:pt x="6798" y="6430"/>
                  </a:cubicBezTo>
                  <a:cubicBezTo>
                    <a:pt x="7505" y="5724"/>
                    <a:pt x="7902" y="4765"/>
                    <a:pt x="7902" y="3767"/>
                  </a:cubicBezTo>
                  <a:cubicBezTo>
                    <a:pt x="7902" y="2767"/>
                    <a:pt x="7505" y="1809"/>
                    <a:pt x="6798" y="1103"/>
                  </a:cubicBezTo>
                  <a:cubicBezTo>
                    <a:pt x="6063" y="368"/>
                    <a:pt x="5099" y="0"/>
                    <a:pt x="4135" y="0"/>
                  </a:cubicBezTo>
                  <a:close/>
                </a:path>
              </a:pathLst>
            </a:custGeom>
            <a:solidFill>
              <a:srgbClr val="FF89BC">
                <a:alpha val="30360"/>
              </a:srgbClr>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122;p57">
              <a:extLst>
                <a:ext uri="{FF2B5EF4-FFF2-40B4-BE49-F238E27FC236}">
                  <a16:creationId xmlns:a16="http://schemas.microsoft.com/office/drawing/2014/main" id="{97CE0557-7B87-4543-9F8A-7ACF1D73B95A}"/>
                </a:ext>
              </a:extLst>
            </p:cNvPr>
            <p:cNvSpPr/>
            <p:nvPr/>
          </p:nvSpPr>
          <p:spPr>
            <a:xfrm>
              <a:off x="3026775" y="4768675"/>
              <a:ext cx="128925" cy="154425"/>
            </a:xfrm>
            <a:custGeom>
              <a:avLst/>
              <a:gdLst/>
              <a:ahLst/>
              <a:cxnLst/>
              <a:rect l="l" t="t" r="r" b="b"/>
              <a:pathLst>
                <a:path w="5157" h="6177" extrusionOk="0">
                  <a:moveTo>
                    <a:pt x="3320" y="559"/>
                  </a:moveTo>
                  <a:cubicBezTo>
                    <a:pt x="3505" y="821"/>
                    <a:pt x="3565" y="1171"/>
                    <a:pt x="3436" y="1453"/>
                  </a:cubicBezTo>
                  <a:cubicBezTo>
                    <a:pt x="3399" y="1534"/>
                    <a:pt x="3330" y="1614"/>
                    <a:pt x="3257" y="1614"/>
                  </a:cubicBezTo>
                  <a:cubicBezTo>
                    <a:pt x="3248" y="1614"/>
                    <a:pt x="3238" y="1612"/>
                    <a:pt x="3229" y="1610"/>
                  </a:cubicBezTo>
                  <a:cubicBezTo>
                    <a:pt x="3193" y="1599"/>
                    <a:pt x="3161" y="1569"/>
                    <a:pt x="3130" y="1515"/>
                  </a:cubicBezTo>
                  <a:cubicBezTo>
                    <a:pt x="3038" y="1354"/>
                    <a:pt x="3025" y="1136"/>
                    <a:pt x="3097" y="932"/>
                  </a:cubicBezTo>
                  <a:cubicBezTo>
                    <a:pt x="3141" y="807"/>
                    <a:pt x="3215" y="684"/>
                    <a:pt x="3320" y="559"/>
                  </a:cubicBezTo>
                  <a:close/>
                  <a:moveTo>
                    <a:pt x="1500" y="995"/>
                  </a:moveTo>
                  <a:lnTo>
                    <a:pt x="1500" y="995"/>
                  </a:lnTo>
                  <a:cubicBezTo>
                    <a:pt x="1719" y="1179"/>
                    <a:pt x="1879" y="1457"/>
                    <a:pt x="1942" y="1776"/>
                  </a:cubicBezTo>
                  <a:cubicBezTo>
                    <a:pt x="1960" y="1864"/>
                    <a:pt x="1956" y="1984"/>
                    <a:pt x="1905" y="2053"/>
                  </a:cubicBezTo>
                  <a:cubicBezTo>
                    <a:pt x="1884" y="2081"/>
                    <a:pt x="1858" y="2099"/>
                    <a:pt x="1824" y="2102"/>
                  </a:cubicBezTo>
                  <a:cubicBezTo>
                    <a:pt x="1819" y="2103"/>
                    <a:pt x="1814" y="2103"/>
                    <a:pt x="1809" y="2103"/>
                  </a:cubicBezTo>
                  <a:cubicBezTo>
                    <a:pt x="1722" y="2103"/>
                    <a:pt x="1653" y="2006"/>
                    <a:pt x="1619" y="1944"/>
                  </a:cubicBezTo>
                  <a:cubicBezTo>
                    <a:pt x="1457" y="1655"/>
                    <a:pt x="1419" y="1306"/>
                    <a:pt x="1500" y="995"/>
                  </a:cubicBezTo>
                  <a:close/>
                  <a:moveTo>
                    <a:pt x="4160" y="1"/>
                  </a:moveTo>
                  <a:cubicBezTo>
                    <a:pt x="4146" y="1"/>
                    <a:pt x="4132" y="1"/>
                    <a:pt x="4118" y="2"/>
                  </a:cubicBezTo>
                  <a:cubicBezTo>
                    <a:pt x="3878" y="15"/>
                    <a:pt x="3635" y="143"/>
                    <a:pt x="3393" y="380"/>
                  </a:cubicBezTo>
                  <a:cubicBezTo>
                    <a:pt x="3371" y="403"/>
                    <a:pt x="3347" y="425"/>
                    <a:pt x="3326" y="449"/>
                  </a:cubicBezTo>
                  <a:cubicBezTo>
                    <a:pt x="3237" y="345"/>
                    <a:pt x="3129" y="259"/>
                    <a:pt x="3001" y="198"/>
                  </a:cubicBezTo>
                  <a:cubicBezTo>
                    <a:pt x="2865" y="134"/>
                    <a:pt x="2716" y="103"/>
                    <a:pt x="2564" y="103"/>
                  </a:cubicBezTo>
                  <a:cubicBezTo>
                    <a:pt x="2216" y="103"/>
                    <a:pt x="1859" y="265"/>
                    <a:pt x="1640" y="551"/>
                  </a:cubicBezTo>
                  <a:cubicBezTo>
                    <a:pt x="1564" y="651"/>
                    <a:pt x="1505" y="764"/>
                    <a:pt x="1464" y="882"/>
                  </a:cubicBezTo>
                  <a:cubicBezTo>
                    <a:pt x="1388" y="828"/>
                    <a:pt x="1305" y="785"/>
                    <a:pt x="1218" y="753"/>
                  </a:cubicBezTo>
                  <a:cubicBezTo>
                    <a:pt x="1114" y="715"/>
                    <a:pt x="1005" y="697"/>
                    <a:pt x="898" y="697"/>
                  </a:cubicBezTo>
                  <a:cubicBezTo>
                    <a:pt x="541" y="697"/>
                    <a:pt x="197" y="895"/>
                    <a:pt x="74" y="1207"/>
                  </a:cubicBezTo>
                  <a:cubicBezTo>
                    <a:pt x="17" y="1348"/>
                    <a:pt x="0" y="1513"/>
                    <a:pt x="21" y="1713"/>
                  </a:cubicBezTo>
                  <a:cubicBezTo>
                    <a:pt x="80" y="2279"/>
                    <a:pt x="398" y="2835"/>
                    <a:pt x="963" y="3365"/>
                  </a:cubicBezTo>
                  <a:cubicBezTo>
                    <a:pt x="1213" y="3599"/>
                    <a:pt x="1488" y="3811"/>
                    <a:pt x="1755" y="4016"/>
                  </a:cubicBezTo>
                  <a:cubicBezTo>
                    <a:pt x="1987" y="4195"/>
                    <a:pt x="2228" y="4379"/>
                    <a:pt x="2449" y="4578"/>
                  </a:cubicBezTo>
                  <a:cubicBezTo>
                    <a:pt x="3015" y="5086"/>
                    <a:pt x="3351" y="5614"/>
                    <a:pt x="3445" y="6147"/>
                  </a:cubicBezTo>
                  <a:cubicBezTo>
                    <a:pt x="3447" y="6165"/>
                    <a:pt x="3462" y="6177"/>
                    <a:pt x="3478" y="6177"/>
                  </a:cubicBezTo>
                  <a:cubicBezTo>
                    <a:pt x="3480" y="6177"/>
                    <a:pt x="3482" y="6176"/>
                    <a:pt x="3487" y="6176"/>
                  </a:cubicBezTo>
                  <a:cubicBezTo>
                    <a:pt x="3505" y="6172"/>
                    <a:pt x="3516" y="6155"/>
                    <a:pt x="3514" y="6136"/>
                  </a:cubicBezTo>
                  <a:cubicBezTo>
                    <a:pt x="3418" y="5588"/>
                    <a:pt x="3076" y="5046"/>
                    <a:pt x="2496" y="4526"/>
                  </a:cubicBezTo>
                  <a:cubicBezTo>
                    <a:pt x="2273" y="4326"/>
                    <a:pt x="2031" y="4140"/>
                    <a:pt x="1798" y="3961"/>
                  </a:cubicBezTo>
                  <a:cubicBezTo>
                    <a:pt x="1532" y="3757"/>
                    <a:pt x="1258" y="3545"/>
                    <a:pt x="1011" y="3314"/>
                  </a:cubicBezTo>
                  <a:cubicBezTo>
                    <a:pt x="458" y="2795"/>
                    <a:pt x="148" y="2254"/>
                    <a:pt x="91" y="1705"/>
                  </a:cubicBezTo>
                  <a:cubicBezTo>
                    <a:pt x="71" y="1517"/>
                    <a:pt x="86" y="1362"/>
                    <a:pt x="138" y="1231"/>
                  </a:cubicBezTo>
                  <a:cubicBezTo>
                    <a:pt x="251" y="945"/>
                    <a:pt x="567" y="763"/>
                    <a:pt x="896" y="763"/>
                  </a:cubicBezTo>
                  <a:cubicBezTo>
                    <a:pt x="996" y="763"/>
                    <a:pt x="1097" y="780"/>
                    <a:pt x="1194" y="815"/>
                  </a:cubicBezTo>
                  <a:cubicBezTo>
                    <a:pt x="1280" y="846"/>
                    <a:pt x="1365" y="891"/>
                    <a:pt x="1441" y="948"/>
                  </a:cubicBezTo>
                  <a:cubicBezTo>
                    <a:pt x="1346" y="1281"/>
                    <a:pt x="1384" y="1663"/>
                    <a:pt x="1558" y="1977"/>
                  </a:cubicBezTo>
                  <a:cubicBezTo>
                    <a:pt x="1629" y="2104"/>
                    <a:pt x="1717" y="2172"/>
                    <a:pt x="1808" y="2172"/>
                  </a:cubicBezTo>
                  <a:cubicBezTo>
                    <a:pt x="1816" y="2172"/>
                    <a:pt x="1824" y="2171"/>
                    <a:pt x="1832" y="2170"/>
                  </a:cubicBezTo>
                  <a:cubicBezTo>
                    <a:pt x="1884" y="2164"/>
                    <a:pt x="1930" y="2138"/>
                    <a:pt x="1961" y="2094"/>
                  </a:cubicBezTo>
                  <a:cubicBezTo>
                    <a:pt x="2026" y="2001"/>
                    <a:pt x="2027" y="1858"/>
                    <a:pt x="2010" y="1763"/>
                  </a:cubicBezTo>
                  <a:cubicBezTo>
                    <a:pt x="1941" y="1416"/>
                    <a:pt x="1762" y="1116"/>
                    <a:pt x="1520" y="923"/>
                  </a:cubicBezTo>
                  <a:cubicBezTo>
                    <a:pt x="1558" y="803"/>
                    <a:pt x="1616" y="690"/>
                    <a:pt x="1693" y="591"/>
                  </a:cubicBezTo>
                  <a:cubicBezTo>
                    <a:pt x="1898" y="323"/>
                    <a:pt x="2234" y="170"/>
                    <a:pt x="2560" y="170"/>
                  </a:cubicBezTo>
                  <a:cubicBezTo>
                    <a:pt x="2702" y="170"/>
                    <a:pt x="2842" y="199"/>
                    <a:pt x="2969" y="259"/>
                  </a:cubicBezTo>
                  <a:cubicBezTo>
                    <a:pt x="3089" y="316"/>
                    <a:pt x="3193" y="401"/>
                    <a:pt x="3276" y="502"/>
                  </a:cubicBezTo>
                  <a:cubicBezTo>
                    <a:pt x="3158" y="638"/>
                    <a:pt x="3078" y="771"/>
                    <a:pt x="3030" y="910"/>
                  </a:cubicBezTo>
                  <a:cubicBezTo>
                    <a:pt x="2951" y="1133"/>
                    <a:pt x="2966" y="1373"/>
                    <a:pt x="3067" y="1550"/>
                  </a:cubicBezTo>
                  <a:cubicBezTo>
                    <a:pt x="3106" y="1620"/>
                    <a:pt x="3152" y="1662"/>
                    <a:pt x="3206" y="1678"/>
                  </a:cubicBezTo>
                  <a:cubicBezTo>
                    <a:pt x="3222" y="1683"/>
                    <a:pt x="3238" y="1685"/>
                    <a:pt x="3253" y="1685"/>
                  </a:cubicBezTo>
                  <a:cubicBezTo>
                    <a:pt x="3358" y="1685"/>
                    <a:pt x="3447" y="1590"/>
                    <a:pt x="3495" y="1483"/>
                  </a:cubicBezTo>
                  <a:cubicBezTo>
                    <a:pt x="3639" y="1166"/>
                    <a:pt x="3574" y="785"/>
                    <a:pt x="3367" y="503"/>
                  </a:cubicBezTo>
                  <a:cubicBezTo>
                    <a:pt x="3389" y="479"/>
                    <a:pt x="3414" y="453"/>
                    <a:pt x="3439" y="428"/>
                  </a:cubicBezTo>
                  <a:cubicBezTo>
                    <a:pt x="3669" y="203"/>
                    <a:pt x="3898" y="82"/>
                    <a:pt x="4120" y="70"/>
                  </a:cubicBezTo>
                  <a:cubicBezTo>
                    <a:pt x="4132" y="70"/>
                    <a:pt x="4143" y="70"/>
                    <a:pt x="4155" y="70"/>
                  </a:cubicBezTo>
                  <a:cubicBezTo>
                    <a:pt x="4471" y="70"/>
                    <a:pt x="4793" y="303"/>
                    <a:pt x="4930" y="638"/>
                  </a:cubicBezTo>
                  <a:cubicBezTo>
                    <a:pt x="5083" y="1011"/>
                    <a:pt x="5012" y="1416"/>
                    <a:pt x="4925" y="1690"/>
                  </a:cubicBezTo>
                  <a:cubicBezTo>
                    <a:pt x="4839" y="1963"/>
                    <a:pt x="4704" y="2225"/>
                    <a:pt x="4575" y="2478"/>
                  </a:cubicBezTo>
                  <a:cubicBezTo>
                    <a:pt x="4539" y="2544"/>
                    <a:pt x="4504" y="2611"/>
                    <a:pt x="4470" y="2680"/>
                  </a:cubicBezTo>
                  <a:cubicBezTo>
                    <a:pt x="3865" y="3890"/>
                    <a:pt x="3673" y="4982"/>
                    <a:pt x="3902" y="5924"/>
                  </a:cubicBezTo>
                  <a:cubicBezTo>
                    <a:pt x="3907" y="5940"/>
                    <a:pt x="3921" y="5950"/>
                    <a:pt x="3938" y="5950"/>
                  </a:cubicBezTo>
                  <a:cubicBezTo>
                    <a:pt x="3940" y="5950"/>
                    <a:pt x="3942" y="5950"/>
                    <a:pt x="3944" y="5949"/>
                  </a:cubicBezTo>
                  <a:cubicBezTo>
                    <a:pt x="3962" y="5944"/>
                    <a:pt x="3973" y="5925"/>
                    <a:pt x="3970" y="5907"/>
                  </a:cubicBezTo>
                  <a:cubicBezTo>
                    <a:pt x="3744" y="4979"/>
                    <a:pt x="3934" y="3904"/>
                    <a:pt x="4532" y="2710"/>
                  </a:cubicBezTo>
                  <a:cubicBezTo>
                    <a:pt x="4566" y="2642"/>
                    <a:pt x="4602" y="2574"/>
                    <a:pt x="4636" y="2507"/>
                  </a:cubicBezTo>
                  <a:cubicBezTo>
                    <a:pt x="4767" y="2252"/>
                    <a:pt x="4904" y="1988"/>
                    <a:pt x="4992" y="1710"/>
                  </a:cubicBezTo>
                  <a:cubicBezTo>
                    <a:pt x="5083" y="1425"/>
                    <a:pt x="5156" y="1003"/>
                    <a:pt x="4995" y="611"/>
                  </a:cubicBezTo>
                  <a:cubicBezTo>
                    <a:pt x="4924" y="436"/>
                    <a:pt x="4799" y="278"/>
                    <a:pt x="4646" y="167"/>
                  </a:cubicBezTo>
                  <a:cubicBezTo>
                    <a:pt x="4496" y="59"/>
                    <a:pt x="4328" y="1"/>
                    <a:pt x="4160"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123;p57">
              <a:extLst>
                <a:ext uri="{FF2B5EF4-FFF2-40B4-BE49-F238E27FC236}">
                  <a16:creationId xmlns:a16="http://schemas.microsoft.com/office/drawing/2014/main" id="{5C781F5A-9A89-4E88-959A-E6779CD1721C}"/>
                </a:ext>
              </a:extLst>
            </p:cNvPr>
            <p:cNvSpPr/>
            <p:nvPr/>
          </p:nvSpPr>
          <p:spPr>
            <a:xfrm>
              <a:off x="3087200" y="4907400"/>
              <a:ext cx="53175" cy="20675"/>
            </a:xfrm>
            <a:custGeom>
              <a:avLst/>
              <a:gdLst/>
              <a:ahLst/>
              <a:cxnLst/>
              <a:rect l="l" t="t" r="r" b="b"/>
              <a:pathLst>
                <a:path w="2127" h="827" extrusionOk="0">
                  <a:moveTo>
                    <a:pt x="2106" y="1"/>
                  </a:moveTo>
                  <a:lnTo>
                    <a:pt x="1" y="146"/>
                  </a:lnTo>
                  <a:cubicBezTo>
                    <a:pt x="16" y="192"/>
                    <a:pt x="29" y="239"/>
                    <a:pt x="40" y="288"/>
                  </a:cubicBezTo>
                  <a:lnTo>
                    <a:pt x="160" y="827"/>
                  </a:lnTo>
                  <a:lnTo>
                    <a:pt x="2127" y="93"/>
                  </a:lnTo>
                  <a:lnTo>
                    <a:pt x="2106" y="1"/>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24;p57">
              <a:extLst>
                <a:ext uri="{FF2B5EF4-FFF2-40B4-BE49-F238E27FC236}">
                  <a16:creationId xmlns:a16="http://schemas.microsoft.com/office/drawing/2014/main" id="{6204567F-EEF0-49BB-8F7D-788B814A83C2}"/>
                </a:ext>
              </a:extLst>
            </p:cNvPr>
            <p:cNvSpPr/>
            <p:nvPr/>
          </p:nvSpPr>
          <p:spPr>
            <a:xfrm>
              <a:off x="3085000" y="4905875"/>
              <a:ext cx="67975" cy="62250"/>
            </a:xfrm>
            <a:custGeom>
              <a:avLst/>
              <a:gdLst/>
              <a:ahLst/>
              <a:cxnLst/>
              <a:rect l="l" t="t" r="r" b="b"/>
              <a:pathLst>
                <a:path w="2719" h="2490" extrusionOk="0">
                  <a:moveTo>
                    <a:pt x="2378" y="1"/>
                  </a:moveTo>
                  <a:lnTo>
                    <a:pt x="0" y="532"/>
                  </a:lnTo>
                  <a:lnTo>
                    <a:pt x="323" y="1983"/>
                  </a:lnTo>
                  <a:cubicBezTo>
                    <a:pt x="329" y="2006"/>
                    <a:pt x="335" y="2028"/>
                    <a:pt x="343" y="2051"/>
                  </a:cubicBezTo>
                  <a:cubicBezTo>
                    <a:pt x="348" y="2065"/>
                    <a:pt x="354" y="2078"/>
                    <a:pt x="359" y="2091"/>
                  </a:cubicBezTo>
                  <a:cubicBezTo>
                    <a:pt x="459" y="2333"/>
                    <a:pt x="697" y="2490"/>
                    <a:pt x="958" y="2490"/>
                  </a:cubicBezTo>
                  <a:cubicBezTo>
                    <a:pt x="1005" y="2490"/>
                    <a:pt x="1052" y="2485"/>
                    <a:pt x="1100" y="2474"/>
                  </a:cubicBezTo>
                  <a:lnTo>
                    <a:pt x="2208" y="2227"/>
                  </a:lnTo>
                  <a:cubicBezTo>
                    <a:pt x="2501" y="2162"/>
                    <a:pt x="2704" y="1907"/>
                    <a:pt x="2716" y="1621"/>
                  </a:cubicBezTo>
                  <a:cubicBezTo>
                    <a:pt x="2717" y="1606"/>
                    <a:pt x="2719" y="1592"/>
                    <a:pt x="2717" y="1578"/>
                  </a:cubicBezTo>
                  <a:cubicBezTo>
                    <a:pt x="2716" y="1536"/>
                    <a:pt x="2711" y="1494"/>
                    <a:pt x="2701" y="1451"/>
                  </a:cubicBezTo>
                  <a:lnTo>
                    <a:pt x="2378" y="1"/>
                  </a:lnTo>
                  <a:close/>
                </a:path>
              </a:pathLst>
            </a:custGeom>
            <a:solidFill>
              <a:schemeClr val="accent4"/>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125;p57">
              <a:extLst>
                <a:ext uri="{FF2B5EF4-FFF2-40B4-BE49-F238E27FC236}">
                  <a16:creationId xmlns:a16="http://schemas.microsoft.com/office/drawing/2014/main" id="{5A7633D9-659C-403D-A0E7-4183C8D7B605}"/>
                </a:ext>
              </a:extLst>
            </p:cNvPr>
            <p:cNvSpPr/>
            <p:nvPr/>
          </p:nvSpPr>
          <p:spPr>
            <a:xfrm>
              <a:off x="3093575" y="4945300"/>
              <a:ext cx="59400" cy="12850"/>
            </a:xfrm>
            <a:custGeom>
              <a:avLst/>
              <a:gdLst/>
              <a:ahLst/>
              <a:cxnLst/>
              <a:rect l="l" t="t" r="r" b="b"/>
              <a:pathLst>
                <a:path w="2376" h="514" extrusionOk="0">
                  <a:moveTo>
                    <a:pt x="2374" y="1"/>
                  </a:moveTo>
                  <a:lnTo>
                    <a:pt x="0" y="473"/>
                  </a:lnTo>
                  <a:cubicBezTo>
                    <a:pt x="5" y="487"/>
                    <a:pt x="11" y="501"/>
                    <a:pt x="16" y="513"/>
                  </a:cubicBezTo>
                  <a:lnTo>
                    <a:pt x="2373" y="44"/>
                  </a:lnTo>
                  <a:cubicBezTo>
                    <a:pt x="2374" y="29"/>
                    <a:pt x="2376" y="15"/>
                    <a:pt x="237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126;p57">
              <a:extLst>
                <a:ext uri="{FF2B5EF4-FFF2-40B4-BE49-F238E27FC236}">
                  <a16:creationId xmlns:a16="http://schemas.microsoft.com/office/drawing/2014/main" id="{933C71EE-D411-432F-88D2-49C94031D861}"/>
                </a:ext>
              </a:extLst>
            </p:cNvPr>
            <p:cNvSpPr/>
            <p:nvPr/>
          </p:nvSpPr>
          <p:spPr>
            <a:xfrm>
              <a:off x="3091450" y="4930550"/>
              <a:ext cx="58775" cy="18575"/>
            </a:xfrm>
            <a:custGeom>
              <a:avLst/>
              <a:gdLst/>
              <a:ahLst/>
              <a:cxnLst/>
              <a:rect l="l" t="t" r="r" b="b"/>
              <a:pathLst>
                <a:path w="2351" h="743" extrusionOk="0">
                  <a:moveTo>
                    <a:pt x="2340" y="0"/>
                  </a:moveTo>
                  <a:lnTo>
                    <a:pt x="0" y="698"/>
                  </a:lnTo>
                  <a:lnTo>
                    <a:pt x="10" y="742"/>
                  </a:lnTo>
                  <a:lnTo>
                    <a:pt x="2350" y="44"/>
                  </a:lnTo>
                  <a:lnTo>
                    <a:pt x="2340" y="0"/>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127;p57">
              <a:extLst>
                <a:ext uri="{FF2B5EF4-FFF2-40B4-BE49-F238E27FC236}">
                  <a16:creationId xmlns:a16="http://schemas.microsoft.com/office/drawing/2014/main" id="{6DC3DFA2-B88C-4FD0-BEDC-89F371717EC2}"/>
                </a:ext>
              </a:extLst>
            </p:cNvPr>
            <p:cNvSpPr/>
            <p:nvPr/>
          </p:nvSpPr>
          <p:spPr>
            <a:xfrm>
              <a:off x="3087225" y="4918450"/>
              <a:ext cx="60300" cy="11675"/>
            </a:xfrm>
            <a:custGeom>
              <a:avLst/>
              <a:gdLst/>
              <a:ahLst/>
              <a:cxnLst/>
              <a:rect l="l" t="t" r="r" b="b"/>
              <a:pathLst>
                <a:path w="2412" h="467" extrusionOk="0">
                  <a:moveTo>
                    <a:pt x="2401" y="1"/>
                  </a:moveTo>
                  <a:lnTo>
                    <a:pt x="1" y="425"/>
                  </a:lnTo>
                  <a:lnTo>
                    <a:pt x="10" y="467"/>
                  </a:lnTo>
                  <a:lnTo>
                    <a:pt x="2411" y="43"/>
                  </a:lnTo>
                  <a:lnTo>
                    <a:pt x="2401"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128;p57">
              <a:extLst>
                <a:ext uri="{FF2B5EF4-FFF2-40B4-BE49-F238E27FC236}">
                  <a16:creationId xmlns:a16="http://schemas.microsoft.com/office/drawing/2014/main" id="{6AE44754-26A5-41EC-A28B-47031C4555F4}"/>
                </a:ext>
              </a:extLst>
            </p:cNvPr>
            <p:cNvSpPr/>
            <p:nvPr/>
          </p:nvSpPr>
          <p:spPr>
            <a:xfrm>
              <a:off x="3091075" y="4921500"/>
              <a:ext cx="57100" cy="26050"/>
            </a:xfrm>
            <a:custGeom>
              <a:avLst/>
              <a:gdLst/>
              <a:ahLst/>
              <a:cxnLst/>
              <a:rect l="l" t="t" r="r" b="b"/>
              <a:pathLst>
                <a:path w="2284" h="1042" extrusionOk="0">
                  <a:moveTo>
                    <a:pt x="2274" y="1"/>
                  </a:moveTo>
                  <a:lnTo>
                    <a:pt x="0" y="997"/>
                  </a:lnTo>
                  <a:lnTo>
                    <a:pt x="11" y="1041"/>
                  </a:lnTo>
                  <a:lnTo>
                    <a:pt x="2283" y="44"/>
                  </a:lnTo>
                  <a:lnTo>
                    <a:pt x="2274"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129;p57">
              <a:extLst>
                <a:ext uri="{FF2B5EF4-FFF2-40B4-BE49-F238E27FC236}">
                  <a16:creationId xmlns:a16="http://schemas.microsoft.com/office/drawing/2014/main" id="{E4BF8056-3E6C-4FFB-AAF2-8898695F9BE5}"/>
                </a:ext>
              </a:extLst>
            </p:cNvPr>
            <p:cNvSpPr/>
            <p:nvPr/>
          </p:nvSpPr>
          <p:spPr>
            <a:xfrm>
              <a:off x="2989775" y="4626250"/>
              <a:ext cx="42775" cy="43150"/>
            </a:xfrm>
            <a:custGeom>
              <a:avLst/>
              <a:gdLst/>
              <a:ahLst/>
              <a:cxnLst/>
              <a:rect l="l" t="t" r="r" b="b"/>
              <a:pathLst>
                <a:path w="1711" h="1726" extrusionOk="0">
                  <a:moveTo>
                    <a:pt x="731" y="403"/>
                  </a:moveTo>
                  <a:cubicBezTo>
                    <a:pt x="743" y="403"/>
                    <a:pt x="757" y="405"/>
                    <a:pt x="770" y="411"/>
                  </a:cubicBezTo>
                  <a:cubicBezTo>
                    <a:pt x="796" y="423"/>
                    <a:pt x="822" y="449"/>
                    <a:pt x="843" y="491"/>
                  </a:cubicBezTo>
                  <a:cubicBezTo>
                    <a:pt x="886" y="576"/>
                    <a:pt x="875" y="633"/>
                    <a:pt x="813" y="665"/>
                  </a:cubicBezTo>
                  <a:lnTo>
                    <a:pt x="768" y="687"/>
                  </a:lnTo>
                  <a:lnTo>
                    <a:pt x="640" y="440"/>
                  </a:lnTo>
                  <a:lnTo>
                    <a:pt x="700" y="410"/>
                  </a:lnTo>
                  <a:cubicBezTo>
                    <a:pt x="709" y="405"/>
                    <a:pt x="719" y="403"/>
                    <a:pt x="731" y="403"/>
                  </a:cubicBezTo>
                  <a:close/>
                  <a:moveTo>
                    <a:pt x="1003" y="930"/>
                  </a:moveTo>
                  <a:cubicBezTo>
                    <a:pt x="1016" y="930"/>
                    <a:pt x="1029" y="933"/>
                    <a:pt x="1042" y="938"/>
                  </a:cubicBezTo>
                  <a:cubicBezTo>
                    <a:pt x="1069" y="950"/>
                    <a:pt x="1094" y="976"/>
                    <a:pt x="1115" y="1018"/>
                  </a:cubicBezTo>
                  <a:cubicBezTo>
                    <a:pt x="1158" y="1103"/>
                    <a:pt x="1148" y="1160"/>
                    <a:pt x="1086" y="1192"/>
                  </a:cubicBezTo>
                  <a:lnTo>
                    <a:pt x="1039" y="1216"/>
                  </a:lnTo>
                  <a:lnTo>
                    <a:pt x="912" y="967"/>
                  </a:lnTo>
                  <a:lnTo>
                    <a:pt x="971" y="937"/>
                  </a:lnTo>
                  <a:cubicBezTo>
                    <a:pt x="981" y="932"/>
                    <a:pt x="992" y="930"/>
                    <a:pt x="1003" y="930"/>
                  </a:cubicBezTo>
                  <a:close/>
                  <a:moveTo>
                    <a:pt x="968" y="0"/>
                  </a:moveTo>
                  <a:cubicBezTo>
                    <a:pt x="870" y="0"/>
                    <a:pt x="718" y="53"/>
                    <a:pt x="516" y="158"/>
                  </a:cubicBezTo>
                  <a:cubicBezTo>
                    <a:pt x="163" y="340"/>
                    <a:pt x="1" y="460"/>
                    <a:pt x="31" y="519"/>
                  </a:cubicBezTo>
                  <a:lnTo>
                    <a:pt x="638" y="1700"/>
                  </a:lnTo>
                  <a:cubicBezTo>
                    <a:pt x="648" y="1716"/>
                    <a:pt x="663" y="1726"/>
                    <a:pt x="684" y="1726"/>
                  </a:cubicBezTo>
                  <a:cubicBezTo>
                    <a:pt x="687" y="1726"/>
                    <a:pt x="689" y="1726"/>
                    <a:pt x="691" y="1725"/>
                  </a:cubicBezTo>
                  <a:cubicBezTo>
                    <a:pt x="717" y="1723"/>
                    <a:pt x="759" y="1707"/>
                    <a:pt x="822" y="1675"/>
                  </a:cubicBezTo>
                  <a:lnTo>
                    <a:pt x="1223" y="1468"/>
                  </a:lnTo>
                  <a:cubicBezTo>
                    <a:pt x="1301" y="1427"/>
                    <a:pt x="1368" y="1390"/>
                    <a:pt x="1418" y="1355"/>
                  </a:cubicBezTo>
                  <a:cubicBezTo>
                    <a:pt x="1544" y="1274"/>
                    <a:pt x="1627" y="1190"/>
                    <a:pt x="1665" y="1106"/>
                  </a:cubicBezTo>
                  <a:cubicBezTo>
                    <a:pt x="1711" y="1008"/>
                    <a:pt x="1701" y="897"/>
                    <a:pt x="1638" y="775"/>
                  </a:cubicBezTo>
                  <a:cubicBezTo>
                    <a:pt x="1584" y="670"/>
                    <a:pt x="1526" y="606"/>
                    <a:pt x="1465" y="581"/>
                  </a:cubicBezTo>
                  <a:cubicBezTo>
                    <a:pt x="1431" y="566"/>
                    <a:pt x="1396" y="559"/>
                    <a:pt x="1360" y="559"/>
                  </a:cubicBezTo>
                  <a:cubicBezTo>
                    <a:pt x="1333" y="559"/>
                    <a:pt x="1306" y="563"/>
                    <a:pt x="1279" y="570"/>
                  </a:cubicBezTo>
                  <a:cubicBezTo>
                    <a:pt x="1315" y="544"/>
                    <a:pt x="1335" y="500"/>
                    <a:pt x="1343" y="435"/>
                  </a:cubicBezTo>
                  <a:cubicBezTo>
                    <a:pt x="1352" y="370"/>
                    <a:pt x="1331" y="291"/>
                    <a:pt x="1281" y="196"/>
                  </a:cubicBezTo>
                  <a:cubicBezTo>
                    <a:pt x="1257" y="145"/>
                    <a:pt x="1229" y="106"/>
                    <a:pt x="1197" y="76"/>
                  </a:cubicBezTo>
                  <a:cubicBezTo>
                    <a:pt x="1143" y="24"/>
                    <a:pt x="1066" y="0"/>
                    <a:pt x="9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130;p57">
              <a:extLst>
                <a:ext uri="{FF2B5EF4-FFF2-40B4-BE49-F238E27FC236}">
                  <a16:creationId xmlns:a16="http://schemas.microsoft.com/office/drawing/2014/main" id="{19F2DDA2-378E-4B2A-AC64-150CB97ACB11}"/>
                </a:ext>
              </a:extLst>
            </p:cNvPr>
            <p:cNvSpPr/>
            <p:nvPr/>
          </p:nvSpPr>
          <p:spPr>
            <a:xfrm>
              <a:off x="3029750" y="4619425"/>
              <a:ext cx="27775" cy="35150"/>
            </a:xfrm>
            <a:custGeom>
              <a:avLst/>
              <a:gdLst/>
              <a:ahLst/>
              <a:cxnLst/>
              <a:rect l="l" t="t" r="r" b="b"/>
              <a:pathLst>
                <a:path w="1111" h="1406" extrusionOk="0">
                  <a:moveTo>
                    <a:pt x="948" y="1"/>
                  </a:moveTo>
                  <a:cubicBezTo>
                    <a:pt x="920" y="1"/>
                    <a:pt x="887" y="6"/>
                    <a:pt x="848" y="16"/>
                  </a:cubicBezTo>
                  <a:cubicBezTo>
                    <a:pt x="779" y="36"/>
                    <a:pt x="712" y="71"/>
                    <a:pt x="650" y="126"/>
                  </a:cubicBezTo>
                  <a:cubicBezTo>
                    <a:pt x="589" y="179"/>
                    <a:pt x="556" y="234"/>
                    <a:pt x="550" y="290"/>
                  </a:cubicBezTo>
                  <a:lnTo>
                    <a:pt x="537" y="293"/>
                  </a:lnTo>
                  <a:lnTo>
                    <a:pt x="491" y="207"/>
                  </a:lnTo>
                  <a:cubicBezTo>
                    <a:pt x="476" y="177"/>
                    <a:pt x="447" y="162"/>
                    <a:pt x="404" y="162"/>
                  </a:cubicBezTo>
                  <a:cubicBezTo>
                    <a:pt x="382" y="162"/>
                    <a:pt x="356" y="166"/>
                    <a:pt x="326" y="174"/>
                  </a:cubicBezTo>
                  <a:cubicBezTo>
                    <a:pt x="239" y="197"/>
                    <a:pt x="161" y="233"/>
                    <a:pt x="96" y="281"/>
                  </a:cubicBezTo>
                  <a:cubicBezTo>
                    <a:pt x="29" y="330"/>
                    <a:pt x="0" y="368"/>
                    <a:pt x="6" y="392"/>
                  </a:cubicBezTo>
                  <a:lnTo>
                    <a:pt x="265" y="1377"/>
                  </a:lnTo>
                  <a:cubicBezTo>
                    <a:pt x="270" y="1395"/>
                    <a:pt x="285" y="1403"/>
                    <a:pt x="311" y="1405"/>
                  </a:cubicBezTo>
                  <a:cubicBezTo>
                    <a:pt x="313" y="1405"/>
                    <a:pt x="314" y="1405"/>
                    <a:pt x="315" y="1405"/>
                  </a:cubicBezTo>
                  <a:cubicBezTo>
                    <a:pt x="342" y="1405"/>
                    <a:pt x="394" y="1395"/>
                    <a:pt x="470" y="1375"/>
                  </a:cubicBezTo>
                  <a:cubicBezTo>
                    <a:pt x="550" y="1354"/>
                    <a:pt x="628" y="1328"/>
                    <a:pt x="701" y="1300"/>
                  </a:cubicBezTo>
                  <a:cubicBezTo>
                    <a:pt x="774" y="1271"/>
                    <a:pt x="808" y="1249"/>
                    <a:pt x="805" y="1236"/>
                  </a:cubicBezTo>
                  <a:lnTo>
                    <a:pt x="650" y="653"/>
                  </a:lnTo>
                  <a:cubicBezTo>
                    <a:pt x="644" y="628"/>
                    <a:pt x="645" y="608"/>
                    <a:pt x="654" y="589"/>
                  </a:cubicBezTo>
                  <a:cubicBezTo>
                    <a:pt x="663" y="573"/>
                    <a:pt x="689" y="558"/>
                    <a:pt x="734" y="547"/>
                  </a:cubicBezTo>
                  <a:cubicBezTo>
                    <a:pt x="774" y="536"/>
                    <a:pt x="825" y="530"/>
                    <a:pt x="886" y="530"/>
                  </a:cubicBezTo>
                  <a:cubicBezTo>
                    <a:pt x="896" y="530"/>
                    <a:pt x="907" y="531"/>
                    <a:pt x="917" y="531"/>
                  </a:cubicBezTo>
                  <a:cubicBezTo>
                    <a:pt x="943" y="531"/>
                    <a:pt x="965" y="531"/>
                    <a:pt x="983" y="531"/>
                  </a:cubicBezTo>
                  <a:cubicBezTo>
                    <a:pt x="1020" y="531"/>
                    <a:pt x="1043" y="530"/>
                    <a:pt x="1052" y="528"/>
                  </a:cubicBezTo>
                  <a:cubicBezTo>
                    <a:pt x="1085" y="518"/>
                    <a:pt x="1103" y="480"/>
                    <a:pt x="1107" y="411"/>
                  </a:cubicBezTo>
                  <a:cubicBezTo>
                    <a:pt x="1111" y="341"/>
                    <a:pt x="1108" y="279"/>
                    <a:pt x="1099" y="223"/>
                  </a:cubicBezTo>
                  <a:cubicBezTo>
                    <a:pt x="1090" y="168"/>
                    <a:pt x="1080" y="122"/>
                    <a:pt x="1071" y="86"/>
                  </a:cubicBezTo>
                  <a:cubicBezTo>
                    <a:pt x="1063" y="52"/>
                    <a:pt x="1039" y="27"/>
                    <a:pt x="1006" y="11"/>
                  </a:cubicBezTo>
                  <a:cubicBezTo>
                    <a:pt x="990" y="4"/>
                    <a:pt x="971" y="1"/>
                    <a:pt x="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131;p57">
              <a:extLst>
                <a:ext uri="{FF2B5EF4-FFF2-40B4-BE49-F238E27FC236}">
                  <a16:creationId xmlns:a16="http://schemas.microsoft.com/office/drawing/2014/main" id="{E1D5E279-4051-44BB-B6BD-4C13FBB0BAED}"/>
                </a:ext>
              </a:extLst>
            </p:cNvPr>
            <p:cNvSpPr/>
            <p:nvPr/>
          </p:nvSpPr>
          <p:spPr>
            <a:xfrm>
              <a:off x="3063525" y="4616700"/>
              <a:ext cx="31325" cy="31175"/>
            </a:xfrm>
            <a:custGeom>
              <a:avLst/>
              <a:gdLst/>
              <a:ahLst/>
              <a:cxnLst/>
              <a:rect l="l" t="t" r="r" b="b"/>
              <a:pathLst>
                <a:path w="1253" h="1247" extrusionOk="0">
                  <a:moveTo>
                    <a:pt x="672" y="648"/>
                  </a:moveTo>
                  <a:lnTo>
                    <a:pt x="683" y="890"/>
                  </a:lnTo>
                  <a:cubicBezTo>
                    <a:pt x="683" y="901"/>
                    <a:pt x="680" y="911"/>
                    <a:pt x="670" y="921"/>
                  </a:cubicBezTo>
                  <a:cubicBezTo>
                    <a:pt x="660" y="931"/>
                    <a:pt x="646" y="935"/>
                    <a:pt x="628" y="936"/>
                  </a:cubicBezTo>
                  <a:cubicBezTo>
                    <a:pt x="627" y="937"/>
                    <a:pt x="627" y="937"/>
                    <a:pt x="626" y="937"/>
                  </a:cubicBezTo>
                  <a:cubicBezTo>
                    <a:pt x="585" y="937"/>
                    <a:pt x="564" y="892"/>
                    <a:pt x="560" y="803"/>
                  </a:cubicBezTo>
                  <a:cubicBezTo>
                    <a:pt x="559" y="763"/>
                    <a:pt x="567" y="729"/>
                    <a:pt x="588" y="698"/>
                  </a:cubicBezTo>
                  <a:cubicBezTo>
                    <a:pt x="608" y="667"/>
                    <a:pt x="637" y="650"/>
                    <a:pt x="672" y="648"/>
                  </a:cubicBezTo>
                  <a:close/>
                  <a:moveTo>
                    <a:pt x="663" y="0"/>
                  </a:moveTo>
                  <a:cubicBezTo>
                    <a:pt x="644" y="0"/>
                    <a:pt x="624" y="0"/>
                    <a:pt x="603" y="1"/>
                  </a:cubicBezTo>
                  <a:cubicBezTo>
                    <a:pt x="514" y="4"/>
                    <a:pt x="425" y="21"/>
                    <a:pt x="333" y="49"/>
                  </a:cubicBezTo>
                  <a:cubicBezTo>
                    <a:pt x="243" y="78"/>
                    <a:pt x="171" y="106"/>
                    <a:pt x="122" y="138"/>
                  </a:cubicBezTo>
                  <a:cubicBezTo>
                    <a:pt x="71" y="170"/>
                    <a:pt x="46" y="194"/>
                    <a:pt x="48" y="212"/>
                  </a:cubicBezTo>
                  <a:cubicBezTo>
                    <a:pt x="50" y="266"/>
                    <a:pt x="75" y="325"/>
                    <a:pt x="120" y="388"/>
                  </a:cubicBezTo>
                  <a:cubicBezTo>
                    <a:pt x="164" y="450"/>
                    <a:pt x="200" y="482"/>
                    <a:pt x="224" y="482"/>
                  </a:cubicBezTo>
                  <a:cubicBezTo>
                    <a:pt x="224" y="482"/>
                    <a:pt x="225" y="482"/>
                    <a:pt x="225" y="482"/>
                  </a:cubicBezTo>
                  <a:cubicBezTo>
                    <a:pt x="238" y="482"/>
                    <a:pt x="259" y="471"/>
                    <a:pt x="288" y="451"/>
                  </a:cubicBezTo>
                  <a:cubicBezTo>
                    <a:pt x="319" y="430"/>
                    <a:pt x="359" y="410"/>
                    <a:pt x="404" y="390"/>
                  </a:cubicBezTo>
                  <a:cubicBezTo>
                    <a:pt x="451" y="372"/>
                    <a:pt x="491" y="361"/>
                    <a:pt x="525" y="359"/>
                  </a:cubicBezTo>
                  <a:cubicBezTo>
                    <a:pt x="531" y="359"/>
                    <a:pt x="536" y="358"/>
                    <a:pt x="542" y="358"/>
                  </a:cubicBezTo>
                  <a:cubicBezTo>
                    <a:pt x="568" y="358"/>
                    <a:pt x="588" y="362"/>
                    <a:pt x="602" y="369"/>
                  </a:cubicBezTo>
                  <a:cubicBezTo>
                    <a:pt x="641" y="390"/>
                    <a:pt x="662" y="430"/>
                    <a:pt x="665" y="487"/>
                  </a:cubicBezTo>
                  <a:lnTo>
                    <a:pt x="596" y="489"/>
                  </a:lnTo>
                  <a:cubicBezTo>
                    <a:pt x="490" y="494"/>
                    <a:pt x="391" y="509"/>
                    <a:pt x="303" y="537"/>
                  </a:cubicBezTo>
                  <a:cubicBezTo>
                    <a:pt x="244" y="557"/>
                    <a:pt x="193" y="580"/>
                    <a:pt x="150" y="608"/>
                  </a:cubicBezTo>
                  <a:cubicBezTo>
                    <a:pt x="107" y="636"/>
                    <a:pt x="71" y="673"/>
                    <a:pt x="43" y="724"/>
                  </a:cubicBezTo>
                  <a:cubicBezTo>
                    <a:pt x="14" y="772"/>
                    <a:pt x="1" y="830"/>
                    <a:pt x="3" y="894"/>
                  </a:cubicBezTo>
                  <a:cubicBezTo>
                    <a:pt x="6" y="961"/>
                    <a:pt x="19" y="1015"/>
                    <a:pt x="43" y="1063"/>
                  </a:cubicBezTo>
                  <a:cubicBezTo>
                    <a:pt x="66" y="1110"/>
                    <a:pt x="92" y="1146"/>
                    <a:pt x="123" y="1169"/>
                  </a:cubicBezTo>
                  <a:cubicBezTo>
                    <a:pt x="190" y="1221"/>
                    <a:pt x="280" y="1246"/>
                    <a:pt x="390" y="1246"/>
                  </a:cubicBezTo>
                  <a:cubicBezTo>
                    <a:pt x="400" y="1246"/>
                    <a:pt x="411" y="1246"/>
                    <a:pt x="422" y="1246"/>
                  </a:cubicBezTo>
                  <a:cubicBezTo>
                    <a:pt x="575" y="1239"/>
                    <a:pt x="667" y="1172"/>
                    <a:pt x="696" y="1046"/>
                  </a:cubicBezTo>
                  <a:lnTo>
                    <a:pt x="713" y="1045"/>
                  </a:lnTo>
                  <a:lnTo>
                    <a:pt x="734" y="1162"/>
                  </a:lnTo>
                  <a:cubicBezTo>
                    <a:pt x="738" y="1176"/>
                    <a:pt x="743" y="1185"/>
                    <a:pt x="746" y="1190"/>
                  </a:cubicBezTo>
                  <a:cubicBezTo>
                    <a:pt x="750" y="1195"/>
                    <a:pt x="764" y="1201"/>
                    <a:pt x="785" y="1204"/>
                  </a:cubicBezTo>
                  <a:cubicBezTo>
                    <a:pt x="795" y="1205"/>
                    <a:pt x="812" y="1205"/>
                    <a:pt x="836" y="1205"/>
                  </a:cubicBezTo>
                  <a:cubicBezTo>
                    <a:pt x="859" y="1205"/>
                    <a:pt x="889" y="1205"/>
                    <a:pt x="925" y="1204"/>
                  </a:cubicBezTo>
                  <a:cubicBezTo>
                    <a:pt x="997" y="1201"/>
                    <a:pt x="1070" y="1193"/>
                    <a:pt x="1143" y="1182"/>
                  </a:cubicBezTo>
                  <a:cubicBezTo>
                    <a:pt x="1217" y="1169"/>
                    <a:pt x="1253" y="1156"/>
                    <a:pt x="1253" y="1141"/>
                  </a:cubicBezTo>
                  <a:lnTo>
                    <a:pt x="1224" y="520"/>
                  </a:lnTo>
                  <a:cubicBezTo>
                    <a:pt x="1222" y="446"/>
                    <a:pt x="1214" y="383"/>
                    <a:pt x="1202" y="333"/>
                  </a:cubicBezTo>
                  <a:cubicBezTo>
                    <a:pt x="1193" y="288"/>
                    <a:pt x="1181" y="253"/>
                    <a:pt x="1166" y="226"/>
                  </a:cubicBezTo>
                  <a:cubicBezTo>
                    <a:pt x="1150" y="200"/>
                    <a:pt x="1128" y="170"/>
                    <a:pt x="1097" y="137"/>
                  </a:cubicBezTo>
                  <a:cubicBezTo>
                    <a:pt x="1069" y="104"/>
                    <a:pt x="1033" y="78"/>
                    <a:pt x="991" y="59"/>
                  </a:cubicBezTo>
                  <a:cubicBezTo>
                    <a:pt x="949" y="40"/>
                    <a:pt x="896" y="25"/>
                    <a:pt x="832" y="14"/>
                  </a:cubicBezTo>
                  <a:cubicBezTo>
                    <a:pt x="782" y="4"/>
                    <a:pt x="726" y="0"/>
                    <a:pt x="6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132;p57">
              <a:extLst>
                <a:ext uri="{FF2B5EF4-FFF2-40B4-BE49-F238E27FC236}">
                  <a16:creationId xmlns:a16="http://schemas.microsoft.com/office/drawing/2014/main" id="{5FDD3B72-9EC7-436A-B25A-6F1D62920C41}"/>
                </a:ext>
              </a:extLst>
            </p:cNvPr>
            <p:cNvSpPr/>
            <p:nvPr/>
          </p:nvSpPr>
          <p:spPr>
            <a:xfrm>
              <a:off x="3097325" y="4608050"/>
              <a:ext cx="18775" cy="40325"/>
            </a:xfrm>
            <a:custGeom>
              <a:avLst/>
              <a:gdLst/>
              <a:ahLst/>
              <a:cxnLst/>
              <a:rect l="l" t="t" r="r" b="b"/>
              <a:pathLst>
                <a:path w="751" h="1613" extrusionOk="0">
                  <a:moveTo>
                    <a:pt x="389" y="1"/>
                  </a:moveTo>
                  <a:cubicBezTo>
                    <a:pt x="256" y="1"/>
                    <a:pt x="183" y="52"/>
                    <a:pt x="168" y="155"/>
                  </a:cubicBezTo>
                  <a:cubicBezTo>
                    <a:pt x="152" y="277"/>
                    <a:pt x="241" y="350"/>
                    <a:pt x="431" y="376"/>
                  </a:cubicBezTo>
                  <a:cubicBezTo>
                    <a:pt x="463" y="380"/>
                    <a:pt x="492" y="382"/>
                    <a:pt x="519" y="382"/>
                  </a:cubicBezTo>
                  <a:cubicBezTo>
                    <a:pt x="654" y="382"/>
                    <a:pt x="729" y="330"/>
                    <a:pt x="741" y="228"/>
                  </a:cubicBezTo>
                  <a:cubicBezTo>
                    <a:pt x="751" y="158"/>
                    <a:pt x="731" y="107"/>
                    <a:pt x="685" y="74"/>
                  </a:cubicBezTo>
                  <a:cubicBezTo>
                    <a:pt x="637" y="41"/>
                    <a:pt x="569" y="19"/>
                    <a:pt x="477" y="7"/>
                  </a:cubicBezTo>
                  <a:cubicBezTo>
                    <a:pt x="445" y="3"/>
                    <a:pt x="416" y="1"/>
                    <a:pt x="389" y="1"/>
                  </a:cubicBezTo>
                  <a:close/>
                  <a:moveTo>
                    <a:pt x="413" y="455"/>
                  </a:moveTo>
                  <a:cubicBezTo>
                    <a:pt x="358" y="455"/>
                    <a:pt x="305" y="462"/>
                    <a:pt x="254" y="473"/>
                  </a:cubicBezTo>
                  <a:cubicBezTo>
                    <a:pt x="172" y="492"/>
                    <a:pt x="130" y="518"/>
                    <a:pt x="127" y="547"/>
                  </a:cubicBezTo>
                  <a:lnTo>
                    <a:pt x="2" y="1520"/>
                  </a:lnTo>
                  <a:cubicBezTo>
                    <a:pt x="1" y="1538"/>
                    <a:pt x="11" y="1552"/>
                    <a:pt x="33" y="1562"/>
                  </a:cubicBezTo>
                  <a:cubicBezTo>
                    <a:pt x="56" y="1573"/>
                    <a:pt x="108" y="1583"/>
                    <a:pt x="191" y="1594"/>
                  </a:cubicBezTo>
                  <a:cubicBezTo>
                    <a:pt x="274" y="1607"/>
                    <a:pt x="354" y="1612"/>
                    <a:pt x="434" y="1613"/>
                  </a:cubicBezTo>
                  <a:cubicBezTo>
                    <a:pt x="439" y="1613"/>
                    <a:pt x="444" y="1613"/>
                    <a:pt x="449" y="1613"/>
                  </a:cubicBezTo>
                  <a:cubicBezTo>
                    <a:pt x="518" y="1613"/>
                    <a:pt x="555" y="1606"/>
                    <a:pt x="556" y="1592"/>
                  </a:cubicBezTo>
                  <a:lnTo>
                    <a:pt x="687" y="582"/>
                  </a:lnTo>
                  <a:cubicBezTo>
                    <a:pt x="695" y="518"/>
                    <a:pt x="637" y="477"/>
                    <a:pt x="513" y="462"/>
                  </a:cubicBezTo>
                  <a:cubicBezTo>
                    <a:pt x="479" y="458"/>
                    <a:pt x="446" y="455"/>
                    <a:pt x="413" y="455"/>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133;p57">
              <a:extLst>
                <a:ext uri="{FF2B5EF4-FFF2-40B4-BE49-F238E27FC236}">
                  <a16:creationId xmlns:a16="http://schemas.microsoft.com/office/drawing/2014/main" id="{51DD0BF2-D85E-4512-941D-2ACD40E0E432}"/>
                </a:ext>
              </a:extLst>
            </p:cNvPr>
            <p:cNvSpPr/>
            <p:nvPr/>
          </p:nvSpPr>
          <p:spPr>
            <a:xfrm>
              <a:off x="3113700" y="4622100"/>
              <a:ext cx="36525" cy="35125"/>
            </a:xfrm>
            <a:custGeom>
              <a:avLst/>
              <a:gdLst/>
              <a:ahLst/>
              <a:cxnLst/>
              <a:rect l="l" t="t" r="r" b="b"/>
              <a:pathLst>
                <a:path w="1461" h="1405" extrusionOk="0">
                  <a:moveTo>
                    <a:pt x="475" y="0"/>
                  </a:moveTo>
                  <a:cubicBezTo>
                    <a:pt x="466" y="0"/>
                    <a:pt x="457" y="1"/>
                    <a:pt x="448" y="1"/>
                  </a:cubicBezTo>
                  <a:cubicBezTo>
                    <a:pt x="364" y="5"/>
                    <a:pt x="319" y="21"/>
                    <a:pt x="310" y="48"/>
                  </a:cubicBezTo>
                  <a:lnTo>
                    <a:pt x="5" y="1020"/>
                  </a:lnTo>
                  <a:cubicBezTo>
                    <a:pt x="0" y="1037"/>
                    <a:pt x="9" y="1053"/>
                    <a:pt x="30" y="1068"/>
                  </a:cubicBezTo>
                  <a:cubicBezTo>
                    <a:pt x="51" y="1082"/>
                    <a:pt x="101" y="1102"/>
                    <a:pt x="180" y="1127"/>
                  </a:cubicBezTo>
                  <a:cubicBezTo>
                    <a:pt x="259" y="1152"/>
                    <a:pt x="337" y="1172"/>
                    <a:pt x="415" y="1187"/>
                  </a:cubicBezTo>
                  <a:cubicBezTo>
                    <a:pt x="454" y="1193"/>
                    <a:pt x="483" y="1197"/>
                    <a:pt x="503" y="1197"/>
                  </a:cubicBezTo>
                  <a:cubicBezTo>
                    <a:pt x="524" y="1197"/>
                    <a:pt x="535" y="1193"/>
                    <a:pt x="537" y="1187"/>
                  </a:cubicBezTo>
                  <a:lnTo>
                    <a:pt x="780" y="410"/>
                  </a:lnTo>
                  <a:cubicBezTo>
                    <a:pt x="789" y="383"/>
                    <a:pt x="805" y="370"/>
                    <a:pt x="827" y="370"/>
                  </a:cubicBezTo>
                  <a:cubicBezTo>
                    <a:pt x="835" y="370"/>
                    <a:pt x="843" y="371"/>
                    <a:pt x="852" y="374"/>
                  </a:cubicBezTo>
                  <a:cubicBezTo>
                    <a:pt x="877" y="382"/>
                    <a:pt x="889" y="400"/>
                    <a:pt x="890" y="427"/>
                  </a:cubicBezTo>
                  <a:cubicBezTo>
                    <a:pt x="890" y="443"/>
                    <a:pt x="889" y="462"/>
                    <a:pt x="888" y="482"/>
                  </a:cubicBezTo>
                  <a:cubicBezTo>
                    <a:pt x="888" y="501"/>
                    <a:pt x="878" y="541"/>
                    <a:pt x="859" y="600"/>
                  </a:cubicBezTo>
                  <a:lnTo>
                    <a:pt x="663" y="1227"/>
                  </a:lnTo>
                  <a:cubicBezTo>
                    <a:pt x="658" y="1244"/>
                    <a:pt x="666" y="1260"/>
                    <a:pt x="687" y="1274"/>
                  </a:cubicBezTo>
                  <a:cubicBezTo>
                    <a:pt x="706" y="1289"/>
                    <a:pt x="758" y="1309"/>
                    <a:pt x="837" y="1334"/>
                  </a:cubicBezTo>
                  <a:cubicBezTo>
                    <a:pt x="916" y="1358"/>
                    <a:pt x="994" y="1378"/>
                    <a:pt x="1072" y="1393"/>
                  </a:cubicBezTo>
                  <a:cubicBezTo>
                    <a:pt x="1112" y="1401"/>
                    <a:pt x="1142" y="1405"/>
                    <a:pt x="1163" y="1405"/>
                  </a:cubicBezTo>
                  <a:cubicBezTo>
                    <a:pt x="1183" y="1405"/>
                    <a:pt x="1194" y="1401"/>
                    <a:pt x="1195" y="1394"/>
                  </a:cubicBezTo>
                  <a:lnTo>
                    <a:pt x="1387" y="787"/>
                  </a:lnTo>
                  <a:cubicBezTo>
                    <a:pt x="1443" y="608"/>
                    <a:pt x="1460" y="471"/>
                    <a:pt x="1435" y="378"/>
                  </a:cubicBezTo>
                  <a:cubicBezTo>
                    <a:pt x="1414" y="283"/>
                    <a:pt x="1336" y="215"/>
                    <a:pt x="1204" y="173"/>
                  </a:cubicBezTo>
                  <a:cubicBezTo>
                    <a:pt x="1157" y="159"/>
                    <a:pt x="1114" y="151"/>
                    <a:pt x="1072" y="151"/>
                  </a:cubicBezTo>
                  <a:cubicBezTo>
                    <a:pt x="969" y="151"/>
                    <a:pt x="887" y="184"/>
                    <a:pt x="825" y="248"/>
                  </a:cubicBezTo>
                  <a:lnTo>
                    <a:pt x="811" y="245"/>
                  </a:lnTo>
                  <a:lnTo>
                    <a:pt x="821" y="152"/>
                  </a:lnTo>
                  <a:cubicBezTo>
                    <a:pt x="825" y="101"/>
                    <a:pt x="785" y="62"/>
                    <a:pt x="701" y="36"/>
                  </a:cubicBezTo>
                  <a:cubicBezTo>
                    <a:pt x="626" y="12"/>
                    <a:pt x="551" y="0"/>
                    <a:pt x="4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134;p57">
              <a:extLst>
                <a:ext uri="{FF2B5EF4-FFF2-40B4-BE49-F238E27FC236}">
                  <a16:creationId xmlns:a16="http://schemas.microsoft.com/office/drawing/2014/main" id="{25622721-1594-48E8-985E-B45801432665}"/>
                </a:ext>
              </a:extLst>
            </p:cNvPr>
            <p:cNvSpPr/>
            <p:nvPr/>
          </p:nvSpPr>
          <p:spPr>
            <a:xfrm>
              <a:off x="3145550" y="4636800"/>
              <a:ext cx="37500" cy="32900"/>
            </a:xfrm>
            <a:custGeom>
              <a:avLst/>
              <a:gdLst/>
              <a:ahLst/>
              <a:cxnLst/>
              <a:rect l="l" t="t" r="r" b="b"/>
              <a:pathLst>
                <a:path w="1500" h="1316" extrusionOk="0">
                  <a:moveTo>
                    <a:pt x="701" y="1"/>
                  </a:moveTo>
                  <a:cubicBezTo>
                    <a:pt x="687" y="1"/>
                    <a:pt x="673" y="1"/>
                    <a:pt x="661" y="3"/>
                  </a:cubicBezTo>
                  <a:cubicBezTo>
                    <a:pt x="615" y="10"/>
                    <a:pt x="572" y="28"/>
                    <a:pt x="530" y="59"/>
                  </a:cubicBezTo>
                  <a:cubicBezTo>
                    <a:pt x="492" y="89"/>
                    <a:pt x="463" y="114"/>
                    <a:pt x="447" y="135"/>
                  </a:cubicBezTo>
                  <a:cubicBezTo>
                    <a:pt x="432" y="156"/>
                    <a:pt x="413" y="189"/>
                    <a:pt x="386" y="233"/>
                  </a:cubicBezTo>
                  <a:cubicBezTo>
                    <a:pt x="360" y="279"/>
                    <a:pt x="347" y="327"/>
                    <a:pt x="350" y="380"/>
                  </a:cubicBezTo>
                  <a:cubicBezTo>
                    <a:pt x="351" y="432"/>
                    <a:pt x="363" y="479"/>
                    <a:pt x="390" y="515"/>
                  </a:cubicBezTo>
                  <a:cubicBezTo>
                    <a:pt x="416" y="552"/>
                    <a:pt x="446" y="589"/>
                    <a:pt x="482" y="623"/>
                  </a:cubicBezTo>
                  <a:cubicBezTo>
                    <a:pt x="516" y="657"/>
                    <a:pt x="550" y="687"/>
                    <a:pt x="584" y="711"/>
                  </a:cubicBezTo>
                  <a:cubicBezTo>
                    <a:pt x="619" y="736"/>
                    <a:pt x="644" y="760"/>
                    <a:pt x="662" y="784"/>
                  </a:cubicBezTo>
                  <a:cubicBezTo>
                    <a:pt x="681" y="807"/>
                    <a:pt x="684" y="828"/>
                    <a:pt x="674" y="845"/>
                  </a:cubicBezTo>
                  <a:cubicBezTo>
                    <a:pt x="666" y="861"/>
                    <a:pt x="654" y="868"/>
                    <a:pt x="638" y="868"/>
                  </a:cubicBezTo>
                  <a:cubicBezTo>
                    <a:pt x="636" y="868"/>
                    <a:pt x="634" y="868"/>
                    <a:pt x="631" y="868"/>
                  </a:cubicBezTo>
                  <a:cubicBezTo>
                    <a:pt x="614" y="865"/>
                    <a:pt x="581" y="851"/>
                    <a:pt x="534" y="823"/>
                  </a:cubicBezTo>
                  <a:cubicBezTo>
                    <a:pt x="486" y="795"/>
                    <a:pt x="436" y="749"/>
                    <a:pt x="382" y="684"/>
                  </a:cubicBezTo>
                  <a:cubicBezTo>
                    <a:pt x="330" y="617"/>
                    <a:pt x="297" y="581"/>
                    <a:pt x="284" y="574"/>
                  </a:cubicBezTo>
                  <a:cubicBezTo>
                    <a:pt x="280" y="572"/>
                    <a:pt x="275" y="571"/>
                    <a:pt x="269" y="571"/>
                  </a:cubicBezTo>
                  <a:cubicBezTo>
                    <a:pt x="245" y="571"/>
                    <a:pt x="206" y="590"/>
                    <a:pt x="153" y="630"/>
                  </a:cubicBezTo>
                  <a:cubicBezTo>
                    <a:pt x="88" y="680"/>
                    <a:pt x="39" y="728"/>
                    <a:pt x="11" y="777"/>
                  </a:cubicBezTo>
                  <a:cubicBezTo>
                    <a:pt x="0" y="796"/>
                    <a:pt x="13" y="830"/>
                    <a:pt x="47" y="877"/>
                  </a:cubicBezTo>
                  <a:cubicBezTo>
                    <a:pt x="116" y="968"/>
                    <a:pt x="251" y="1070"/>
                    <a:pt x="447" y="1185"/>
                  </a:cubicBezTo>
                  <a:cubicBezTo>
                    <a:pt x="598" y="1272"/>
                    <a:pt x="728" y="1316"/>
                    <a:pt x="838" y="1316"/>
                  </a:cubicBezTo>
                  <a:cubicBezTo>
                    <a:pt x="972" y="1316"/>
                    <a:pt x="1076" y="1251"/>
                    <a:pt x="1151" y="1121"/>
                  </a:cubicBezTo>
                  <a:cubicBezTo>
                    <a:pt x="1192" y="1052"/>
                    <a:pt x="1208" y="985"/>
                    <a:pt x="1200" y="920"/>
                  </a:cubicBezTo>
                  <a:cubicBezTo>
                    <a:pt x="1192" y="854"/>
                    <a:pt x="1168" y="800"/>
                    <a:pt x="1130" y="754"/>
                  </a:cubicBezTo>
                  <a:cubicBezTo>
                    <a:pt x="1092" y="710"/>
                    <a:pt x="1051" y="668"/>
                    <a:pt x="1009" y="631"/>
                  </a:cubicBezTo>
                  <a:cubicBezTo>
                    <a:pt x="967" y="594"/>
                    <a:pt x="931" y="561"/>
                    <a:pt x="903" y="532"/>
                  </a:cubicBezTo>
                  <a:cubicBezTo>
                    <a:pt x="873" y="503"/>
                    <a:pt x="864" y="481"/>
                    <a:pt x="876" y="463"/>
                  </a:cubicBezTo>
                  <a:cubicBezTo>
                    <a:pt x="884" y="448"/>
                    <a:pt x="896" y="441"/>
                    <a:pt x="913" y="441"/>
                  </a:cubicBezTo>
                  <a:cubicBezTo>
                    <a:pt x="929" y="441"/>
                    <a:pt x="950" y="448"/>
                    <a:pt x="976" y="463"/>
                  </a:cubicBezTo>
                  <a:cubicBezTo>
                    <a:pt x="1005" y="480"/>
                    <a:pt x="1047" y="518"/>
                    <a:pt x="1102" y="576"/>
                  </a:cubicBezTo>
                  <a:cubicBezTo>
                    <a:pt x="1154" y="636"/>
                    <a:pt x="1191" y="670"/>
                    <a:pt x="1210" y="682"/>
                  </a:cubicBezTo>
                  <a:cubicBezTo>
                    <a:pt x="1215" y="685"/>
                    <a:pt x="1221" y="686"/>
                    <a:pt x="1228" y="686"/>
                  </a:cubicBezTo>
                  <a:cubicBezTo>
                    <a:pt x="1252" y="686"/>
                    <a:pt x="1291" y="670"/>
                    <a:pt x="1344" y="637"/>
                  </a:cubicBezTo>
                  <a:cubicBezTo>
                    <a:pt x="1412" y="596"/>
                    <a:pt x="1461" y="552"/>
                    <a:pt x="1487" y="506"/>
                  </a:cubicBezTo>
                  <a:cubicBezTo>
                    <a:pt x="1499" y="484"/>
                    <a:pt x="1493" y="454"/>
                    <a:pt x="1470" y="417"/>
                  </a:cubicBezTo>
                  <a:cubicBezTo>
                    <a:pt x="1455" y="394"/>
                    <a:pt x="1434" y="369"/>
                    <a:pt x="1408" y="343"/>
                  </a:cubicBezTo>
                  <a:cubicBezTo>
                    <a:pt x="1382" y="317"/>
                    <a:pt x="1342" y="284"/>
                    <a:pt x="1289" y="247"/>
                  </a:cubicBezTo>
                  <a:cubicBezTo>
                    <a:pt x="1236" y="208"/>
                    <a:pt x="1170" y="166"/>
                    <a:pt x="1087" y="119"/>
                  </a:cubicBezTo>
                  <a:cubicBezTo>
                    <a:pt x="1004" y="71"/>
                    <a:pt x="924" y="39"/>
                    <a:pt x="846" y="21"/>
                  </a:cubicBezTo>
                  <a:cubicBezTo>
                    <a:pt x="789" y="7"/>
                    <a:pt x="741" y="1"/>
                    <a:pt x="7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135;p57">
              <a:extLst>
                <a:ext uri="{FF2B5EF4-FFF2-40B4-BE49-F238E27FC236}">
                  <a16:creationId xmlns:a16="http://schemas.microsoft.com/office/drawing/2014/main" id="{BD01438C-7744-465F-8E06-E83FA0DCD854}"/>
                </a:ext>
              </a:extLst>
            </p:cNvPr>
            <p:cNvSpPr/>
            <p:nvPr/>
          </p:nvSpPr>
          <p:spPr>
            <a:xfrm>
              <a:off x="3175625" y="4648025"/>
              <a:ext cx="32875" cy="39250"/>
            </a:xfrm>
            <a:custGeom>
              <a:avLst/>
              <a:gdLst/>
              <a:ahLst/>
              <a:cxnLst/>
              <a:rect l="l" t="t" r="r" b="b"/>
              <a:pathLst>
                <a:path w="1315" h="1570" extrusionOk="0">
                  <a:moveTo>
                    <a:pt x="878" y="1"/>
                  </a:moveTo>
                  <a:cubicBezTo>
                    <a:pt x="852" y="1"/>
                    <a:pt x="832" y="8"/>
                    <a:pt x="818" y="24"/>
                  </a:cubicBezTo>
                  <a:lnTo>
                    <a:pt x="656" y="214"/>
                  </a:lnTo>
                  <a:lnTo>
                    <a:pt x="606" y="171"/>
                  </a:lnTo>
                  <a:cubicBezTo>
                    <a:pt x="596" y="162"/>
                    <a:pt x="584" y="157"/>
                    <a:pt x="569" y="157"/>
                  </a:cubicBezTo>
                  <a:cubicBezTo>
                    <a:pt x="554" y="157"/>
                    <a:pt x="535" y="163"/>
                    <a:pt x="514" y="174"/>
                  </a:cubicBezTo>
                  <a:cubicBezTo>
                    <a:pt x="473" y="195"/>
                    <a:pt x="435" y="225"/>
                    <a:pt x="400" y="267"/>
                  </a:cubicBezTo>
                  <a:cubicBezTo>
                    <a:pt x="364" y="309"/>
                    <a:pt x="339" y="345"/>
                    <a:pt x="327" y="377"/>
                  </a:cubicBezTo>
                  <a:cubicBezTo>
                    <a:pt x="315" y="408"/>
                    <a:pt x="314" y="429"/>
                    <a:pt x="326" y="439"/>
                  </a:cubicBezTo>
                  <a:lnTo>
                    <a:pt x="405" y="505"/>
                  </a:lnTo>
                  <a:lnTo>
                    <a:pt x="194" y="750"/>
                  </a:lnTo>
                  <a:cubicBezTo>
                    <a:pt x="54" y="912"/>
                    <a:pt x="1" y="1051"/>
                    <a:pt x="33" y="1168"/>
                  </a:cubicBezTo>
                  <a:cubicBezTo>
                    <a:pt x="51" y="1229"/>
                    <a:pt x="78" y="1283"/>
                    <a:pt x="114" y="1329"/>
                  </a:cubicBezTo>
                  <a:cubicBezTo>
                    <a:pt x="151" y="1376"/>
                    <a:pt x="202" y="1428"/>
                    <a:pt x="269" y="1486"/>
                  </a:cubicBezTo>
                  <a:cubicBezTo>
                    <a:pt x="335" y="1542"/>
                    <a:pt x="384" y="1570"/>
                    <a:pt x="419" y="1570"/>
                  </a:cubicBezTo>
                  <a:cubicBezTo>
                    <a:pt x="419" y="1570"/>
                    <a:pt x="420" y="1570"/>
                    <a:pt x="421" y="1570"/>
                  </a:cubicBezTo>
                  <a:cubicBezTo>
                    <a:pt x="454" y="1568"/>
                    <a:pt x="502" y="1533"/>
                    <a:pt x="563" y="1461"/>
                  </a:cubicBezTo>
                  <a:cubicBezTo>
                    <a:pt x="593" y="1426"/>
                    <a:pt x="614" y="1397"/>
                    <a:pt x="625" y="1376"/>
                  </a:cubicBezTo>
                  <a:cubicBezTo>
                    <a:pt x="636" y="1355"/>
                    <a:pt x="632" y="1336"/>
                    <a:pt x="614" y="1321"/>
                  </a:cubicBezTo>
                  <a:cubicBezTo>
                    <a:pt x="596" y="1305"/>
                    <a:pt x="579" y="1282"/>
                    <a:pt x="567" y="1249"/>
                  </a:cubicBezTo>
                  <a:cubicBezTo>
                    <a:pt x="553" y="1217"/>
                    <a:pt x="558" y="1186"/>
                    <a:pt x="582" y="1157"/>
                  </a:cubicBezTo>
                  <a:lnTo>
                    <a:pt x="828" y="871"/>
                  </a:lnTo>
                  <a:lnTo>
                    <a:pt x="920" y="950"/>
                  </a:lnTo>
                  <a:cubicBezTo>
                    <a:pt x="928" y="957"/>
                    <a:pt x="937" y="960"/>
                    <a:pt x="948" y="960"/>
                  </a:cubicBezTo>
                  <a:cubicBezTo>
                    <a:pt x="964" y="960"/>
                    <a:pt x="984" y="954"/>
                    <a:pt x="1008" y="941"/>
                  </a:cubicBezTo>
                  <a:cubicBezTo>
                    <a:pt x="1049" y="919"/>
                    <a:pt x="1091" y="882"/>
                    <a:pt x="1134" y="830"/>
                  </a:cubicBezTo>
                  <a:cubicBezTo>
                    <a:pt x="1201" y="751"/>
                    <a:pt x="1222" y="702"/>
                    <a:pt x="1195" y="678"/>
                  </a:cubicBezTo>
                  <a:lnTo>
                    <a:pt x="1079" y="578"/>
                  </a:lnTo>
                  <a:lnTo>
                    <a:pt x="1274" y="351"/>
                  </a:lnTo>
                  <a:cubicBezTo>
                    <a:pt x="1315" y="303"/>
                    <a:pt x="1287" y="239"/>
                    <a:pt x="1193" y="157"/>
                  </a:cubicBezTo>
                  <a:cubicBezTo>
                    <a:pt x="1131" y="104"/>
                    <a:pt x="1061" y="61"/>
                    <a:pt x="980" y="26"/>
                  </a:cubicBezTo>
                  <a:cubicBezTo>
                    <a:pt x="939" y="9"/>
                    <a:pt x="905" y="1"/>
                    <a:pt x="8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136;p57">
              <a:extLst>
                <a:ext uri="{FF2B5EF4-FFF2-40B4-BE49-F238E27FC236}">
                  <a16:creationId xmlns:a16="http://schemas.microsoft.com/office/drawing/2014/main" id="{2878DF33-FCBE-4C40-8238-EB7266FB71CA}"/>
                </a:ext>
              </a:extLst>
            </p:cNvPr>
            <p:cNvSpPr/>
            <p:nvPr/>
          </p:nvSpPr>
          <p:spPr>
            <a:xfrm>
              <a:off x="3192750" y="4675625"/>
              <a:ext cx="34575" cy="33675"/>
            </a:xfrm>
            <a:custGeom>
              <a:avLst/>
              <a:gdLst/>
              <a:ahLst/>
              <a:cxnLst/>
              <a:rect l="l" t="t" r="r" b="b"/>
              <a:pathLst>
                <a:path w="1383" h="1347" extrusionOk="0">
                  <a:moveTo>
                    <a:pt x="895" y="463"/>
                  </a:moveTo>
                  <a:cubicBezTo>
                    <a:pt x="897" y="463"/>
                    <a:pt x="898" y="464"/>
                    <a:pt x="899" y="464"/>
                  </a:cubicBezTo>
                  <a:cubicBezTo>
                    <a:pt x="914" y="467"/>
                    <a:pt x="927" y="474"/>
                    <a:pt x="937" y="488"/>
                  </a:cubicBezTo>
                  <a:cubicBezTo>
                    <a:pt x="948" y="501"/>
                    <a:pt x="951" y="518"/>
                    <a:pt x="944" y="539"/>
                  </a:cubicBezTo>
                  <a:cubicBezTo>
                    <a:pt x="939" y="553"/>
                    <a:pt x="930" y="569"/>
                    <a:pt x="915" y="587"/>
                  </a:cubicBezTo>
                  <a:cubicBezTo>
                    <a:pt x="900" y="604"/>
                    <a:pt x="878" y="626"/>
                    <a:pt x="848" y="653"/>
                  </a:cubicBezTo>
                  <a:cubicBezTo>
                    <a:pt x="818" y="682"/>
                    <a:pt x="773" y="718"/>
                    <a:pt x="714" y="764"/>
                  </a:cubicBezTo>
                  <a:cubicBezTo>
                    <a:pt x="655" y="810"/>
                    <a:pt x="604" y="845"/>
                    <a:pt x="558" y="868"/>
                  </a:cubicBezTo>
                  <a:cubicBezTo>
                    <a:pt x="519" y="889"/>
                    <a:pt x="492" y="900"/>
                    <a:pt x="476" y="900"/>
                  </a:cubicBezTo>
                  <a:cubicBezTo>
                    <a:pt x="474" y="900"/>
                    <a:pt x="473" y="900"/>
                    <a:pt x="471" y="899"/>
                  </a:cubicBezTo>
                  <a:cubicBezTo>
                    <a:pt x="456" y="897"/>
                    <a:pt x="445" y="889"/>
                    <a:pt x="434" y="876"/>
                  </a:cubicBezTo>
                  <a:cubicBezTo>
                    <a:pt x="424" y="861"/>
                    <a:pt x="418" y="848"/>
                    <a:pt x="419" y="834"/>
                  </a:cubicBezTo>
                  <a:cubicBezTo>
                    <a:pt x="420" y="820"/>
                    <a:pt x="437" y="794"/>
                    <a:pt x="471" y="756"/>
                  </a:cubicBezTo>
                  <a:cubicBezTo>
                    <a:pt x="505" y="718"/>
                    <a:pt x="557" y="671"/>
                    <a:pt x="631" y="615"/>
                  </a:cubicBezTo>
                  <a:cubicBezTo>
                    <a:pt x="703" y="558"/>
                    <a:pt x="762" y="520"/>
                    <a:pt x="809" y="495"/>
                  </a:cubicBezTo>
                  <a:cubicBezTo>
                    <a:pt x="851" y="474"/>
                    <a:pt x="879" y="463"/>
                    <a:pt x="895" y="463"/>
                  </a:cubicBezTo>
                  <a:close/>
                  <a:moveTo>
                    <a:pt x="671" y="1"/>
                  </a:moveTo>
                  <a:cubicBezTo>
                    <a:pt x="551" y="1"/>
                    <a:pt x="423" y="52"/>
                    <a:pt x="291" y="154"/>
                  </a:cubicBezTo>
                  <a:cubicBezTo>
                    <a:pt x="95" y="307"/>
                    <a:pt x="1" y="461"/>
                    <a:pt x="6" y="615"/>
                  </a:cubicBezTo>
                  <a:cubicBezTo>
                    <a:pt x="8" y="692"/>
                    <a:pt x="25" y="764"/>
                    <a:pt x="56" y="833"/>
                  </a:cubicBezTo>
                  <a:cubicBezTo>
                    <a:pt x="88" y="904"/>
                    <a:pt x="135" y="978"/>
                    <a:pt x="198" y="1060"/>
                  </a:cubicBezTo>
                  <a:cubicBezTo>
                    <a:pt x="321" y="1218"/>
                    <a:pt x="460" y="1311"/>
                    <a:pt x="616" y="1338"/>
                  </a:cubicBezTo>
                  <a:cubicBezTo>
                    <a:pt x="645" y="1343"/>
                    <a:pt x="674" y="1346"/>
                    <a:pt x="703" y="1346"/>
                  </a:cubicBezTo>
                  <a:cubicBezTo>
                    <a:pt x="831" y="1346"/>
                    <a:pt x="962" y="1293"/>
                    <a:pt x="1098" y="1189"/>
                  </a:cubicBezTo>
                  <a:cubicBezTo>
                    <a:pt x="1179" y="1125"/>
                    <a:pt x="1242" y="1061"/>
                    <a:pt x="1287" y="996"/>
                  </a:cubicBezTo>
                  <a:cubicBezTo>
                    <a:pt x="1332" y="932"/>
                    <a:pt x="1360" y="873"/>
                    <a:pt x="1372" y="817"/>
                  </a:cubicBezTo>
                  <a:cubicBezTo>
                    <a:pt x="1382" y="763"/>
                    <a:pt x="1379" y="705"/>
                    <a:pt x="1362" y="642"/>
                  </a:cubicBezTo>
                  <a:cubicBezTo>
                    <a:pt x="1345" y="578"/>
                    <a:pt x="1321" y="522"/>
                    <a:pt x="1293" y="472"/>
                  </a:cubicBezTo>
                  <a:cubicBezTo>
                    <a:pt x="1262" y="422"/>
                    <a:pt x="1223" y="365"/>
                    <a:pt x="1173" y="301"/>
                  </a:cubicBezTo>
                  <a:cubicBezTo>
                    <a:pt x="1056" y="151"/>
                    <a:pt x="925" y="57"/>
                    <a:pt x="782" y="16"/>
                  </a:cubicBezTo>
                  <a:cubicBezTo>
                    <a:pt x="746" y="6"/>
                    <a:pt x="709" y="1"/>
                    <a:pt x="6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137;p57">
              <a:extLst>
                <a:ext uri="{FF2B5EF4-FFF2-40B4-BE49-F238E27FC236}">
                  <a16:creationId xmlns:a16="http://schemas.microsoft.com/office/drawing/2014/main" id="{66DCF10B-38E0-49C9-B49A-EE85EDC03E58}"/>
                </a:ext>
              </a:extLst>
            </p:cNvPr>
            <p:cNvSpPr/>
            <p:nvPr/>
          </p:nvSpPr>
          <p:spPr>
            <a:xfrm>
              <a:off x="3209125" y="4704450"/>
              <a:ext cx="37800" cy="27300"/>
            </a:xfrm>
            <a:custGeom>
              <a:avLst/>
              <a:gdLst/>
              <a:ahLst/>
              <a:cxnLst/>
              <a:rect l="l" t="t" r="r" b="b"/>
              <a:pathLst>
                <a:path w="1512" h="1092" extrusionOk="0">
                  <a:moveTo>
                    <a:pt x="955" y="0"/>
                  </a:moveTo>
                  <a:cubicBezTo>
                    <a:pt x="949" y="0"/>
                    <a:pt x="945" y="1"/>
                    <a:pt x="941" y="3"/>
                  </a:cubicBezTo>
                  <a:lnTo>
                    <a:pt x="22" y="441"/>
                  </a:lnTo>
                  <a:cubicBezTo>
                    <a:pt x="6" y="449"/>
                    <a:pt x="0" y="465"/>
                    <a:pt x="3" y="491"/>
                  </a:cubicBezTo>
                  <a:cubicBezTo>
                    <a:pt x="7" y="517"/>
                    <a:pt x="27" y="567"/>
                    <a:pt x="63" y="642"/>
                  </a:cubicBezTo>
                  <a:cubicBezTo>
                    <a:pt x="98" y="717"/>
                    <a:pt x="137" y="788"/>
                    <a:pt x="179" y="854"/>
                  </a:cubicBezTo>
                  <a:cubicBezTo>
                    <a:pt x="217" y="914"/>
                    <a:pt x="244" y="944"/>
                    <a:pt x="257" y="944"/>
                  </a:cubicBezTo>
                  <a:cubicBezTo>
                    <a:pt x="259" y="944"/>
                    <a:pt x="260" y="944"/>
                    <a:pt x="261" y="944"/>
                  </a:cubicBezTo>
                  <a:lnTo>
                    <a:pt x="806" y="684"/>
                  </a:lnTo>
                  <a:cubicBezTo>
                    <a:pt x="820" y="677"/>
                    <a:pt x="833" y="674"/>
                    <a:pt x="846" y="674"/>
                  </a:cubicBezTo>
                  <a:cubicBezTo>
                    <a:pt x="854" y="674"/>
                    <a:pt x="862" y="675"/>
                    <a:pt x="870" y="677"/>
                  </a:cubicBezTo>
                  <a:cubicBezTo>
                    <a:pt x="887" y="682"/>
                    <a:pt x="906" y="705"/>
                    <a:pt x="927" y="749"/>
                  </a:cubicBezTo>
                  <a:cubicBezTo>
                    <a:pt x="948" y="791"/>
                    <a:pt x="964" y="850"/>
                    <a:pt x="976" y="925"/>
                  </a:cubicBezTo>
                  <a:cubicBezTo>
                    <a:pt x="989" y="998"/>
                    <a:pt x="997" y="1044"/>
                    <a:pt x="1004" y="1055"/>
                  </a:cubicBezTo>
                  <a:cubicBezTo>
                    <a:pt x="1015" y="1079"/>
                    <a:pt x="1042" y="1091"/>
                    <a:pt x="1085" y="1091"/>
                  </a:cubicBezTo>
                  <a:cubicBezTo>
                    <a:pt x="1098" y="1091"/>
                    <a:pt x="1113" y="1090"/>
                    <a:pt x="1129" y="1088"/>
                  </a:cubicBezTo>
                  <a:cubicBezTo>
                    <a:pt x="1197" y="1078"/>
                    <a:pt x="1258" y="1065"/>
                    <a:pt x="1312" y="1045"/>
                  </a:cubicBezTo>
                  <a:cubicBezTo>
                    <a:pt x="1365" y="1025"/>
                    <a:pt x="1408" y="1008"/>
                    <a:pt x="1440" y="992"/>
                  </a:cubicBezTo>
                  <a:cubicBezTo>
                    <a:pt x="1474" y="976"/>
                    <a:pt x="1495" y="950"/>
                    <a:pt x="1502" y="913"/>
                  </a:cubicBezTo>
                  <a:cubicBezTo>
                    <a:pt x="1512" y="876"/>
                    <a:pt x="1500" y="825"/>
                    <a:pt x="1469" y="759"/>
                  </a:cubicBezTo>
                  <a:cubicBezTo>
                    <a:pt x="1437" y="693"/>
                    <a:pt x="1390" y="635"/>
                    <a:pt x="1325" y="586"/>
                  </a:cubicBezTo>
                  <a:cubicBezTo>
                    <a:pt x="1267" y="540"/>
                    <a:pt x="1212" y="518"/>
                    <a:pt x="1161" y="518"/>
                  </a:cubicBezTo>
                  <a:cubicBezTo>
                    <a:pt x="1155" y="518"/>
                    <a:pt x="1150" y="518"/>
                    <a:pt x="1145" y="519"/>
                  </a:cubicBezTo>
                  <a:lnTo>
                    <a:pt x="1138" y="505"/>
                  </a:lnTo>
                  <a:lnTo>
                    <a:pt x="1214" y="446"/>
                  </a:lnTo>
                  <a:cubicBezTo>
                    <a:pt x="1254" y="414"/>
                    <a:pt x="1255" y="358"/>
                    <a:pt x="1216" y="277"/>
                  </a:cubicBezTo>
                  <a:cubicBezTo>
                    <a:pt x="1176" y="194"/>
                    <a:pt x="1128" y="125"/>
                    <a:pt x="1068" y="70"/>
                  </a:cubicBezTo>
                  <a:cubicBezTo>
                    <a:pt x="1017" y="23"/>
                    <a:pt x="980" y="0"/>
                    <a:pt x="9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138;p57">
              <a:extLst>
                <a:ext uri="{FF2B5EF4-FFF2-40B4-BE49-F238E27FC236}">
                  <a16:creationId xmlns:a16="http://schemas.microsoft.com/office/drawing/2014/main" id="{89FA14AB-DE91-4AF6-8355-AF4DE5088FA0}"/>
                </a:ext>
              </a:extLst>
            </p:cNvPr>
            <p:cNvSpPr/>
            <p:nvPr/>
          </p:nvSpPr>
          <p:spPr>
            <a:xfrm>
              <a:off x="3222075" y="4736250"/>
              <a:ext cx="36950" cy="50850"/>
            </a:xfrm>
            <a:custGeom>
              <a:avLst/>
              <a:gdLst/>
              <a:ahLst/>
              <a:cxnLst/>
              <a:rect l="l" t="t" r="r" b="b"/>
              <a:pathLst>
                <a:path w="1478" h="2034" extrusionOk="0">
                  <a:moveTo>
                    <a:pt x="1043" y="0"/>
                  </a:moveTo>
                  <a:cubicBezTo>
                    <a:pt x="1041" y="0"/>
                    <a:pt x="1039" y="1"/>
                    <a:pt x="1037" y="1"/>
                  </a:cubicBezTo>
                  <a:lnTo>
                    <a:pt x="35" y="180"/>
                  </a:lnTo>
                  <a:cubicBezTo>
                    <a:pt x="17" y="183"/>
                    <a:pt x="6" y="198"/>
                    <a:pt x="4" y="222"/>
                  </a:cubicBezTo>
                  <a:cubicBezTo>
                    <a:pt x="1" y="247"/>
                    <a:pt x="6" y="301"/>
                    <a:pt x="21" y="383"/>
                  </a:cubicBezTo>
                  <a:cubicBezTo>
                    <a:pt x="35" y="464"/>
                    <a:pt x="53" y="543"/>
                    <a:pt x="77" y="619"/>
                  </a:cubicBezTo>
                  <a:cubicBezTo>
                    <a:pt x="98" y="692"/>
                    <a:pt x="117" y="729"/>
                    <a:pt x="131" y="729"/>
                  </a:cubicBezTo>
                  <a:cubicBezTo>
                    <a:pt x="131" y="729"/>
                    <a:pt x="132" y="729"/>
                    <a:pt x="132" y="729"/>
                  </a:cubicBezTo>
                  <a:lnTo>
                    <a:pt x="932" y="587"/>
                  </a:lnTo>
                  <a:cubicBezTo>
                    <a:pt x="940" y="585"/>
                    <a:pt x="947" y="584"/>
                    <a:pt x="954" y="584"/>
                  </a:cubicBezTo>
                  <a:cubicBezTo>
                    <a:pt x="977" y="584"/>
                    <a:pt x="991" y="595"/>
                    <a:pt x="994" y="615"/>
                  </a:cubicBezTo>
                  <a:cubicBezTo>
                    <a:pt x="997" y="631"/>
                    <a:pt x="991" y="645"/>
                    <a:pt x="979" y="656"/>
                  </a:cubicBezTo>
                  <a:cubicBezTo>
                    <a:pt x="953" y="679"/>
                    <a:pt x="863" y="706"/>
                    <a:pt x="714" y="732"/>
                  </a:cubicBezTo>
                  <a:lnTo>
                    <a:pt x="151" y="832"/>
                  </a:lnTo>
                  <a:cubicBezTo>
                    <a:pt x="132" y="835"/>
                    <a:pt x="122" y="850"/>
                    <a:pt x="120" y="874"/>
                  </a:cubicBezTo>
                  <a:cubicBezTo>
                    <a:pt x="115" y="899"/>
                    <a:pt x="122" y="953"/>
                    <a:pt x="136" y="1036"/>
                  </a:cubicBezTo>
                  <a:cubicBezTo>
                    <a:pt x="151" y="1119"/>
                    <a:pt x="169" y="1198"/>
                    <a:pt x="192" y="1273"/>
                  </a:cubicBezTo>
                  <a:cubicBezTo>
                    <a:pt x="214" y="1347"/>
                    <a:pt x="233" y="1382"/>
                    <a:pt x="247" y="1382"/>
                  </a:cubicBezTo>
                  <a:cubicBezTo>
                    <a:pt x="247" y="1382"/>
                    <a:pt x="248" y="1382"/>
                    <a:pt x="248" y="1382"/>
                  </a:cubicBezTo>
                  <a:lnTo>
                    <a:pt x="1048" y="1240"/>
                  </a:lnTo>
                  <a:cubicBezTo>
                    <a:pt x="1054" y="1239"/>
                    <a:pt x="1059" y="1238"/>
                    <a:pt x="1065" y="1238"/>
                  </a:cubicBezTo>
                  <a:cubicBezTo>
                    <a:pt x="1077" y="1238"/>
                    <a:pt x="1086" y="1241"/>
                    <a:pt x="1093" y="1247"/>
                  </a:cubicBezTo>
                  <a:cubicBezTo>
                    <a:pt x="1102" y="1255"/>
                    <a:pt x="1109" y="1263"/>
                    <a:pt x="1110" y="1273"/>
                  </a:cubicBezTo>
                  <a:cubicBezTo>
                    <a:pt x="1116" y="1313"/>
                    <a:pt x="1023" y="1350"/>
                    <a:pt x="830" y="1383"/>
                  </a:cubicBezTo>
                  <a:lnTo>
                    <a:pt x="267" y="1483"/>
                  </a:lnTo>
                  <a:cubicBezTo>
                    <a:pt x="248" y="1487"/>
                    <a:pt x="237" y="1500"/>
                    <a:pt x="235" y="1526"/>
                  </a:cubicBezTo>
                  <a:cubicBezTo>
                    <a:pt x="232" y="1553"/>
                    <a:pt x="237" y="1607"/>
                    <a:pt x="252" y="1688"/>
                  </a:cubicBezTo>
                  <a:cubicBezTo>
                    <a:pt x="267" y="1770"/>
                    <a:pt x="285" y="1849"/>
                    <a:pt x="308" y="1924"/>
                  </a:cubicBezTo>
                  <a:cubicBezTo>
                    <a:pt x="329" y="1997"/>
                    <a:pt x="349" y="2034"/>
                    <a:pt x="363" y="2034"/>
                  </a:cubicBezTo>
                  <a:cubicBezTo>
                    <a:pt x="363" y="2034"/>
                    <a:pt x="363" y="2034"/>
                    <a:pt x="364" y="2033"/>
                  </a:cubicBezTo>
                  <a:lnTo>
                    <a:pt x="987" y="1923"/>
                  </a:lnTo>
                  <a:cubicBezTo>
                    <a:pt x="1172" y="1889"/>
                    <a:pt x="1300" y="1842"/>
                    <a:pt x="1378" y="1781"/>
                  </a:cubicBezTo>
                  <a:cubicBezTo>
                    <a:pt x="1453" y="1720"/>
                    <a:pt x="1478" y="1621"/>
                    <a:pt x="1455" y="1487"/>
                  </a:cubicBezTo>
                  <a:cubicBezTo>
                    <a:pt x="1439" y="1402"/>
                    <a:pt x="1404" y="1326"/>
                    <a:pt x="1352" y="1263"/>
                  </a:cubicBezTo>
                  <a:cubicBezTo>
                    <a:pt x="1298" y="1200"/>
                    <a:pt x="1249" y="1163"/>
                    <a:pt x="1205" y="1153"/>
                  </a:cubicBezTo>
                  <a:cubicBezTo>
                    <a:pt x="1317" y="1077"/>
                    <a:pt x="1363" y="979"/>
                    <a:pt x="1342" y="860"/>
                  </a:cubicBezTo>
                  <a:cubicBezTo>
                    <a:pt x="1332" y="799"/>
                    <a:pt x="1316" y="752"/>
                    <a:pt x="1298" y="716"/>
                  </a:cubicBezTo>
                  <a:cubicBezTo>
                    <a:pt x="1249" y="632"/>
                    <a:pt x="1182" y="576"/>
                    <a:pt x="1098" y="551"/>
                  </a:cubicBezTo>
                  <a:lnTo>
                    <a:pt x="1095" y="536"/>
                  </a:lnTo>
                  <a:lnTo>
                    <a:pt x="1182" y="503"/>
                  </a:lnTo>
                  <a:cubicBezTo>
                    <a:pt x="1230" y="482"/>
                    <a:pt x="1246" y="429"/>
                    <a:pt x="1231" y="342"/>
                  </a:cubicBezTo>
                  <a:cubicBezTo>
                    <a:pt x="1215" y="255"/>
                    <a:pt x="1185" y="174"/>
                    <a:pt x="1143" y="103"/>
                  </a:cubicBezTo>
                  <a:cubicBezTo>
                    <a:pt x="1104" y="35"/>
                    <a:pt x="1071" y="0"/>
                    <a:pt x="10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139;p57">
              <a:extLst>
                <a:ext uri="{FF2B5EF4-FFF2-40B4-BE49-F238E27FC236}">
                  <a16:creationId xmlns:a16="http://schemas.microsoft.com/office/drawing/2014/main" id="{E9722028-D386-4B7B-833B-EE5C38486997}"/>
                </a:ext>
              </a:extLst>
            </p:cNvPr>
            <p:cNvSpPr/>
            <p:nvPr/>
          </p:nvSpPr>
          <p:spPr>
            <a:xfrm>
              <a:off x="2955075" y="4848975"/>
              <a:ext cx="41725" cy="49000"/>
            </a:xfrm>
            <a:custGeom>
              <a:avLst/>
              <a:gdLst/>
              <a:ahLst/>
              <a:cxnLst/>
              <a:rect l="l" t="t" r="r" b="b"/>
              <a:pathLst>
                <a:path w="1669" h="1960" extrusionOk="0">
                  <a:moveTo>
                    <a:pt x="668" y="1"/>
                  </a:moveTo>
                  <a:cubicBezTo>
                    <a:pt x="635" y="1"/>
                    <a:pt x="604" y="23"/>
                    <a:pt x="600" y="62"/>
                  </a:cubicBezTo>
                  <a:cubicBezTo>
                    <a:pt x="580" y="258"/>
                    <a:pt x="534" y="450"/>
                    <a:pt x="449" y="628"/>
                  </a:cubicBezTo>
                  <a:cubicBezTo>
                    <a:pt x="359" y="820"/>
                    <a:pt x="221" y="994"/>
                    <a:pt x="49" y="1117"/>
                  </a:cubicBezTo>
                  <a:cubicBezTo>
                    <a:pt x="0" y="1152"/>
                    <a:pt x="18" y="1229"/>
                    <a:pt x="78" y="1239"/>
                  </a:cubicBezTo>
                  <a:cubicBezTo>
                    <a:pt x="480" y="1309"/>
                    <a:pt x="779" y="1545"/>
                    <a:pt x="1031" y="1927"/>
                  </a:cubicBezTo>
                  <a:cubicBezTo>
                    <a:pt x="1046" y="1949"/>
                    <a:pt x="1068" y="1959"/>
                    <a:pt x="1089" y="1959"/>
                  </a:cubicBezTo>
                  <a:cubicBezTo>
                    <a:pt x="1120" y="1959"/>
                    <a:pt x="1149" y="1939"/>
                    <a:pt x="1154" y="1902"/>
                  </a:cubicBezTo>
                  <a:cubicBezTo>
                    <a:pt x="1216" y="1528"/>
                    <a:pt x="1330" y="1124"/>
                    <a:pt x="1626" y="876"/>
                  </a:cubicBezTo>
                  <a:cubicBezTo>
                    <a:pt x="1669" y="841"/>
                    <a:pt x="1653" y="771"/>
                    <a:pt x="1598" y="757"/>
                  </a:cubicBezTo>
                  <a:cubicBezTo>
                    <a:pt x="1390" y="707"/>
                    <a:pt x="1196" y="591"/>
                    <a:pt x="1042" y="442"/>
                  </a:cubicBezTo>
                  <a:cubicBezTo>
                    <a:pt x="910" y="318"/>
                    <a:pt x="811" y="184"/>
                    <a:pt x="727" y="36"/>
                  </a:cubicBezTo>
                  <a:cubicBezTo>
                    <a:pt x="714" y="12"/>
                    <a:pt x="690" y="1"/>
                    <a:pt x="668" y="1"/>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140;p57">
              <a:extLst>
                <a:ext uri="{FF2B5EF4-FFF2-40B4-BE49-F238E27FC236}">
                  <a16:creationId xmlns:a16="http://schemas.microsoft.com/office/drawing/2014/main" id="{74DB3DD2-BA0C-4BF6-AE5A-90C9EAF7C95B}"/>
                </a:ext>
              </a:extLst>
            </p:cNvPr>
            <p:cNvSpPr/>
            <p:nvPr/>
          </p:nvSpPr>
          <p:spPr>
            <a:xfrm>
              <a:off x="3167300" y="4919450"/>
              <a:ext cx="42150" cy="49550"/>
            </a:xfrm>
            <a:custGeom>
              <a:avLst/>
              <a:gdLst/>
              <a:ahLst/>
              <a:cxnLst/>
              <a:rect l="l" t="t" r="r" b="b"/>
              <a:pathLst>
                <a:path w="1686" h="1982" extrusionOk="0">
                  <a:moveTo>
                    <a:pt x="1040" y="0"/>
                  </a:moveTo>
                  <a:cubicBezTo>
                    <a:pt x="1017" y="0"/>
                    <a:pt x="994" y="12"/>
                    <a:pt x="981" y="36"/>
                  </a:cubicBezTo>
                  <a:cubicBezTo>
                    <a:pt x="887" y="209"/>
                    <a:pt x="771" y="369"/>
                    <a:pt x="627" y="502"/>
                  </a:cubicBezTo>
                  <a:cubicBezTo>
                    <a:pt x="471" y="645"/>
                    <a:pt x="277" y="755"/>
                    <a:pt x="71" y="803"/>
                  </a:cubicBezTo>
                  <a:cubicBezTo>
                    <a:pt x="12" y="816"/>
                    <a:pt x="0" y="895"/>
                    <a:pt x="51" y="926"/>
                  </a:cubicBezTo>
                  <a:cubicBezTo>
                    <a:pt x="398" y="1145"/>
                    <a:pt x="585" y="1477"/>
                    <a:pt x="674" y="1925"/>
                  </a:cubicBezTo>
                  <a:cubicBezTo>
                    <a:pt x="680" y="1961"/>
                    <a:pt x="711" y="1982"/>
                    <a:pt x="741" y="1982"/>
                  </a:cubicBezTo>
                  <a:cubicBezTo>
                    <a:pt x="762" y="1982"/>
                    <a:pt x="784" y="1971"/>
                    <a:pt x="797" y="1949"/>
                  </a:cubicBezTo>
                  <a:cubicBezTo>
                    <a:pt x="997" y="1625"/>
                    <a:pt x="1253" y="1294"/>
                    <a:pt x="1622" y="1178"/>
                  </a:cubicBezTo>
                  <a:cubicBezTo>
                    <a:pt x="1674" y="1162"/>
                    <a:pt x="1686" y="1092"/>
                    <a:pt x="1639" y="1058"/>
                  </a:cubicBezTo>
                  <a:cubicBezTo>
                    <a:pt x="1466" y="934"/>
                    <a:pt x="1332" y="753"/>
                    <a:pt x="1245" y="556"/>
                  </a:cubicBezTo>
                  <a:cubicBezTo>
                    <a:pt x="1171" y="390"/>
                    <a:pt x="1130" y="230"/>
                    <a:pt x="1108" y="60"/>
                  </a:cubicBezTo>
                  <a:cubicBezTo>
                    <a:pt x="1104" y="22"/>
                    <a:pt x="1072" y="0"/>
                    <a:pt x="1040" y="0"/>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141;p57">
              <a:extLst>
                <a:ext uri="{FF2B5EF4-FFF2-40B4-BE49-F238E27FC236}">
                  <a16:creationId xmlns:a16="http://schemas.microsoft.com/office/drawing/2014/main" id="{FCB679FA-516F-47F7-A322-5B6FBF825306}"/>
                </a:ext>
              </a:extLst>
            </p:cNvPr>
            <p:cNvSpPr/>
            <p:nvPr/>
          </p:nvSpPr>
          <p:spPr>
            <a:xfrm>
              <a:off x="3208500" y="4788950"/>
              <a:ext cx="27773" cy="32644"/>
            </a:xfrm>
            <a:custGeom>
              <a:avLst/>
              <a:gdLst/>
              <a:ahLst/>
              <a:cxnLst/>
              <a:rect l="l" t="t" r="r" b="b"/>
              <a:pathLst>
                <a:path w="1686" h="1982" extrusionOk="0">
                  <a:moveTo>
                    <a:pt x="1041" y="1"/>
                  </a:moveTo>
                  <a:cubicBezTo>
                    <a:pt x="1018" y="1"/>
                    <a:pt x="994" y="12"/>
                    <a:pt x="981" y="37"/>
                  </a:cubicBezTo>
                  <a:cubicBezTo>
                    <a:pt x="887" y="209"/>
                    <a:pt x="772" y="370"/>
                    <a:pt x="628" y="503"/>
                  </a:cubicBezTo>
                  <a:cubicBezTo>
                    <a:pt x="471" y="646"/>
                    <a:pt x="277" y="755"/>
                    <a:pt x="71" y="804"/>
                  </a:cubicBezTo>
                  <a:cubicBezTo>
                    <a:pt x="12" y="817"/>
                    <a:pt x="1" y="896"/>
                    <a:pt x="51" y="928"/>
                  </a:cubicBezTo>
                  <a:cubicBezTo>
                    <a:pt x="398" y="1146"/>
                    <a:pt x="586" y="1477"/>
                    <a:pt x="674" y="1925"/>
                  </a:cubicBezTo>
                  <a:cubicBezTo>
                    <a:pt x="681" y="1961"/>
                    <a:pt x="711" y="1981"/>
                    <a:pt x="741" y="1981"/>
                  </a:cubicBezTo>
                  <a:cubicBezTo>
                    <a:pt x="763" y="1981"/>
                    <a:pt x="784" y="1971"/>
                    <a:pt x="797" y="1949"/>
                  </a:cubicBezTo>
                  <a:cubicBezTo>
                    <a:pt x="997" y="1625"/>
                    <a:pt x="1254" y="1294"/>
                    <a:pt x="1622" y="1178"/>
                  </a:cubicBezTo>
                  <a:cubicBezTo>
                    <a:pt x="1674" y="1162"/>
                    <a:pt x="1686" y="1092"/>
                    <a:pt x="1640" y="1059"/>
                  </a:cubicBezTo>
                  <a:cubicBezTo>
                    <a:pt x="1466" y="934"/>
                    <a:pt x="1332" y="754"/>
                    <a:pt x="1245" y="556"/>
                  </a:cubicBezTo>
                  <a:cubicBezTo>
                    <a:pt x="1172" y="391"/>
                    <a:pt x="1132" y="230"/>
                    <a:pt x="1108" y="61"/>
                  </a:cubicBezTo>
                  <a:cubicBezTo>
                    <a:pt x="1104" y="22"/>
                    <a:pt x="1073" y="1"/>
                    <a:pt x="1041" y="1"/>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142;p57">
              <a:extLst>
                <a:ext uri="{FF2B5EF4-FFF2-40B4-BE49-F238E27FC236}">
                  <a16:creationId xmlns:a16="http://schemas.microsoft.com/office/drawing/2014/main" id="{3FEB6E70-4358-4A87-80B0-BDC54636F2A4}"/>
                </a:ext>
              </a:extLst>
            </p:cNvPr>
            <p:cNvSpPr/>
            <p:nvPr/>
          </p:nvSpPr>
          <p:spPr>
            <a:xfrm>
              <a:off x="2949175" y="4710150"/>
              <a:ext cx="42150" cy="49525"/>
            </a:xfrm>
            <a:custGeom>
              <a:avLst/>
              <a:gdLst/>
              <a:ahLst/>
              <a:cxnLst/>
              <a:rect l="l" t="t" r="r" b="b"/>
              <a:pathLst>
                <a:path w="1686" h="1981" extrusionOk="0">
                  <a:moveTo>
                    <a:pt x="1041" y="0"/>
                  </a:moveTo>
                  <a:cubicBezTo>
                    <a:pt x="1018" y="0"/>
                    <a:pt x="995" y="12"/>
                    <a:pt x="982" y="37"/>
                  </a:cubicBezTo>
                  <a:cubicBezTo>
                    <a:pt x="888" y="208"/>
                    <a:pt x="773" y="369"/>
                    <a:pt x="628" y="502"/>
                  </a:cubicBezTo>
                  <a:cubicBezTo>
                    <a:pt x="472" y="645"/>
                    <a:pt x="278" y="754"/>
                    <a:pt x="72" y="803"/>
                  </a:cubicBezTo>
                  <a:cubicBezTo>
                    <a:pt x="12" y="817"/>
                    <a:pt x="1" y="895"/>
                    <a:pt x="52" y="927"/>
                  </a:cubicBezTo>
                  <a:cubicBezTo>
                    <a:pt x="399" y="1145"/>
                    <a:pt x="585" y="1476"/>
                    <a:pt x="674" y="1925"/>
                  </a:cubicBezTo>
                  <a:cubicBezTo>
                    <a:pt x="681" y="1961"/>
                    <a:pt x="711" y="1980"/>
                    <a:pt x="742" y="1980"/>
                  </a:cubicBezTo>
                  <a:cubicBezTo>
                    <a:pt x="763" y="1980"/>
                    <a:pt x="785" y="1970"/>
                    <a:pt x="798" y="1949"/>
                  </a:cubicBezTo>
                  <a:cubicBezTo>
                    <a:pt x="998" y="1626"/>
                    <a:pt x="1254" y="1294"/>
                    <a:pt x="1622" y="1178"/>
                  </a:cubicBezTo>
                  <a:cubicBezTo>
                    <a:pt x="1674" y="1163"/>
                    <a:pt x="1686" y="1091"/>
                    <a:pt x="1641" y="1059"/>
                  </a:cubicBezTo>
                  <a:cubicBezTo>
                    <a:pt x="1467" y="933"/>
                    <a:pt x="1332" y="753"/>
                    <a:pt x="1246" y="556"/>
                  </a:cubicBezTo>
                  <a:cubicBezTo>
                    <a:pt x="1173" y="390"/>
                    <a:pt x="1132" y="230"/>
                    <a:pt x="1109" y="60"/>
                  </a:cubicBezTo>
                  <a:cubicBezTo>
                    <a:pt x="1105" y="22"/>
                    <a:pt x="1073" y="0"/>
                    <a:pt x="1041" y="0"/>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48193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1" name="Google Shape;1631;p47"/>
          <p:cNvSpPr txBox="1">
            <a:spLocks noGrp="1"/>
          </p:cNvSpPr>
          <p:nvPr>
            <p:ph type="title"/>
          </p:nvPr>
        </p:nvSpPr>
        <p:spPr>
          <a:xfrm>
            <a:off x="1033327" y="274207"/>
            <a:ext cx="7541047" cy="22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Evaluar y ajustar estrategias continuamente</a:t>
            </a:r>
            <a:endParaRPr sz="2800" dirty="0"/>
          </a:p>
        </p:txBody>
      </p:sp>
      <p:grpSp>
        <p:nvGrpSpPr>
          <p:cNvPr id="1648" name="Google Shape;1648;p47"/>
          <p:cNvGrpSpPr/>
          <p:nvPr/>
        </p:nvGrpSpPr>
        <p:grpSpPr>
          <a:xfrm>
            <a:off x="529687" y="3101040"/>
            <a:ext cx="380623" cy="505928"/>
            <a:chOff x="5382225" y="1510350"/>
            <a:chExt cx="54075" cy="71875"/>
          </a:xfrm>
        </p:grpSpPr>
        <p:sp>
          <p:nvSpPr>
            <p:cNvPr id="1649" name="Google Shape;1649;p4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4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1" name="Google Shape;1651;p47"/>
          <p:cNvSpPr/>
          <p:nvPr/>
        </p:nvSpPr>
        <p:spPr>
          <a:xfrm>
            <a:off x="6346387" y="4119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7"/>
          <p:cNvSpPr/>
          <p:nvPr/>
        </p:nvSpPr>
        <p:spPr>
          <a:xfrm>
            <a:off x="8085408" y="1603275"/>
            <a:ext cx="237759" cy="28077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7"/>
          <p:cNvSpPr/>
          <p:nvPr/>
        </p:nvSpPr>
        <p:spPr>
          <a:xfrm>
            <a:off x="1177412" y="222554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47"/>
          <p:cNvSpPr/>
          <p:nvPr/>
        </p:nvSpPr>
        <p:spPr>
          <a:xfrm>
            <a:off x="3784162" y="4881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47"/>
          <p:cNvSpPr/>
          <p:nvPr/>
        </p:nvSpPr>
        <p:spPr>
          <a:xfrm>
            <a:off x="5092187" y="888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Imagen 10">
            <a:hlinkClick r:id="rId3"/>
            <a:extLst>
              <a:ext uri="{FF2B5EF4-FFF2-40B4-BE49-F238E27FC236}">
                <a16:creationId xmlns:a16="http://schemas.microsoft.com/office/drawing/2014/main" id="{4C88A70B-734E-4D26-AEE8-AA1BA874CF4B}"/>
              </a:ext>
            </a:extLst>
          </p:cNvPr>
          <p:cNvPicPr>
            <a:picLocks noChangeAspect="1"/>
          </p:cNvPicPr>
          <p:nvPr/>
        </p:nvPicPr>
        <p:blipFill>
          <a:blip r:embed="rId4"/>
          <a:stretch>
            <a:fillRect/>
          </a:stretch>
        </p:blipFill>
        <p:spPr>
          <a:xfrm>
            <a:off x="0" y="4793067"/>
            <a:ext cx="367038" cy="367038"/>
          </a:xfrm>
          <a:prstGeom prst="rect">
            <a:avLst/>
          </a:prstGeom>
        </p:spPr>
      </p:pic>
      <p:sp>
        <p:nvSpPr>
          <p:cNvPr id="12" name="Google Shape;1661;p48">
            <a:extLst>
              <a:ext uri="{FF2B5EF4-FFF2-40B4-BE49-F238E27FC236}">
                <a16:creationId xmlns:a16="http://schemas.microsoft.com/office/drawing/2014/main" id="{253E4971-EAE0-42F0-AE9B-23816DA6B9EF}"/>
              </a:ext>
            </a:extLst>
          </p:cNvPr>
          <p:cNvSpPr txBox="1">
            <a:spLocks noGrp="1"/>
          </p:cNvSpPr>
          <p:nvPr>
            <p:ph type="subTitle" idx="1"/>
          </p:nvPr>
        </p:nvSpPr>
        <p:spPr>
          <a:xfrm>
            <a:off x="1387036" y="1884048"/>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Evaluar y ajustar estrategias continuamente se refiere al proceso de monitorear constantemente el progreso de los estudiantes y el impacto de las estrategias de enseñanza para tomar decisiones informadas sobre cómo mejorar el aprendizaje. Este enfoque implica no solo realizar evaluaciones formales (como exámenes o tareas), sino también observar y reflexionar sobre las interacciones diarias, la participación en clase y las respuestas de los estudiantes a las actividades propuestas.</a:t>
            </a:r>
            <a:endParaRPr dirty="0"/>
          </a:p>
        </p:txBody>
      </p:sp>
      <p:grpSp>
        <p:nvGrpSpPr>
          <p:cNvPr id="13" name="Google Shape;2555;p62">
            <a:extLst>
              <a:ext uri="{FF2B5EF4-FFF2-40B4-BE49-F238E27FC236}">
                <a16:creationId xmlns:a16="http://schemas.microsoft.com/office/drawing/2014/main" id="{EEA6A038-2A8B-4B67-8382-96D1C0BFDC97}"/>
              </a:ext>
            </a:extLst>
          </p:cNvPr>
          <p:cNvGrpSpPr/>
          <p:nvPr/>
        </p:nvGrpSpPr>
        <p:grpSpPr>
          <a:xfrm rot="319638">
            <a:off x="7178685" y="3787594"/>
            <a:ext cx="1294144" cy="1241350"/>
            <a:chOff x="2867750" y="2919725"/>
            <a:chExt cx="427750" cy="410300"/>
          </a:xfrm>
        </p:grpSpPr>
        <p:sp>
          <p:nvSpPr>
            <p:cNvPr id="14" name="Google Shape;2556;p62">
              <a:extLst>
                <a:ext uri="{FF2B5EF4-FFF2-40B4-BE49-F238E27FC236}">
                  <a16:creationId xmlns:a16="http://schemas.microsoft.com/office/drawing/2014/main" id="{47AD5272-BE9C-46BB-90FD-D100C7F97A38}"/>
                </a:ext>
              </a:extLst>
            </p:cNvPr>
            <p:cNvSpPr/>
            <p:nvPr/>
          </p:nvSpPr>
          <p:spPr>
            <a:xfrm>
              <a:off x="2867750" y="2919725"/>
              <a:ext cx="427750" cy="410300"/>
            </a:xfrm>
            <a:custGeom>
              <a:avLst/>
              <a:gdLst/>
              <a:ahLst/>
              <a:cxnLst/>
              <a:rect l="l" t="t" r="r" b="b"/>
              <a:pathLst>
                <a:path w="17110" h="16412" extrusionOk="0">
                  <a:moveTo>
                    <a:pt x="11131" y="5764"/>
                  </a:moveTo>
                  <a:lnTo>
                    <a:pt x="11131" y="5764"/>
                  </a:lnTo>
                  <a:cubicBezTo>
                    <a:pt x="11060" y="5813"/>
                    <a:pt x="10995" y="5861"/>
                    <a:pt x="10941" y="5905"/>
                  </a:cubicBezTo>
                  <a:cubicBezTo>
                    <a:pt x="11001" y="5848"/>
                    <a:pt x="11064" y="5800"/>
                    <a:pt x="11131" y="5764"/>
                  </a:cubicBezTo>
                  <a:close/>
                  <a:moveTo>
                    <a:pt x="3272" y="9861"/>
                  </a:moveTo>
                  <a:lnTo>
                    <a:pt x="3272" y="9861"/>
                  </a:lnTo>
                  <a:cubicBezTo>
                    <a:pt x="3193" y="10213"/>
                    <a:pt x="3150" y="10578"/>
                    <a:pt x="3150" y="10955"/>
                  </a:cubicBezTo>
                  <a:cubicBezTo>
                    <a:pt x="3150" y="11229"/>
                    <a:pt x="3173" y="11499"/>
                    <a:pt x="3217" y="11763"/>
                  </a:cubicBezTo>
                  <a:cubicBezTo>
                    <a:pt x="3173" y="11752"/>
                    <a:pt x="3130" y="11747"/>
                    <a:pt x="3085" y="11747"/>
                  </a:cubicBezTo>
                  <a:lnTo>
                    <a:pt x="3057" y="11747"/>
                  </a:lnTo>
                  <a:cubicBezTo>
                    <a:pt x="2952" y="11747"/>
                    <a:pt x="2835" y="11714"/>
                    <a:pt x="2724" y="11654"/>
                  </a:cubicBezTo>
                  <a:cubicBezTo>
                    <a:pt x="2620" y="11598"/>
                    <a:pt x="2528" y="11529"/>
                    <a:pt x="2439" y="11439"/>
                  </a:cubicBezTo>
                  <a:cubicBezTo>
                    <a:pt x="2326" y="11325"/>
                    <a:pt x="2178" y="11263"/>
                    <a:pt x="2018" y="11263"/>
                  </a:cubicBezTo>
                  <a:cubicBezTo>
                    <a:pt x="1942" y="11263"/>
                    <a:pt x="1868" y="11279"/>
                    <a:pt x="1797" y="11307"/>
                  </a:cubicBezTo>
                  <a:cubicBezTo>
                    <a:pt x="1811" y="11297"/>
                    <a:pt x="1823" y="11286"/>
                    <a:pt x="1834" y="11274"/>
                  </a:cubicBezTo>
                  <a:lnTo>
                    <a:pt x="3272" y="9861"/>
                  </a:lnTo>
                  <a:close/>
                  <a:moveTo>
                    <a:pt x="10273" y="1"/>
                  </a:moveTo>
                  <a:cubicBezTo>
                    <a:pt x="10232" y="1"/>
                    <a:pt x="10192" y="2"/>
                    <a:pt x="10152" y="6"/>
                  </a:cubicBezTo>
                  <a:cubicBezTo>
                    <a:pt x="9689" y="44"/>
                    <a:pt x="9550" y="309"/>
                    <a:pt x="9508" y="464"/>
                  </a:cubicBezTo>
                  <a:lnTo>
                    <a:pt x="9336" y="1114"/>
                  </a:lnTo>
                  <a:lnTo>
                    <a:pt x="9324" y="1066"/>
                  </a:lnTo>
                  <a:cubicBezTo>
                    <a:pt x="9296" y="957"/>
                    <a:pt x="9259" y="864"/>
                    <a:pt x="9206" y="782"/>
                  </a:cubicBezTo>
                  <a:cubicBezTo>
                    <a:pt x="9165" y="717"/>
                    <a:pt x="9113" y="654"/>
                    <a:pt x="9049" y="589"/>
                  </a:cubicBezTo>
                  <a:cubicBezTo>
                    <a:pt x="8959" y="496"/>
                    <a:pt x="8852" y="425"/>
                    <a:pt x="8731" y="374"/>
                  </a:cubicBezTo>
                  <a:cubicBezTo>
                    <a:pt x="8637" y="336"/>
                    <a:pt x="8528" y="309"/>
                    <a:pt x="8401" y="290"/>
                  </a:cubicBezTo>
                  <a:cubicBezTo>
                    <a:pt x="8332" y="281"/>
                    <a:pt x="8258" y="275"/>
                    <a:pt x="8179" y="275"/>
                  </a:cubicBezTo>
                  <a:cubicBezTo>
                    <a:pt x="8119" y="275"/>
                    <a:pt x="8058" y="278"/>
                    <a:pt x="7993" y="284"/>
                  </a:cubicBezTo>
                  <a:cubicBezTo>
                    <a:pt x="7838" y="296"/>
                    <a:pt x="7679" y="331"/>
                    <a:pt x="7524" y="386"/>
                  </a:cubicBezTo>
                  <a:cubicBezTo>
                    <a:pt x="7364" y="443"/>
                    <a:pt x="7238" y="504"/>
                    <a:pt x="7135" y="572"/>
                  </a:cubicBezTo>
                  <a:cubicBezTo>
                    <a:pt x="6907" y="728"/>
                    <a:pt x="6801" y="921"/>
                    <a:pt x="6820" y="1146"/>
                  </a:cubicBezTo>
                  <a:cubicBezTo>
                    <a:pt x="6829" y="1257"/>
                    <a:pt x="6862" y="1366"/>
                    <a:pt x="6918" y="1473"/>
                  </a:cubicBezTo>
                  <a:cubicBezTo>
                    <a:pt x="6911" y="1484"/>
                    <a:pt x="6904" y="1495"/>
                    <a:pt x="6899" y="1506"/>
                  </a:cubicBezTo>
                  <a:cubicBezTo>
                    <a:pt x="6892" y="1519"/>
                    <a:pt x="6888" y="1531"/>
                    <a:pt x="6882" y="1545"/>
                  </a:cubicBezTo>
                  <a:cubicBezTo>
                    <a:pt x="6864" y="1467"/>
                    <a:pt x="6840" y="1404"/>
                    <a:pt x="6820" y="1362"/>
                  </a:cubicBezTo>
                  <a:cubicBezTo>
                    <a:pt x="6660" y="1000"/>
                    <a:pt x="6344" y="794"/>
                    <a:pt x="5956" y="794"/>
                  </a:cubicBezTo>
                  <a:cubicBezTo>
                    <a:pt x="5765" y="794"/>
                    <a:pt x="5561" y="843"/>
                    <a:pt x="5333" y="945"/>
                  </a:cubicBezTo>
                  <a:cubicBezTo>
                    <a:pt x="5167" y="1019"/>
                    <a:pt x="5029" y="1099"/>
                    <a:pt x="4912" y="1189"/>
                  </a:cubicBezTo>
                  <a:cubicBezTo>
                    <a:pt x="4774" y="1295"/>
                    <a:pt x="4661" y="1426"/>
                    <a:pt x="4578" y="1573"/>
                  </a:cubicBezTo>
                  <a:cubicBezTo>
                    <a:pt x="4567" y="1589"/>
                    <a:pt x="4561" y="1608"/>
                    <a:pt x="4552" y="1626"/>
                  </a:cubicBezTo>
                  <a:cubicBezTo>
                    <a:pt x="4518" y="1621"/>
                    <a:pt x="4482" y="1617"/>
                    <a:pt x="4446" y="1617"/>
                  </a:cubicBezTo>
                  <a:cubicBezTo>
                    <a:pt x="4339" y="1617"/>
                    <a:pt x="4220" y="1641"/>
                    <a:pt x="4087" y="1689"/>
                  </a:cubicBezTo>
                  <a:cubicBezTo>
                    <a:pt x="4003" y="1720"/>
                    <a:pt x="3929" y="1751"/>
                    <a:pt x="3860" y="1785"/>
                  </a:cubicBezTo>
                  <a:cubicBezTo>
                    <a:pt x="3747" y="1685"/>
                    <a:pt x="3603" y="1629"/>
                    <a:pt x="3448" y="1629"/>
                  </a:cubicBezTo>
                  <a:cubicBezTo>
                    <a:pt x="3278" y="1629"/>
                    <a:pt x="3109" y="1696"/>
                    <a:pt x="2936" y="1831"/>
                  </a:cubicBezTo>
                  <a:cubicBezTo>
                    <a:pt x="2798" y="1941"/>
                    <a:pt x="2683" y="2068"/>
                    <a:pt x="2595" y="2210"/>
                  </a:cubicBezTo>
                  <a:cubicBezTo>
                    <a:pt x="2357" y="2598"/>
                    <a:pt x="2485" y="2866"/>
                    <a:pt x="2583" y="2989"/>
                  </a:cubicBezTo>
                  <a:lnTo>
                    <a:pt x="2615" y="3030"/>
                  </a:lnTo>
                  <a:cubicBezTo>
                    <a:pt x="2595" y="3037"/>
                    <a:pt x="2575" y="3045"/>
                    <a:pt x="2556" y="3055"/>
                  </a:cubicBezTo>
                  <a:cubicBezTo>
                    <a:pt x="2462" y="3099"/>
                    <a:pt x="2370" y="3160"/>
                    <a:pt x="2272" y="3242"/>
                  </a:cubicBezTo>
                  <a:cubicBezTo>
                    <a:pt x="2177" y="3321"/>
                    <a:pt x="2084" y="3419"/>
                    <a:pt x="1993" y="3540"/>
                  </a:cubicBezTo>
                  <a:cubicBezTo>
                    <a:pt x="1898" y="3663"/>
                    <a:pt x="1816" y="3803"/>
                    <a:pt x="1752" y="3957"/>
                  </a:cubicBezTo>
                  <a:cubicBezTo>
                    <a:pt x="1719" y="4034"/>
                    <a:pt x="1693" y="4107"/>
                    <a:pt x="1672" y="4175"/>
                  </a:cubicBezTo>
                  <a:cubicBezTo>
                    <a:pt x="1663" y="4172"/>
                    <a:pt x="1653" y="4170"/>
                    <a:pt x="1644" y="4168"/>
                  </a:cubicBezTo>
                  <a:cubicBezTo>
                    <a:pt x="1590" y="4156"/>
                    <a:pt x="1537" y="4150"/>
                    <a:pt x="1488" y="4150"/>
                  </a:cubicBezTo>
                  <a:cubicBezTo>
                    <a:pt x="1253" y="4150"/>
                    <a:pt x="1049" y="4281"/>
                    <a:pt x="959" y="4487"/>
                  </a:cubicBezTo>
                  <a:lnTo>
                    <a:pt x="384" y="5783"/>
                  </a:lnTo>
                  <a:cubicBezTo>
                    <a:pt x="295" y="5985"/>
                    <a:pt x="305" y="6287"/>
                    <a:pt x="605" y="6529"/>
                  </a:cubicBezTo>
                  <a:cubicBezTo>
                    <a:pt x="668" y="6580"/>
                    <a:pt x="739" y="6627"/>
                    <a:pt x="816" y="6669"/>
                  </a:cubicBezTo>
                  <a:cubicBezTo>
                    <a:pt x="739" y="6670"/>
                    <a:pt x="663" y="6688"/>
                    <a:pt x="592" y="6723"/>
                  </a:cubicBezTo>
                  <a:cubicBezTo>
                    <a:pt x="450" y="6795"/>
                    <a:pt x="348" y="6928"/>
                    <a:pt x="315" y="7082"/>
                  </a:cubicBezTo>
                  <a:lnTo>
                    <a:pt x="33" y="8397"/>
                  </a:lnTo>
                  <a:cubicBezTo>
                    <a:pt x="0" y="8554"/>
                    <a:pt x="39" y="8717"/>
                    <a:pt x="141" y="8841"/>
                  </a:cubicBezTo>
                  <a:cubicBezTo>
                    <a:pt x="241" y="8963"/>
                    <a:pt x="390" y="9033"/>
                    <a:pt x="547" y="9033"/>
                  </a:cubicBezTo>
                  <a:cubicBezTo>
                    <a:pt x="548" y="9033"/>
                    <a:pt x="844" y="9030"/>
                    <a:pt x="1253" y="9022"/>
                  </a:cubicBezTo>
                  <a:lnTo>
                    <a:pt x="1253" y="9022"/>
                  </a:lnTo>
                  <a:lnTo>
                    <a:pt x="590" y="9254"/>
                  </a:lnTo>
                  <a:cubicBezTo>
                    <a:pt x="439" y="9306"/>
                    <a:pt x="321" y="9424"/>
                    <a:pt x="268" y="9573"/>
                  </a:cubicBezTo>
                  <a:cubicBezTo>
                    <a:pt x="215" y="9723"/>
                    <a:pt x="232" y="9889"/>
                    <a:pt x="315" y="10025"/>
                  </a:cubicBezTo>
                  <a:lnTo>
                    <a:pt x="1021" y="11169"/>
                  </a:lnTo>
                  <a:cubicBezTo>
                    <a:pt x="1105" y="11306"/>
                    <a:pt x="1246" y="11397"/>
                    <a:pt x="1405" y="11416"/>
                  </a:cubicBezTo>
                  <a:cubicBezTo>
                    <a:pt x="1426" y="11419"/>
                    <a:pt x="1447" y="11420"/>
                    <a:pt x="1468" y="11420"/>
                  </a:cubicBezTo>
                  <a:cubicBezTo>
                    <a:pt x="1532" y="11420"/>
                    <a:pt x="1595" y="11408"/>
                    <a:pt x="1654" y="11385"/>
                  </a:cubicBezTo>
                  <a:lnTo>
                    <a:pt x="1654" y="11385"/>
                  </a:lnTo>
                  <a:cubicBezTo>
                    <a:pt x="1623" y="11410"/>
                    <a:pt x="1594" y="11437"/>
                    <a:pt x="1568" y="11468"/>
                  </a:cubicBezTo>
                  <a:cubicBezTo>
                    <a:pt x="1456" y="11601"/>
                    <a:pt x="1407" y="11774"/>
                    <a:pt x="1435" y="11947"/>
                  </a:cubicBezTo>
                  <a:cubicBezTo>
                    <a:pt x="1459" y="12093"/>
                    <a:pt x="1460" y="12229"/>
                    <a:pt x="1439" y="12348"/>
                  </a:cubicBezTo>
                  <a:cubicBezTo>
                    <a:pt x="1416" y="12474"/>
                    <a:pt x="1365" y="12592"/>
                    <a:pt x="1294" y="12677"/>
                  </a:cubicBezTo>
                  <a:cubicBezTo>
                    <a:pt x="1149" y="12853"/>
                    <a:pt x="1120" y="13099"/>
                    <a:pt x="1217" y="13305"/>
                  </a:cubicBezTo>
                  <a:cubicBezTo>
                    <a:pt x="1314" y="13512"/>
                    <a:pt x="1525" y="13645"/>
                    <a:pt x="1752" y="13645"/>
                  </a:cubicBezTo>
                  <a:cubicBezTo>
                    <a:pt x="1768" y="13645"/>
                    <a:pt x="1791" y="13644"/>
                    <a:pt x="1807" y="13642"/>
                  </a:cubicBezTo>
                  <a:cubicBezTo>
                    <a:pt x="1832" y="13640"/>
                    <a:pt x="1856" y="13639"/>
                    <a:pt x="1880" y="13639"/>
                  </a:cubicBezTo>
                  <a:cubicBezTo>
                    <a:pt x="2019" y="13639"/>
                    <a:pt x="2214" y="13671"/>
                    <a:pt x="2499" y="13923"/>
                  </a:cubicBezTo>
                  <a:cubicBezTo>
                    <a:pt x="2608" y="14018"/>
                    <a:pt x="2746" y="14071"/>
                    <a:pt x="2890" y="14071"/>
                  </a:cubicBezTo>
                  <a:cubicBezTo>
                    <a:pt x="3058" y="14071"/>
                    <a:pt x="3219" y="14000"/>
                    <a:pt x="3330" y="13876"/>
                  </a:cubicBezTo>
                  <a:cubicBezTo>
                    <a:pt x="3442" y="13752"/>
                    <a:pt x="3497" y="13587"/>
                    <a:pt x="3480" y="13420"/>
                  </a:cubicBezTo>
                  <a:cubicBezTo>
                    <a:pt x="3462" y="13236"/>
                    <a:pt x="3450" y="12992"/>
                    <a:pt x="3510" y="12805"/>
                  </a:cubicBezTo>
                  <a:cubicBezTo>
                    <a:pt x="3674" y="13214"/>
                    <a:pt x="3890" y="13595"/>
                    <a:pt x="4152" y="13941"/>
                  </a:cubicBezTo>
                  <a:cubicBezTo>
                    <a:pt x="4135" y="13975"/>
                    <a:pt x="4121" y="14010"/>
                    <a:pt x="4113" y="14047"/>
                  </a:cubicBezTo>
                  <a:lnTo>
                    <a:pt x="3845" y="15119"/>
                  </a:lnTo>
                  <a:cubicBezTo>
                    <a:pt x="3790" y="15336"/>
                    <a:pt x="3878" y="15564"/>
                    <a:pt x="4067" y="15686"/>
                  </a:cubicBezTo>
                  <a:cubicBezTo>
                    <a:pt x="4155" y="15744"/>
                    <a:pt x="4255" y="15771"/>
                    <a:pt x="4355" y="15771"/>
                  </a:cubicBezTo>
                  <a:cubicBezTo>
                    <a:pt x="4467" y="15771"/>
                    <a:pt x="4581" y="15734"/>
                    <a:pt x="4674" y="15662"/>
                  </a:cubicBezTo>
                  <a:lnTo>
                    <a:pt x="5396" y="15107"/>
                  </a:lnTo>
                  <a:cubicBezTo>
                    <a:pt x="6181" y="15625"/>
                    <a:pt x="7120" y="15928"/>
                    <a:pt x="8130" y="15928"/>
                  </a:cubicBezTo>
                  <a:cubicBezTo>
                    <a:pt x="8255" y="15928"/>
                    <a:pt x="8384" y="15923"/>
                    <a:pt x="8521" y="15912"/>
                  </a:cubicBezTo>
                  <a:cubicBezTo>
                    <a:pt x="8659" y="15923"/>
                    <a:pt x="8786" y="15928"/>
                    <a:pt x="8911" y="15928"/>
                  </a:cubicBezTo>
                  <a:cubicBezTo>
                    <a:pt x="9531" y="15928"/>
                    <a:pt x="10123" y="15813"/>
                    <a:pt x="10670" y="15606"/>
                  </a:cubicBezTo>
                  <a:lnTo>
                    <a:pt x="11227" y="16234"/>
                  </a:lnTo>
                  <a:cubicBezTo>
                    <a:pt x="11328" y="16349"/>
                    <a:pt x="11473" y="16412"/>
                    <a:pt x="11620" y="16412"/>
                  </a:cubicBezTo>
                  <a:cubicBezTo>
                    <a:pt x="11688" y="16412"/>
                    <a:pt x="11754" y="16398"/>
                    <a:pt x="11819" y="16372"/>
                  </a:cubicBezTo>
                  <a:cubicBezTo>
                    <a:pt x="12025" y="16287"/>
                    <a:pt x="12156" y="16082"/>
                    <a:pt x="12143" y="15859"/>
                  </a:cubicBezTo>
                  <a:lnTo>
                    <a:pt x="12084" y="14781"/>
                  </a:lnTo>
                  <a:cubicBezTo>
                    <a:pt x="12561" y="14386"/>
                    <a:pt x="12963" y="13903"/>
                    <a:pt x="13266" y="13358"/>
                  </a:cubicBezTo>
                  <a:cubicBezTo>
                    <a:pt x="13348" y="13465"/>
                    <a:pt x="13419" y="13624"/>
                    <a:pt x="13451" y="13888"/>
                  </a:cubicBezTo>
                  <a:cubicBezTo>
                    <a:pt x="13488" y="14186"/>
                    <a:pt x="13740" y="14410"/>
                    <a:pt x="14040" y="14410"/>
                  </a:cubicBezTo>
                  <a:cubicBezTo>
                    <a:pt x="14228" y="14410"/>
                    <a:pt x="14407" y="14319"/>
                    <a:pt x="14519" y="14166"/>
                  </a:cubicBezTo>
                  <a:cubicBezTo>
                    <a:pt x="14656" y="13977"/>
                    <a:pt x="14863" y="13721"/>
                    <a:pt x="15083" y="13670"/>
                  </a:cubicBezTo>
                  <a:cubicBezTo>
                    <a:pt x="15303" y="13619"/>
                    <a:pt x="15471" y="13450"/>
                    <a:pt x="15524" y="13232"/>
                  </a:cubicBezTo>
                  <a:cubicBezTo>
                    <a:pt x="15576" y="13013"/>
                    <a:pt x="15501" y="12787"/>
                    <a:pt x="15329" y="12640"/>
                  </a:cubicBezTo>
                  <a:cubicBezTo>
                    <a:pt x="15246" y="12571"/>
                    <a:pt x="15176" y="12464"/>
                    <a:pt x="15131" y="12340"/>
                  </a:cubicBezTo>
                  <a:cubicBezTo>
                    <a:pt x="15092" y="12229"/>
                    <a:pt x="15070" y="12118"/>
                    <a:pt x="15063" y="11990"/>
                  </a:cubicBezTo>
                  <a:cubicBezTo>
                    <a:pt x="15046" y="11677"/>
                    <a:pt x="14786" y="11429"/>
                    <a:pt x="14471" y="11429"/>
                  </a:cubicBezTo>
                  <a:cubicBezTo>
                    <a:pt x="14267" y="11429"/>
                    <a:pt x="14081" y="11531"/>
                    <a:pt x="13972" y="11704"/>
                  </a:cubicBezTo>
                  <a:cubicBezTo>
                    <a:pt x="13916" y="11790"/>
                    <a:pt x="13856" y="11867"/>
                    <a:pt x="13792" y="11930"/>
                  </a:cubicBezTo>
                  <a:cubicBezTo>
                    <a:pt x="13856" y="11611"/>
                    <a:pt x="13889" y="11284"/>
                    <a:pt x="13889" y="10947"/>
                  </a:cubicBezTo>
                  <a:cubicBezTo>
                    <a:pt x="13889" y="10717"/>
                    <a:pt x="13872" y="10490"/>
                    <a:pt x="13841" y="10268"/>
                  </a:cubicBezTo>
                  <a:lnTo>
                    <a:pt x="13841" y="10268"/>
                  </a:lnTo>
                  <a:lnTo>
                    <a:pt x="15230" y="11575"/>
                  </a:lnTo>
                  <a:cubicBezTo>
                    <a:pt x="15329" y="11667"/>
                    <a:pt x="15457" y="11719"/>
                    <a:pt x="15591" y="11719"/>
                  </a:cubicBezTo>
                  <a:cubicBezTo>
                    <a:pt x="15615" y="11719"/>
                    <a:pt x="15640" y="11717"/>
                    <a:pt x="15666" y="11713"/>
                  </a:cubicBezTo>
                  <a:cubicBezTo>
                    <a:pt x="15823" y="11690"/>
                    <a:pt x="15962" y="11598"/>
                    <a:pt x="16044" y="11459"/>
                  </a:cubicBezTo>
                  <a:lnTo>
                    <a:pt x="16725" y="10298"/>
                  </a:lnTo>
                  <a:cubicBezTo>
                    <a:pt x="16806" y="10162"/>
                    <a:pt x="16820" y="9994"/>
                    <a:pt x="16764" y="9846"/>
                  </a:cubicBezTo>
                  <a:cubicBezTo>
                    <a:pt x="16707" y="9697"/>
                    <a:pt x="16586" y="9581"/>
                    <a:pt x="16435" y="9532"/>
                  </a:cubicBezTo>
                  <a:lnTo>
                    <a:pt x="15766" y="9316"/>
                  </a:lnTo>
                  <a:cubicBezTo>
                    <a:pt x="16171" y="9313"/>
                    <a:pt x="16464" y="9310"/>
                    <a:pt x="16464" y="9310"/>
                  </a:cubicBezTo>
                  <a:cubicBezTo>
                    <a:pt x="16624" y="9309"/>
                    <a:pt x="16774" y="9236"/>
                    <a:pt x="16872" y="9110"/>
                  </a:cubicBezTo>
                  <a:cubicBezTo>
                    <a:pt x="16971" y="8983"/>
                    <a:pt x="17007" y="8820"/>
                    <a:pt x="16970" y="8665"/>
                  </a:cubicBezTo>
                  <a:lnTo>
                    <a:pt x="16660" y="7356"/>
                  </a:lnTo>
                  <a:cubicBezTo>
                    <a:pt x="16649" y="7313"/>
                    <a:pt x="16633" y="7272"/>
                    <a:pt x="16614" y="7234"/>
                  </a:cubicBezTo>
                  <a:cubicBezTo>
                    <a:pt x="16719" y="7118"/>
                    <a:pt x="16804" y="6934"/>
                    <a:pt x="16799" y="6635"/>
                  </a:cubicBezTo>
                  <a:cubicBezTo>
                    <a:pt x="16798" y="6548"/>
                    <a:pt x="16792" y="6466"/>
                    <a:pt x="16782" y="6390"/>
                  </a:cubicBezTo>
                  <a:cubicBezTo>
                    <a:pt x="16951" y="6302"/>
                    <a:pt x="17066" y="6132"/>
                    <a:pt x="17092" y="5928"/>
                  </a:cubicBezTo>
                  <a:cubicBezTo>
                    <a:pt x="17109" y="5801"/>
                    <a:pt x="17091" y="5663"/>
                    <a:pt x="17037" y="5507"/>
                  </a:cubicBezTo>
                  <a:cubicBezTo>
                    <a:pt x="16980" y="5340"/>
                    <a:pt x="16897" y="5191"/>
                    <a:pt x="16790" y="5063"/>
                  </a:cubicBezTo>
                  <a:cubicBezTo>
                    <a:pt x="16729" y="4990"/>
                    <a:pt x="16545" y="4766"/>
                    <a:pt x="16245" y="4766"/>
                  </a:cubicBezTo>
                  <a:cubicBezTo>
                    <a:pt x="16181" y="4766"/>
                    <a:pt x="16118" y="4776"/>
                    <a:pt x="16057" y="4797"/>
                  </a:cubicBezTo>
                  <a:lnTo>
                    <a:pt x="16010" y="4813"/>
                  </a:lnTo>
                  <a:cubicBezTo>
                    <a:pt x="16009" y="4792"/>
                    <a:pt x="16009" y="4771"/>
                    <a:pt x="16006" y="4749"/>
                  </a:cubicBezTo>
                  <a:cubicBezTo>
                    <a:pt x="15994" y="4646"/>
                    <a:pt x="15966" y="4538"/>
                    <a:pt x="15922" y="4419"/>
                  </a:cubicBezTo>
                  <a:cubicBezTo>
                    <a:pt x="15878" y="4304"/>
                    <a:pt x="15815" y="4186"/>
                    <a:pt x="15733" y="4060"/>
                  </a:cubicBezTo>
                  <a:cubicBezTo>
                    <a:pt x="15647" y="3929"/>
                    <a:pt x="15540" y="3807"/>
                    <a:pt x="15417" y="3697"/>
                  </a:cubicBezTo>
                  <a:cubicBezTo>
                    <a:pt x="15291" y="3583"/>
                    <a:pt x="15176" y="3501"/>
                    <a:pt x="15068" y="3445"/>
                  </a:cubicBezTo>
                  <a:cubicBezTo>
                    <a:pt x="15025" y="3423"/>
                    <a:pt x="14967" y="3397"/>
                    <a:pt x="14900" y="3377"/>
                  </a:cubicBezTo>
                  <a:cubicBezTo>
                    <a:pt x="14898" y="3320"/>
                    <a:pt x="14892" y="3264"/>
                    <a:pt x="14879" y="3206"/>
                  </a:cubicBezTo>
                  <a:cubicBezTo>
                    <a:pt x="14824" y="2965"/>
                    <a:pt x="14676" y="2739"/>
                    <a:pt x="14428" y="2515"/>
                  </a:cubicBezTo>
                  <a:cubicBezTo>
                    <a:pt x="14294" y="2393"/>
                    <a:pt x="14165" y="2299"/>
                    <a:pt x="14035" y="2230"/>
                  </a:cubicBezTo>
                  <a:cubicBezTo>
                    <a:pt x="13890" y="2151"/>
                    <a:pt x="13734" y="2103"/>
                    <a:pt x="13577" y="2084"/>
                  </a:cubicBezTo>
                  <a:cubicBezTo>
                    <a:pt x="13569" y="2026"/>
                    <a:pt x="13555" y="1968"/>
                    <a:pt x="13531" y="1911"/>
                  </a:cubicBezTo>
                  <a:cubicBezTo>
                    <a:pt x="13464" y="1753"/>
                    <a:pt x="13339" y="1626"/>
                    <a:pt x="13150" y="1522"/>
                  </a:cubicBezTo>
                  <a:cubicBezTo>
                    <a:pt x="13034" y="1460"/>
                    <a:pt x="12906" y="1417"/>
                    <a:pt x="12771" y="1398"/>
                  </a:cubicBezTo>
                  <a:cubicBezTo>
                    <a:pt x="12711" y="1329"/>
                    <a:pt x="12632" y="1266"/>
                    <a:pt x="12531" y="1211"/>
                  </a:cubicBezTo>
                  <a:cubicBezTo>
                    <a:pt x="12374" y="1124"/>
                    <a:pt x="12209" y="1070"/>
                    <a:pt x="12037" y="1048"/>
                  </a:cubicBezTo>
                  <a:cubicBezTo>
                    <a:pt x="11983" y="1041"/>
                    <a:pt x="11936" y="1038"/>
                    <a:pt x="11890" y="1038"/>
                  </a:cubicBezTo>
                  <a:cubicBezTo>
                    <a:pt x="11843" y="1038"/>
                    <a:pt x="11801" y="1042"/>
                    <a:pt x="11762" y="1049"/>
                  </a:cubicBezTo>
                  <a:cubicBezTo>
                    <a:pt x="11709" y="959"/>
                    <a:pt x="11638" y="879"/>
                    <a:pt x="11553" y="810"/>
                  </a:cubicBezTo>
                  <a:cubicBezTo>
                    <a:pt x="11468" y="741"/>
                    <a:pt x="11367" y="688"/>
                    <a:pt x="11243" y="647"/>
                  </a:cubicBezTo>
                  <a:cubicBezTo>
                    <a:pt x="11228" y="495"/>
                    <a:pt x="11157" y="354"/>
                    <a:pt x="11039" y="246"/>
                  </a:cubicBezTo>
                  <a:cubicBezTo>
                    <a:pt x="10943" y="157"/>
                    <a:pt x="10818" y="94"/>
                    <a:pt x="10659" y="52"/>
                  </a:cubicBezTo>
                  <a:cubicBezTo>
                    <a:pt x="10532" y="18"/>
                    <a:pt x="10401" y="1"/>
                    <a:pt x="10273"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557;p62">
              <a:extLst>
                <a:ext uri="{FF2B5EF4-FFF2-40B4-BE49-F238E27FC236}">
                  <a16:creationId xmlns:a16="http://schemas.microsoft.com/office/drawing/2014/main" id="{621E2A9F-E799-4495-BCB9-9D92EC373925}"/>
                </a:ext>
              </a:extLst>
            </p:cNvPr>
            <p:cNvSpPr/>
            <p:nvPr/>
          </p:nvSpPr>
          <p:spPr>
            <a:xfrm>
              <a:off x="2978250" y="3081800"/>
              <a:ext cx="222700" cy="222725"/>
            </a:xfrm>
            <a:custGeom>
              <a:avLst/>
              <a:gdLst/>
              <a:ahLst/>
              <a:cxnLst/>
              <a:rect l="l" t="t" r="r" b="b"/>
              <a:pathLst>
                <a:path w="8908" h="8909" extrusionOk="0">
                  <a:moveTo>
                    <a:pt x="4455" y="1"/>
                  </a:moveTo>
                  <a:cubicBezTo>
                    <a:pt x="3273" y="1"/>
                    <a:pt x="2140" y="470"/>
                    <a:pt x="1305" y="1305"/>
                  </a:cubicBezTo>
                  <a:cubicBezTo>
                    <a:pt x="469" y="2140"/>
                    <a:pt x="0" y="3273"/>
                    <a:pt x="0" y="4454"/>
                  </a:cubicBezTo>
                  <a:cubicBezTo>
                    <a:pt x="0" y="5635"/>
                    <a:pt x="469" y="6769"/>
                    <a:pt x="1305" y="7604"/>
                  </a:cubicBezTo>
                  <a:cubicBezTo>
                    <a:pt x="2140" y="8439"/>
                    <a:pt x="3273" y="8908"/>
                    <a:pt x="4455" y="8908"/>
                  </a:cubicBezTo>
                  <a:cubicBezTo>
                    <a:pt x="5636" y="8908"/>
                    <a:pt x="6768" y="8439"/>
                    <a:pt x="7603" y="7604"/>
                  </a:cubicBezTo>
                  <a:cubicBezTo>
                    <a:pt x="8439" y="6769"/>
                    <a:pt x="8908" y="5635"/>
                    <a:pt x="8908" y="4454"/>
                  </a:cubicBezTo>
                  <a:cubicBezTo>
                    <a:pt x="8908" y="3273"/>
                    <a:pt x="8439" y="2140"/>
                    <a:pt x="7603" y="1305"/>
                  </a:cubicBezTo>
                  <a:cubicBezTo>
                    <a:pt x="6768" y="470"/>
                    <a:pt x="5636" y="1"/>
                    <a:pt x="4455" y="1"/>
                  </a:cubicBezTo>
                  <a:close/>
                </a:path>
              </a:pathLst>
            </a:custGeom>
            <a:solidFill>
              <a:schemeClr val="accent4"/>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58;p62">
              <a:extLst>
                <a:ext uri="{FF2B5EF4-FFF2-40B4-BE49-F238E27FC236}">
                  <a16:creationId xmlns:a16="http://schemas.microsoft.com/office/drawing/2014/main" id="{EC6B0765-1B60-4731-9C75-D23FDE46ADAE}"/>
                </a:ext>
              </a:extLst>
            </p:cNvPr>
            <p:cNvSpPr/>
            <p:nvPr/>
          </p:nvSpPr>
          <p:spPr>
            <a:xfrm>
              <a:off x="2958700" y="3081775"/>
              <a:ext cx="222750" cy="222725"/>
            </a:xfrm>
            <a:custGeom>
              <a:avLst/>
              <a:gdLst/>
              <a:ahLst/>
              <a:cxnLst/>
              <a:rect l="l" t="t" r="r" b="b"/>
              <a:pathLst>
                <a:path w="8910" h="8909" extrusionOk="0">
                  <a:moveTo>
                    <a:pt x="4455" y="1"/>
                  </a:moveTo>
                  <a:cubicBezTo>
                    <a:pt x="3273" y="1"/>
                    <a:pt x="2140" y="470"/>
                    <a:pt x="1305" y="1305"/>
                  </a:cubicBezTo>
                  <a:cubicBezTo>
                    <a:pt x="470" y="2140"/>
                    <a:pt x="0" y="3274"/>
                    <a:pt x="0" y="4455"/>
                  </a:cubicBezTo>
                  <a:cubicBezTo>
                    <a:pt x="0" y="5636"/>
                    <a:pt x="470" y="6768"/>
                    <a:pt x="1305" y="7604"/>
                  </a:cubicBezTo>
                  <a:cubicBezTo>
                    <a:pt x="2140" y="8439"/>
                    <a:pt x="3273" y="8908"/>
                    <a:pt x="4455" y="8908"/>
                  </a:cubicBezTo>
                  <a:cubicBezTo>
                    <a:pt x="5636" y="8908"/>
                    <a:pt x="6769" y="8439"/>
                    <a:pt x="7605" y="7604"/>
                  </a:cubicBezTo>
                  <a:cubicBezTo>
                    <a:pt x="8440" y="6768"/>
                    <a:pt x="8909" y="5636"/>
                    <a:pt x="8909" y="4455"/>
                  </a:cubicBezTo>
                  <a:cubicBezTo>
                    <a:pt x="8909" y="3274"/>
                    <a:pt x="8440" y="2140"/>
                    <a:pt x="7605" y="1305"/>
                  </a:cubicBezTo>
                  <a:cubicBezTo>
                    <a:pt x="6769" y="470"/>
                    <a:pt x="5636" y="1"/>
                    <a:pt x="4455"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59;p62">
              <a:extLst>
                <a:ext uri="{FF2B5EF4-FFF2-40B4-BE49-F238E27FC236}">
                  <a16:creationId xmlns:a16="http://schemas.microsoft.com/office/drawing/2014/main" id="{3603D850-A7F9-43A5-9C87-A8D038EC6E24}"/>
                </a:ext>
              </a:extLst>
            </p:cNvPr>
            <p:cNvSpPr/>
            <p:nvPr/>
          </p:nvSpPr>
          <p:spPr>
            <a:xfrm>
              <a:off x="2968950" y="3092025"/>
              <a:ext cx="191800" cy="184350"/>
            </a:xfrm>
            <a:custGeom>
              <a:avLst/>
              <a:gdLst/>
              <a:ahLst/>
              <a:cxnLst/>
              <a:rect l="l" t="t" r="r" b="b"/>
              <a:pathLst>
                <a:path w="7672" h="7374" extrusionOk="0">
                  <a:moveTo>
                    <a:pt x="4045" y="1"/>
                  </a:moveTo>
                  <a:cubicBezTo>
                    <a:pt x="1812" y="1"/>
                    <a:pt x="1" y="1812"/>
                    <a:pt x="1" y="4045"/>
                  </a:cubicBezTo>
                  <a:cubicBezTo>
                    <a:pt x="1" y="5208"/>
                    <a:pt x="492" y="6254"/>
                    <a:pt x="1277" y="6994"/>
                  </a:cubicBezTo>
                  <a:cubicBezTo>
                    <a:pt x="1592" y="7290"/>
                    <a:pt x="1949" y="7373"/>
                    <a:pt x="2340" y="7373"/>
                  </a:cubicBezTo>
                  <a:cubicBezTo>
                    <a:pt x="2847" y="7373"/>
                    <a:pt x="3412" y="7233"/>
                    <a:pt x="4016" y="7233"/>
                  </a:cubicBezTo>
                  <a:cubicBezTo>
                    <a:pt x="6249" y="7233"/>
                    <a:pt x="6609" y="6205"/>
                    <a:pt x="6609" y="3971"/>
                  </a:cubicBezTo>
                  <a:cubicBezTo>
                    <a:pt x="6609" y="2897"/>
                    <a:pt x="7671" y="1996"/>
                    <a:pt x="6986" y="1272"/>
                  </a:cubicBezTo>
                  <a:cubicBezTo>
                    <a:pt x="6249" y="489"/>
                    <a:pt x="5205" y="1"/>
                    <a:pt x="40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60;p62">
              <a:extLst>
                <a:ext uri="{FF2B5EF4-FFF2-40B4-BE49-F238E27FC236}">
                  <a16:creationId xmlns:a16="http://schemas.microsoft.com/office/drawing/2014/main" id="{8736662B-0760-4D8A-8E57-28337D7C60CE}"/>
                </a:ext>
              </a:extLst>
            </p:cNvPr>
            <p:cNvSpPr/>
            <p:nvPr/>
          </p:nvSpPr>
          <p:spPr>
            <a:xfrm>
              <a:off x="2973450" y="3096525"/>
              <a:ext cx="197725" cy="197775"/>
            </a:xfrm>
            <a:custGeom>
              <a:avLst/>
              <a:gdLst/>
              <a:ahLst/>
              <a:cxnLst/>
              <a:rect l="l" t="t" r="r" b="b"/>
              <a:pathLst>
                <a:path w="7909" h="7911" extrusionOk="0">
                  <a:moveTo>
                    <a:pt x="4044" y="1"/>
                  </a:moveTo>
                  <a:cubicBezTo>
                    <a:pt x="1811" y="1"/>
                    <a:pt x="1" y="1811"/>
                    <a:pt x="1" y="4044"/>
                  </a:cubicBezTo>
                  <a:cubicBezTo>
                    <a:pt x="1" y="5116"/>
                    <a:pt x="417" y="6090"/>
                    <a:pt x="1097" y="6814"/>
                  </a:cubicBezTo>
                  <a:cubicBezTo>
                    <a:pt x="1821" y="7494"/>
                    <a:pt x="2795" y="7910"/>
                    <a:pt x="3865" y="7910"/>
                  </a:cubicBezTo>
                  <a:cubicBezTo>
                    <a:pt x="6098" y="7910"/>
                    <a:pt x="7909" y="6099"/>
                    <a:pt x="7909" y="3865"/>
                  </a:cubicBezTo>
                  <a:cubicBezTo>
                    <a:pt x="7909" y="2792"/>
                    <a:pt x="7491" y="1816"/>
                    <a:pt x="6807" y="1092"/>
                  </a:cubicBezTo>
                  <a:cubicBezTo>
                    <a:pt x="6085" y="414"/>
                    <a:pt x="5114" y="1"/>
                    <a:pt x="4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61;p62">
              <a:extLst>
                <a:ext uri="{FF2B5EF4-FFF2-40B4-BE49-F238E27FC236}">
                  <a16:creationId xmlns:a16="http://schemas.microsoft.com/office/drawing/2014/main" id="{624C775D-8A96-4BEE-9DD4-16FAE2175DA2}"/>
                </a:ext>
              </a:extLst>
            </p:cNvPr>
            <p:cNvSpPr/>
            <p:nvPr/>
          </p:nvSpPr>
          <p:spPr>
            <a:xfrm>
              <a:off x="2945600" y="3054025"/>
              <a:ext cx="79850" cy="61675"/>
            </a:xfrm>
            <a:custGeom>
              <a:avLst/>
              <a:gdLst/>
              <a:ahLst/>
              <a:cxnLst/>
              <a:rect l="l" t="t" r="r" b="b"/>
              <a:pathLst>
                <a:path w="3194" h="2467" extrusionOk="0">
                  <a:moveTo>
                    <a:pt x="1688" y="1"/>
                  </a:moveTo>
                  <a:cubicBezTo>
                    <a:pt x="1501" y="1"/>
                    <a:pt x="1302" y="42"/>
                    <a:pt x="1094" y="143"/>
                  </a:cubicBezTo>
                  <a:cubicBezTo>
                    <a:pt x="0" y="669"/>
                    <a:pt x="646" y="2467"/>
                    <a:pt x="646" y="2467"/>
                  </a:cubicBezTo>
                  <a:lnTo>
                    <a:pt x="3193" y="949"/>
                  </a:lnTo>
                  <a:cubicBezTo>
                    <a:pt x="3193" y="949"/>
                    <a:pt x="2582" y="1"/>
                    <a:pt x="1688"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562;p62">
              <a:extLst>
                <a:ext uri="{FF2B5EF4-FFF2-40B4-BE49-F238E27FC236}">
                  <a16:creationId xmlns:a16="http://schemas.microsoft.com/office/drawing/2014/main" id="{16C9E095-1988-4D1F-A0BB-2BCF19232460}"/>
                </a:ext>
              </a:extLst>
            </p:cNvPr>
            <p:cNvSpPr/>
            <p:nvPr/>
          </p:nvSpPr>
          <p:spPr>
            <a:xfrm>
              <a:off x="3144025" y="3062025"/>
              <a:ext cx="83025" cy="62700"/>
            </a:xfrm>
            <a:custGeom>
              <a:avLst/>
              <a:gdLst/>
              <a:ahLst/>
              <a:cxnLst/>
              <a:rect l="l" t="t" r="r" b="b"/>
              <a:pathLst>
                <a:path w="3321" h="2508" extrusionOk="0">
                  <a:moveTo>
                    <a:pt x="1613" y="1"/>
                  </a:moveTo>
                  <a:cubicBezTo>
                    <a:pt x="819" y="1"/>
                    <a:pt x="0" y="760"/>
                    <a:pt x="0" y="760"/>
                  </a:cubicBezTo>
                  <a:lnTo>
                    <a:pt x="2396" y="2507"/>
                  </a:lnTo>
                  <a:cubicBezTo>
                    <a:pt x="2396" y="2507"/>
                    <a:pt x="3321" y="1142"/>
                    <a:pt x="2313" y="260"/>
                  </a:cubicBezTo>
                  <a:cubicBezTo>
                    <a:pt x="2098" y="72"/>
                    <a:pt x="1857" y="1"/>
                    <a:pt x="1613"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563;p62">
              <a:extLst>
                <a:ext uri="{FF2B5EF4-FFF2-40B4-BE49-F238E27FC236}">
                  <a16:creationId xmlns:a16="http://schemas.microsoft.com/office/drawing/2014/main" id="{422A8154-427F-4470-8FEF-18D85BA49FEE}"/>
                </a:ext>
              </a:extLst>
            </p:cNvPr>
            <p:cNvSpPr/>
            <p:nvPr/>
          </p:nvSpPr>
          <p:spPr>
            <a:xfrm>
              <a:off x="3060400" y="3184225"/>
              <a:ext cx="13050" cy="13050"/>
            </a:xfrm>
            <a:custGeom>
              <a:avLst/>
              <a:gdLst/>
              <a:ahLst/>
              <a:cxnLst/>
              <a:rect l="l" t="t" r="r" b="b"/>
              <a:pathLst>
                <a:path w="522" h="522" extrusionOk="0">
                  <a:moveTo>
                    <a:pt x="261" y="0"/>
                  </a:moveTo>
                  <a:cubicBezTo>
                    <a:pt x="118" y="0"/>
                    <a:pt x="1" y="117"/>
                    <a:pt x="1" y="261"/>
                  </a:cubicBezTo>
                  <a:cubicBezTo>
                    <a:pt x="1" y="405"/>
                    <a:pt x="118" y="521"/>
                    <a:pt x="261" y="521"/>
                  </a:cubicBezTo>
                  <a:cubicBezTo>
                    <a:pt x="405" y="521"/>
                    <a:pt x="521" y="405"/>
                    <a:pt x="521" y="261"/>
                  </a:cubicBezTo>
                  <a:cubicBezTo>
                    <a:pt x="521" y="117"/>
                    <a:pt x="405" y="0"/>
                    <a:pt x="26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564;p62">
              <a:extLst>
                <a:ext uri="{FF2B5EF4-FFF2-40B4-BE49-F238E27FC236}">
                  <a16:creationId xmlns:a16="http://schemas.microsoft.com/office/drawing/2014/main" id="{BD35B7DD-FEA8-4F04-942F-9A60C24A3C1F}"/>
                </a:ext>
              </a:extLst>
            </p:cNvPr>
            <p:cNvSpPr/>
            <p:nvPr/>
          </p:nvSpPr>
          <p:spPr>
            <a:xfrm>
              <a:off x="3065275" y="3145850"/>
              <a:ext cx="26900" cy="108725"/>
            </a:xfrm>
            <a:custGeom>
              <a:avLst/>
              <a:gdLst/>
              <a:ahLst/>
              <a:cxnLst/>
              <a:rect l="l" t="t" r="r" b="b"/>
              <a:pathLst>
                <a:path w="1076" h="4349" extrusionOk="0">
                  <a:moveTo>
                    <a:pt x="1026" y="0"/>
                  </a:moveTo>
                  <a:cubicBezTo>
                    <a:pt x="1011" y="0"/>
                    <a:pt x="997" y="8"/>
                    <a:pt x="989" y="22"/>
                  </a:cubicBezTo>
                  <a:lnTo>
                    <a:pt x="6" y="1735"/>
                  </a:lnTo>
                  <a:cubicBezTo>
                    <a:pt x="2" y="1743"/>
                    <a:pt x="0" y="1750"/>
                    <a:pt x="0" y="1758"/>
                  </a:cubicBezTo>
                  <a:lnTo>
                    <a:pt x="0" y="4305"/>
                  </a:lnTo>
                  <a:cubicBezTo>
                    <a:pt x="0" y="4330"/>
                    <a:pt x="20" y="4349"/>
                    <a:pt x="43" y="4349"/>
                  </a:cubicBezTo>
                  <a:cubicBezTo>
                    <a:pt x="69" y="4349"/>
                    <a:pt x="89" y="4330"/>
                    <a:pt x="87" y="4304"/>
                  </a:cubicBezTo>
                  <a:lnTo>
                    <a:pt x="87" y="1769"/>
                  </a:lnTo>
                  <a:lnTo>
                    <a:pt x="1064" y="66"/>
                  </a:lnTo>
                  <a:cubicBezTo>
                    <a:pt x="1076" y="45"/>
                    <a:pt x="1069" y="18"/>
                    <a:pt x="1048" y="7"/>
                  </a:cubicBezTo>
                  <a:cubicBezTo>
                    <a:pt x="1041" y="2"/>
                    <a:pt x="1034" y="0"/>
                    <a:pt x="102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565;p62">
              <a:extLst>
                <a:ext uri="{FF2B5EF4-FFF2-40B4-BE49-F238E27FC236}">
                  <a16:creationId xmlns:a16="http://schemas.microsoft.com/office/drawing/2014/main" id="{EDDEC565-B9E1-4C1B-918D-48D6909C5675}"/>
                </a:ext>
              </a:extLst>
            </p:cNvPr>
            <p:cNvSpPr/>
            <p:nvPr/>
          </p:nvSpPr>
          <p:spPr>
            <a:xfrm>
              <a:off x="3079375" y="3143700"/>
              <a:ext cx="13800" cy="14025"/>
            </a:xfrm>
            <a:custGeom>
              <a:avLst/>
              <a:gdLst/>
              <a:ahLst/>
              <a:cxnLst/>
              <a:rect l="l" t="t" r="r" b="b"/>
              <a:pathLst>
                <a:path w="552" h="561" extrusionOk="0">
                  <a:moveTo>
                    <a:pt x="510" y="1"/>
                  </a:moveTo>
                  <a:cubicBezTo>
                    <a:pt x="501" y="1"/>
                    <a:pt x="493" y="3"/>
                    <a:pt x="485" y="9"/>
                  </a:cubicBezTo>
                  <a:lnTo>
                    <a:pt x="22" y="345"/>
                  </a:lnTo>
                  <a:cubicBezTo>
                    <a:pt x="4" y="358"/>
                    <a:pt x="0" y="384"/>
                    <a:pt x="13" y="403"/>
                  </a:cubicBezTo>
                  <a:cubicBezTo>
                    <a:pt x="21" y="414"/>
                    <a:pt x="34" y="420"/>
                    <a:pt x="47" y="420"/>
                  </a:cubicBezTo>
                  <a:cubicBezTo>
                    <a:pt x="55" y="420"/>
                    <a:pt x="64" y="417"/>
                    <a:pt x="71" y="411"/>
                  </a:cubicBezTo>
                  <a:lnTo>
                    <a:pt x="465" y="125"/>
                  </a:lnTo>
                  <a:lnTo>
                    <a:pt x="465" y="125"/>
                  </a:lnTo>
                  <a:lnTo>
                    <a:pt x="454" y="519"/>
                  </a:lnTo>
                  <a:cubicBezTo>
                    <a:pt x="453" y="541"/>
                    <a:pt x="472" y="559"/>
                    <a:pt x="495" y="561"/>
                  </a:cubicBezTo>
                  <a:cubicBezTo>
                    <a:pt x="516" y="561"/>
                    <a:pt x="535" y="542"/>
                    <a:pt x="537" y="520"/>
                  </a:cubicBezTo>
                  <a:lnTo>
                    <a:pt x="552" y="43"/>
                  </a:lnTo>
                  <a:cubicBezTo>
                    <a:pt x="552" y="27"/>
                    <a:pt x="543" y="14"/>
                    <a:pt x="528" y="5"/>
                  </a:cubicBezTo>
                  <a:cubicBezTo>
                    <a:pt x="522" y="2"/>
                    <a:pt x="516" y="1"/>
                    <a:pt x="510"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566;p62">
              <a:extLst>
                <a:ext uri="{FF2B5EF4-FFF2-40B4-BE49-F238E27FC236}">
                  <a16:creationId xmlns:a16="http://schemas.microsoft.com/office/drawing/2014/main" id="{54B79044-32F0-4438-B4AA-23B18B736513}"/>
                </a:ext>
              </a:extLst>
            </p:cNvPr>
            <p:cNvSpPr/>
            <p:nvPr/>
          </p:nvSpPr>
          <p:spPr>
            <a:xfrm>
              <a:off x="3059900" y="3244450"/>
              <a:ext cx="13975" cy="12275"/>
            </a:xfrm>
            <a:custGeom>
              <a:avLst/>
              <a:gdLst/>
              <a:ahLst/>
              <a:cxnLst/>
              <a:rect l="l" t="t" r="r" b="b"/>
              <a:pathLst>
                <a:path w="559" h="491" extrusionOk="0">
                  <a:moveTo>
                    <a:pt x="50" y="1"/>
                  </a:moveTo>
                  <a:cubicBezTo>
                    <a:pt x="44" y="1"/>
                    <a:pt x="37" y="2"/>
                    <a:pt x="30" y="6"/>
                  </a:cubicBezTo>
                  <a:cubicBezTo>
                    <a:pt x="9" y="18"/>
                    <a:pt x="1" y="45"/>
                    <a:pt x="12" y="66"/>
                  </a:cubicBezTo>
                  <a:lnTo>
                    <a:pt x="236" y="468"/>
                  </a:lnTo>
                  <a:cubicBezTo>
                    <a:pt x="244" y="481"/>
                    <a:pt x="257" y="491"/>
                    <a:pt x="274" y="491"/>
                  </a:cubicBezTo>
                  <a:cubicBezTo>
                    <a:pt x="289" y="491"/>
                    <a:pt x="304" y="482"/>
                    <a:pt x="312" y="469"/>
                  </a:cubicBezTo>
                  <a:lnTo>
                    <a:pt x="547" y="89"/>
                  </a:lnTo>
                  <a:cubicBezTo>
                    <a:pt x="558" y="68"/>
                    <a:pt x="553" y="42"/>
                    <a:pt x="532" y="29"/>
                  </a:cubicBezTo>
                  <a:cubicBezTo>
                    <a:pt x="524" y="24"/>
                    <a:pt x="516" y="22"/>
                    <a:pt x="508" y="22"/>
                  </a:cubicBezTo>
                  <a:cubicBezTo>
                    <a:pt x="494" y="22"/>
                    <a:pt x="480" y="29"/>
                    <a:pt x="472" y="43"/>
                  </a:cubicBezTo>
                  <a:lnTo>
                    <a:pt x="275" y="360"/>
                  </a:lnTo>
                  <a:lnTo>
                    <a:pt x="89" y="24"/>
                  </a:lnTo>
                  <a:cubicBezTo>
                    <a:pt x="81" y="9"/>
                    <a:pt x="66" y="1"/>
                    <a:pt x="50"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67;p62">
              <a:extLst>
                <a:ext uri="{FF2B5EF4-FFF2-40B4-BE49-F238E27FC236}">
                  <a16:creationId xmlns:a16="http://schemas.microsoft.com/office/drawing/2014/main" id="{C92FBED2-C311-4A05-918C-5A5901CB261D}"/>
                </a:ext>
              </a:extLst>
            </p:cNvPr>
            <p:cNvSpPr/>
            <p:nvPr/>
          </p:nvSpPr>
          <p:spPr>
            <a:xfrm>
              <a:off x="3074225" y="3100825"/>
              <a:ext cx="2225" cy="16725"/>
            </a:xfrm>
            <a:custGeom>
              <a:avLst/>
              <a:gdLst/>
              <a:ahLst/>
              <a:cxnLst/>
              <a:rect l="l" t="t" r="r" b="b"/>
              <a:pathLst>
                <a:path w="89" h="669" extrusionOk="0">
                  <a:moveTo>
                    <a:pt x="43" y="0"/>
                  </a:moveTo>
                  <a:cubicBezTo>
                    <a:pt x="20" y="0"/>
                    <a:pt x="0" y="20"/>
                    <a:pt x="0" y="44"/>
                  </a:cubicBezTo>
                  <a:lnTo>
                    <a:pt x="0" y="625"/>
                  </a:lnTo>
                  <a:cubicBezTo>
                    <a:pt x="0" y="649"/>
                    <a:pt x="20" y="668"/>
                    <a:pt x="43" y="668"/>
                  </a:cubicBezTo>
                  <a:cubicBezTo>
                    <a:pt x="68" y="668"/>
                    <a:pt x="88" y="649"/>
                    <a:pt x="86" y="625"/>
                  </a:cubicBezTo>
                  <a:lnTo>
                    <a:pt x="86" y="44"/>
                  </a:lnTo>
                  <a:cubicBezTo>
                    <a:pt x="86" y="20"/>
                    <a:pt x="67" y="0"/>
                    <a:pt x="43" y="0"/>
                  </a:cubicBezTo>
                  <a:close/>
                </a:path>
              </a:pathLst>
            </a:custGeom>
            <a:solidFill>
              <a:srgbClr val="3C1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568;p62">
              <a:extLst>
                <a:ext uri="{FF2B5EF4-FFF2-40B4-BE49-F238E27FC236}">
                  <a16:creationId xmlns:a16="http://schemas.microsoft.com/office/drawing/2014/main" id="{1C6EEA6A-C2A7-41C4-AA74-67F4EAC89AE4}"/>
                </a:ext>
              </a:extLst>
            </p:cNvPr>
            <p:cNvSpPr/>
            <p:nvPr/>
          </p:nvSpPr>
          <p:spPr>
            <a:xfrm>
              <a:off x="3074225" y="3273625"/>
              <a:ext cx="2225" cy="16725"/>
            </a:xfrm>
            <a:custGeom>
              <a:avLst/>
              <a:gdLst/>
              <a:ahLst/>
              <a:cxnLst/>
              <a:rect l="l" t="t" r="r" b="b"/>
              <a:pathLst>
                <a:path w="89" h="669" extrusionOk="0">
                  <a:moveTo>
                    <a:pt x="43" y="0"/>
                  </a:moveTo>
                  <a:cubicBezTo>
                    <a:pt x="20" y="0"/>
                    <a:pt x="0" y="20"/>
                    <a:pt x="0" y="44"/>
                  </a:cubicBezTo>
                  <a:lnTo>
                    <a:pt x="0" y="625"/>
                  </a:lnTo>
                  <a:cubicBezTo>
                    <a:pt x="0" y="649"/>
                    <a:pt x="20" y="668"/>
                    <a:pt x="43" y="668"/>
                  </a:cubicBezTo>
                  <a:cubicBezTo>
                    <a:pt x="68" y="668"/>
                    <a:pt x="88" y="649"/>
                    <a:pt x="86" y="625"/>
                  </a:cubicBezTo>
                  <a:lnTo>
                    <a:pt x="86" y="44"/>
                  </a:lnTo>
                  <a:cubicBezTo>
                    <a:pt x="86" y="20"/>
                    <a:pt x="67" y="0"/>
                    <a:pt x="43" y="0"/>
                  </a:cubicBezTo>
                  <a:close/>
                </a:path>
              </a:pathLst>
            </a:custGeom>
            <a:solidFill>
              <a:srgbClr val="3C1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569;p62">
              <a:extLst>
                <a:ext uri="{FF2B5EF4-FFF2-40B4-BE49-F238E27FC236}">
                  <a16:creationId xmlns:a16="http://schemas.microsoft.com/office/drawing/2014/main" id="{3B0A20AA-B541-4453-B973-0181C958CEAF}"/>
                </a:ext>
              </a:extLst>
            </p:cNvPr>
            <p:cNvSpPr/>
            <p:nvPr/>
          </p:nvSpPr>
          <p:spPr>
            <a:xfrm>
              <a:off x="3074225" y="3100825"/>
              <a:ext cx="2225" cy="16725"/>
            </a:xfrm>
            <a:custGeom>
              <a:avLst/>
              <a:gdLst/>
              <a:ahLst/>
              <a:cxnLst/>
              <a:rect l="l" t="t" r="r" b="b"/>
              <a:pathLst>
                <a:path w="89" h="669" extrusionOk="0">
                  <a:moveTo>
                    <a:pt x="43" y="0"/>
                  </a:moveTo>
                  <a:cubicBezTo>
                    <a:pt x="20" y="0"/>
                    <a:pt x="0" y="20"/>
                    <a:pt x="0" y="44"/>
                  </a:cubicBezTo>
                  <a:lnTo>
                    <a:pt x="0" y="625"/>
                  </a:lnTo>
                  <a:cubicBezTo>
                    <a:pt x="0" y="649"/>
                    <a:pt x="20" y="668"/>
                    <a:pt x="43" y="668"/>
                  </a:cubicBezTo>
                  <a:cubicBezTo>
                    <a:pt x="68" y="668"/>
                    <a:pt x="88" y="649"/>
                    <a:pt x="86" y="625"/>
                  </a:cubicBezTo>
                  <a:lnTo>
                    <a:pt x="86" y="44"/>
                  </a:lnTo>
                  <a:cubicBezTo>
                    <a:pt x="86" y="20"/>
                    <a:pt x="67" y="0"/>
                    <a:pt x="4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570;p62">
              <a:extLst>
                <a:ext uri="{FF2B5EF4-FFF2-40B4-BE49-F238E27FC236}">
                  <a16:creationId xmlns:a16="http://schemas.microsoft.com/office/drawing/2014/main" id="{F091DABF-A8D3-4984-BBD0-A45AB815D2E1}"/>
                </a:ext>
              </a:extLst>
            </p:cNvPr>
            <p:cNvSpPr/>
            <p:nvPr/>
          </p:nvSpPr>
          <p:spPr>
            <a:xfrm>
              <a:off x="3074225" y="3273625"/>
              <a:ext cx="2225" cy="16725"/>
            </a:xfrm>
            <a:custGeom>
              <a:avLst/>
              <a:gdLst/>
              <a:ahLst/>
              <a:cxnLst/>
              <a:rect l="l" t="t" r="r" b="b"/>
              <a:pathLst>
                <a:path w="89" h="669" extrusionOk="0">
                  <a:moveTo>
                    <a:pt x="43" y="0"/>
                  </a:moveTo>
                  <a:cubicBezTo>
                    <a:pt x="20" y="0"/>
                    <a:pt x="0" y="20"/>
                    <a:pt x="0" y="44"/>
                  </a:cubicBezTo>
                  <a:lnTo>
                    <a:pt x="0" y="625"/>
                  </a:lnTo>
                  <a:cubicBezTo>
                    <a:pt x="0" y="649"/>
                    <a:pt x="20" y="668"/>
                    <a:pt x="43" y="668"/>
                  </a:cubicBezTo>
                  <a:cubicBezTo>
                    <a:pt x="68" y="668"/>
                    <a:pt x="88" y="649"/>
                    <a:pt x="86" y="625"/>
                  </a:cubicBezTo>
                  <a:lnTo>
                    <a:pt x="86" y="44"/>
                  </a:lnTo>
                  <a:cubicBezTo>
                    <a:pt x="86" y="20"/>
                    <a:pt x="67" y="0"/>
                    <a:pt x="4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571;p62">
              <a:extLst>
                <a:ext uri="{FF2B5EF4-FFF2-40B4-BE49-F238E27FC236}">
                  <a16:creationId xmlns:a16="http://schemas.microsoft.com/office/drawing/2014/main" id="{24902C30-D45F-46C7-BE60-DC9CB46D5561}"/>
                </a:ext>
              </a:extLst>
            </p:cNvPr>
            <p:cNvSpPr/>
            <p:nvPr/>
          </p:nvSpPr>
          <p:spPr>
            <a:xfrm>
              <a:off x="3149075" y="3194500"/>
              <a:ext cx="16725" cy="2175"/>
            </a:xfrm>
            <a:custGeom>
              <a:avLst/>
              <a:gdLst/>
              <a:ahLst/>
              <a:cxnLst/>
              <a:rect l="l" t="t" r="r" b="b"/>
              <a:pathLst>
                <a:path w="669" h="87" extrusionOk="0">
                  <a:moveTo>
                    <a:pt x="43" y="1"/>
                  </a:moveTo>
                  <a:cubicBezTo>
                    <a:pt x="20" y="1"/>
                    <a:pt x="0" y="20"/>
                    <a:pt x="0" y="44"/>
                  </a:cubicBezTo>
                  <a:cubicBezTo>
                    <a:pt x="0" y="67"/>
                    <a:pt x="20" y="87"/>
                    <a:pt x="43" y="87"/>
                  </a:cubicBezTo>
                  <a:lnTo>
                    <a:pt x="625" y="87"/>
                  </a:lnTo>
                  <a:cubicBezTo>
                    <a:pt x="648" y="87"/>
                    <a:pt x="668" y="67"/>
                    <a:pt x="668" y="44"/>
                  </a:cubicBezTo>
                  <a:cubicBezTo>
                    <a:pt x="668" y="20"/>
                    <a:pt x="648" y="1"/>
                    <a:pt x="625"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572;p62">
              <a:extLst>
                <a:ext uri="{FF2B5EF4-FFF2-40B4-BE49-F238E27FC236}">
                  <a16:creationId xmlns:a16="http://schemas.microsoft.com/office/drawing/2014/main" id="{86121930-F23A-40DF-AA90-96402888C538}"/>
                </a:ext>
              </a:extLst>
            </p:cNvPr>
            <p:cNvSpPr/>
            <p:nvPr/>
          </p:nvSpPr>
          <p:spPr>
            <a:xfrm>
              <a:off x="2976275" y="3194500"/>
              <a:ext cx="16725" cy="2175"/>
            </a:xfrm>
            <a:custGeom>
              <a:avLst/>
              <a:gdLst/>
              <a:ahLst/>
              <a:cxnLst/>
              <a:rect l="l" t="t" r="r" b="b"/>
              <a:pathLst>
                <a:path w="669" h="87" extrusionOk="0">
                  <a:moveTo>
                    <a:pt x="43" y="1"/>
                  </a:moveTo>
                  <a:cubicBezTo>
                    <a:pt x="20" y="1"/>
                    <a:pt x="0" y="20"/>
                    <a:pt x="0" y="44"/>
                  </a:cubicBezTo>
                  <a:cubicBezTo>
                    <a:pt x="0" y="67"/>
                    <a:pt x="20" y="87"/>
                    <a:pt x="43" y="87"/>
                  </a:cubicBezTo>
                  <a:lnTo>
                    <a:pt x="625" y="87"/>
                  </a:lnTo>
                  <a:cubicBezTo>
                    <a:pt x="650" y="87"/>
                    <a:pt x="668" y="67"/>
                    <a:pt x="668" y="44"/>
                  </a:cubicBezTo>
                  <a:cubicBezTo>
                    <a:pt x="668" y="20"/>
                    <a:pt x="648" y="1"/>
                    <a:pt x="625"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573;p62">
              <a:extLst>
                <a:ext uri="{FF2B5EF4-FFF2-40B4-BE49-F238E27FC236}">
                  <a16:creationId xmlns:a16="http://schemas.microsoft.com/office/drawing/2014/main" id="{9AEBB412-43D4-46D3-944D-93E6CD3AB7E3}"/>
                </a:ext>
              </a:extLst>
            </p:cNvPr>
            <p:cNvSpPr/>
            <p:nvPr/>
          </p:nvSpPr>
          <p:spPr>
            <a:xfrm>
              <a:off x="3137125" y="3145325"/>
              <a:ext cx="14950" cy="9875"/>
            </a:xfrm>
            <a:custGeom>
              <a:avLst/>
              <a:gdLst/>
              <a:ahLst/>
              <a:cxnLst/>
              <a:rect l="l" t="t" r="r" b="b"/>
              <a:pathLst>
                <a:path w="598" h="395" extrusionOk="0">
                  <a:moveTo>
                    <a:pt x="546" y="1"/>
                  </a:moveTo>
                  <a:cubicBezTo>
                    <a:pt x="539" y="1"/>
                    <a:pt x="531" y="3"/>
                    <a:pt x="523" y="8"/>
                  </a:cubicBezTo>
                  <a:lnTo>
                    <a:pt x="29" y="313"/>
                  </a:lnTo>
                  <a:cubicBezTo>
                    <a:pt x="8" y="326"/>
                    <a:pt x="1" y="353"/>
                    <a:pt x="14" y="374"/>
                  </a:cubicBezTo>
                  <a:cubicBezTo>
                    <a:pt x="22" y="386"/>
                    <a:pt x="36" y="395"/>
                    <a:pt x="51" y="395"/>
                  </a:cubicBezTo>
                  <a:cubicBezTo>
                    <a:pt x="58" y="395"/>
                    <a:pt x="67" y="392"/>
                    <a:pt x="74" y="387"/>
                  </a:cubicBezTo>
                  <a:lnTo>
                    <a:pt x="569" y="82"/>
                  </a:lnTo>
                  <a:cubicBezTo>
                    <a:pt x="590" y="70"/>
                    <a:pt x="597" y="43"/>
                    <a:pt x="583" y="22"/>
                  </a:cubicBezTo>
                  <a:cubicBezTo>
                    <a:pt x="575" y="9"/>
                    <a:pt x="561" y="1"/>
                    <a:pt x="546"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574;p62">
              <a:extLst>
                <a:ext uri="{FF2B5EF4-FFF2-40B4-BE49-F238E27FC236}">
                  <a16:creationId xmlns:a16="http://schemas.microsoft.com/office/drawing/2014/main" id="{6CAB8C39-AE5D-464E-B978-2D56D724B727}"/>
                </a:ext>
              </a:extLst>
            </p:cNvPr>
            <p:cNvSpPr/>
            <p:nvPr/>
          </p:nvSpPr>
          <p:spPr>
            <a:xfrm>
              <a:off x="2990025" y="3235950"/>
              <a:ext cx="14900" cy="9875"/>
            </a:xfrm>
            <a:custGeom>
              <a:avLst/>
              <a:gdLst/>
              <a:ahLst/>
              <a:cxnLst/>
              <a:rect l="l" t="t" r="r" b="b"/>
              <a:pathLst>
                <a:path w="596" h="395" extrusionOk="0">
                  <a:moveTo>
                    <a:pt x="545" y="0"/>
                  </a:moveTo>
                  <a:cubicBezTo>
                    <a:pt x="537" y="0"/>
                    <a:pt x="530" y="2"/>
                    <a:pt x="522" y="7"/>
                  </a:cubicBezTo>
                  <a:lnTo>
                    <a:pt x="28" y="312"/>
                  </a:lnTo>
                  <a:cubicBezTo>
                    <a:pt x="7" y="326"/>
                    <a:pt x="0" y="352"/>
                    <a:pt x="13" y="373"/>
                  </a:cubicBezTo>
                  <a:cubicBezTo>
                    <a:pt x="21" y="386"/>
                    <a:pt x="35" y="394"/>
                    <a:pt x="50" y="394"/>
                  </a:cubicBezTo>
                  <a:cubicBezTo>
                    <a:pt x="58" y="394"/>
                    <a:pt x="66" y="391"/>
                    <a:pt x="74" y="387"/>
                  </a:cubicBezTo>
                  <a:lnTo>
                    <a:pt x="569" y="82"/>
                  </a:lnTo>
                  <a:cubicBezTo>
                    <a:pt x="590" y="69"/>
                    <a:pt x="596" y="43"/>
                    <a:pt x="582" y="22"/>
                  </a:cubicBezTo>
                  <a:cubicBezTo>
                    <a:pt x="574" y="8"/>
                    <a:pt x="560" y="0"/>
                    <a:pt x="545"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575;p62">
              <a:extLst>
                <a:ext uri="{FF2B5EF4-FFF2-40B4-BE49-F238E27FC236}">
                  <a16:creationId xmlns:a16="http://schemas.microsoft.com/office/drawing/2014/main" id="{F3704CEB-C435-44C9-AD09-50B288323367}"/>
                </a:ext>
              </a:extLst>
            </p:cNvPr>
            <p:cNvSpPr/>
            <p:nvPr/>
          </p:nvSpPr>
          <p:spPr>
            <a:xfrm>
              <a:off x="3105375" y="3110825"/>
              <a:ext cx="9075" cy="15225"/>
            </a:xfrm>
            <a:custGeom>
              <a:avLst/>
              <a:gdLst/>
              <a:ahLst/>
              <a:cxnLst/>
              <a:rect l="l" t="t" r="r" b="b"/>
              <a:pathLst>
                <a:path w="363" h="609" extrusionOk="0">
                  <a:moveTo>
                    <a:pt x="313" y="1"/>
                  </a:moveTo>
                  <a:cubicBezTo>
                    <a:pt x="297" y="1"/>
                    <a:pt x="281" y="10"/>
                    <a:pt x="273" y="25"/>
                  </a:cubicBezTo>
                  <a:lnTo>
                    <a:pt x="11" y="544"/>
                  </a:lnTo>
                  <a:cubicBezTo>
                    <a:pt x="1" y="566"/>
                    <a:pt x="10" y="592"/>
                    <a:pt x="31" y="603"/>
                  </a:cubicBezTo>
                  <a:cubicBezTo>
                    <a:pt x="38" y="606"/>
                    <a:pt x="44" y="608"/>
                    <a:pt x="50" y="608"/>
                  </a:cubicBezTo>
                  <a:cubicBezTo>
                    <a:pt x="68" y="608"/>
                    <a:pt x="82" y="599"/>
                    <a:pt x="90" y="583"/>
                  </a:cubicBezTo>
                  <a:lnTo>
                    <a:pt x="352" y="65"/>
                  </a:lnTo>
                  <a:cubicBezTo>
                    <a:pt x="363" y="42"/>
                    <a:pt x="353" y="16"/>
                    <a:pt x="332" y="5"/>
                  </a:cubicBezTo>
                  <a:cubicBezTo>
                    <a:pt x="326" y="2"/>
                    <a:pt x="319" y="1"/>
                    <a:pt x="31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576;p62">
              <a:extLst>
                <a:ext uri="{FF2B5EF4-FFF2-40B4-BE49-F238E27FC236}">
                  <a16:creationId xmlns:a16="http://schemas.microsoft.com/office/drawing/2014/main" id="{5AD60C14-E36B-4C39-A9AC-8B952AB88FFE}"/>
                </a:ext>
              </a:extLst>
            </p:cNvPr>
            <p:cNvSpPr/>
            <p:nvPr/>
          </p:nvSpPr>
          <p:spPr>
            <a:xfrm>
              <a:off x="3027625" y="3265150"/>
              <a:ext cx="9050" cy="15175"/>
            </a:xfrm>
            <a:custGeom>
              <a:avLst/>
              <a:gdLst/>
              <a:ahLst/>
              <a:cxnLst/>
              <a:rect l="l" t="t" r="r" b="b"/>
              <a:pathLst>
                <a:path w="362" h="607" extrusionOk="0">
                  <a:moveTo>
                    <a:pt x="312" y="0"/>
                  </a:moveTo>
                  <a:cubicBezTo>
                    <a:pt x="295" y="0"/>
                    <a:pt x="280" y="9"/>
                    <a:pt x="272" y="24"/>
                  </a:cubicBezTo>
                  <a:lnTo>
                    <a:pt x="11" y="542"/>
                  </a:lnTo>
                  <a:cubicBezTo>
                    <a:pt x="1" y="564"/>
                    <a:pt x="9" y="591"/>
                    <a:pt x="30" y="601"/>
                  </a:cubicBezTo>
                  <a:cubicBezTo>
                    <a:pt x="38" y="605"/>
                    <a:pt x="44" y="607"/>
                    <a:pt x="50" y="607"/>
                  </a:cubicBezTo>
                  <a:cubicBezTo>
                    <a:pt x="66" y="607"/>
                    <a:pt x="82" y="597"/>
                    <a:pt x="90" y="581"/>
                  </a:cubicBezTo>
                  <a:lnTo>
                    <a:pt x="351" y="64"/>
                  </a:lnTo>
                  <a:cubicBezTo>
                    <a:pt x="362" y="42"/>
                    <a:pt x="353" y="15"/>
                    <a:pt x="332" y="5"/>
                  </a:cubicBezTo>
                  <a:cubicBezTo>
                    <a:pt x="325" y="2"/>
                    <a:pt x="318" y="0"/>
                    <a:pt x="312"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577;p62">
              <a:extLst>
                <a:ext uri="{FF2B5EF4-FFF2-40B4-BE49-F238E27FC236}">
                  <a16:creationId xmlns:a16="http://schemas.microsoft.com/office/drawing/2014/main" id="{A97250D8-235B-4C67-80D4-564851562795}"/>
                </a:ext>
              </a:extLst>
            </p:cNvPr>
            <p:cNvSpPr/>
            <p:nvPr/>
          </p:nvSpPr>
          <p:spPr>
            <a:xfrm>
              <a:off x="3027850" y="3110750"/>
              <a:ext cx="9050" cy="15175"/>
            </a:xfrm>
            <a:custGeom>
              <a:avLst/>
              <a:gdLst/>
              <a:ahLst/>
              <a:cxnLst/>
              <a:rect l="l" t="t" r="r" b="b"/>
              <a:pathLst>
                <a:path w="362" h="607" extrusionOk="0">
                  <a:moveTo>
                    <a:pt x="51" y="0"/>
                  </a:moveTo>
                  <a:cubicBezTo>
                    <a:pt x="44" y="0"/>
                    <a:pt x="37" y="2"/>
                    <a:pt x="31" y="5"/>
                  </a:cubicBezTo>
                  <a:cubicBezTo>
                    <a:pt x="9" y="17"/>
                    <a:pt x="0" y="43"/>
                    <a:pt x="11" y="64"/>
                  </a:cubicBezTo>
                  <a:lnTo>
                    <a:pt x="272" y="584"/>
                  </a:lnTo>
                  <a:cubicBezTo>
                    <a:pt x="279" y="597"/>
                    <a:pt x="295" y="607"/>
                    <a:pt x="311" y="607"/>
                  </a:cubicBezTo>
                  <a:cubicBezTo>
                    <a:pt x="318" y="607"/>
                    <a:pt x="324" y="606"/>
                    <a:pt x="331" y="603"/>
                  </a:cubicBezTo>
                  <a:cubicBezTo>
                    <a:pt x="353" y="591"/>
                    <a:pt x="361" y="565"/>
                    <a:pt x="351" y="544"/>
                  </a:cubicBezTo>
                  <a:lnTo>
                    <a:pt x="90" y="24"/>
                  </a:lnTo>
                  <a:cubicBezTo>
                    <a:pt x="82" y="9"/>
                    <a:pt x="66" y="0"/>
                    <a:pt x="5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578;p62">
              <a:extLst>
                <a:ext uri="{FF2B5EF4-FFF2-40B4-BE49-F238E27FC236}">
                  <a16:creationId xmlns:a16="http://schemas.microsoft.com/office/drawing/2014/main" id="{B4B315D3-A9DB-4D04-A407-4A211795901D}"/>
                </a:ext>
              </a:extLst>
            </p:cNvPr>
            <p:cNvSpPr/>
            <p:nvPr/>
          </p:nvSpPr>
          <p:spPr>
            <a:xfrm>
              <a:off x="3105175" y="3265225"/>
              <a:ext cx="9050" cy="15200"/>
            </a:xfrm>
            <a:custGeom>
              <a:avLst/>
              <a:gdLst/>
              <a:ahLst/>
              <a:cxnLst/>
              <a:rect l="l" t="t" r="r" b="b"/>
              <a:pathLst>
                <a:path w="362" h="608" extrusionOk="0">
                  <a:moveTo>
                    <a:pt x="50" y="0"/>
                  </a:moveTo>
                  <a:cubicBezTo>
                    <a:pt x="43" y="0"/>
                    <a:pt x="37" y="2"/>
                    <a:pt x="31" y="5"/>
                  </a:cubicBezTo>
                  <a:cubicBezTo>
                    <a:pt x="9" y="18"/>
                    <a:pt x="0" y="44"/>
                    <a:pt x="11" y="65"/>
                  </a:cubicBezTo>
                  <a:lnTo>
                    <a:pt x="272" y="584"/>
                  </a:lnTo>
                  <a:cubicBezTo>
                    <a:pt x="279" y="598"/>
                    <a:pt x="295" y="608"/>
                    <a:pt x="311" y="608"/>
                  </a:cubicBezTo>
                  <a:cubicBezTo>
                    <a:pt x="318" y="608"/>
                    <a:pt x="324" y="607"/>
                    <a:pt x="331" y="604"/>
                  </a:cubicBezTo>
                  <a:cubicBezTo>
                    <a:pt x="353" y="592"/>
                    <a:pt x="361" y="566"/>
                    <a:pt x="351" y="545"/>
                  </a:cubicBezTo>
                  <a:lnTo>
                    <a:pt x="90" y="25"/>
                  </a:lnTo>
                  <a:cubicBezTo>
                    <a:pt x="82" y="9"/>
                    <a:pt x="66" y="0"/>
                    <a:pt x="50"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579;p62">
              <a:extLst>
                <a:ext uri="{FF2B5EF4-FFF2-40B4-BE49-F238E27FC236}">
                  <a16:creationId xmlns:a16="http://schemas.microsoft.com/office/drawing/2014/main" id="{D681F9B6-D98C-41D1-880F-E9A23D1602EE}"/>
                </a:ext>
              </a:extLst>
            </p:cNvPr>
            <p:cNvSpPr/>
            <p:nvPr/>
          </p:nvSpPr>
          <p:spPr>
            <a:xfrm>
              <a:off x="2990725" y="3144200"/>
              <a:ext cx="14800" cy="10000"/>
            </a:xfrm>
            <a:custGeom>
              <a:avLst/>
              <a:gdLst/>
              <a:ahLst/>
              <a:cxnLst/>
              <a:rect l="l" t="t" r="r" b="b"/>
              <a:pathLst>
                <a:path w="592" h="400" extrusionOk="0">
                  <a:moveTo>
                    <a:pt x="51" y="1"/>
                  </a:moveTo>
                  <a:cubicBezTo>
                    <a:pt x="36" y="1"/>
                    <a:pt x="23" y="8"/>
                    <a:pt x="14" y="21"/>
                  </a:cubicBezTo>
                  <a:cubicBezTo>
                    <a:pt x="1" y="42"/>
                    <a:pt x="7" y="68"/>
                    <a:pt x="27" y="82"/>
                  </a:cubicBezTo>
                  <a:lnTo>
                    <a:pt x="517" y="394"/>
                  </a:lnTo>
                  <a:cubicBezTo>
                    <a:pt x="526" y="398"/>
                    <a:pt x="533" y="400"/>
                    <a:pt x="542" y="400"/>
                  </a:cubicBezTo>
                  <a:cubicBezTo>
                    <a:pt x="556" y="400"/>
                    <a:pt x="570" y="393"/>
                    <a:pt x="578" y="380"/>
                  </a:cubicBezTo>
                  <a:cubicBezTo>
                    <a:pt x="591" y="359"/>
                    <a:pt x="586" y="333"/>
                    <a:pt x="565" y="320"/>
                  </a:cubicBezTo>
                  <a:lnTo>
                    <a:pt x="74" y="7"/>
                  </a:lnTo>
                  <a:cubicBezTo>
                    <a:pt x="67" y="3"/>
                    <a:pt x="59" y="1"/>
                    <a:pt x="51"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580;p62">
              <a:extLst>
                <a:ext uri="{FF2B5EF4-FFF2-40B4-BE49-F238E27FC236}">
                  <a16:creationId xmlns:a16="http://schemas.microsoft.com/office/drawing/2014/main" id="{FD5B326D-7E97-45EF-ACF6-23CC3E03A98F}"/>
                </a:ext>
              </a:extLst>
            </p:cNvPr>
            <p:cNvSpPr/>
            <p:nvPr/>
          </p:nvSpPr>
          <p:spPr>
            <a:xfrm>
              <a:off x="3136525" y="3236950"/>
              <a:ext cx="14775" cy="10000"/>
            </a:xfrm>
            <a:custGeom>
              <a:avLst/>
              <a:gdLst/>
              <a:ahLst/>
              <a:cxnLst/>
              <a:rect l="l" t="t" r="r" b="b"/>
              <a:pathLst>
                <a:path w="591" h="400" extrusionOk="0">
                  <a:moveTo>
                    <a:pt x="49" y="1"/>
                  </a:moveTo>
                  <a:cubicBezTo>
                    <a:pt x="35" y="1"/>
                    <a:pt x="22" y="8"/>
                    <a:pt x="13" y="21"/>
                  </a:cubicBezTo>
                  <a:cubicBezTo>
                    <a:pt x="0" y="42"/>
                    <a:pt x="7" y="68"/>
                    <a:pt x="27" y="82"/>
                  </a:cubicBezTo>
                  <a:lnTo>
                    <a:pt x="517" y="393"/>
                  </a:lnTo>
                  <a:cubicBezTo>
                    <a:pt x="524" y="397"/>
                    <a:pt x="533" y="399"/>
                    <a:pt x="540" y="399"/>
                  </a:cubicBezTo>
                  <a:cubicBezTo>
                    <a:pt x="555" y="399"/>
                    <a:pt x="570" y="393"/>
                    <a:pt x="577" y="381"/>
                  </a:cubicBezTo>
                  <a:cubicBezTo>
                    <a:pt x="591" y="359"/>
                    <a:pt x="584" y="333"/>
                    <a:pt x="564" y="320"/>
                  </a:cubicBezTo>
                  <a:lnTo>
                    <a:pt x="74" y="8"/>
                  </a:lnTo>
                  <a:cubicBezTo>
                    <a:pt x="66" y="3"/>
                    <a:pt x="58" y="1"/>
                    <a:pt x="49"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581;p62">
              <a:extLst>
                <a:ext uri="{FF2B5EF4-FFF2-40B4-BE49-F238E27FC236}">
                  <a16:creationId xmlns:a16="http://schemas.microsoft.com/office/drawing/2014/main" id="{CBDBC337-EC17-4BF8-AEC5-D859BC3EA52E}"/>
                </a:ext>
              </a:extLst>
            </p:cNvPr>
            <p:cNvSpPr/>
            <p:nvPr/>
          </p:nvSpPr>
          <p:spPr>
            <a:xfrm>
              <a:off x="2975700" y="3273750"/>
              <a:ext cx="21800" cy="26850"/>
            </a:xfrm>
            <a:custGeom>
              <a:avLst/>
              <a:gdLst/>
              <a:ahLst/>
              <a:cxnLst/>
              <a:rect l="l" t="t" r="r" b="b"/>
              <a:pathLst>
                <a:path w="872" h="1074" extrusionOk="0">
                  <a:moveTo>
                    <a:pt x="268" y="1"/>
                  </a:moveTo>
                  <a:lnTo>
                    <a:pt x="0" y="1074"/>
                  </a:lnTo>
                  <a:lnTo>
                    <a:pt x="0" y="1074"/>
                  </a:lnTo>
                  <a:lnTo>
                    <a:pt x="871" y="404"/>
                  </a:lnTo>
                  <a:lnTo>
                    <a:pt x="268" y="1"/>
                  </a:ln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82;p62">
              <a:extLst>
                <a:ext uri="{FF2B5EF4-FFF2-40B4-BE49-F238E27FC236}">
                  <a16:creationId xmlns:a16="http://schemas.microsoft.com/office/drawing/2014/main" id="{C4AA5887-66EE-4043-9E30-25BA636C7CB7}"/>
                </a:ext>
              </a:extLst>
            </p:cNvPr>
            <p:cNvSpPr/>
            <p:nvPr/>
          </p:nvSpPr>
          <p:spPr>
            <a:xfrm>
              <a:off x="3139050" y="3289150"/>
              <a:ext cx="18325" cy="27475"/>
            </a:xfrm>
            <a:custGeom>
              <a:avLst/>
              <a:gdLst/>
              <a:ahLst/>
              <a:cxnLst/>
              <a:rect l="l" t="t" r="r" b="b"/>
              <a:pathLst>
                <a:path w="733" h="1099" extrusionOk="0">
                  <a:moveTo>
                    <a:pt x="674" y="0"/>
                  </a:moveTo>
                  <a:lnTo>
                    <a:pt x="0" y="270"/>
                  </a:lnTo>
                  <a:lnTo>
                    <a:pt x="733" y="1098"/>
                  </a:lnTo>
                  <a:lnTo>
                    <a:pt x="674" y="0"/>
                  </a:ln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83;p62">
              <a:extLst>
                <a:ext uri="{FF2B5EF4-FFF2-40B4-BE49-F238E27FC236}">
                  <a16:creationId xmlns:a16="http://schemas.microsoft.com/office/drawing/2014/main" id="{9ADB8358-7F1B-499D-8D2C-ADDD4AAC4EBA}"/>
                </a:ext>
              </a:extLst>
            </p:cNvPr>
            <p:cNvSpPr/>
            <p:nvPr/>
          </p:nvSpPr>
          <p:spPr>
            <a:xfrm>
              <a:off x="2880550" y="3099175"/>
              <a:ext cx="76875" cy="32950"/>
            </a:xfrm>
            <a:custGeom>
              <a:avLst/>
              <a:gdLst/>
              <a:ahLst/>
              <a:cxnLst/>
              <a:rect l="l" t="t" r="r" b="b"/>
              <a:pathLst>
                <a:path w="3075" h="1318" extrusionOk="0">
                  <a:moveTo>
                    <a:pt x="283" y="1"/>
                  </a:moveTo>
                  <a:lnTo>
                    <a:pt x="1" y="1317"/>
                  </a:lnTo>
                  <a:lnTo>
                    <a:pt x="3075" y="1274"/>
                  </a:lnTo>
                  <a:lnTo>
                    <a:pt x="283" y="1"/>
                  </a:ln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84;p62">
              <a:extLst>
                <a:ext uri="{FF2B5EF4-FFF2-40B4-BE49-F238E27FC236}">
                  <a16:creationId xmlns:a16="http://schemas.microsoft.com/office/drawing/2014/main" id="{47CEBC6A-3CD6-4688-B458-2725EE4EA6B5}"/>
                </a:ext>
              </a:extLst>
            </p:cNvPr>
            <p:cNvSpPr/>
            <p:nvPr/>
          </p:nvSpPr>
          <p:spPr>
            <a:xfrm>
              <a:off x="2885925" y="3137875"/>
              <a:ext cx="72450" cy="53925"/>
            </a:xfrm>
            <a:custGeom>
              <a:avLst/>
              <a:gdLst/>
              <a:ahLst/>
              <a:cxnLst/>
              <a:rect l="l" t="t" r="r" b="b"/>
              <a:pathLst>
                <a:path w="2898" h="2157" extrusionOk="0">
                  <a:moveTo>
                    <a:pt x="2898" y="1"/>
                  </a:moveTo>
                  <a:lnTo>
                    <a:pt x="0" y="1012"/>
                  </a:lnTo>
                  <a:lnTo>
                    <a:pt x="705" y="2156"/>
                  </a:lnTo>
                  <a:lnTo>
                    <a:pt x="2898" y="1"/>
                  </a:ln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85;p62">
              <a:extLst>
                <a:ext uri="{FF2B5EF4-FFF2-40B4-BE49-F238E27FC236}">
                  <a16:creationId xmlns:a16="http://schemas.microsoft.com/office/drawing/2014/main" id="{516616E9-3F55-4C65-BB5A-C59890C10792}"/>
                </a:ext>
              </a:extLst>
            </p:cNvPr>
            <p:cNvSpPr/>
            <p:nvPr/>
          </p:nvSpPr>
          <p:spPr>
            <a:xfrm>
              <a:off x="3201425" y="3106400"/>
              <a:ext cx="76925" cy="33325"/>
            </a:xfrm>
            <a:custGeom>
              <a:avLst/>
              <a:gdLst/>
              <a:ahLst/>
              <a:cxnLst/>
              <a:rect l="l" t="t" r="r" b="b"/>
              <a:pathLst>
                <a:path w="3077" h="1333" extrusionOk="0">
                  <a:moveTo>
                    <a:pt x="2767" y="0"/>
                  </a:moveTo>
                  <a:lnTo>
                    <a:pt x="1" y="1332"/>
                  </a:lnTo>
                  <a:lnTo>
                    <a:pt x="1" y="1332"/>
                  </a:lnTo>
                  <a:lnTo>
                    <a:pt x="3076" y="1308"/>
                  </a:lnTo>
                  <a:lnTo>
                    <a:pt x="2767" y="0"/>
                  </a:ln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86;p62">
              <a:extLst>
                <a:ext uri="{FF2B5EF4-FFF2-40B4-BE49-F238E27FC236}">
                  <a16:creationId xmlns:a16="http://schemas.microsoft.com/office/drawing/2014/main" id="{4E77614B-F3FA-4089-A47E-D1B5D43D6A69}"/>
                </a:ext>
              </a:extLst>
            </p:cNvPr>
            <p:cNvSpPr/>
            <p:nvPr/>
          </p:nvSpPr>
          <p:spPr>
            <a:xfrm>
              <a:off x="3200650" y="3146575"/>
              <a:ext cx="73000" cy="52750"/>
            </a:xfrm>
            <a:custGeom>
              <a:avLst/>
              <a:gdLst/>
              <a:ahLst/>
              <a:cxnLst/>
              <a:rect l="l" t="t" r="r" b="b"/>
              <a:pathLst>
                <a:path w="2920" h="2110" extrusionOk="0">
                  <a:moveTo>
                    <a:pt x="0" y="1"/>
                  </a:moveTo>
                  <a:lnTo>
                    <a:pt x="2240" y="2109"/>
                  </a:lnTo>
                  <a:lnTo>
                    <a:pt x="2920" y="950"/>
                  </a:lnTo>
                  <a:lnTo>
                    <a:pt x="0" y="1"/>
                  </a:ln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7;p62">
              <a:extLst>
                <a:ext uri="{FF2B5EF4-FFF2-40B4-BE49-F238E27FC236}">
                  <a16:creationId xmlns:a16="http://schemas.microsoft.com/office/drawing/2014/main" id="{AC685E54-7A11-4578-A7F0-D19F6AD6CFC0}"/>
                </a:ext>
              </a:extLst>
            </p:cNvPr>
            <p:cNvSpPr/>
            <p:nvPr/>
          </p:nvSpPr>
          <p:spPr>
            <a:xfrm>
              <a:off x="2888075" y="3036250"/>
              <a:ext cx="52675" cy="44125"/>
            </a:xfrm>
            <a:custGeom>
              <a:avLst/>
              <a:gdLst/>
              <a:ahLst/>
              <a:cxnLst/>
              <a:rect l="l" t="t" r="r" b="b"/>
              <a:pathLst>
                <a:path w="2107" h="1765" extrusionOk="0">
                  <a:moveTo>
                    <a:pt x="643" y="1"/>
                  </a:moveTo>
                  <a:cubicBezTo>
                    <a:pt x="616" y="1"/>
                    <a:pt x="599" y="9"/>
                    <a:pt x="592" y="26"/>
                  </a:cubicBezTo>
                  <a:lnTo>
                    <a:pt x="15" y="1324"/>
                  </a:lnTo>
                  <a:cubicBezTo>
                    <a:pt x="1" y="1355"/>
                    <a:pt x="25" y="1396"/>
                    <a:pt x="88" y="1447"/>
                  </a:cubicBezTo>
                  <a:cubicBezTo>
                    <a:pt x="151" y="1499"/>
                    <a:pt x="228" y="1544"/>
                    <a:pt x="315" y="1583"/>
                  </a:cubicBezTo>
                  <a:cubicBezTo>
                    <a:pt x="405" y="1623"/>
                    <a:pt x="474" y="1646"/>
                    <a:pt x="525" y="1652"/>
                  </a:cubicBezTo>
                  <a:cubicBezTo>
                    <a:pt x="538" y="1654"/>
                    <a:pt x="550" y="1655"/>
                    <a:pt x="561" y="1655"/>
                  </a:cubicBezTo>
                  <a:cubicBezTo>
                    <a:pt x="589" y="1655"/>
                    <a:pt x="605" y="1649"/>
                    <a:pt x="611" y="1636"/>
                  </a:cubicBezTo>
                  <a:lnTo>
                    <a:pt x="758" y="1303"/>
                  </a:lnTo>
                  <a:lnTo>
                    <a:pt x="1791" y="1761"/>
                  </a:lnTo>
                  <a:cubicBezTo>
                    <a:pt x="1797" y="1763"/>
                    <a:pt x="1803" y="1765"/>
                    <a:pt x="1809" y="1765"/>
                  </a:cubicBezTo>
                  <a:cubicBezTo>
                    <a:pt x="1823" y="1765"/>
                    <a:pt x="1837" y="1756"/>
                    <a:pt x="1852" y="1741"/>
                  </a:cubicBezTo>
                  <a:cubicBezTo>
                    <a:pt x="1872" y="1718"/>
                    <a:pt x="1905" y="1657"/>
                    <a:pt x="1949" y="1560"/>
                  </a:cubicBezTo>
                  <a:cubicBezTo>
                    <a:pt x="1992" y="1461"/>
                    <a:pt x="2031" y="1359"/>
                    <a:pt x="2065" y="1257"/>
                  </a:cubicBezTo>
                  <a:cubicBezTo>
                    <a:pt x="2098" y="1152"/>
                    <a:pt x="2107" y="1098"/>
                    <a:pt x="2089" y="1092"/>
                  </a:cubicBezTo>
                  <a:lnTo>
                    <a:pt x="1057" y="635"/>
                  </a:lnTo>
                  <a:lnTo>
                    <a:pt x="1189" y="335"/>
                  </a:lnTo>
                  <a:cubicBezTo>
                    <a:pt x="1204" y="304"/>
                    <a:pt x="1177" y="263"/>
                    <a:pt x="1109" y="213"/>
                  </a:cubicBezTo>
                  <a:cubicBezTo>
                    <a:pt x="1041" y="161"/>
                    <a:pt x="966" y="118"/>
                    <a:pt x="881" y="79"/>
                  </a:cubicBezTo>
                  <a:cubicBezTo>
                    <a:pt x="797" y="41"/>
                    <a:pt x="730" y="16"/>
                    <a:pt x="681" y="6"/>
                  </a:cubicBezTo>
                  <a:cubicBezTo>
                    <a:pt x="667" y="2"/>
                    <a:pt x="654" y="1"/>
                    <a:pt x="6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88;p62">
              <a:extLst>
                <a:ext uri="{FF2B5EF4-FFF2-40B4-BE49-F238E27FC236}">
                  <a16:creationId xmlns:a16="http://schemas.microsoft.com/office/drawing/2014/main" id="{1194643F-944D-4707-9DF5-23FE1884ED7D}"/>
                </a:ext>
              </a:extLst>
            </p:cNvPr>
            <p:cNvSpPr/>
            <p:nvPr/>
          </p:nvSpPr>
          <p:spPr>
            <a:xfrm>
              <a:off x="2920275" y="3006575"/>
              <a:ext cx="48225" cy="45000"/>
            </a:xfrm>
            <a:custGeom>
              <a:avLst/>
              <a:gdLst/>
              <a:ahLst/>
              <a:cxnLst/>
              <a:rect l="l" t="t" r="r" b="b"/>
              <a:pathLst>
                <a:path w="1929" h="1800" extrusionOk="0">
                  <a:moveTo>
                    <a:pt x="961" y="834"/>
                  </a:moveTo>
                  <a:lnTo>
                    <a:pt x="1204" y="1021"/>
                  </a:lnTo>
                  <a:cubicBezTo>
                    <a:pt x="1215" y="1029"/>
                    <a:pt x="1221" y="1041"/>
                    <a:pt x="1224" y="1060"/>
                  </a:cubicBezTo>
                  <a:cubicBezTo>
                    <a:pt x="1224" y="1077"/>
                    <a:pt x="1219" y="1094"/>
                    <a:pt x="1204" y="1113"/>
                  </a:cubicBezTo>
                  <a:cubicBezTo>
                    <a:pt x="1192" y="1128"/>
                    <a:pt x="1176" y="1135"/>
                    <a:pt x="1157" y="1135"/>
                  </a:cubicBezTo>
                  <a:cubicBezTo>
                    <a:pt x="1122" y="1135"/>
                    <a:pt x="1076" y="1113"/>
                    <a:pt x="1019" y="1070"/>
                  </a:cubicBezTo>
                  <a:cubicBezTo>
                    <a:pt x="979" y="1039"/>
                    <a:pt x="952" y="1002"/>
                    <a:pt x="940" y="956"/>
                  </a:cubicBezTo>
                  <a:cubicBezTo>
                    <a:pt x="926" y="912"/>
                    <a:pt x="932" y="870"/>
                    <a:pt x="961" y="834"/>
                  </a:cubicBezTo>
                  <a:close/>
                  <a:moveTo>
                    <a:pt x="847" y="1"/>
                  </a:moveTo>
                  <a:cubicBezTo>
                    <a:pt x="835" y="1"/>
                    <a:pt x="822" y="1"/>
                    <a:pt x="808" y="2"/>
                  </a:cubicBezTo>
                  <a:cubicBezTo>
                    <a:pt x="751" y="4"/>
                    <a:pt x="698" y="17"/>
                    <a:pt x="645" y="42"/>
                  </a:cubicBezTo>
                  <a:cubicBezTo>
                    <a:pt x="593" y="67"/>
                    <a:pt x="535" y="105"/>
                    <a:pt x="470" y="160"/>
                  </a:cubicBezTo>
                  <a:cubicBezTo>
                    <a:pt x="405" y="212"/>
                    <a:pt x="340" y="283"/>
                    <a:pt x="272" y="372"/>
                  </a:cubicBezTo>
                  <a:cubicBezTo>
                    <a:pt x="203" y="461"/>
                    <a:pt x="146" y="561"/>
                    <a:pt x="98" y="675"/>
                  </a:cubicBezTo>
                  <a:cubicBezTo>
                    <a:pt x="51" y="787"/>
                    <a:pt x="21" y="880"/>
                    <a:pt x="11" y="954"/>
                  </a:cubicBezTo>
                  <a:cubicBezTo>
                    <a:pt x="0" y="1027"/>
                    <a:pt x="5" y="1071"/>
                    <a:pt x="22" y="1085"/>
                  </a:cubicBezTo>
                  <a:cubicBezTo>
                    <a:pt x="78" y="1127"/>
                    <a:pt x="154" y="1151"/>
                    <a:pt x="253" y="1159"/>
                  </a:cubicBezTo>
                  <a:cubicBezTo>
                    <a:pt x="275" y="1161"/>
                    <a:pt x="295" y="1161"/>
                    <a:pt x="313" y="1161"/>
                  </a:cubicBezTo>
                  <a:cubicBezTo>
                    <a:pt x="376" y="1161"/>
                    <a:pt x="415" y="1152"/>
                    <a:pt x="431" y="1133"/>
                  </a:cubicBezTo>
                  <a:cubicBezTo>
                    <a:pt x="438" y="1120"/>
                    <a:pt x="446" y="1092"/>
                    <a:pt x="452" y="1045"/>
                  </a:cubicBezTo>
                  <a:cubicBezTo>
                    <a:pt x="457" y="999"/>
                    <a:pt x="470" y="945"/>
                    <a:pt x="488" y="883"/>
                  </a:cubicBezTo>
                  <a:cubicBezTo>
                    <a:pt x="506" y="822"/>
                    <a:pt x="530" y="775"/>
                    <a:pt x="556" y="740"/>
                  </a:cubicBezTo>
                  <a:cubicBezTo>
                    <a:pt x="580" y="707"/>
                    <a:pt x="605" y="686"/>
                    <a:pt x="627" y="676"/>
                  </a:cubicBezTo>
                  <a:cubicBezTo>
                    <a:pt x="645" y="669"/>
                    <a:pt x="663" y="666"/>
                    <a:pt x="681" y="666"/>
                  </a:cubicBezTo>
                  <a:cubicBezTo>
                    <a:pt x="718" y="666"/>
                    <a:pt x="755" y="681"/>
                    <a:pt x="794" y="710"/>
                  </a:cubicBezTo>
                  <a:lnTo>
                    <a:pt x="741" y="778"/>
                  </a:lnTo>
                  <a:cubicBezTo>
                    <a:pt x="658" y="886"/>
                    <a:pt x="594" y="996"/>
                    <a:pt x="547" y="1103"/>
                  </a:cubicBezTo>
                  <a:cubicBezTo>
                    <a:pt x="519" y="1176"/>
                    <a:pt x="500" y="1244"/>
                    <a:pt x="493" y="1308"/>
                  </a:cubicBezTo>
                  <a:cubicBezTo>
                    <a:pt x="484" y="1374"/>
                    <a:pt x="493" y="1440"/>
                    <a:pt x="518" y="1508"/>
                  </a:cubicBezTo>
                  <a:cubicBezTo>
                    <a:pt x="542" y="1577"/>
                    <a:pt x="587" y="1637"/>
                    <a:pt x="653" y="1686"/>
                  </a:cubicBezTo>
                  <a:cubicBezTo>
                    <a:pt x="719" y="1736"/>
                    <a:pt x="783" y="1769"/>
                    <a:pt x="848" y="1785"/>
                  </a:cubicBezTo>
                  <a:cubicBezTo>
                    <a:pt x="889" y="1795"/>
                    <a:pt x="926" y="1800"/>
                    <a:pt x="960" y="1800"/>
                  </a:cubicBezTo>
                  <a:cubicBezTo>
                    <a:pt x="980" y="1800"/>
                    <a:pt x="1000" y="1798"/>
                    <a:pt x="1018" y="1794"/>
                  </a:cubicBezTo>
                  <a:cubicBezTo>
                    <a:pt x="1133" y="1768"/>
                    <a:pt x="1239" y="1691"/>
                    <a:pt x="1335" y="1565"/>
                  </a:cubicBezTo>
                  <a:cubicBezTo>
                    <a:pt x="1455" y="1408"/>
                    <a:pt x="1466" y="1265"/>
                    <a:pt x="1367" y="1139"/>
                  </a:cubicBezTo>
                  <a:lnTo>
                    <a:pt x="1381" y="1122"/>
                  </a:lnTo>
                  <a:lnTo>
                    <a:pt x="1512" y="1197"/>
                  </a:lnTo>
                  <a:cubicBezTo>
                    <a:pt x="1528" y="1204"/>
                    <a:pt x="1539" y="1208"/>
                    <a:pt x="1549" y="1208"/>
                  </a:cubicBezTo>
                  <a:cubicBezTo>
                    <a:pt x="1557" y="1208"/>
                    <a:pt x="1572" y="1199"/>
                    <a:pt x="1593" y="1181"/>
                  </a:cubicBezTo>
                  <a:cubicBezTo>
                    <a:pt x="1613" y="1162"/>
                    <a:pt x="1651" y="1117"/>
                    <a:pt x="1708" y="1044"/>
                  </a:cubicBezTo>
                  <a:cubicBezTo>
                    <a:pt x="1764" y="971"/>
                    <a:pt x="1815" y="894"/>
                    <a:pt x="1865" y="813"/>
                  </a:cubicBezTo>
                  <a:cubicBezTo>
                    <a:pt x="1911" y="731"/>
                    <a:pt x="1929" y="686"/>
                    <a:pt x="1913" y="673"/>
                  </a:cubicBezTo>
                  <a:lnTo>
                    <a:pt x="1286" y="192"/>
                  </a:lnTo>
                  <a:cubicBezTo>
                    <a:pt x="1210" y="134"/>
                    <a:pt x="1143" y="91"/>
                    <a:pt x="1084" y="61"/>
                  </a:cubicBezTo>
                  <a:cubicBezTo>
                    <a:pt x="1035" y="33"/>
                    <a:pt x="990" y="15"/>
                    <a:pt x="951" y="9"/>
                  </a:cubicBezTo>
                  <a:cubicBezTo>
                    <a:pt x="921" y="3"/>
                    <a:pt x="887" y="1"/>
                    <a:pt x="8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589;p62">
              <a:extLst>
                <a:ext uri="{FF2B5EF4-FFF2-40B4-BE49-F238E27FC236}">
                  <a16:creationId xmlns:a16="http://schemas.microsoft.com/office/drawing/2014/main" id="{FD832B17-76A5-4444-B449-856EC2E0E83D}"/>
                </a:ext>
              </a:extLst>
            </p:cNvPr>
            <p:cNvSpPr/>
            <p:nvPr/>
          </p:nvSpPr>
          <p:spPr>
            <a:xfrm>
              <a:off x="2941150" y="2972900"/>
              <a:ext cx="57325" cy="49250"/>
            </a:xfrm>
            <a:custGeom>
              <a:avLst/>
              <a:gdLst/>
              <a:ahLst/>
              <a:cxnLst/>
              <a:rect l="l" t="t" r="r" b="b"/>
              <a:pathLst>
                <a:path w="2293" h="1970" extrusionOk="0">
                  <a:moveTo>
                    <a:pt x="1475" y="0"/>
                  </a:moveTo>
                  <a:cubicBezTo>
                    <a:pt x="1429" y="0"/>
                    <a:pt x="1369" y="14"/>
                    <a:pt x="1294" y="41"/>
                  </a:cubicBezTo>
                  <a:cubicBezTo>
                    <a:pt x="1152" y="93"/>
                    <a:pt x="1041" y="149"/>
                    <a:pt x="961" y="212"/>
                  </a:cubicBezTo>
                  <a:cubicBezTo>
                    <a:pt x="930" y="237"/>
                    <a:pt x="1004" y="433"/>
                    <a:pt x="1185" y="800"/>
                  </a:cubicBezTo>
                  <a:lnTo>
                    <a:pt x="1159" y="821"/>
                  </a:lnTo>
                  <a:lnTo>
                    <a:pt x="553" y="49"/>
                  </a:lnTo>
                  <a:cubicBezTo>
                    <a:pt x="534" y="25"/>
                    <a:pt x="508" y="12"/>
                    <a:pt x="477" y="12"/>
                  </a:cubicBezTo>
                  <a:cubicBezTo>
                    <a:pt x="429" y="12"/>
                    <a:pt x="366" y="42"/>
                    <a:pt x="289" y="103"/>
                  </a:cubicBezTo>
                  <a:cubicBezTo>
                    <a:pt x="200" y="174"/>
                    <a:pt x="127" y="255"/>
                    <a:pt x="71" y="344"/>
                  </a:cubicBezTo>
                  <a:cubicBezTo>
                    <a:pt x="16" y="433"/>
                    <a:pt x="1" y="493"/>
                    <a:pt x="24" y="524"/>
                  </a:cubicBezTo>
                  <a:lnTo>
                    <a:pt x="1146" y="1954"/>
                  </a:lnTo>
                  <a:cubicBezTo>
                    <a:pt x="1155" y="1965"/>
                    <a:pt x="1167" y="1970"/>
                    <a:pt x="1182" y="1970"/>
                  </a:cubicBezTo>
                  <a:cubicBezTo>
                    <a:pt x="1191" y="1970"/>
                    <a:pt x="1202" y="1968"/>
                    <a:pt x="1214" y="1963"/>
                  </a:cubicBezTo>
                  <a:cubicBezTo>
                    <a:pt x="1245" y="1950"/>
                    <a:pt x="1301" y="1912"/>
                    <a:pt x="1385" y="1845"/>
                  </a:cubicBezTo>
                  <a:cubicBezTo>
                    <a:pt x="1469" y="1780"/>
                    <a:pt x="1547" y="1713"/>
                    <a:pt x="1617" y="1643"/>
                  </a:cubicBezTo>
                  <a:cubicBezTo>
                    <a:pt x="1687" y="1573"/>
                    <a:pt x="1716" y="1532"/>
                    <a:pt x="1702" y="1517"/>
                  </a:cubicBezTo>
                  <a:lnTo>
                    <a:pt x="1542" y="1312"/>
                  </a:lnTo>
                  <a:lnTo>
                    <a:pt x="1546" y="1205"/>
                  </a:lnTo>
                  <a:cubicBezTo>
                    <a:pt x="1671" y="1299"/>
                    <a:pt x="1771" y="1367"/>
                    <a:pt x="1846" y="1404"/>
                  </a:cubicBezTo>
                  <a:cubicBezTo>
                    <a:pt x="1895" y="1431"/>
                    <a:pt x="1933" y="1444"/>
                    <a:pt x="1961" y="1444"/>
                  </a:cubicBezTo>
                  <a:cubicBezTo>
                    <a:pt x="1975" y="1444"/>
                    <a:pt x="1986" y="1441"/>
                    <a:pt x="1994" y="1434"/>
                  </a:cubicBezTo>
                  <a:cubicBezTo>
                    <a:pt x="2046" y="1394"/>
                    <a:pt x="2110" y="1296"/>
                    <a:pt x="2189" y="1138"/>
                  </a:cubicBezTo>
                  <a:cubicBezTo>
                    <a:pt x="2268" y="980"/>
                    <a:pt x="2292" y="881"/>
                    <a:pt x="2258" y="840"/>
                  </a:cubicBezTo>
                  <a:cubicBezTo>
                    <a:pt x="2224" y="794"/>
                    <a:pt x="2015" y="733"/>
                    <a:pt x="1635" y="651"/>
                  </a:cubicBezTo>
                  <a:cubicBezTo>
                    <a:pt x="1647" y="545"/>
                    <a:pt x="1645" y="424"/>
                    <a:pt x="1626" y="287"/>
                  </a:cubicBezTo>
                  <a:cubicBezTo>
                    <a:pt x="1609" y="150"/>
                    <a:pt x="1587" y="65"/>
                    <a:pt x="1561" y="32"/>
                  </a:cubicBezTo>
                  <a:cubicBezTo>
                    <a:pt x="1544" y="11"/>
                    <a:pt x="1515" y="0"/>
                    <a:pt x="14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590;p62">
              <a:extLst>
                <a:ext uri="{FF2B5EF4-FFF2-40B4-BE49-F238E27FC236}">
                  <a16:creationId xmlns:a16="http://schemas.microsoft.com/office/drawing/2014/main" id="{A798D3E0-A605-43B9-A02F-060551678219}"/>
                </a:ext>
              </a:extLst>
            </p:cNvPr>
            <p:cNvSpPr/>
            <p:nvPr/>
          </p:nvSpPr>
          <p:spPr>
            <a:xfrm>
              <a:off x="2990150" y="2952325"/>
              <a:ext cx="44000" cy="41875"/>
            </a:xfrm>
            <a:custGeom>
              <a:avLst/>
              <a:gdLst/>
              <a:ahLst/>
              <a:cxnLst/>
              <a:rect l="l" t="t" r="r" b="b"/>
              <a:pathLst>
                <a:path w="1760" h="1675" extrusionOk="0">
                  <a:moveTo>
                    <a:pt x="723" y="478"/>
                  </a:moveTo>
                  <a:cubicBezTo>
                    <a:pt x="762" y="478"/>
                    <a:pt x="800" y="517"/>
                    <a:pt x="834" y="595"/>
                  </a:cubicBezTo>
                  <a:cubicBezTo>
                    <a:pt x="858" y="647"/>
                    <a:pt x="863" y="699"/>
                    <a:pt x="850" y="748"/>
                  </a:cubicBezTo>
                  <a:cubicBezTo>
                    <a:pt x="837" y="799"/>
                    <a:pt x="807" y="835"/>
                    <a:pt x="760" y="856"/>
                  </a:cubicBezTo>
                  <a:lnTo>
                    <a:pt x="690" y="698"/>
                  </a:lnTo>
                  <a:cubicBezTo>
                    <a:pt x="637" y="580"/>
                    <a:pt x="639" y="510"/>
                    <a:pt x="696" y="484"/>
                  </a:cubicBezTo>
                  <a:cubicBezTo>
                    <a:pt x="705" y="480"/>
                    <a:pt x="714" y="478"/>
                    <a:pt x="723" y="478"/>
                  </a:cubicBezTo>
                  <a:close/>
                  <a:moveTo>
                    <a:pt x="1026" y="1"/>
                  </a:moveTo>
                  <a:cubicBezTo>
                    <a:pt x="910" y="1"/>
                    <a:pt x="774" y="36"/>
                    <a:pt x="616" y="106"/>
                  </a:cubicBezTo>
                  <a:cubicBezTo>
                    <a:pt x="490" y="163"/>
                    <a:pt x="386" y="223"/>
                    <a:pt x="303" y="286"/>
                  </a:cubicBezTo>
                  <a:cubicBezTo>
                    <a:pt x="219" y="352"/>
                    <a:pt x="153" y="427"/>
                    <a:pt x="103" y="517"/>
                  </a:cubicBezTo>
                  <a:cubicBezTo>
                    <a:pt x="1" y="695"/>
                    <a:pt x="13" y="930"/>
                    <a:pt x="144" y="1221"/>
                  </a:cubicBezTo>
                  <a:cubicBezTo>
                    <a:pt x="176" y="1295"/>
                    <a:pt x="217" y="1365"/>
                    <a:pt x="265" y="1428"/>
                  </a:cubicBezTo>
                  <a:cubicBezTo>
                    <a:pt x="297" y="1472"/>
                    <a:pt x="332" y="1509"/>
                    <a:pt x="369" y="1538"/>
                  </a:cubicBezTo>
                  <a:cubicBezTo>
                    <a:pt x="404" y="1569"/>
                    <a:pt x="453" y="1596"/>
                    <a:pt x="511" y="1623"/>
                  </a:cubicBezTo>
                  <a:cubicBezTo>
                    <a:pt x="570" y="1649"/>
                    <a:pt x="630" y="1665"/>
                    <a:pt x="696" y="1672"/>
                  </a:cubicBezTo>
                  <a:cubicBezTo>
                    <a:pt x="713" y="1674"/>
                    <a:pt x="730" y="1674"/>
                    <a:pt x="748" y="1674"/>
                  </a:cubicBezTo>
                  <a:cubicBezTo>
                    <a:pt x="801" y="1674"/>
                    <a:pt x="862" y="1667"/>
                    <a:pt x="930" y="1654"/>
                  </a:cubicBezTo>
                  <a:cubicBezTo>
                    <a:pt x="1021" y="1637"/>
                    <a:pt x="1127" y="1600"/>
                    <a:pt x="1249" y="1547"/>
                  </a:cubicBezTo>
                  <a:cubicBezTo>
                    <a:pt x="1372" y="1491"/>
                    <a:pt x="1490" y="1421"/>
                    <a:pt x="1603" y="1331"/>
                  </a:cubicBezTo>
                  <a:cubicBezTo>
                    <a:pt x="1717" y="1242"/>
                    <a:pt x="1760" y="1165"/>
                    <a:pt x="1732" y="1104"/>
                  </a:cubicBezTo>
                  <a:cubicBezTo>
                    <a:pt x="1712" y="1060"/>
                    <a:pt x="1658" y="1004"/>
                    <a:pt x="1568" y="936"/>
                  </a:cubicBezTo>
                  <a:cubicBezTo>
                    <a:pt x="1491" y="878"/>
                    <a:pt x="1436" y="849"/>
                    <a:pt x="1403" y="849"/>
                  </a:cubicBezTo>
                  <a:cubicBezTo>
                    <a:pt x="1397" y="849"/>
                    <a:pt x="1391" y="850"/>
                    <a:pt x="1386" y="852"/>
                  </a:cubicBezTo>
                  <a:cubicBezTo>
                    <a:pt x="1382" y="853"/>
                    <a:pt x="1342" y="896"/>
                    <a:pt x="1266" y="976"/>
                  </a:cubicBezTo>
                  <a:cubicBezTo>
                    <a:pt x="1192" y="1057"/>
                    <a:pt x="1126" y="1109"/>
                    <a:pt x="1069" y="1135"/>
                  </a:cubicBezTo>
                  <a:cubicBezTo>
                    <a:pt x="1039" y="1149"/>
                    <a:pt x="1012" y="1155"/>
                    <a:pt x="987" y="1155"/>
                  </a:cubicBezTo>
                  <a:cubicBezTo>
                    <a:pt x="928" y="1155"/>
                    <a:pt x="882" y="1119"/>
                    <a:pt x="850" y="1046"/>
                  </a:cubicBezTo>
                  <a:lnTo>
                    <a:pt x="929" y="1010"/>
                  </a:lnTo>
                  <a:cubicBezTo>
                    <a:pt x="1382" y="807"/>
                    <a:pt x="1543" y="557"/>
                    <a:pt x="1410" y="258"/>
                  </a:cubicBezTo>
                  <a:cubicBezTo>
                    <a:pt x="1334" y="86"/>
                    <a:pt x="1206" y="1"/>
                    <a:pt x="102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591;p62">
              <a:extLst>
                <a:ext uri="{FF2B5EF4-FFF2-40B4-BE49-F238E27FC236}">
                  <a16:creationId xmlns:a16="http://schemas.microsoft.com/office/drawing/2014/main" id="{A64C9F6C-0101-433C-B5D8-7E816AD1AA13}"/>
                </a:ext>
              </a:extLst>
            </p:cNvPr>
            <p:cNvSpPr/>
            <p:nvPr/>
          </p:nvSpPr>
          <p:spPr>
            <a:xfrm>
              <a:off x="3049750" y="2939300"/>
              <a:ext cx="40250" cy="40050"/>
            </a:xfrm>
            <a:custGeom>
              <a:avLst/>
              <a:gdLst/>
              <a:ahLst/>
              <a:cxnLst/>
              <a:rect l="l" t="t" r="r" b="b"/>
              <a:pathLst>
                <a:path w="1610" h="1602" extrusionOk="0">
                  <a:moveTo>
                    <a:pt x="843" y="829"/>
                  </a:moveTo>
                  <a:lnTo>
                    <a:pt x="870" y="1136"/>
                  </a:lnTo>
                  <a:cubicBezTo>
                    <a:pt x="871" y="1148"/>
                    <a:pt x="865" y="1163"/>
                    <a:pt x="854" y="1175"/>
                  </a:cubicBezTo>
                  <a:cubicBezTo>
                    <a:pt x="841" y="1187"/>
                    <a:pt x="823" y="1195"/>
                    <a:pt x="801" y="1196"/>
                  </a:cubicBezTo>
                  <a:cubicBezTo>
                    <a:pt x="799" y="1196"/>
                    <a:pt x="797" y="1196"/>
                    <a:pt x="795" y="1196"/>
                  </a:cubicBezTo>
                  <a:cubicBezTo>
                    <a:pt x="746" y="1196"/>
                    <a:pt x="717" y="1140"/>
                    <a:pt x="708" y="1030"/>
                  </a:cubicBezTo>
                  <a:cubicBezTo>
                    <a:pt x="702" y="982"/>
                    <a:pt x="713" y="937"/>
                    <a:pt x="738" y="896"/>
                  </a:cubicBezTo>
                  <a:cubicBezTo>
                    <a:pt x="763" y="856"/>
                    <a:pt x="799" y="833"/>
                    <a:pt x="843" y="829"/>
                  </a:cubicBezTo>
                  <a:close/>
                  <a:moveTo>
                    <a:pt x="863" y="1"/>
                  </a:moveTo>
                  <a:cubicBezTo>
                    <a:pt x="820" y="1"/>
                    <a:pt x="774" y="3"/>
                    <a:pt x="726" y="7"/>
                  </a:cubicBezTo>
                  <a:cubicBezTo>
                    <a:pt x="613" y="16"/>
                    <a:pt x="500" y="41"/>
                    <a:pt x="385" y="83"/>
                  </a:cubicBezTo>
                  <a:cubicBezTo>
                    <a:pt x="270" y="123"/>
                    <a:pt x="182" y="164"/>
                    <a:pt x="121" y="206"/>
                  </a:cubicBezTo>
                  <a:cubicBezTo>
                    <a:pt x="59" y="248"/>
                    <a:pt x="29" y="280"/>
                    <a:pt x="31" y="303"/>
                  </a:cubicBezTo>
                  <a:cubicBezTo>
                    <a:pt x="36" y="372"/>
                    <a:pt x="70" y="443"/>
                    <a:pt x="131" y="522"/>
                  </a:cubicBezTo>
                  <a:cubicBezTo>
                    <a:pt x="189" y="598"/>
                    <a:pt x="235" y="636"/>
                    <a:pt x="266" y="636"/>
                  </a:cubicBezTo>
                  <a:cubicBezTo>
                    <a:pt x="267" y="636"/>
                    <a:pt x="268" y="636"/>
                    <a:pt x="269" y="636"/>
                  </a:cubicBezTo>
                  <a:cubicBezTo>
                    <a:pt x="282" y="635"/>
                    <a:pt x="308" y="620"/>
                    <a:pt x="347" y="594"/>
                  </a:cubicBezTo>
                  <a:cubicBezTo>
                    <a:pt x="385" y="568"/>
                    <a:pt x="433" y="540"/>
                    <a:pt x="491" y="512"/>
                  </a:cubicBezTo>
                  <a:cubicBezTo>
                    <a:pt x="549" y="484"/>
                    <a:pt x="600" y="469"/>
                    <a:pt x="642" y="464"/>
                  </a:cubicBezTo>
                  <a:cubicBezTo>
                    <a:pt x="654" y="463"/>
                    <a:pt x="664" y="463"/>
                    <a:pt x="674" y="463"/>
                  </a:cubicBezTo>
                  <a:cubicBezTo>
                    <a:pt x="701" y="463"/>
                    <a:pt x="723" y="467"/>
                    <a:pt x="739" y="475"/>
                  </a:cubicBezTo>
                  <a:cubicBezTo>
                    <a:pt x="791" y="501"/>
                    <a:pt x="818" y="550"/>
                    <a:pt x="825" y="621"/>
                  </a:cubicBezTo>
                  <a:lnTo>
                    <a:pt x="738" y="629"/>
                  </a:lnTo>
                  <a:cubicBezTo>
                    <a:pt x="601" y="641"/>
                    <a:pt x="477" y="665"/>
                    <a:pt x="368" y="705"/>
                  </a:cubicBezTo>
                  <a:cubicBezTo>
                    <a:pt x="294" y="732"/>
                    <a:pt x="231" y="764"/>
                    <a:pt x="178" y="802"/>
                  </a:cubicBezTo>
                  <a:cubicBezTo>
                    <a:pt x="126" y="839"/>
                    <a:pt x="82" y="891"/>
                    <a:pt x="48" y="955"/>
                  </a:cubicBezTo>
                  <a:cubicBezTo>
                    <a:pt x="13" y="1020"/>
                    <a:pt x="1" y="1094"/>
                    <a:pt x="7" y="1175"/>
                  </a:cubicBezTo>
                  <a:cubicBezTo>
                    <a:pt x="13" y="1258"/>
                    <a:pt x="33" y="1327"/>
                    <a:pt x="65" y="1387"/>
                  </a:cubicBezTo>
                  <a:cubicBezTo>
                    <a:pt x="96" y="1444"/>
                    <a:pt x="132" y="1488"/>
                    <a:pt x="171" y="1516"/>
                  </a:cubicBezTo>
                  <a:cubicBezTo>
                    <a:pt x="253" y="1574"/>
                    <a:pt x="356" y="1602"/>
                    <a:pt x="481" y="1602"/>
                  </a:cubicBezTo>
                  <a:cubicBezTo>
                    <a:pt x="505" y="1602"/>
                    <a:pt x="529" y="1601"/>
                    <a:pt x="555" y="1599"/>
                  </a:cubicBezTo>
                  <a:cubicBezTo>
                    <a:pt x="752" y="1583"/>
                    <a:pt x="863" y="1494"/>
                    <a:pt x="897" y="1330"/>
                  </a:cubicBezTo>
                  <a:lnTo>
                    <a:pt x="918" y="1328"/>
                  </a:lnTo>
                  <a:lnTo>
                    <a:pt x="951" y="1475"/>
                  </a:lnTo>
                  <a:cubicBezTo>
                    <a:pt x="955" y="1493"/>
                    <a:pt x="961" y="1505"/>
                    <a:pt x="966" y="1511"/>
                  </a:cubicBezTo>
                  <a:cubicBezTo>
                    <a:pt x="973" y="1519"/>
                    <a:pt x="990" y="1523"/>
                    <a:pt x="1017" y="1526"/>
                  </a:cubicBezTo>
                  <a:cubicBezTo>
                    <a:pt x="1025" y="1527"/>
                    <a:pt x="1037" y="1528"/>
                    <a:pt x="1051" y="1528"/>
                  </a:cubicBezTo>
                  <a:cubicBezTo>
                    <a:pt x="1084" y="1528"/>
                    <a:pt x="1132" y="1525"/>
                    <a:pt x="1196" y="1520"/>
                  </a:cubicBezTo>
                  <a:cubicBezTo>
                    <a:pt x="1288" y="1511"/>
                    <a:pt x="1380" y="1499"/>
                    <a:pt x="1472" y="1479"/>
                  </a:cubicBezTo>
                  <a:cubicBezTo>
                    <a:pt x="1564" y="1459"/>
                    <a:pt x="1609" y="1441"/>
                    <a:pt x="1607" y="1421"/>
                  </a:cubicBezTo>
                  <a:lnTo>
                    <a:pt x="1542" y="633"/>
                  </a:lnTo>
                  <a:cubicBezTo>
                    <a:pt x="1533" y="538"/>
                    <a:pt x="1521" y="459"/>
                    <a:pt x="1504" y="396"/>
                  </a:cubicBezTo>
                  <a:cubicBezTo>
                    <a:pt x="1489" y="341"/>
                    <a:pt x="1472" y="296"/>
                    <a:pt x="1451" y="263"/>
                  </a:cubicBezTo>
                  <a:cubicBezTo>
                    <a:pt x="1430" y="231"/>
                    <a:pt x="1400" y="194"/>
                    <a:pt x="1360" y="153"/>
                  </a:cubicBezTo>
                  <a:cubicBezTo>
                    <a:pt x="1321" y="112"/>
                    <a:pt x="1275" y="83"/>
                    <a:pt x="1221" y="59"/>
                  </a:cubicBezTo>
                  <a:cubicBezTo>
                    <a:pt x="1168" y="37"/>
                    <a:pt x="1100" y="22"/>
                    <a:pt x="1017" y="10"/>
                  </a:cubicBezTo>
                  <a:cubicBezTo>
                    <a:pt x="970" y="4"/>
                    <a:pt x="919" y="1"/>
                    <a:pt x="8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592;p62">
              <a:extLst>
                <a:ext uri="{FF2B5EF4-FFF2-40B4-BE49-F238E27FC236}">
                  <a16:creationId xmlns:a16="http://schemas.microsoft.com/office/drawing/2014/main" id="{E7F50308-E32B-49F1-A7DC-D080C929D9AA}"/>
                </a:ext>
              </a:extLst>
            </p:cNvPr>
            <p:cNvSpPr/>
            <p:nvPr/>
          </p:nvSpPr>
          <p:spPr>
            <a:xfrm>
              <a:off x="3106275" y="2932475"/>
              <a:ext cx="44825" cy="51975"/>
            </a:xfrm>
            <a:custGeom>
              <a:avLst/>
              <a:gdLst/>
              <a:ahLst/>
              <a:cxnLst/>
              <a:rect l="l" t="t" r="r" b="b"/>
              <a:pathLst>
                <a:path w="1793" h="2079" extrusionOk="0">
                  <a:moveTo>
                    <a:pt x="961" y="867"/>
                  </a:moveTo>
                  <a:lnTo>
                    <a:pt x="1038" y="887"/>
                  </a:lnTo>
                  <a:cubicBezTo>
                    <a:pt x="1093" y="900"/>
                    <a:pt x="1086" y="1038"/>
                    <a:pt x="1018" y="1298"/>
                  </a:cubicBezTo>
                  <a:cubicBezTo>
                    <a:pt x="953" y="1544"/>
                    <a:pt x="894" y="1668"/>
                    <a:pt x="842" y="1668"/>
                  </a:cubicBezTo>
                  <a:cubicBezTo>
                    <a:pt x="840" y="1668"/>
                    <a:pt x="837" y="1667"/>
                    <a:pt x="834" y="1666"/>
                  </a:cubicBezTo>
                  <a:lnTo>
                    <a:pt x="755" y="1645"/>
                  </a:lnTo>
                  <a:lnTo>
                    <a:pt x="961" y="867"/>
                  </a:lnTo>
                  <a:close/>
                  <a:moveTo>
                    <a:pt x="696" y="1"/>
                  </a:moveTo>
                  <a:cubicBezTo>
                    <a:pt x="670" y="1"/>
                    <a:pt x="644" y="2"/>
                    <a:pt x="618" y="4"/>
                  </a:cubicBezTo>
                  <a:cubicBezTo>
                    <a:pt x="509" y="14"/>
                    <a:pt x="450" y="37"/>
                    <a:pt x="439" y="74"/>
                  </a:cubicBezTo>
                  <a:lnTo>
                    <a:pt x="12" y="1682"/>
                  </a:lnTo>
                  <a:cubicBezTo>
                    <a:pt x="1" y="1730"/>
                    <a:pt x="37" y="1777"/>
                    <a:pt x="124" y="1825"/>
                  </a:cubicBezTo>
                  <a:cubicBezTo>
                    <a:pt x="246" y="1893"/>
                    <a:pt x="418" y="1954"/>
                    <a:pt x="640" y="2014"/>
                  </a:cubicBezTo>
                  <a:cubicBezTo>
                    <a:pt x="807" y="2058"/>
                    <a:pt x="948" y="2079"/>
                    <a:pt x="1065" y="2079"/>
                  </a:cubicBezTo>
                  <a:cubicBezTo>
                    <a:pt x="1105" y="2079"/>
                    <a:pt x="1142" y="2076"/>
                    <a:pt x="1177" y="2071"/>
                  </a:cubicBezTo>
                  <a:cubicBezTo>
                    <a:pt x="1312" y="2051"/>
                    <a:pt x="1424" y="1985"/>
                    <a:pt x="1512" y="1873"/>
                  </a:cubicBezTo>
                  <a:cubicBezTo>
                    <a:pt x="1599" y="1761"/>
                    <a:pt x="1675" y="1584"/>
                    <a:pt x="1739" y="1347"/>
                  </a:cubicBezTo>
                  <a:cubicBezTo>
                    <a:pt x="1776" y="1201"/>
                    <a:pt x="1792" y="1078"/>
                    <a:pt x="1786" y="973"/>
                  </a:cubicBezTo>
                  <a:cubicBezTo>
                    <a:pt x="1782" y="912"/>
                    <a:pt x="1769" y="859"/>
                    <a:pt x="1748" y="815"/>
                  </a:cubicBezTo>
                  <a:cubicBezTo>
                    <a:pt x="1726" y="770"/>
                    <a:pt x="1692" y="730"/>
                    <a:pt x="1647" y="693"/>
                  </a:cubicBezTo>
                  <a:cubicBezTo>
                    <a:pt x="1602" y="656"/>
                    <a:pt x="1533" y="626"/>
                    <a:pt x="1444" y="603"/>
                  </a:cubicBezTo>
                  <a:cubicBezTo>
                    <a:pt x="1394" y="589"/>
                    <a:pt x="1345" y="583"/>
                    <a:pt x="1297" y="583"/>
                  </a:cubicBezTo>
                  <a:cubicBezTo>
                    <a:pt x="1258" y="583"/>
                    <a:pt x="1219" y="587"/>
                    <a:pt x="1182" y="595"/>
                  </a:cubicBezTo>
                  <a:cubicBezTo>
                    <a:pt x="1148" y="604"/>
                    <a:pt x="1114" y="614"/>
                    <a:pt x="1080" y="629"/>
                  </a:cubicBezTo>
                  <a:cubicBezTo>
                    <a:pt x="1045" y="643"/>
                    <a:pt x="1022" y="657"/>
                    <a:pt x="1007" y="669"/>
                  </a:cubicBezTo>
                  <a:lnTo>
                    <a:pt x="987" y="664"/>
                  </a:lnTo>
                  <a:lnTo>
                    <a:pt x="1063" y="498"/>
                  </a:lnTo>
                  <a:lnTo>
                    <a:pt x="1139" y="210"/>
                  </a:lnTo>
                  <a:cubicBezTo>
                    <a:pt x="1160" y="132"/>
                    <a:pt x="1096" y="74"/>
                    <a:pt x="947" y="35"/>
                  </a:cubicBezTo>
                  <a:cubicBezTo>
                    <a:pt x="863" y="12"/>
                    <a:pt x="780" y="1"/>
                    <a:pt x="6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593;p62">
              <a:extLst>
                <a:ext uri="{FF2B5EF4-FFF2-40B4-BE49-F238E27FC236}">
                  <a16:creationId xmlns:a16="http://schemas.microsoft.com/office/drawing/2014/main" id="{BA6A7577-3ABA-4AEA-951B-8ED605654C2B}"/>
                </a:ext>
              </a:extLst>
            </p:cNvPr>
            <p:cNvSpPr/>
            <p:nvPr/>
          </p:nvSpPr>
          <p:spPr>
            <a:xfrm>
              <a:off x="3145850" y="2958375"/>
              <a:ext cx="47600" cy="37900"/>
            </a:xfrm>
            <a:custGeom>
              <a:avLst/>
              <a:gdLst/>
              <a:ahLst/>
              <a:cxnLst/>
              <a:rect l="l" t="t" r="r" b="b"/>
              <a:pathLst>
                <a:path w="1904" h="1516" extrusionOk="0">
                  <a:moveTo>
                    <a:pt x="731" y="0"/>
                  </a:moveTo>
                  <a:cubicBezTo>
                    <a:pt x="677" y="0"/>
                    <a:pt x="644" y="10"/>
                    <a:pt x="633" y="31"/>
                  </a:cubicBezTo>
                  <a:lnTo>
                    <a:pt x="11" y="1166"/>
                  </a:lnTo>
                  <a:cubicBezTo>
                    <a:pt x="1" y="1185"/>
                    <a:pt x="6" y="1208"/>
                    <a:pt x="29" y="1231"/>
                  </a:cubicBezTo>
                  <a:cubicBezTo>
                    <a:pt x="51" y="1255"/>
                    <a:pt x="109" y="1292"/>
                    <a:pt x="203" y="1343"/>
                  </a:cubicBezTo>
                  <a:cubicBezTo>
                    <a:pt x="297" y="1394"/>
                    <a:pt x="388" y="1437"/>
                    <a:pt x="481" y="1476"/>
                  </a:cubicBezTo>
                  <a:cubicBezTo>
                    <a:pt x="544" y="1502"/>
                    <a:pt x="588" y="1516"/>
                    <a:pt x="613" y="1516"/>
                  </a:cubicBezTo>
                  <a:cubicBezTo>
                    <a:pt x="623" y="1516"/>
                    <a:pt x="630" y="1513"/>
                    <a:pt x="633" y="1508"/>
                  </a:cubicBezTo>
                  <a:lnTo>
                    <a:pt x="1001" y="836"/>
                  </a:lnTo>
                  <a:cubicBezTo>
                    <a:pt x="1017" y="808"/>
                    <a:pt x="1035" y="790"/>
                    <a:pt x="1053" y="778"/>
                  </a:cubicBezTo>
                  <a:cubicBezTo>
                    <a:pt x="1058" y="776"/>
                    <a:pt x="1063" y="775"/>
                    <a:pt x="1069" y="775"/>
                  </a:cubicBezTo>
                  <a:cubicBezTo>
                    <a:pt x="1092" y="775"/>
                    <a:pt x="1124" y="786"/>
                    <a:pt x="1164" y="809"/>
                  </a:cubicBezTo>
                  <a:cubicBezTo>
                    <a:pt x="1217" y="838"/>
                    <a:pt x="1279" y="887"/>
                    <a:pt x="1348" y="953"/>
                  </a:cubicBezTo>
                  <a:cubicBezTo>
                    <a:pt x="1416" y="1022"/>
                    <a:pt x="1458" y="1061"/>
                    <a:pt x="1474" y="1068"/>
                  </a:cubicBezTo>
                  <a:cubicBezTo>
                    <a:pt x="1484" y="1073"/>
                    <a:pt x="1494" y="1076"/>
                    <a:pt x="1506" y="1076"/>
                  </a:cubicBezTo>
                  <a:cubicBezTo>
                    <a:pt x="1539" y="1076"/>
                    <a:pt x="1580" y="1054"/>
                    <a:pt x="1627" y="1009"/>
                  </a:cubicBezTo>
                  <a:cubicBezTo>
                    <a:pt x="1692" y="948"/>
                    <a:pt x="1744" y="888"/>
                    <a:pt x="1785" y="829"/>
                  </a:cubicBezTo>
                  <a:cubicBezTo>
                    <a:pt x="1826" y="769"/>
                    <a:pt x="1858" y="720"/>
                    <a:pt x="1880" y="679"/>
                  </a:cubicBezTo>
                  <a:cubicBezTo>
                    <a:pt x="1902" y="638"/>
                    <a:pt x="1903" y="596"/>
                    <a:pt x="1885" y="551"/>
                  </a:cubicBezTo>
                  <a:cubicBezTo>
                    <a:pt x="1866" y="508"/>
                    <a:pt x="1817" y="463"/>
                    <a:pt x="1735" y="419"/>
                  </a:cubicBezTo>
                  <a:cubicBezTo>
                    <a:pt x="1654" y="374"/>
                    <a:pt x="1561" y="351"/>
                    <a:pt x="1458" y="346"/>
                  </a:cubicBezTo>
                  <a:cubicBezTo>
                    <a:pt x="1450" y="346"/>
                    <a:pt x="1441" y="346"/>
                    <a:pt x="1433" y="346"/>
                  </a:cubicBezTo>
                  <a:cubicBezTo>
                    <a:pt x="1341" y="346"/>
                    <a:pt x="1272" y="368"/>
                    <a:pt x="1222" y="411"/>
                  </a:cubicBezTo>
                  <a:lnTo>
                    <a:pt x="1207" y="401"/>
                  </a:lnTo>
                  <a:lnTo>
                    <a:pt x="1242" y="283"/>
                  </a:lnTo>
                  <a:cubicBezTo>
                    <a:pt x="1260" y="220"/>
                    <a:pt x="1218" y="162"/>
                    <a:pt x="1118" y="106"/>
                  </a:cubicBezTo>
                  <a:cubicBezTo>
                    <a:pt x="1017" y="53"/>
                    <a:pt x="916" y="19"/>
                    <a:pt x="812" y="5"/>
                  </a:cubicBezTo>
                  <a:cubicBezTo>
                    <a:pt x="781" y="2"/>
                    <a:pt x="754" y="0"/>
                    <a:pt x="7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594;p62">
              <a:extLst>
                <a:ext uri="{FF2B5EF4-FFF2-40B4-BE49-F238E27FC236}">
                  <a16:creationId xmlns:a16="http://schemas.microsoft.com/office/drawing/2014/main" id="{E84C967E-24E4-49EA-8F02-4BAD9BF063E0}"/>
                </a:ext>
              </a:extLst>
            </p:cNvPr>
            <p:cNvSpPr/>
            <p:nvPr/>
          </p:nvSpPr>
          <p:spPr>
            <a:xfrm>
              <a:off x="3183025" y="2984200"/>
              <a:ext cx="45500" cy="44150"/>
            </a:xfrm>
            <a:custGeom>
              <a:avLst/>
              <a:gdLst/>
              <a:ahLst/>
              <a:cxnLst/>
              <a:rect l="l" t="t" r="r" b="b"/>
              <a:pathLst>
                <a:path w="1820" h="1766" extrusionOk="0">
                  <a:moveTo>
                    <a:pt x="1068" y="518"/>
                  </a:moveTo>
                  <a:cubicBezTo>
                    <a:pt x="1085" y="518"/>
                    <a:pt x="1101" y="524"/>
                    <a:pt x="1115" y="538"/>
                  </a:cubicBezTo>
                  <a:cubicBezTo>
                    <a:pt x="1156" y="573"/>
                    <a:pt x="1141" y="631"/>
                    <a:pt x="1070" y="708"/>
                  </a:cubicBezTo>
                  <a:cubicBezTo>
                    <a:pt x="1031" y="750"/>
                    <a:pt x="987" y="777"/>
                    <a:pt x="936" y="784"/>
                  </a:cubicBezTo>
                  <a:cubicBezTo>
                    <a:pt x="926" y="786"/>
                    <a:pt x="916" y="787"/>
                    <a:pt x="907" y="787"/>
                  </a:cubicBezTo>
                  <a:cubicBezTo>
                    <a:pt x="868" y="787"/>
                    <a:pt x="834" y="772"/>
                    <a:pt x="803" y="745"/>
                  </a:cubicBezTo>
                  <a:lnTo>
                    <a:pt x="919" y="617"/>
                  </a:lnTo>
                  <a:cubicBezTo>
                    <a:pt x="979" y="551"/>
                    <a:pt x="1028" y="518"/>
                    <a:pt x="1068" y="518"/>
                  </a:cubicBezTo>
                  <a:close/>
                  <a:moveTo>
                    <a:pt x="796" y="1"/>
                  </a:moveTo>
                  <a:cubicBezTo>
                    <a:pt x="608" y="1"/>
                    <a:pt x="416" y="108"/>
                    <a:pt x="220" y="325"/>
                  </a:cubicBezTo>
                  <a:cubicBezTo>
                    <a:pt x="166" y="386"/>
                    <a:pt x="118" y="452"/>
                    <a:pt x="79" y="520"/>
                  </a:cubicBezTo>
                  <a:cubicBezTo>
                    <a:pt x="53" y="567"/>
                    <a:pt x="34" y="614"/>
                    <a:pt x="20" y="660"/>
                  </a:cubicBezTo>
                  <a:cubicBezTo>
                    <a:pt x="8" y="706"/>
                    <a:pt x="0" y="760"/>
                    <a:pt x="0" y="824"/>
                  </a:cubicBezTo>
                  <a:cubicBezTo>
                    <a:pt x="3" y="888"/>
                    <a:pt x="11" y="951"/>
                    <a:pt x="32" y="1013"/>
                  </a:cubicBezTo>
                  <a:cubicBezTo>
                    <a:pt x="53" y="1077"/>
                    <a:pt x="90" y="1145"/>
                    <a:pt x="142" y="1222"/>
                  </a:cubicBezTo>
                  <a:cubicBezTo>
                    <a:pt x="196" y="1298"/>
                    <a:pt x="272" y="1381"/>
                    <a:pt x="372" y="1470"/>
                  </a:cubicBezTo>
                  <a:cubicBezTo>
                    <a:pt x="470" y="1560"/>
                    <a:pt x="583" y="1638"/>
                    <a:pt x="711" y="1707"/>
                  </a:cubicBezTo>
                  <a:cubicBezTo>
                    <a:pt x="784" y="1746"/>
                    <a:pt x="843" y="1765"/>
                    <a:pt x="890" y="1765"/>
                  </a:cubicBezTo>
                  <a:cubicBezTo>
                    <a:pt x="924" y="1765"/>
                    <a:pt x="952" y="1755"/>
                    <a:pt x="972" y="1733"/>
                  </a:cubicBezTo>
                  <a:cubicBezTo>
                    <a:pt x="1003" y="1697"/>
                    <a:pt x="1031" y="1625"/>
                    <a:pt x="1058" y="1514"/>
                  </a:cubicBezTo>
                  <a:cubicBezTo>
                    <a:pt x="1084" y="1404"/>
                    <a:pt x="1086" y="1339"/>
                    <a:pt x="1061" y="1315"/>
                  </a:cubicBezTo>
                  <a:cubicBezTo>
                    <a:pt x="1057" y="1313"/>
                    <a:pt x="1003" y="1293"/>
                    <a:pt x="899" y="1257"/>
                  </a:cubicBezTo>
                  <a:cubicBezTo>
                    <a:pt x="795" y="1222"/>
                    <a:pt x="720" y="1182"/>
                    <a:pt x="673" y="1140"/>
                  </a:cubicBezTo>
                  <a:cubicBezTo>
                    <a:pt x="593" y="1067"/>
                    <a:pt x="590" y="988"/>
                    <a:pt x="666" y="904"/>
                  </a:cubicBezTo>
                  <a:lnTo>
                    <a:pt x="666" y="904"/>
                  </a:lnTo>
                  <a:lnTo>
                    <a:pt x="731" y="960"/>
                  </a:lnTo>
                  <a:cubicBezTo>
                    <a:pt x="944" y="1152"/>
                    <a:pt x="1132" y="1249"/>
                    <a:pt x="1296" y="1249"/>
                  </a:cubicBezTo>
                  <a:cubicBezTo>
                    <a:pt x="1415" y="1249"/>
                    <a:pt x="1521" y="1197"/>
                    <a:pt x="1613" y="1094"/>
                  </a:cubicBezTo>
                  <a:cubicBezTo>
                    <a:pt x="1819" y="866"/>
                    <a:pt x="1759" y="604"/>
                    <a:pt x="1430" y="308"/>
                  </a:cubicBezTo>
                  <a:cubicBezTo>
                    <a:pt x="1328" y="214"/>
                    <a:pt x="1230" y="143"/>
                    <a:pt x="1139" y="93"/>
                  </a:cubicBezTo>
                  <a:cubicBezTo>
                    <a:pt x="1046" y="43"/>
                    <a:pt x="950" y="13"/>
                    <a:pt x="847" y="4"/>
                  </a:cubicBezTo>
                  <a:cubicBezTo>
                    <a:pt x="830" y="2"/>
                    <a:pt x="813" y="1"/>
                    <a:pt x="7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595;p62">
              <a:extLst>
                <a:ext uri="{FF2B5EF4-FFF2-40B4-BE49-F238E27FC236}">
                  <a16:creationId xmlns:a16="http://schemas.microsoft.com/office/drawing/2014/main" id="{9B84187B-89E3-4D19-A2F5-04033C562B72}"/>
                </a:ext>
              </a:extLst>
            </p:cNvPr>
            <p:cNvSpPr/>
            <p:nvPr/>
          </p:nvSpPr>
          <p:spPr>
            <a:xfrm>
              <a:off x="3209250" y="3016225"/>
              <a:ext cx="44900" cy="48225"/>
            </a:xfrm>
            <a:custGeom>
              <a:avLst/>
              <a:gdLst/>
              <a:ahLst/>
              <a:cxnLst/>
              <a:rect l="l" t="t" r="r" b="b"/>
              <a:pathLst>
                <a:path w="1796" h="1929" extrusionOk="0">
                  <a:moveTo>
                    <a:pt x="819" y="911"/>
                  </a:moveTo>
                  <a:cubicBezTo>
                    <a:pt x="823" y="911"/>
                    <a:pt x="826" y="911"/>
                    <a:pt x="829" y="911"/>
                  </a:cubicBezTo>
                  <a:cubicBezTo>
                    <a:pt x="877" y="914"/>
                    <a:pt x="914" y="933"/>
                    <a:pt x="939" y="972"/>
                  </a:cubicBezTo>
                  <a:lnTo>
                    <a:pt x="682" y="1141"/>
                  </a:lnTo>
                  <a:cubicBezTo>
                    <a:pt x="675" y="1146"/>
                    <a:pt x="666" y="1148"/>
                    <a:pt x="657" y="1148"/>
                  </a:cubicBezTo>
                  <a:cubicBezTo>
                    <a:pt x="651" y="1148"/>
                    <a:pt x="645" y="1147"/>
                    <a:pt x="639" y="1145"/>
                  </a:cubicBezTo>
                  <a:cubicBezTo>
                    <a:pt x="623" y="1139"/>
                    <a:pt x="608" y="1128"/>
                    <a:pt x="596" y="1110"/>
                  </a:cubicBezTo>
                  <a:cubicBezTo>
                    <a:pt x="566" y="1064"/>
                    <a:pt x="601" y="1011"/>
                    <a:pt x="697" y="948"/>
                  </a:cubicBezTo>
                  <a:cubicBezTo>
                    <a:pt x="735" y="923"/>
                    <a:pt x="776" y="911"/>
                    <a:pt x="819" y="911"/>
                  </a:cubicBezTo>
                  <a:close/>
                  <a:moveTo>
                    <a:pt x="1025" y="0"/>
                  </a:moveTo>
                  <a:cubicBezTo>
                    <a:pt x="1017" y="0"/>
                    <a:pt x="1011" y="2"/>
                    <a:pt x="1006" y="5"/>
                  </a:cubicBezTo>
                  <a:cubicBezTo>
                    <a:pt x="949" y="43"/>
                    <a:pt x="901" y="107"/>
                    <a:pt x="861" y="199"/>
                  </a:cubicBezTo>
                  <a:cubicBezTo>
                    <a:pt x="822" y="289"/>
                    <a:pt x="811" y="348"/>
                    <a:pt x="828" y="374"/>
                  </a:cubicBezTo>
                  <a:cubicBezTo>
                    <a:pt x="837" y="386"/>
                    <a:pt x="861" y="402"/>
                    <a:pt x="903" y="423"/>
                  </a:cubicBezTo>
                  <a:cubicBezTo>
                    <a:pt x="944" y="444"/>
                    <a:pt x="991" y="473"/>
                    <a:pt x="1044" y="511"/>
                  </a:cubicBezTo>
                  <a:cubicBezTo>
                    <a:pt x="1097" y="549"/>
                    <a:pt x="1134" y="586"/>
                    <a:pt x="1159" y="621"/>
                  </a:cubicBezTo>
                  <a:cubicBezTo>
                    <a:pt x="1182" y="657"/>
                    <a:pt x="1196" y="688"/>
                    <a:pt x="1197" y="711"/>
                  </a:cubicBezTo>
                  <a:cubicBezTo>
                    <a:pt x="1198" y="768"/>
                    <a:pt x="1169" y="816"/>
                    <a:pt x="1110" y="856"/>
                  </a:cubicBezTo>
                  <a:lnTo>
                    <a:pt x="1063" y="784"/>
                  </a:lnTo>
                  <a:cubicBezTo>
                    <a:pt x="987" y="669"/>
                    <a:pt x="906" y="573"/>
                    <a:pt x="818" y="494"/>
                  </a:cubicBezTo>
                  <a:cubicBezTo>
                    <a:pt x="759" y="443"/>
                    <a:pt x="701" y="404"/>
                    <a:pt x="642" y="374"/>
                  </a:cubicBezTo>
                  <a:cubicBezTo>
                    <a:pt x="584" y="348"/>
                    <a:pt x="521" y="333"/>
                    <a:pt x="452" y="333"/>
                  </a:cubicBezTo>
                  <a:cubicBezTo>
                    <a:pt x="449" y="333"/>
                    <a:pt x="447" y="333"/>
                    <a:pt x="444" y="333"/>
                  </a:cubicBezTo>
                  <a:cubicBezTo>
                    <a:pt x="372" y="335"/>
                    <a:pt x="301" y="358"/>
                    <a:pt x="233" y="404"/>
                  </a:cubicBezTo>
                  <a:cubicBezTo>
                    <a:pt x="163" y="448"/>
                    <a:pt x="112" y="499"/>
                    <a:pt x="75" y="556"/>
                  </a:cubicBezTo>
                  <a:cubicBezTo>
                    <a:pt x="39" y="612"/>
                    <a:pt x="18" y="664"/>
                    <a:pt x="12" y="712"/>
                  </a:cubicBezTo>
                  <a:cubicBezTo>
                    <a:pt x="0" y="830"/>
                    <a:pt x="37" y="954"/>
                    <a:pt x="124" y="1088"/>
                  </a:cubicBezTo>
                  <a:cubicBezTo>
                    <a:pt x="208" y="1214"/>
                    <a:pt x="305" y="1276"/>
                    <a:pt x="414" y="1276"/>
                  </a:cubicBezTo>
                  <a:cubicBezTo>
                    <a:pt x="447" y="1276"/>
                    <a:pt x="481" y="1271"/>
                    <a:pt x="516" y="1259"/>
                  </a:cubicBezTo>
                  <a:lnTo>
                    <a:pt x="527" y="1277"/>
                  </a:lnTo>
                  <a:lnTo>
                    <a:pt x="414" y="1377"/>
                  </a:lnTo>
                  <a:cubicBezTo>
                    <a:pt x="401" y="1389"/>
                    <a:pt x="393" y="1400"/>
                    <a:pt x="391" y="1408"/>
                  </a:cubicBezTo>
                  <a:cubicBezTo>
                    <a:pt x="388" y="1416"/>
                    <a:pt x="392" y="1433"/>
                    <a:pt x="402" y="1458"/>
                  </a:cubicBezTo>
                  <a:cubicBezTo>
                    <a:pt x="413" y="1484"/>
                    <a:pt x="443" y="1536"/>
                    <a:pt x="495" y="1611"/>
                  </a:cubicBezTo>
                  <a:cubicBezTo>
                    <a:pt x="545" y="1688"/>
                    <a:pt x="601" y="1762"/>
                    <a:pt x="663" y="1835"/>
                  </a:cubicBezTo>
                  <a:cubicBezTo>
                    <a:pt x="715" y="1897"/>
                    <a:pt x="753" y="1928"/>
                    <a:pt x="772" y="1928"/>
                  </a:cubicBezTo>
                  <a:cubicBezTo>
                    <a:pt x="774" y="1928"/>
                    <a:pt x="777" y="1927"/>
                    <a:pt x="779" y="1926"/>
                  </a:cubicBezTo>
                  <a:lnTo>
                    <a:pt x="1437" y="1490"/>
                  </a:lnTo>
                  <a:cubicBezTo>
                    <a:pt x="1516" y="1438"/>
                    <a:pt x="1580" y="1389"/>
                    <a:pt x="1627" y="1343"/>
                  </a:cubicBezTo>
                  <a:cubicBezTo>
                    <a:pt x="1669" y="1305"/>
                    <a:pt x="1699" y="1269"/>
                    <a:pt x="1718" y="1235"/>
                  </a:cubicBezTo>
                  <a:cubicBezTo>
                    <a:pt x="1738" y="1200"/>
                    <a:pt x="1755" y="1156"/>
                    <a:pt x="1773" y="1101"/>
                  </a:cubicBezTo>
                  <a:cubicBezTo>
                    <a:pt x="1790" y="1048"/>
                    <a:pt x="1795" y="993"/>
                    <a:pt x="1789" y="935"/>
                  </a:cubicBezTo>
                  <a:cubicBezTo>
                    <a:pt x="1782" y="877"/>
                    <a:pt x="1764" y="809"/>
                    <a:pt x="1734" y="731"/>
                  </a:cubicBezTo>
                  <a:cubicBezTo>
                    <a:pt x="1706" y="652"/>
                    <a:pt x="1659" y="567"/>
                    <a:pt x="1597" y="473"/>
                  </a:cubicBezTo>
                  <a:cubicBezTo>
                    <a:pt x="1536" y="380"/>
                    <a:pt x="1460" y="291"/>
                    <a:pt x="1369" y="210"/>
                  </a:cubicBezTo>
                  <a:cubicBezTo>
                    <a:pt x="1279" y="128"/>
                    <a:pt x="1200" y="70"/>
                    <a:pt x="1133" y="37"/>
                  </a:cubicBezTo>
                  <a:cubicBezTo>
                    <a:pt x="1085" y="12"/>
                    <a:pt x="1049" y="0"/>
                    <a:pt x="10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596;p62">
              <a:extLst>
                <a:ext uri="{FF2B5EF4-FFF2-40B4-BE49-F238E27FC236}">
                  <a16:creationId xmlns:a16="http://schemas.microsoft.com/office/drawing/2014/main" id="{9B3D7315-DFE1-4F59-B659-69B892938DFF}"/>
                </a:ext>
              </a:extLst>
            </p:cNvPr>
            <p:cNvSpPr/>
            <p:nvPr/>
          </p:nvSpPr>
          <p:spPr>
            <a:xfrm>
              <a:off x="3228925" y="3051550"/>
              <a:ext cx="52825" cy="50475"/>
            </a:xfrm>
            <a:custGeom>
              <a:avLst/>
              <a:gdLst/>
              <a:ahLst/>
              <a:cxnLst/>
              <a:rect l="l" t="t" r="r" b="b"/>
              <a:pathLst>
                <a:path w="2113" h="2019" extrusionOk="0">
                  <a:moveTo>
                    <a:pt x="1764" y="0"/>
                  </a:moveTo>
                  <a:cubicBezTo>
                    <a:pt x="1759" y="0"/>
                    <a:pt x="1754" y="1"/>
                    <a:pt x="1749" y="3"/>
                  </a:cubicBezTo>
                  <a:lnTo>
                    <a:pt x="32" y="598"/>
                  </a:lnTo>
                  <a:cubicBezTo>
                    <a:pt x="11" y="607"/>
                    <a:pt x="0" y="627"/>
                    <a:pt x="2" y="659"/>
                  </a:cubicBezTo>
                  <a:cubicBezTo>
                    <a:pt x="3" y="693"/>
                    <a:pt x="20" y="759"/>
                    <a:pt x="56" y="860"/>
                  </a:cubicBezTo>
                  <a:cubicBezTo>
                    <a:pt x="92" y="960"/>
                    <a:pt x="130" y="1055"/>
                    <a:pt x="173" y="1144"/>
                  </a:cubicBezTo>
                  <a:cubicBezTo>
                    <a:pt x="214" y="1228"/>
                    <a:pt x="243" y="1270"/>
                    <a:pt x="260" y="1270"/>
                  </a:cubicBezTo>
                  <a:cubicBezTo>
                    <a:pt x="261" y="1270"/>
                    <a:pt x="262" y="1270"/>
                    <a:pt x="263" y="1269"/>
                  </a:cubicBezTo>
                  <a:lnTo>
                    <a:pt x="509" y="1184"/>
                  </a:lnTo>
                  <a:lnTo>
                    <a:pt x="609" y="1222"/>
                  </a:lnTo>
                  <a:cubicBezTo>
                    <a:pt x="479" y="1308"/>
                    <a:pt x="383" y="1382"/>
                    <a:pt x="323" y="1440"/>
                  </a:cubicBezTo>
                  <a:cubicBezTo>
                    <a:pt x="262" y="1498"/>
                    <a:pt x="237" y="1542"/>
                    <a:pt x="248" y="1571"/>
                  </a:cubicBezTo>
                  <a:cubicBezTo>
                    <a:pt x="269" y="1632"/>
                    <a:pt x="341" y="1726"/>
                    <a:pt x="465" y="1852"/>
                  </a:cubicBezTo>
                  <a:cubicBezTo>
                    <a:pt x="573" y="1964"/>
                    <a:pt x="653" y="2018"/>
                    <a:pt x="705" y="2018"/>
                  </a:cubicBezTo>
                  <a:cubicBezTo>
                    <a:pt x="712" y="2018"/>
                    <a:pt x="718" y="2017"/>
                    <a:pt x="724" y="2015"/>
                  </a:cubicBezTo>
                  <a:cubicBezTo>
                    <a:pt x="777" y="1998"/>
                    <a:pt x="903" y="1820"/>
                    <a:pt x="1104" y="1486"/>
                  </a:cubicBezTo>
                  <a:cubicBezTo>
                    <a:pt x="1200" y="1533"/>
                    <a:pt x="1315" y="1569"/>
                    <a:pt x="1451" y="1597"/>
                  </a:cubicBezTo>
                  <a:cubicBezTo>
                    <a:pt x="1542" y="1614"/>
                    <a:pt x="1612" y="1623"/>
                    <a:pt x="1659" y="1623"/>
                  </a:cubicBezTo>
                  <a:cubicBezTo>
                    <a:pt x="1683" y="1623"/>
                    <a:pt x="1701" y="1621"/>
                    <a:pt x="1714" y="1617"/>
                  </a:cubicBezTo>
                  <a:cubicBezTo>
                    <a:pt x="1768" y="1597"/>
                    <a:pt x="1794" y="1513"/>
                    <a:pt x="1792" y="1361"/>
                  </a:cubicBezTo>
                  <a:cubicBezTo>
                    <a:pt x="1789" y="1211"/>
                    <a:pt x="1771" y="1086"/>
                    <a:pt x="1738" y="991"/>
                  </a:cubicBezTo>
                  <a:cubicBezTo>
                    <a:pt x="1733" y="974"/>
                    <a:pt x="1692" y="966"/>
                    <a:pt x="1616" y="966"/>
                  </a:cubicBezTo>
                  <a:cubicBezTo>
                    <a:pt x="1513" y="966"/>
                    <a:pt x="1344" y="981"/>
                    <a:pt x="1109" y="1012"/>
                  </a:cubicBezTo>
                  <a:lnTo>
                    <a:pt x="1098" y="978"/>
                  </a:lnTo>
                  <a:lnTo>
                    <a:pt x="2024" y="656"/>
                  </a:lnTo>
                  <a:cubicBezTo>
                    <a:pt x="2101" y="630"/>
                    <a:pt x="2113" y="540"/>
                    <a:pt x="2060" y="388"/>
                  </a:cubicBezTo>
                  <a:cubicBezTo>
                    <a:pt x="2023" y="282"/>
                    <a:pt x="1971" y="187"/>
                    <a:pt x="1903" y="106"/>
                  </a:cubicBezTo>
                  <a:cubicBezTo>
                    <a:pt x="1845" y="36"/>
                    <a:pt x="1799" y="0"/>
                    <a:pt x="17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597;p62">
              <a:extLst>
                <a:ext uri="{FF2B5EF4-FFF2-40B4-BE49-F238E27FC236}">
                  <a16:creationId xmlns:a16="http://schemas.microsoft.com/office/drawing/2014/main" id="{79779469-14DD-4D42-95E9-0E365453411F}"/>
                </a:ext>
              </a:extLst>
            </p:cNvPr>
            <p:cNvSpPr/>
            <p:nvPr/>
          </p:nvSpPr>
          <p:spPr>
            <a:xfrm>
              <a:off x="3028700" y="2998075"/>
              <a:ext cx="54850" cy="64250"/>
            </a:xfrm>
            <a:custGeom>
              <a:avLst/>
              <a:gdLst/>
              <a:ahLst/>
              <a:cxnLst/>
              <a:rect l="l" t="t" r="r" b="b"/>
              <a:pathLst>
                <a:path w="2194" h="2570" extrusionOk="0">
                  <a:moveTo>
                    <a:pt x="878" y="0"/>
                  </a:moveTo>
                  <a:cubicBezTo>
                    <a:pt x="836" y="0"/>
                    <a:pt x="796" y="29"/>
                    <a:pt x="790" y="81"/>
                  </a:cubicBezTo>
                  <a:cubicBezTo>
                    <a:pt x="764" y="337"/>
                    <a:pt x="702" y="590"/>
                    <a:pt x="592" y="823"/>
                  </a:cubicBezTo>
                  <a:cubicBezTo>
                    <a:pt x="473" y="1076"/>
                    <a:pt x="295" y="1304"/>
                    <a:pt x="66" y="1465"/>
                  </a:cubicBezTo>
                  <a:cubicBezTo>
                    <a:pt x="1" y="1512"/>
                    <a:pt x="24" y="1614"/>
                    <a:pt x="103" y="1626"/>
                  </a:cubicBezTo>
                  <a:cubicBezTo>
                    <a:pt x="632" y="1717"/>
                    <a:pt x="1024" y="2027"/>
                    <a:pt x="1355" y="2529"/>
                  </a:cubicBezTo>
                  <a:cubicBezTo>
                    <a:pt x="1374" y="2557"/>
                    <a:pt x="1403" y="2570"/>
                    <a:pt x="1431" y="2570"/>
                  </a:cubicBezTo>
                  <a:cubicBezTo>
                    <a:pt x="1471" y="2570"/>
                    <a:pt x="1511" y="2543"/>
                    <a:pt x="1518" y="2495"/>
                  </a:cubicBezTo>
                  <a:cubicBezTo>
                    <a:pt x="1600" y="2005"/>
                    <a:pt x="1747" y="1474"/>
                    <a:pt x="2137" y="1150"/>
                  </a:cubicBezTo>
                  <a:cubicBezTo>
                    <a:pt x="2193" y="1103"/>
                    <a:pt x="2171" y="1012"/>
                    <a:pt x="2100" y="995"/>
                  </a:cubicBezTo>
                  <a:cubicBezTo>
                    <a:pt x="1826" y="928"/>
                    <a:pt x="1574" y="776"/>
                    <a:pt x="1370" y="581"/>
                  </a:cubicBezTo>
                  <a:cubicBezTo>
                    <a:pt x="1197" y="415"/>
                    <a:pt x="1067" y="242"/>
                    <a:pt x="957" y="47"/>
                  </a:cubicBezTo>
                  <a:cubicBezTo>
                    <a:pt x="939" y="15"/>
                    <a:pt x="908" y="0"/>
                    <a:pt x="878"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598;p62">
              <a:extLst>
                <a:ext uri="{FF2B5EF4-FFF2-40B4-BE49-F238E27FC236}">
                  <a16:creationId xmlns:a16="http://schemas.microsoft.com/office/drawing/2014/main" id="{2375A731-2875-45DE-B0BB-E129A63E2AAB}"/>
                </a:ext>
              </a:extLst>
            </p:cNvPr>
            <p:cNvSpPr/>
            <p:nvPr/>
          </p:nvSpPr>
          <p:spPr>
            <a:xfrm>
              <a:off x="3105400" y="3019375"/>
              <a:ext cx="41225" cy="48350"/>
            </a:xfrm>
            <a:custGeom>
              <a:avLst/>
              <a:gdLst/>
              <a:ahLst/>
              <a:cxnLst/>
              <a:rect l="l" t="t" r="r" b="b"/>
              <a:pathLst>
                <a:path w="1649" h="1934" extrusionOk="0">
                  <a:moveTo>
                    <a:pt x="1088" y="1"/>
                  </a:moveTo>
                  <a:cubicBezTo>
                    <a:pt x="1067" y="1"/>
                    <a:pt x="1046" y="11"/>
                    <a:pt x="1032" y="33"/>
                  </a:cubicBezTo>
                  <a:cubicBezTo>
                    <a:pt x="928" y="197"/>
                    <a:pt x="801" y="347"/>
                    <a:pt x="649" y="466"/>
                  </a:cubicBezTo>
                  <a:cubicBezTo>
                    <a:pt x="484" y="596"/>
                    <a:pt x="285" y="690"/>
                    <a:pt x="79" y="723"/>
                  </a:cubicBezTo>
                  <a:cubicBezTo>
                    <a:pt x="20" y="732"/>
                    <a:pt x="1" y="808"/>
                    <a:pt x="49" y="844"/>
                  </a:cubicBezTo>
                  <a:cubicBezTo>
                    <a:pt x="374" y="1084"/>
                    <a:pt x="533" y="1423"/>
                    <a:pt x="589" y="1873"/>
                  </a:cubicBezTo>
                  <a:cubicBezTo>
                    <a:pt x="593" y="1911"/>
                    <a:pt x="624" y="1933"/>
                    <a:pt x="656" y="1933"/>
                  </a:cubicBezTo>
                  <a:cubicBezTo>
                    <a:pt x="676" y="1933"/>
                    <a:pt x="696" y="1924"/>
                    <a:pt x="710" y="1904"/>
                  </a:cubicBezTo>
                  <a:cubicBezTo>
                    <a:pt x="931" y="1600"/>
                    <a:pt x="1208" y="1292"/>
                    <a:pt x="1579" y="1206"/>
                  </a:cubicBezTo>
                  <a:cubicBezTo>
                    <a:pt x="1633" y="1192"/>
                    <a:pt x="1648" y="1124"/>
                    <a:pt x="1606" y="1089"/>
                  </a:cubicBezTo>
                  <a:cubicBezTo>
                    <a:pt x="1444" y="952"/>
                    <a:pt x="1326" y="764"/>
                    <a:pt x="1254" y="564"/>
                  </a:cubicBezTo>
                  <a:cubicBezTo>
                    <a:pt x="1194" y="394"/>
                    <a:pt x="1164" y="234"/>
                    <a:pt x="1155" y="65"/>
                  </a:cubicBezTo>
                  <a:cubicBezTo>
                    <a:pt x="1154" y="25"/>
                    <a:pt x="1121" y="1"/>
                    <a:pt x="1088"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599;p62">
              <a:extLst>
                <a:ext uri="{FF2B5EF4-FFF2-40B4-BE49-F238E27FC236}">
                  <a16:creationId xmlns:a16="http://schemas.microsoft.com/office/drawing/2014/main" id="{76A0D67B-0D10-4741-9724-8599175F5A41}"/>
                </a:ext>
              </a:extLst>
            </p:cNvPr>
            <p:cNvSpPr/>
            <p:nvPr/>
          </p:nvSpPr>
          <p:spPr>
            <a:xfrm>
              <a:off x="3201475" y="3218250"/>
              <a:ext cx="41225" cy="48325"/>
            </a:xfrm>
            <a:custGeom>
              <a:avLst/>
              <a:gdLst/>
              <a:ahLst/>
              <a:cxnLst/>
              <a:rect l="l" t="t" r="r" b="b"/>
              <a:pathLst>
                <a:path w="1649" h="1933" extrusionOk="0">
                  <a:moveTo>
                    <a:pt x="1087" y="0"/>
                  </a:moveTo>
                  <a:cubicBezTo>
                    <a:pt x="1067" y="0"/>
                    <a:pt x="1045" y="10"/>
                    <a:pt x="1032" y="32"/>
                  </a:cubicBezTo>
                  <a:cubicBezTo>
                    <a:pt x="928" y="196"/>
                    <a:pt x="802" y="347"/>
                    <a:pt x="649" y="467"/>
                  </a:cubicBezTo>
                  <a:cubicBezTo>
                    <a:pt x="483" y="596"/>
                    <a:pt x="284" y="690"/>
                    <a:pt x="78" y="722"/>
                  </a:cubicBezTo>
                  <a:cubicBezTo>
                    <a:pt x="19" y="732"/>
                    <a:pt x="1" y="809"/>
                    <a:pt x="49" y="843"/>
                  </a:cubicBezTo>
                  <a:cubicBezTo>
                    <a:pt x="374" y="1083"/>
                    <a:pt x="533" y="1424"/>
                    <a:pt x="588" y="1872"/>
                  </a:cubicBezTo>
                  <a:cubicBezTo>
                    <a:pt x="593" y="1910"/>
                    <a:pt x="625" y="1932"/>
                    <a:pt x="656" y="1932"/>
                  </a:cubicBezTo>
                  <a:cubicBezTo>
                    <a:pt x="676" y="1932"/>
                    <a:pt x="696" y="1923"/>
                    <a:pt x="709" y="1904"/>
                  </a:cubicBezTo>
                  <a:cubicBezTo>
                    <a:pt x="930" y="1600"/>
                    <a:pt x="1208" y="1293"/>
                    <a:pt x="1578" y="1205"/>
                  </a:cubicBezTo>
                  <a:cubicBezTo>
                    <a:pt x="1633" y="1193"/>
                    <a:pt x="1649" y="1124"/>
                    <a:pt x="1606" y="1089"/>
                  </a:cubicBezTo>
                  <a:cubicBezTo>
                    <a:pt x="1444" y="952"/>
                    <a:pt x="1326" y="763"/>
                    <a:pt x="1254" y="564"/>
                  </a:cubicBezTo>
                  <a:cubicBezTo>
                    <a:pt x="1193" y="394"/>
                    <a:pt x="1165" y="233"/>
                    <a:pt x="1155" y="65"/>
                  </a:cubicBezTo>
                  <a:cubicBezTo>
                    <a:pt x="1153" y="25"/>
                    <a:pt x="1120" y="0"/>
                    <a:pt x="1087"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600;p62">
              <a:extLst>
                <a:ext uri="{FF2B5EF4-FFF2-40B4-BE49-F238E27FC236}">
                  <a16:creationId xmlns:a16="http://schemas.microsoft.com/office/drawing/2014/main" id="{1DFC0A58-4CBB-479F-9F2D-26F9487E37D4}"/>
                </a:ext>
              </a:extLst>
            </p:cNvPr>
            <p:cNvSpPr/>
            <p:nvPr/>
          </p:nvSpPr>
          <p:spPr>
            <a:xfrm>
              <a:off x="2908450" y="3213975"/>
              <a:ext cx="37725" cy="44100"/>
            </a:xfrm>
            <a:custGeom>
              <a:avLst/>
              <a:gdLst/>
              <a:ahLst/>
              <a:cxnLst/>
              <a:rect l="l" t="t" r="r" b="b"/>
              <a:pathLst>
                <a:path w="1509" h="1764" extrusionOk="0">
                  <a:moveTo>
                    <a:pt x="355" y="0"/>
                  </a:moveTo>
                  <a:cubicBezTo>
                    <a:pt x="317" y="0"/>
                    <a:pt x="281" y="33"/>
                    <a:pt x="288" y="79"/>
                  </a:cubicBezTo>
                  <a:cubicBezTo>
                    <a:pt x="320" y="271"/>
                    <a:pt x="325" y="466"/>
                    <a:pt x="291" y="658"/>
                  </a:cubicBezTo>
                  <a:cubicBezTo>
                    <a:pt x="254" y="865"/>
                    <a:pt x="168" y="1066"/>
                    <a:pt x="36" y="1228"/>
                  </a:cubicBezTo>
                  <a:cubicBezTo>
                    <a:pt x="0" y="1273"/>
                    <a:pt x="33" y="1338"/>
                    <a:pt x="88" y="1338"/>
                  </a:cubicBezTo>
                  <a:cubicBezTo>
                    <a:pt x="90" y="1338"/>
                    <a:pt x="92" y="1338"/>
                    <a:pt x="95" y="1337"/>
                  </a:cubicBezTo>
                  <a:cubicBezTo>
                    <a:pt x="136" y="1334"/>
                    <a:pt x="177" y="1332"/>
                    <a:pt x="217" y="1332"/>
                  </a:cubicBezTo>
                  <a:cubicBezTo>
                    <a:pt x="569" y="1332"/>
                    <a:pt x="878" y="1479"/>
                    <a:pt x="1182" y="1747"/>
                  </a:cubicBezTo>
                  <a:cubicBezTo>
                    <a:pt x="1196" y="1758"/>
                    <a:pt x="1212" y="1764"/>
                    <a:pt x="1227" y="1764"/>
                  </a:cubicBezTo>
                  <a:cubicBezTo>
                    <a:pt x="1264" y="1764"/>
                    <a:pt x="1299" y="1733"/>
                    <a:pt x="1293" y="1689"/>
                  </a:cubicBezTo>
                  <a:cubicBezTo>
                    <a:pt x="1256" y="1315"/>
                    <a:pt x="1258" y="901"/>
                    <a:pt x="1477" y="589"/>
                  </a:cubicBezTo>
                  <a:cubicBezTo>
                    <a:pt x="1508" y="545"/>
                    <a:pt x="1476" y="484"/>
                    <a:pt x="1422" y="484"/>
                  </a:cubicBezTo>
                  <a:cubicBezTo>
                    <a:pt x="1421" y="484"/>
                    <a:pt x="1420" y="484"/>
                    <a:pt x="1419" y="484"/>
                  </a:cubicBezTo>
                  <a:cubicBezTo>
                    <a:pt x="1409" y="484"/>
                    <a:pt x="1399" y="485"/>
                    <a:pt x="1389" y="485"/>
                  </a:cubicBezTo>
                  <a:cubicBezTo>
                    <a:pt x="1188" y="485"/>
                    <a:pt x="985" y="425"/>
                    <a:pt x="808" y="327"/>
                  </a:cubicBezTo>
                  <a:cubicBezTo>
                    <a:pt x="650" y="242"/>
                    <a:pt x="521" y="140"/>
                    <a:pt x="403" y="21"/>
                  </a:cubicBezTo>
                  <a:cubicBezTo>
                    <a:pt x="389" y="7"/>
                    <a:pt x="371" y="0"/>
                    <a:pt x="355"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37961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1" name="Google Shape;1631;p47"/>
          <p:cNvSpPr txBox="1">
            <a:spLocks noGrp="1"/>
          </p:cNvSpPr>
          <p:nvPr>
            <p:ph type="title"/>
          </p:nvPr>
        </p:nvSpPr>
        <p:spPr>
          <a:xfrm>
            <a:off x="1033327" y="461775"/>
            <a:ext cx="7541047" cy="22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Usar metodologías activas y participativas</a:t>
            </a:r>
            <a:endParaRPr sz="2800" dirty="0"/>
          </a:p>
        </p:txBody>
      </p:sp>
      <p:grpSp>
        <p:nvGrpSpPr>
          <p:cNvPr id="1648" name="Google Shape;1648;p47"/>
          <p:cNvGrpSpPr/>
          <p:nvPr/>
        </p:nvGrpSpPr>
        <p:grpSpPr>
          <a:xfrm>
            <a:off x="529687" y="3101040"/>
            <a:ext cx="380623" cy="505928"/>
            <a:chOff x="5382225" y="1510350"/>
            <a:chExt cx="54075" cy="71875"/>
          </a:xfrm>
        </p:grpSpPr>
        <p:sp>
          <p:nvSpPr>
            <p:cNvPr id="1649" name="Google Shape;1649;p4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4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1" name="Google Shape;1651;p47"/>
          <p:cNvSpPr/>
          <p:nvPr/>
        </p:nvSpPr>
        <p:spPr>
          <a:xfrm>
            <a:off x="6346387" y="4119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7"/>
          <p:cNvSpPr/>
          <p:nvPr/>
        </p:nvSpPr>
        <p:spPr>
          <a:xfrm>
            <a:off x="8110673" y="2043326"/>
            <a:ext cx="237759" cy="280773"/>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7"/>
          <p:cNvSpPr/>
          <p:nvPr/>
        </p:nvSpPr>
        <p:spPr>
          <a:xfrm>
            <a:off x="1177412" y="222554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47"/>
          <p:cNvSpPr/>
          <p:nvPr/>
        </p:nvSpPr>
        <p:spPr>
          <a:xfrm>
            <a:off x="3784162" y="4881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47"/>
          <p:cNvSpPr/>
          <p:nvPr/>
        </p:nvSpPr>
        <p:spPr>
          <a:xfrm>
            <a:off x="5092187" y="888497"/>
            <a:ext cx="166902" cy="19710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Imagen 10">
            <a:hlinkClick r:id="rId3"/>
            <a:extLst>
              <a:ext uri="{FF2B5EF4-FFF2-40B4-BE49-F238E27FC236}">
                <a16:creationId xmlns:a16="http://schemas.microsoft.com/office/drawing/2014/main" id="{4C88A70B-734E-4D26-AEE8-AA1BA874CF4B}"/>
              </a:ext>
            </a:extLst>
          </p:cNvPr>
          <p:cNvPicPr>
            <a:picLocks noChangeAspect="1"/>
          </p:cNvPicPr>
          <p:nvPr/>
        </p:nvPicPr>
        <p:blipFill>
          <a:blip r:embed="rId4"/>
          <a:stretch>
            <a:fillRect/>
          </a:stretch>
        </p:blipFill>
        <p:spPr>
          <a:xfrm>
            <a:off x="0" y="4793067"/>
            <a:ext cx="367038" cy="367038"/>
          </a:xfrm>
          <a:prstGeom prst="rect">
            <a:avLst/>
          </a:prstGeom>
        </p:spPr>
      </p:pic>
      <p:sp>
        <p:nvSpPr>
          <p:cNvPr id="12" name="Google Shape;1661;p48">
            <a:extLst>
              <a:ext uri="{FF2B5EF4-FFF2-40B4-BE49-F238E27FC236}">
                <a16:creationId xmlns:a16="http://schemas.microsoft.com/office/drawing/2014/main" id="{253E4971-EAE0-42F0-AE9B-23816DA6B9EF}"/>
              </a:ext>
            </a:extLst>
          </p:cNvPr>
          <p:cNvSpPr txBox="1">
            <a:spLocks noGrp="1"/>
          </p:cNvSpPr>
          <p:nvPr>
            <p:ph type="subTitle" idx="1"/>
          </p:nvPr>
        </p:nvSpPr>
        <p:spPr>
          <a:xfrm>
            <a:off x="1387036" y="2172004"/>
            <a:ext cx="65795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dirty="0"/>
              <a:t>Usar metodologías activas y participativas significa emplear enfoques de enseñanza que fomenten la implicación directa de los estudiantes en su proceso de aprendizaje, en lugar de ser meros receptores de información. Estas metodologías se basan en la idea de que los estudiantes aprenden mejor cuando están activamente involucrados, explorando, investigando y colaborando.</a:t>
            </a:r>
            <a:endParaRPr dirty="0"/>
          </a:p>
        </p:txBody>
      </p:sp>
      <p:grpSp>
        <p:nvGrpSpPr>
          <p:cNvPr id="13" name="Google Shape;1495;p44">
            <a:extLst>
              <a:ext uri="{FF2B5EF4-FFF2-40B4-BE49-F238E27FC236}">
                <a16:creationId xmlns:a16="http://schemas.microsoft.com/office/drawing/2014/main" id="{79D393F1-D29A-4CCF-A74A-6F1D0D708020}"/>
              </a:ext>
            </a:extLst>
          </p:cNvPr>
          <p:cNvGrpSpPr/>
          <p:nvPr/>
        </p:nvGrpSpPr>
        <p:grpSpPr>
          <a:xfrm rot="641240">
            <a:off x="7912350" y="3625795"/>
            <a:ext cx="1244772" cy="1383512"/>
            <a:chOff x="2127075" y="2077400"/>
            <a:chExt cx="384225" cy="427050"/>
          </a:xfrm>
        </p:grpSpPr>
        <p:sp>
          <p:nvSpPr>
            <p:cNvPr id="14" name="Google Shape;1496;p44">
              <a:extLst>
                <a:ext uri="{FF2B5EF4-FFF2-40B4-BE49-F238E27FC236}">
                  <a16:creationId xmlns:a16="http://schemas.microsoft.com/office/drawing/2014/main" id="{A2D8F61B-E49A-4540-A650-757EC5228095}"/>
                </a:ext>
              </a:extLst>
            </p:cNvPr>
            <p:cNvSpPr/>
            <p:nvPr/>
          </p:nvSpPr>
          <p:spPr>
            <a:xfrm>
              <a:off x="2127075" y="2077400"/>
              <a:ext cx="384225" cy="427050"/>
            </a:xfrm>
            <a:custGeom>
              <a:avLst/>
              <a:gdLst/>
              <a:ahLst/>
              <a:cxnLst/>
              <a:rect l="l" t="t" r="r" b="b"/>
              <a:pathLst>
                <a:path w="15369" h="17082" extrusionOk="0">
                  <a:moveTo>
                    <a:pt x="9520" y="1"/>
                  </a:moveTo>
                  <a:cubicBezTo>
                    <a:pt x="8673" y="1"/>
                    <a:pt x="7805" y="380"/>
                    <a:pt x="7445" y="1122"/>
                  </a:cubicBezTo>
                  <a:cubicBezTo>
                    <a:pt x="7412" y="1183"/>
                    <a:pt x="7391" y="1249"/>
                    <a:pt x="7384" y="1317"/>
                  </a:cubicBezTo>
                  <a:lnTo>
                    <a:pt x="7072" y="4555"/>
                  </a:lnTo>
                  <a:cubicBezTo>
                    <a:pt x="6854" y="4376"/>
                    <a:pt x="6658" y="4202"/>
                    <a:pt x="6487" y="4042"/>
                  </a:cubicBezTo>
                  <a:cubicBezTo>
                    <a:pt x="6891" y="3606"/>
                    <a:pt x="6524" y="3257"/>
                    <a:pt x="6168" y="2974"/>
                  </a:cubicBezTo>
                  <a:cubicBezTo>
                    <a:pt x="6038" y="2696"/>
                    <a:pt x="5916" y="2345"/>
                    <a:pt x="5552" y="2345"/>
                  </a:cubicBezTo>
                  <a:cubicBezTo>
                    <a:pt x="5543" y="2345"/>
                    <a:pt x="5533" y="2345"/>
                    <a:pt x="5524" y="2345"/>
                  </a:cubicBezTo>
                  <a:cubicBezTo>
                    <a:pt x="5512" y="2345"/>
                    <a:pt x="5501" y="2344"/>
                    <a:pt x="5489" y="2344"/>
                  </a:cubicBezTo>
                  <a:cubicBezTo>
                    <a:pt x="5123" y="2344"/>
                    <a:pt x="5006" y="2723"/>
                    <a:pt x="4859" y="2985"/>
                  </a:cubicBezTo>
                  <a:cubicBezTo>
                    <a:pt x="4403" y="3272"/>
                    <a:pt x="4051" y="3719"/>
                    <a:pt x="4606" y="4137"/>
                  </a:cubicBezTo>
                  <a:lnTo>
                    <a:pt x="1233" y="9678"/>
                  </a:lnTo>
                  <a:cubicBezTo>
                    <a:pt x="1182" y="9763"/>
                    <a:pt x="1158" y="9858"/>
                    <a:pt x="1161" y="9953"/>
                  </a:cubicBezTo>
                  <a:cubicBezTo>
                    <a:pt x="798" y="9963"/>
                    <a:pt x="702" y="10338"/>
                    <a:pt x="554" y="10588"/>
                  </a:cubicBezTo>
                  <a:cubicBezTo>
                    <a:pt x="338" y="10795"/>
                    <a:pt x="0" y="10892"/>
                    <a:pt x="24" y="11257"/>
                  </a:cubicBezTo>
                  <a:cubicBezTo>
                    <a:pt x="30" y="11805"/>
                    <a:pt x="519" y="11639"/>
                    <a:pt x="703" y="12174"/>
                  </a:cubicBezTo>
                  <a:cubicBezTo>
                    <a:pt x="784" y="12395"/>
                    <a:pt x="1001" y="12537"/>
                    <a:pt x="1228" y="12537"/>
                  </a:cubicBezTo>
                  <a:cubicBezTo>
                    <a:pt x="1275" y="12537"/>
                    <a:pt x="1324" y="12531"/>
                    <a:pt x="1371" y="12518"/>
                  </a:cubicBezTo>
                  <a:cubicBezTo>
                    <a:pt x="1513" y="12986"/>
                    <a:pt x="1791" y="13494"/>
                    <a:pt x="2291" y="13596"/>
                  </a:cubicBezTo>
                  <a:cubicBezTo>
                    <a:pt x="2035" y="14017"/>
                    <a:pt x="2631" y="14828"/>
                    <a:pt x="3164" y="14828"/>
                  </a:cubicBezTo>
                  <a:cubicBezTo>
                    <a:pt x="3234" y="14828"/>
                    <a:pt x="3304" y="14814"/>
                    <a:pt x="3370" y="14783"/>
                  </a:cubicBezTo>
                  <a:lnTo>
                    <a:pt x="3370" y="14783"/>
                  </a:lnTo>
                  <a:cubicBezTo>
                    <a:pt x="3337" y="15449"/>
                    <a:pt x="4095" y="16075"/>
                    <a:pt x="4743" y="16075"/>
                  </a:cubicBezTo>
                  <a:cubicBezTo>
                    <a:pt x="4770" y="16075"/>
                    <a:pt x="4798" y="16074"/>
                    <a:pt x="4825" y="16072"/>
                  </a:cubicBezTo>
                  <a:cubicBezTo>
                    <a:pt x="4887" y="16512"/>
                    <a:pt x="5490" y="16591"/>
                    <a:pt x="5840" y="16721"/>
                  </a:cubicBezTo>
                  <a:cubicBezTo>
                    <a:pt x="6020" y="16780"/>
                    <a:pt x="6203" y="16816"/>
                    <a:pt x="6380" y="16816"/>
                  </a:cubicBezTo>
                  <a:cubicBezTo>
                    <a:pt x="6634" y="16816"/>
                    <a:pt x="6874" y="16742"/>
                    <a:pt x="7072" y="16559"/>
                  </a:cubicBezTo>
                  <a:cubicBezTo>
                    <a:pt x="7116" y="16926"/>
                    <a:pt x="7438" y="17081"/>
                    <a:pt x="7796" y="17081"/>
                  </a:cubicBezTo>
                  <a:cubicBezTo>
                    <a:pt x="7819" y="17081"/>
                    <a:pt x="7842" y="17081"/>
                    <a:pt x="7865" y="17079"/>
                  </a:cubicBezTo>
                  <a:cubicBezTo>
                    <a:pt x="9059" y="17075"/>
                    <a:pt x="8509" y="16402"/>
                    <a:pt x="8962" y="15796"/>
                  </a:cubicBezTo>
                  <a:lnTo>
                    <a:pt x="8962" y="15796"/>
                  </a:lnTo>
                  <a:cubicBezTo>
                    <a:pt x="9091" y="15916"/>
                    <a:pt x="9228" y="15944"/>
                    <a:pt x="9316" y="15948"/>
                  </a:cubicBezTo>
                  <a:cubicBezTo>
                    <a:pt x="9427" y="16281"/>
                    <a:pt x="9537" y="16807"/>
                    <a:pt x="9977" y="16807"/>
                  </a:cubicBezTo>
                  <a:cubicBezTo>
                    <a:pt x="9988" y="16807"/>
                    <a:pt x="10000" y="16807"/>
                    <a:pt x="10012" y="16806"/>
                  </a:cubicBezTo>
                  <a:cubicBezTo>
                    <a:pt x="10317" y="16789"/>
                    <a:pt x="10944" y="16554"/>
                    <a:pt x="11042" y="16255"/>
                  </a:cubicBezTo>
                  <a:cubicBezTo>
                    <a:pt x="11105" y="16279"/>
                    <a:pt x="11170" y="16290"/>
                    <a:pt x="11237" y="16290"/>
                  </a:cubicBezTo>
                  <a:cubicBezTo>
                    <a:pt x="11581" y="16290"/>
                    <a:pt x="11948" y="15997"/>
                    <a:pt x="12165" y="15759"/>
                  </a:cubicBezTo>
                  <a:cubicBezTo>
                    <a:pt x="12168" y="15759"/>
                    <a:pt x="12171" y="15759"/>
                    <a:pt x="12173" y="15759"/>
                  </a:cubicBezTo>
                  <a:cubicBezTo>
                    <a:pt x="12526" y="15759"/>
                    <a:pt x="12855" y="15359"/>
                    <a:pt x="13025" y="15090"/>
                  </a:cubicBezTo>
                  <a:cubicBezTo>
                    <a:pt x="13357" y="14774"/>
                    <a:pt x="13894" y="14472"/>
                    <a:pt x="13952" y="14004"/>
                  </a:cubicBezTo>
                  <a:cubicBezTo>
                    <a:pt x="14266" y="13886"/>
                    <a:pt x="14567" y="13062"/>
                    <a:pt x="14746" y="12798"/>
                  </a:cubicBezTo>
                  <a:cubicBezTo>
                    <a:pt x="14843" y="12616"/>
                    <a:pt x="14856" y="12339"/>
                    <a:pt x="14603" y="12100"/>
                  </a:cubicBezTo>
                  <a:cubicBezTo>
                    <a:pt x="14710" y="11952"/>
                    <a:pt x="14752" y="11672"/>
                    <a:pt x="14963" y="11542"/>
                  </a:cubicBezTo>
                  <a:cubicBezTo>
                    <a:pt x="15369" y="11348"/>
                    <a:pt x="15362" y="10720"/>
                    <a:pt x="14953" y="10536"/>
                  </a:cubicBezTo>
                  <a:cubicBezTo>
                    <a:pt x="14632" y="10338"/>
                    <a:pt x="14649" y="9744"/>
                    <a:pt x="14183" y="9744"/>
                  </a:cubicBezTo>
                  <a:cubicBezTo>
                    <a:pt x="14168" y="9744"/>
                    <a:pt x="14152" y="9744"/>
                    <a:pt x="14136" y="9745"/>
                  </a:cubicBezTo>
                  <a:cubicBezTo>
                    <a:pt x="14125" y="9745"/>
                    <a:pt x="14114" y="9745"/>
                    <a:pt x="14104" y="9745"/>
                  </a:cubicBezTo>
                  <a:cubicBezTo>
                    <a:pt x="13581" y="9745"/>
                    <a:pt x="13629" y="10453"/>
                    <a:pt x="13186" y="10590"/>
                  </a:cubicBezTo>
                  <a:lnTo>
                    <a:pt x="14446" y="7526"/>
                  </a:lnTo>
                  <a:cubicBezTo>
                    <a:pt x="14656" y="6649"/>
                    <a:pt x="13701" y="6852"/>
                    <a:pt x="13067" y="6801"/>
                  </a:cubicBezTo>
                  <a:cubicBezTo>
                    <a:pt x="13238" y="6562"/>
                    <a:pt x="13563" y="6470"/>
                    <a:pt x="13535" y="6122"/>
                  </a:cubicBezTo>
                  <a:cubicBezTo>
                    <a:pt x="13556" y="5775"/>
                    <a:pt x="13237" y="5683"/>
                    <a:pt x="13048" y="5460"/>
                  </a:cubicBezTo>
                  <a:cubicBezTo>
                    <a:pt x="12918" y="5182"/>
                    <a:pt x="12795" y="4831"/>
                    <a:pt x="12431" y="4831"/>
                  </a:cubicBezTo>
                  <a:cubicBezTo>
                    <a:pt x="12421" y="4831"/>
                    <a:pt x="12412" y="4831"/>
                    <a:pt x="12402" y="4831"/>
                  </a:cubicBezTo>
                  <a:cubicBezTo>
                    <a:pt x="12391" y="4831"/>
                    <a:pt x="12380" y="4830"/>
                    <a:pt x="12369" y="4830"/>
                  </a:cubicBezTo>
                  <a:cubicBezTo>
                    <a:pt x="12003" y="4830"/>
                    <a:pt x="11885" y="5210"/>
                    <a:pt x="11738" y="5472"/>
                  </a:cubicBezTo>
                  <a:cubicBezTo>
                    <a:pt x="11311" y="5746"/>
                    <a:pt x="10943" y="6157"/>
                    <a:pt x="11439" y="6591"/>
                  </a:cubicBezTo>
                  <a:cubicBezTo>
                    <a:pt x="11273" y="6560"/>
                    <a:pt x="11102" y="6524"/>
                    <a:pt x="10927" y="6482"/>
                  </a:cubicBezTo>
                  <a:cubicBezTo>
                    <a:pt x="11097" y="4949"/>
                    <a:pt x="11400" y="2941"/>
                    <a:pt x="11534" y="1406"/>
                  </a:cubicBezTo>
                  <a:cubicBezTo>
                    <a:pt x="11360" y="462"/>
                    <a:pt x="10453" y="1"/>
                    <a:pt x="9520" y="1"/>
                  </a:cubicBezTo>
                  <a:close/>
                </a:path>
              </a:pathLst>
            </a:custGeom>
            <a:solidFill>
              <a:srgbClr val="FFFFFF"/>
            </a:solidFill>
            <a:ln>
              <a:noFill/>
            </a:ln>
            <a:effectLst>
              <a:outerShdw blurRad="28575" dist="47625" dir="6840000" algn="bl" rotWithShape="0">
                <a:srgbClr val="000000">
                  <a:alpha val="1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497;p44">
              <a:extLst>
                <a:ext uri="{FF2B5EF4-FFF2-40B4-BE49-F238E27FC236}">
                  <a16:creationId xmlns:a16="http://schemas.microsoft.com/office/drawing/2014/main" id="{B74805A2-1894-44ED-80C9-95E538A62DAC}"/>
                </a:ext>
              </a:extLst>
            </p:cNvPr>
            <p:cNvSpPr/>
            <p:nvPr/>
          </p:nvSpPr>
          <p:spPr>
            <a:xfrm>
              <a:off x="2167125" y="2168400"/>
              <a:ext cx="307700" cy="255675"/>
            </a:xfrm>
            <a:custGeom>
              <a:avLst/>
              <a:gdLst/>
              <a:ahLst/>
              <a:cxnLst/>
              <a:rect l="l" t="t" r="r" b="b"/>
              <a:pathLst>
                <a:path w="12308" h="10227" extrusionOk="0">
                  <a:moveTo>
                    <a:pt x="3786" y="0"/>
                  </a:moveTo>
                  <a:lnTo>
                    <a:pt x="0" y="6216"/>
                  </a:lnTo>
                  <a:cubicBezTo>
                    <a:pt x="0" y="6216"/>
                    <a:pt x="1935" y="8413"/>
                    <a:pt x="4512" y="9632"/>
                  </a:cubicBezTo>
                  <a:cubicBezTo>
                    <a:pt x="5456" y="10078"/>
                    <a:pt x="6368" y="10226"/>
                    <a:pt x="7162" y="10226"/>
                  </a:cubicBezTo>
                  <a:cubicBezTo>
                    <a:pt x="8718" y="10226"/>
                    <a:pt x="9819" y="9658"/>
                    <a:pt x="9819" y="9658"/>
                  </a:cubicBezTo>
                  <a:lnTo>
                    <a:pt x="12308" y="3605"/>
                  </a:lnTo>
                  <a:lnTo>
                    <a:pt x="12308" y="3605"/>
                  </a:lnTo>
                  <a:cubicBezTo>
                    <a:pt x="12307" y="3605"/>
                    <a:pt x="12233" y="3608"/>
                    <a:pt x="12098" y="3608"/>
                  </a:cubicBezTo>
                  <a:cubicBezTo>
                    <a:pt x="11519" y="3608"/>
                    <a:pt x="9816" y="3548"/>
                    <a:pt x="7957" y="2915"/>
                  </a:cubicBezTo>
                  <a:cubicBezTo>
                    <a:pt x="5664" y="2134"/>
                    <a:pt x="3786" y="0"/>
                    <a:pt x="3786" y="0"/>
                  </a:cubicBezTo>
                  <a:close/>
                </a:path>
              </a:pathLst>
            </a:custGeom>
            <a:solidFill>
              <a:srgbClr val="FFDF6B">
                <a:alpha val="41070"/>
              </a:srgbClr>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498;p44">
              <a:extLst>
                <a:ext uri="{FF2B5EF4-FFF2-40B4-BE49-F238E27FC236}">
                  <a16:creationId xmlns:a16="http://schemas.microsoft.com/office/drawing/2014/main" id="{715E6218-C93C-4C89-B5F2-919DA22E921A}"/>
                </a:ext>
              </a:extLst>
            </p:cNvPr>
            <p:cNvSpPr/>
            <p:nvPr/>
          </p:nvSpPr>
          <p:spPr>
            <a:xfrm>
              <a:off x="2299475" y="2087475"/>
              <a:ext cx="101725" cy="292675"/>
            </a:xfrm>
            <a:custGeom>
              <a:avLst/>
              <a:gdLst/>
              <a:ahLst/>
              <a:cxnLst/>
              <a:rect l="l" t="t" r="r" b="b"/>
              <a:pathLst>
                <a:path w="4069" h="11707" extrusionOk="0">
                  <a:moveTo>
                    <a:pt x="2510" y="0"/>
                  </a:moveTo>
                  <a:cubicBezTo>
                    <a:pt x="2364" y="0"/>
                    <a:pt x="2229" y="17"/>
                    <a:pt x="2105" y="43"/>
                  </a:cubicBezTo>
                  <a:cubicBezTo>
                    <a:pt x="1292" y="217"/>
                    <a:pt x="927" y="881"/>
                    <a:pt x="927" y="881"/>
                  </a:cubicBezTo>
                  <a:lnTo>
                    <a:pt x="816" y="2040"/>
                  </a:lnTo>
                  <a:lnTo>
                    <a:pt x="800" y="2206"/>
                  </a:lnTo>
                  <a:lnTo>
                    <a:pt x="739" y="2829"/>
                  </a:lnTo>
                  <a:lnTo>
                    <a:pt x="563" y="4665"/>
                  </a:lnTo>
                  <a:lnTo>
                    <a:pt x="485" y="5483"/>
                  </a:lnTo>
                  <a:lnTo>
                    <a:pt x="485" y="5485"/>
                  </a:lnTo>
                  <a:lnTo>
                    <a:pt x="16" y="10364"/>
                  </a:lnTo>
                  <a:lnTo>
                    <a:pt x="0" y="10523"/>
                  </a:lnTo>
                  <a:lnTo>
                    <a:pt x="585" y="11408"/>
                  </a:lnTo>
                  <a:lnTo>
                    <a:pt x="1337" y="11706"/>
                  </a:lnTo>
                  <a:lnTo>
                    <a:pt x="1348" y="11704"/>
                  </a:lnTo>
                  <a:lnTo>
                    <a:pt x="1985" y="11549"/>
                  </a:lnTo>
                  <a:lnTo>
                    <a:pt x="2868" y="10579"/>
                  </a:lnTo>
                  <a:lnTo>
                    <a:pt x="2886" y="10559"/>
                  </a:lnTo>
                  <a:lnTo>
                    <a:pt x="3488" y="5687"/>
                  </a:lnTo>
                  <a:lnTo>
                    <a:pt x="3489" y="5687"/>
                  </a:lnTo>
                  <a:lnTo>
                    <a:pt x="3605" y="4741"/>
                  </a:lnTo>
                  <a:lnTo>
                    <a:pt x="3851" y="2753"/>
                  </a:lnTo>
                  <a:lnTo>
                    <a:pt x="3883" y="2504"/>
                  </a:lnTo>
                  <a:lnTo>
                    <a:pt x="3936" y="2067"/>
                  </a:lnTo>
                  <a:lnTo>
                    <a:pt x="4069" y="995"/>
                  </a:lnTo>
                  <a:cubicBezTo>
                    <a:pt x="4069" y="995"/>
                    <a:pt x="3933" y="126"/>
                    <a:pt x="2701" y="10"/>
                  </a:cubicBezTo>
                  <a:cubicBezTo>
                    <a:pt x="2635" y="3"/>
                    <a:pt x="2572" y="0"/>
                    <a:pt x="2510" y="0"/>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499;p44">
              <a:extLst>
                <a:ext uri="{FF2B5EF4-FFF2-40B4-BE49-F238E27FC236}">
                  <a16:creationId xmlns:a16="http://schemas.microsoft.com/office/drawing/2014/main" id="{C9A0D4E9-D544-4088-9D50-8C50F844C952}"/>
                </a:ext>
              </a:extLst>
            </p:cNvPr>
            <p:cNvSpPr/>
            <p:nvPr/>
          </p:nvSpPr>
          <p:spPr>
            <a:xfrm>
              <a:off x="2320000" y="2143000"/>
              <a:ext cx="23200" cy="211525"/>
            </a:xfrm>
            <a:custGeom>
              <a:avLst/>
              <a:gdLst/>
              <a:ahLst/>
              <a:cxnLst/>
              <a:rect l="l" t="t" r="r" b="b"/>
              <a:pathLst>
                <a:path w="928" h="8461" extrusionOk="0">
                  <a:moveTo>
                    <a:pt x="865" y="0"/>
                  </a:moveTo>
                  <a:lnTo>
                    <a:pt x="0" y="8454"/>
                  </a:lnTo>
                  <a:lnTo>
                    <a:pt x="63" y="8461"/>
                  </a:lnTo>
                  <a:lnTo>
                    <a:pt x="928" y="6"/>
                  </a:lnTo>
                  <a:lnTo>
                    <a:pt x="8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00;p44">
              <a:extLst>
                <a:ext uri="{FF2B5EF4-FFF2-40B4-BE49-F238E27FC236}">
                  <a16:creationId xmlns:a16="http://schemas.microsoft.com/office/drawing/2014/main" id="{AA8A1215-8920-417B-8C87-1EE2C8776F8E}"/>
                </a:ext>
              </a:extLst>
            </p:cNvPr>
            <p:cNvSpPr/>
            <p:nvPr/>
          </p:nvSpPr>
          <p:spPr>
            <a:xfrm>
              <a:off x="2348700" y="2146400"/>
              <a:ext cx="25950" cy="212975"/>
            </a:xfrm>
            <a:custGeom>
              <a:avLst/>
              <a:gdLst/>
              <a:ahLst/>
              <a:cxnLst/>
              <a:rect l="l" t="t" r="r" b="b"/>
              <a:pathLst>
                <a:path w="1038" h="8519" extrusionOk="0">
                  <a:moveTo>
                    <a:pt x="974" y="1"/>
                  </a:moveTo>
                  <a:lnTo>
                    <a:pt x="1" y="8511"/>
                  </a:lnTo>
                  <a:lnTo>
                    <a:pt x="64" y="8518"/>
                  </a:lnTo>
                  <a:lnTo>
                    <a:pt x="1037" y="8"/>
                  </a:lnTo>
                  <a:lnTo>
                    <a:pt x="9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01;p44">
              <a:extLst>
                <a:ext uri="{FF2B5EF4-FFF2-40B4-BE49-F238E27FC236}">
                  <a16:creationId xmlns:a16="http://schemas.microsoft.com/office/drawing/2014/main" id="{9A728ADA-D91C-4504-B857-B9E570D09EF7}"/>
                </a:ext>
              </a:extLst>
            </p:cNvPr>
            <p:cNvSpPr/>
            <p:nvPr/>
          </p:nvSpPr>
          <p:spPr>
            <a:xfrm>
              <a:off x="2299500" y="2339900"/>
              <a:ext cx="71725" cy="44150"/>
            </a:xfrm>
            <a:custGeom>
              <a:avLst/>
              <a:gdLst/>
              <a:ahLst/>
              <a:cxnLst/>
              <a:rect l="l" t="t" r="r" b="b"/>
              <a:pathLst>
                <a:path w="2869" h="1766" extrusionOk="0">
                  <a:moveTo>
                    <a:pt x="1441" y="1"/>
                  </a:moveTo>
                  <a:cubicBezTo>
                    <a:pt x="1400" y="1"/>
                    <a:pt x="1359" y="6"/>
                    <a:pt x="1320" y="17"/>
                  </a:cubicBezTo>
                  <a:cubicBezTo>
                    <a:pt x="1086" y="80"/>
                    <a:pt x="939" y="314"/>
                    <a:pt x="863" y="543"/>
                  </a:cubicBezTo>
                  <a:cubicBezTo>
                    <a:pt x="862" y="541"/>
                    <a:pt x="860" y="536"/>
                    <a:pt x="859" y="532"/>
                  </a:cubicBezTo>
                  <a:cubicBezTo>
                    <a:pt x="790" y="284"/>
                    <a:pt x="584" y="174"/>
                    <a:pt x="365" y="174"/>
                  </a:cubicBezTo>
                  <a:cubicBezTo>
                    <a:pt x="246" y="174"/>
                    <a:pt x="124" y="206"/>
                    <a:pt x="16" y="267"/>
                  </a:cubicBezTo>
                  <a:lnTo>
                    <a:pt x="1" y="426"/>
                  </a:lnTo>
                  <a:lnTo>
                    <a:pt x="585" y="1311"/>
                  </a:lnTo>
                  <a:lnTo>
                    <a:pt x="1279" y="1765"/>
                  </a:lnTo>
                  <a:lnTo>
                    <a:pt x="1339" y="1739"/>
                  </a:lnTo>
                  <a:lnTo>
                    <a:pt x="1985" y="1452"/>
                  </a:lnTo>
                  <a:lnTo>
                    <a:pt x="2868" y="482"/>
                  </a:lnTo>
                  <a:cubicBezTo>
                    <a:pt x="2790" y="432"/>
                    <a:pt x="2699" y="404"/>
                    <a:pt x="2605" y="399"/>
                  </a:cubicBezTo>
                  <a:cubicBezTo>
                    <a:pt x="2591" y="397"/>
                    <a:pt x="2576" y="397"/>
                    <a:pt x="2562" y="397"/>
                  </a:cubicBezTo>
                  <a:cubicBezTo>
                    <a:pt x="2335" y="397"/>
                    <a:pt x="2113" y="533"/>
                    <a:pt x="2011" y="735"/>
                  </a:cubicBezTo>
                  <a:cubicBezTo>
                    <a:pt x="2014" y="711"/>
                    <a:pt x="2015" y="688"/>
                    <a:pt x="2015" y="664"/>
                  </a:cubicBezTo>
                  <a:lnTo>
                    <a:pt x="2015" y="663"/>
                  </a:lnTo>
                  <a:cubicBezTo>
                    <a:pt x="2015" y="490"/>
                    <a:pt x="1962" y="316"/>
                    <a:pt x="1847" y="189"/>
                  </a:cubicBezTo>
                  <a:cubicBezTo>
                    <a:pt x="1747" y="78"/>
                    <a:pt x="1601" y="5"/>
                    <a:pt x="1452" y="1"/>
                  </a:cubicBezTo>
                  <a:cubicBezTo>
                    <a:pt x="1449" y="1"/>
                    <a:pt x="1445" y="1"/>
                    <a:pt x="1441"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02;p44">
              <a:extLst>
                <a:ext uri="{FF2B5EF4-FFF2-40B4-BE49-F238E27FC236}">
                  <a16:creationId xmlns:a16="http://schemas.microsoft.com/office/drawing/2014/main" id="{EA78C133-FA34-4FF1-A18D-7EE211CE96AF}"/>
                </a:ext>
              </a:extLst>
            </p:cNvPr>
            <p:cNvSpPr/>
            <p:nvPr/>
          </p:nvSpPr>
          <p:spPr>
            <a:xfrm>
              <a:off x="2314125" y="2366650"/>
              <a:ext cx="35000" cy="30325"/>
            </a:xfrm>
            <a:custGeom>
              <a:avLst/>
              <a:gdLst/>
              <a:ahLst/>
              <a:cxnLst/>
              <a:rect l="l" t="t" r="r" b="b"/>
              <a:pathLst>
                <a:path w="1400" h="1213" extrusionOk="0">
                  <a:moveTo>
                    <a:pt x="586" y="0"/>
                  </a:moveTo>
                  <a:cubicBezTo>
                    <a:pt x="365" y="0"/>
                    <a:pt x="152" y="75"/>
                    <a:pt x="0" y="241"/>
                  </a:cubicBezTo>
                  <a:lnTo>
                    <a:pt x="643" y="1213"/>
                  </a:lnTo>
                  <a:lnTo>
                    <a:pt x="725" y="1123"/>
                  </a:lnTo>
                  <a:lnTo>
                    <a:pt x="1400" y="382"/>
                  </a:lnTo>
                  <a:cubicBezTo>
                    <a:pt x="1248" y="197"/>
                    <a:pt x="1027" y="71"/>
                    <a:pt x="796" y="22"/>
                  </a:cubicBezTo>
                  <a:cubicBezTo>
                    <a:pt x="726" y="8"/>
                    <a:pt x="656" y="0"/>
                    <a:pt x="5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03;p44">
              <a:extLst>
                <a:ext uri="{FF2B5EF4-FFF2-40B4-BE49-F238E27FC236}">
                  <a16:creationId xmlns:a16="http://schemas.microsoft.com/office/drawing/2014/main" id="{1D3F0135-FA98-4346-87CC-321CBA254AF9}"/>
                </a:ext>
              </a:extLst>
            </p:cNvPr>
            <p:cNvSpPr/>
            <p:nvPr/>
          </p:nvSpPr>
          <p:spPr>
            <a:xfrm>
              <a:off x="2319475" y="2087425"/>
              <a:ext cx="81725" cy="62675"/>
            </a:xfrm>
            <a:custGeom>
              <a:avLst/>
              <a:gdLst/>
              <a:ahLst/>
              <a:cxnLst/>
              <a:rect l="l" t="t" r="r" b="b"/>
              <a:pathLst>
                <a:path w="3269" h="2507" extrusionOk="0">
                  <a:moveTo>
                    <a:pt x="1706" y="0"/>
                  </a:moveTo>
                  <a:cubicBezTo>
                    <a:pt x="1561" y="0"/>
                    <a:pt x="1428" y="16"/>
                    <a:pt x="1305" y="42"/>
                  </a:cubicBezTo>
                  <a:cubicBezTo>
                    <a:pt x="492" y="216"/>
                    <a:pt x="127" y="880"/>
                    <a:pt x="127" y="880"/>
                  </a:cubicBezTo>
                  <a:lnTo>
                    <a:pt x="16" y="2040"/>
                  </a:lnTo>
                  <a:lnTo>
                    <a:pt x="0" y="2206"/>
                  </a:lnTo>
                  <a:cubicBezTo>
                    <a:pt x="349" y="2202"/>
                    <a:pt x="711" y="2082"/>
                    <a:pt x="1065" y="2077"/>
                  </a:cubicBezTo>
                  <a:cubicBezTo>
                    <a:pt x="1100" y="2077"/>
                    <a:pt x="1136" y="2077"/>
                    <a:pt x="1173" y="2078"/>
                  </a:cubicBezTo>
                  <a:cubicBezTo>
                    <a:pt x="1544" y="2082"/>
                    <a:pt x="1916" y="2130"/>
                    <a:pt x="2276" y="2220"/>
                  </a:cubicBezTo>
                  <a:cubicBezTo>
                    <a:pt x="2553" y="2290"/>
                    <a:pt x="2823" y="2385"/>
                    <a:pt x="3083" y="2506"/>
                  </a:cubicBezTo>
                  <a:lnTo>
                    <a:pt x="3136" y="2069"/>
                  </a:lnTo>
                  <a:lnTo>
                    <a:pt x="3269" y="997"/>
                  </a:lnTo>
                  <a:cubicBezTo>
                    <a:pt x="3269" y="997"/>
                    <a:pt x="3133" y="128"/>
                    <a:pt x="1901" y="9"/>
                  </a:cubicBezTo>
                  <a:cubicBezTo>
                    <a:pt x="1834" y="3"/>
                    <a:pt x="1769" y="0"/>
                    <a:pt x="1706" y="0"/>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04;p44">
              <a:extLst>
                <a:ext uri="{FF2B5EF4-FFF2-40B4-BE49-F238E27FC236}">
                  <a16:creationId xmlns:a16="http://schemas.microsoft.com/office/drawing/2014/main" id="{9C03A632-F812-4999-BDA3-2D1CB7D3351F}"/>
                </a:ext>
              </a:extLst>
            </p:cNvPr>
            <p:cNvSpPr/>
            <p:nvPr/>
          </p:nvSpPr>
          <p:spPr>
            <a:xfrm>
              <a:off x="2317975" y="2133575"/>
              <a:ext cx="79925" cy="24600"/>
            </a:xfrm>
            <a:custGeom>
              <a:avLst/>
              <a:gdLst/>
              <a:ahLst/>
              <a:cxnLst/>
              <a:rect l="l" t="t" r="r" b="b"/>
              <a:pathLst>
                <a:path w="3197" h="984" extrusionOk="0">
                  <a:moveTo>
                    <a:pt x="1500" y="1"/>
                  </a:moveTo>
                  <a:cubicBezTo>
                    <a:pt x="1414" y="1"/>
                    <a:pt x="1329" y="3"/>
                    <a:pt x="1247" y="8"/>
                  </a:cubicBezTo>
                  <a:cubicBezTo>
                    <a:pt x="778" y="31"/>
                    <a:pt x="374" y="114"/>
                    <a:pt x="77" y="194"/>
                  </a:cubicBezTo>
                  <a:lnTo>
                    <a:pt x="61" y="360"/>
                  </a:lnTo>
                  <a:lnTo>
                    <a:pt x="0" y="983"/>
                  </a:lnTo>
                  <a:cubicBezTo>
                    <a:pt x="240" y="908"/>
                    <a:pt x="577" y="818"/>
                    <a:pt x="940" y="761"/>
                  </a:cubicBezTo>
                  <a:cubicBezTo>
                    <a:pt x="1025" y="746"/>
                    <a:pt x="1113" y="736"/>
                    <a:pt x="1202" y="726"/>
                  </a:cubicBezTo>
                  <a:cubicBezTo>
                    <a:pt x="1296" y="718"/>
                    <a:pt x="1393" y="711"/>
                    <a:pt x="1489" y="708"/>
                  </a:cubicBezTo>
                  <a:cubicBezTo>
                    <a:pt x="1523" y="708"/>
                    <a:pt x="1557" y="707"/>
                    <a:pt x="1591" y="707"/>
                  </a:cubicBezTo>
                  <a:cubicBezTo>
                    <a:pt x="1798" y="707"/>
                    <a:pt x="2009" y="723"/>
                    <a:pt x="2211" y="746"/>
                  </a:cubicBezTo>
                  <a:cubicBezTo>
                    <a:pt x="2559" y="788"/>
                    <a:pt x="2882" y="856"/>
                    <a:pt x="3111" y="909"/>
                  </a:cubicBezTo>
                  <a:lnTo>
                    <a:pt x="3143" y="660"/>
                  </a:lnTo>
                  <a:lnTo>
                    <a:pt x="3196" y="223"/>
                  </a:lnTo>
                  <a:cubicBezTo>
                    <a:pt x="2885" y="134"/>
                    <a:pt x="2360" y="19"/>
                    <a:pt x="1639" y="2"/>
                  </a:cubicBezTo>
                  <a:cubicBezTo>
                    <a:pt x="1592" y="1"/>
                    <a:pt x="1546" y="1"/>
                    <a:pt x="15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05;p44">
              <a:extLst>
                <a:ext uri="{FF2B5EF4-FFF2-40B4-BE49-F238E27FC236}">
                  <a16:creationId xmlns:a16="http://schemas.microsoft.com/office/drawing/2014/main" id="{7A3B96AC-0987-45E6-A3E2-0D9721918B21}"/>
                </a:ext>
              </a:extLst>
            </p:cNvPr>
            <p:cNvSpPr/>
            <p:nvPr/>
          </p:nvSpPr>
          <p:spPr>
            <a:xfrm>
              <a:off x="2311600" y="2202475"/>
              <a:ext cx="20125" cy="25025"/>
            </a:xfrm>
            <a:custGeom>
              <a:avLst/>
              <a:gdLst/>
              <a:ahLst/>
              <a:cxnLst/>
              <a:rect l="l" t="t" r="r" b="b"/>
              <a:pathLst>
                <a:path w="805" h="1001" extrusionOk="0">
                  <a:moveTo>
                    <a:pt x="320" y="1"/>
                  </a:moveTo>
                  <a:cubicBezTo>
                    <a:pt x="232" y="1"/>
                    <a:pt x="149" y="24"/>
                    <a:pt x="78" y="64"/>
                  </a:cubicBezTo>
                  <a:lnTo>
                    <a:pt x="0" y="882"/>
                  </a:lnTo>
                  <a:lnTo>
                    <a:pt x="0" y="883"/>
                  </a:lnTo>
                  <a:cubicBezTo>
                    <a:pt x="80" y="953"/>
                    <a:pt x="184" y="997"/>
                    <a:pt x="296" y="1000"/>
                  </a:cubicBezTo>
                  <a:cubicBezTo>
                    <a:pt x="302" y="1000"/>
                    <a:pt x="307" y="1001"/>
                    <a:pt x="313" y="1001"/>
                  </a:cubicBezTo>
                  <a:cubicBezTo>
                    <a:pt x="574" y="1001"/>
                    <a:pt x="790" y="788"/>
                    <a:pt x="799" y="518"/>
                  </a:cubicBezTo>
                  <a:cubicBezTo>
                    <a:pt x="804" y="397"/>
                    <a:pt x="765" y="284"/>
                    <a:pt x="700" y="194"/>
                  </a:cubicBezTo>
                  <a:cubicBezTo>
                    <a:pt x="699" y="194"/>
                    <a:pt x="699" y="193"/>
                    <a:pt x="699" y="193"/>
                  </a:cubicBezTo>
                  <a:cubicBezTo>
                    <a:pt x="631" y="103"/>
                    <a:pt x="533" y="37"/>
                    <a:pt x="420" y="11"/>
                  </a:cubicBezTo>
                  <a:lnTo>
                    <a:pt x="418" y="11"/>
                  </a:lnTo>
                  <a:cubicBezTo>
                    <a:pt x="391" y="5"/>
                    <a:pt x="362" y="3"/>
                    <a:pt x="332" y="1"/>
                  </a:cubicBezTo>
                  <a:cubicBezTo>
                    <a:pt x="328" y="1"/>
                    <a:pt x="324"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06;p44">
              <a:extLst>
                <a:ext uri="{FF2B5EF4-FFF2-40B4-BE49-F238E27FC236}">
                  <a16:creationId xmlns:a16="http://schemas.microsoft.com/office/drawing/2014/main" id="{EFABA957-02FC-4DD2-B713-182276D9E58E}"/>
                </a:ext>
              </a:extLst>
            </p:cNvPr>
            <p:cNvSpPr/>
            <p:nvPr/>
          </p:nvSpPr>
          <p:spPr>
            <a:xfrm>
              <a:off x="2372125" y="2204825"/>
              <a:ext cx="17500" cy="25025"/>
            </a:xfrm>
            <a:custGeom>
              <a:avLst/>
              <a:gdLst/>
              <a:ahLst/>
              <a:cxnLst/>
              <a:rect l="l" t="t" r="r" b="b"/>
              <a:pathLst>
                <a:path w="700" h="1001" extrusionOk="0">
                  <a:moveTo>
                    <a:pt x="493" y="0"/>
                  </a:moveTo>
                  <a:cubicBezTo>
                    <a:pt x="474" y="0"/>
                    <a:pt x="456" y="1"/>
                    <a:pt x="437" y="5"/>
                  </a:cubicBezTo>
                  <a:cubicBezTo>
                    <a:pt x="319" y="19"/>
                    <a:pt x="212" y="76"/>
                    <a:pt x="136" y="164"/>
                  </a:cubicBezTo>
                  <a:cubicBezTo>
                    <a:pt x="62" y="248"/>
                    <a:pt x="15" y="359"/>
                    <a:pt x="10" y="483"/>
                  </a:cubicBezTo>
                  <a:cubicBezTo>
                    <a:pt x="0" y="759"/>
                    <a:pt x="209" y="990"/>
                    <a:pt x="477" y="1000"/>
                  </a:cubicBezTo>
                  <a:cubicBezTo>
                    <a:pt x="482" y="1000"/>
                    <a:pt x="488" y="1000"/>
                    <a:pt x="494" y="1000"/>
                  </a:cubicBezTo>
                  <a:cubicBezTo>
                    <a:pt x="523" y="1000"/>
                    <a:pt x="554" y="998"/>
                    <a:pt x="583" y="993"/>
                  </a:cubicBezTo>
                  <a:lnTo>
                    <a:pt x="584" y="993"/>
                  </a:lnTo>
                  <a:lnTo>
                    <a:pt x="700" y="47"/>
                  </a:lnTo>
                  <a:cubicBezTo>
                    <a:pt x="642" y="19"/>
                    <a:pt x="579" y="1"/>
                    <a:pt x="512" y="0"/>
                  </a:cubicBezTo>
                  <a:cubicBezTo>
                    <a:pt x="505" y="0"/>
                    <a:pt x="499" y="0"/>
                    <a:pt x="4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07;p44">
              <a:extLst>
                <a:ext uri="{FF2B5EF4-FFF2-40B4-BE49-F238E27FC236}">
                  <a16:creationId xmlns:a16="http://schemas.microsoft.com/office/drawing/2014/main" id="{64858D3E-E6B2-4CD1-BBA3-D968CB7B8631}"/>
                </a:ext>
              </a:extLst>
            </p:cNvPr>
            <p:cNvSpPr/>
            <p:nvPr/>
          </p:nvSpPr>
          <p:spPr>
            <a:xfrm>
              <a:off x="2321875" y="2196350"/>
              <a:ext cx="11175" cy="11275"/>
            </a:xfrm>
            <a:custGeom>
              <a:avLst/>
              <a:gdLst/>
              <a:ahLst/>
              <a:cxnLst/>
              <a:rect l="l" t="t" r="r" b="b"/>
              <a:pathLst>
                <a:path w="447" h="451" extrusionOk="0">
                  <a:moveTo>
                    <a:pt x="225" y="1"/>
                  </a:moveTo>
                  <a:cubicBezTo>
                    <a:pt x="107" y="1"/>
                    <a:pt x="10" y="96"/>
                    <a:pt x="6" y="217"/>
                  </a:cubicBezTo>
                  <a:cubicBezTo>
                    <a:pt x="1" y="343"/>
                    <a:pt x="95" y="446"/>
                    <a:pt x="215" y="450"/>
                  </a:cubicBezTo>
                  <a:cubicBezTo>
                    <a:pt x="218" y="450"/>
                    <a:pt x="220" y="450"/>
                    <a:pt x="223" y="450"/>
                  </a:cubicBezTo>
                  <a:cubicBezTo>
                    <a:pt x="341" y="450"/>
                    <a:pt x="438" y="354"/>
                    <a:pt x="442" y="233"/>
                  </a:cubicBezTo>
                  <a:cubicBezTo>
                    <a:pt x="447" y="109"/>
                    <a:pt x="352" y="6"/>
                    <a:pt x="232" y="1"/>
                  </a:cubicBezTo>
                  <a:cubicBezTo>
                    <a:pt x="230" y="1"/>
                    <a:pt x="227" y="1"/>
                    <a:pt x="2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08;p44">
              <a:extLst>
                <a:ext uri="{FF2B5EF4-FFF2-40B4-BE49-F238E27FC236}">
                  <a16:creationId xmlns:a16="http://schemas.microsoft.com/office/drawing/2014/main" id="{261565E9-B890-4B76-8E79-5BFE936B220F}"/>
                </a:ext>
              </a:extLst>
            </p:cNvPr>
            <p:cNvSpPr/>
            <p:nvPr/>
          </p:nvSpPr>
          <p:spPr>
            <a:xfrm>
              <a:off x="2372150" y="2198150"/>
              <a:ext cx="11150" cy="11275"/>
            </a:xfrm>
            <a:custGeom>
              <a:avLst/>
              <a:gdLst/>
              <a:ahLst/>
              <a:cxnLst/>
              <a:rect l="l" t="t" r="r" b="b"/>
              <a:pathLst>
                <a:path w="446" h="451" extrusionOk="0">
                  <a:moveTo>
                    <a:pt x="226" y="0"/>
                  </a:moveTo>
                  <a:cubicBezTo>
                    <a:pt x="108" y="0"/>
                    <a:pt x="10" y="96"/>
                    <a:pt x="6" y="218"/>
                  </a:cubicBezTo>
                  <a:cubicBezTo>
                    <a:pt x="0" y="342"/>
                    <a:pt x="95" y="446"/>
                    <a:pt x="215" y="451"/>
                  </a:cubicBezTo>
                  <a:cubicBezTo>
                    <a:pt x="217" y="451"/>
                    <a:pt x="220" y="451"/>
                    <a:pt x="222" y="451"/>
                  </a:cubicBezTo>
                  <a:cubicBezTo>
                    <a:pt x="340" y="451"/>
                    <a:pt x="437" y="354"/>
                    <a:pt x="441" y="234"/>
                  </a:cubicBezTo>
                  <a:cubicBezTo>
                    <a:pt x="445" y="110"/>
                    <a:pt x="352" y="5"/>
                    <a:pt x="232" y="0"/>
                  </a:cubicBezTo>
                  <a:cubicBezTo>
                    <a:pt x="230" y="0"/>
                    <a:pt x="228" y="0"/>
                    <a:pt x="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09;p44">
              <a:extLst>
                <a:ext uri="{FF2B5EF4-FFF2-40B4-BE49-F238E27FC236}">
                  <a16:creationId xmlns:a16="http://schemas.microsoft.com/office/drawing/2014/main" id="{5ED558C0-84C0-4889-88A1-4B6B731A97A2}"/>
                </a:ext>
              </a:extLst>
            </p:cNvPr>
            <p:cNvSpPr/>
            <p:nvPr/>
          </p:nvSpPr>
          <p:spPr>
            <a:xfrm>
              <a:off x="2344400" y="2201875"/>
              <a:ext cx="16825" cy="15050"/>
            </a:xfrm>
            <a:custGeom>
              <a:avLst/>
              <a:gdLst/>
              <a:ahLst/>
              <a:cxnLst/>
              <a:rect l="l" t="t" r="r" b="b"/>
              <a:pathLst>
                <a:path w="673" h="602" extrusionOk="0">
                  <a:moveTo>
                    <a:pt x="40" y="1"/>
                  </a:moveTo>
                  <a:cubicBezTo>
                    <a:pt x="19" y="1"/>
                    <a:pt x="2" y="16"/>
                    <a:pt x="2" y="37"/>
                  </a:cubicBezTo>
                  <a:cubicBezTo>
                    <a:pt x="2" y="60"/>
                    <a:pt x="0" y="582"/>
                    <a:pt x="323" y="601"/>
                  </a:cubicBezTo>
                  <a:lnTo>
                    <a:pt x="339" y="601"/>
                  </a:lnTo>
                  <a:cubicBezTo>
                    <a:pt x="400" y="601"/>
                    <a:pt x="456" y="579"/>
                    <a:pt x="502" y="538"/>
                  </a:cubicBezTo>
                  <a:cubicBezTo>
                    <a:pt x="658" y="396"/>
                    <a:pt x="673" y="62"/>
                    <a:pt x="673" y="48"/>
                  </a:cubicBezTo>
                  <a:cubicBezTo>
                    <a:pt x="673" y="27"/>
                    <a:pt x="657" y="9"/>
                    <a:pt x="636" y="8"/>
                  </a:cubicBezTo>
                  <a:cubicBezTo>
                    <a:pt x="615" y="8"/>
                    <a:pt x="598" y="24"/>
                    <a:pt x="597" y="45"/>
                  </a:cubicBezTo>
                  <a:cubicBezTo>
                    <a:pt x="597" y="48"/>
                    <a:pt x="583" y="360"/>
                    <a:pt x="451" y="481"/>
                  </a:cubicBezTo>
                  <a:cubicBezTo>
                    <a:pt x="417" y="512"/>
                    <a:pt x="379" y="527"/>
                    <a:pt x="335" y="527"/>
                  </a:cubicBezTo>
                  <a:cubicBezTo>
                    <a:pt x="332" y="527"/>
                    <a:pt x="329" y="527"/>
                    <a:pt x="327" y="527"/>
                  </a:cubicBezTo>
                  <a:cubicBezTo>
                    <a:pt x="76" y="512"/>
                    <a:pt x="77" y="44"/>
                    <a:pt x="77" y="38"/>
                  </a:cubicBezTo>
                  <a:cubicBezTo>
                    <a:pt x="78" y="17"/>
                    <a:pt x="61" y="1"/>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10;p44">
              <a:extLst>
                <a:ext uri="{FF2B5EF4-FFF2-40B4-BE49-F238E27FC236}">
                  <a16:creationId xmlns:a16="http://schemas.microsoft.com/office/drawing/2014/main" id="{D8B3EFA5-FCBD-41D4-A2AC-FFF779019C7B}"/>
                </a:ext>
              </a:extLst>
            </p:cNvPr>
            <p:cNvSpPr/>
            <p:nvPr/>
          </p:nvSpPr>
          <p:spPr>
            <a:xfrm>
              <a:off x="2170275" y="2363150"/>
              <a:ext cx="46200" cy="39800"/>
            </a:xfrm>
            <a:custGeom>
              <a:avLst/>
              <a:gdLst/>
              <a:ahLst/>
              <a:cxnLst/>
              <a:rect l="l" t="t" r="r" b="b"/>
              <a:pathLst>
                <a:path w="1848" h="1592" extrusionOk="0">
                  <a:moveTo>
                    <a:pt x="1194" y="0"/>
                  </a:moveTo>
                  <a:cubicBezTo>
                    <a:pt x="1120" y="0"/>
                    <a:pt x="1039" y="20"/>
                    <a:pt x="954" y="59"/>
                  </a:cubicBezTo>
                  <a:cubicBezTo>
                    <a:pt x="882" y="91"/>
                    <a:pt x="824" y="138"/>
                    <a:pt x="782" y="193"/>
                  </a:cubicBezTo>
                  <a:cubicBezTo>
                    <a:pt x="740" y="248"/>
                    <a:pt x="714" y="306"/>
                    <a:pt x="705" y="367"/>
                  </a:cubicBezTo>
                  <a:cubicBezTo>
                    <a:pt x="694" y="426"/>
                    <a:pt x="689" y="489"/>
                    <a:pt x="689" y="553"/>
                  </a:cubicBezTo>
                  <a:cubicBezTo>
                    <a:pt x="688" y="617"/>
                    <a:pt x="692" y="675"/>
                    <a:pt x="699" y="728"/>
                  </a:cubicBezTo>
                  <a:cubicBezTo>
                    <a:pt x="707" y="779"/>
                    <a:pt x="710" y="826"/>
                    <a:pt x="706" y="864"/>
                  </a:cubicBezTo>
                  <a:cubicBezTo>
                    <a:pt x="703" y="901"/>
                    <a:pt x="690" y="926"/>
                    <a:pt x="668" y="936"/>
                  </a:cubicBezTo>
                  <a:cubicBezTo>
                    <a:pt x="657" y="941"/>
                    <a:pt x="647" y="944"/>
                    <a:pt x="637" y="944"/>
                  </a:cubicBezTo>
                  <a:cubicBezTo>
                    <a:pt x="626" y="944"/>
                    <a:pt x="616" y="941"/>
                    <a:pt x="606" y="935"/>
                  </a:cubicBezTo>
                  <a:cubicBezTo>
                    <a:pt x="587" y="925"/>
                    <a:pt x="564" y="890"/>
                    <a:pt x="539" y="835"/>
                  </a:cubicBezTo>
                  <a:cubicBezTo>
                    <a:pt x="514" y="779"/>
                    <a:pt x="494" y="688"/>
                    <a:pt x="483" y="562"/>
                  </a:cubicBezTo>
                  <a:cubicBezTo>
                    <a:pt x="471" y="435"/>
                    <a:pt x="463" y="368"/>
                    <a:pt x="460" y="363"/>
                  </a:cubicBezTo>
                  <a:cubicBezTo>
                    <a:pt x="452" y="343"/>
                    <a:pt x="426" y="333"/>
                    <a:pt x="383" y="333"/>
                  </a:cubicBezTo>
                  <a:cubicBezTo>
                    <a:pt x="360" y="333"/>
                    <a:pt x="332" y="336"/>
                    <a:pt x="298" y="342"/>
                  </a:cubicBezTo>
                  <a:cubicBezTo>
                    <a:pt x="205" y="358"/>
                    <a:pt x="119" y="384"/>
                    <a:pt x="41" y="419"/>
                  </a:cubicBezTo>
                  <a:cubicBezTo>
                    <a:pt x="20" y="428"/>
                    <a:pt x="6" y="463"/>
                    <a:pt x="4" y="519"/>
                  </a:cubicBezTo>
                  <a:cubicBezTo>
                    <a:pt x="1" y="575"/>
                    <a:pt x="14" y="661"/>
                    <a:pt x="43" y="775"/>
                  </a:cubicBezTo>
                  <a:cubicBezTo>
                    <a:pt x="72" y="890"/>
                    <a:pt x="113" y="1007"/>
                    <a:pt x="167" y="1123"/>
                  </a:cubicBezTo>
                  <a:cubicBezTo>
                    <a:pt x="221" y="1241"/>
                    <a:pt x="274" y="1332"/>
                    <a:pt x="329" y="1397"/>
                  </a:cubicBezTo>
                  <a:cubicBezTo>
                    <a:pt x="383" y="1463"/>
                    <a:pt x="434" y="1510"/>
                    <a:pt x="484" y="1537"/>
                  </a:cubicBezTo>
                  <a:cubicBezTo>
                    <a:pt x="534" y="1564"/>
                    <a:pt x="585" y="1582"/>
                    <a:pt x="635" y="1587"/>
                  </a:cubicBezTo>
                  <a:cubicBezTo>
                    <a:pt x="655" y="1590"/>
                    <a:pt x="675" y="1591"/>
                    <a:pt x="695" y="1591"/>
                  </a:cubicBezTo>
                  <a:cubicBezTo>
                    <a:pt x="762" y="1591"/>
                    <a:pt x="828" y="1577"/>
                    <a:pt x="891" y="1547"/>
                  </a:cubicBezTo>
                  <a:cubicBezTo>
                    <a:pt x="972" y="1512"/>
                    <a:pt x="1034" y="1464"/>
                    <a:pt x="1079" y="1406"/>
                  </a:cubicBezTo>
                  <a:cubicBezTo>
                    <a:pt x="1125" y="1349"/>
                    <a:pt x="1154" y="1290"/>
                    <a:pt x="1166" y="1230"/>
                  </a:cubicBezTo>
                  <a:cubicBezTo>
                    <a:pt x="1178" y="1169"/>
                    <a:pt x="1183" y="1106"/>
                    <a:pt x="1183" y="1041"/>
                  </a:cubicBezTo>
                  <a:cubicBezTo>
                    <a:pt x="1183" y="977"/>
                    <a:pt x="1179" y="919"/>
                    <a:pt x="1171" y="869"/>
                  </a:cubicBezTo>
                  <a:cubicBezTo>
                    <a:pt x="1162" y="819"/>
                    <a:pt x="1158" y="774"/>
                    <a:pt x="1158" y="737"/>
                  </a:cubicBezTo>
                  <a:cubicBezTo>
                    <a:pt x="1160" y="701"/>
                    <a:pt x="1172" y="677"/>
                    <a:pt x="1194" y="667"/>
                  </a:cubicBezTo>
                  <a:cubicBezTo>
                    <a:pt x="1203" y="663"/>
                    <a:pt x="1212" y="660"/>
                    <a:pt x="1221" y="660"/>
                  </a:cubicBezTo>
                  <a:cubicBezTo>
                    <a:pt x="1234" y="660"/>
                    <a:pt x="1247" y="665"/>
                    <a:pt x="1259" y="675"/>
                  </a:cubicBezTo>
                  <a:cubicBezTo>
                    <a:pt x="1279" y="693"/>
                    <a:pt x="1304" y="731"/>
                    <a:pt x="1332" y="791"/>
                  </a:cubicBezTo>
                  <a:cubicBezTo>
                    <a:pt x="1360" y="852"/>
                    <a:pt x="1374" y="937"/>
                    <a:pt x="1376" y="1048"/>
                  </a:cubicBezTo>
                  <a:cubicBezTo>
                    <a:pt x="1378" y="1085"/>
                    <a:pt x="1379" y="1106"/>
                    <a:pt x="1382" y="1111"/>
                  </a:cubicBezTo>
                  <a:cubicBezTo>
                    <a:pt x="1396" y="1139"/>
                    <a:pt x="1442" y="1154"/>
                    <a:pt x="1521" y="1154"/>
                  </a:cubicBezTo>
                  <a:cubicBezTo>
                    <a:pt x="1531" y="1154"/>
                    <a:pt x="1542" y="1153"/>
                    <a:pt x="1553" y="1153"/>
                  </a:cubicBezTo>
                  <a:cubicBezTo>
                    <a:pt x="1651" y="1149"/>
                    <a:pt x="1737" y="1131"/>
                    <a:pt x="1809" y="1098"/>
                  </a:cubicBezTo>
                  <a:cubicBezTo>
                    <a:pt x="1830" y="1089"/>
                    <a:pt x="1842" y="1057"/>
                    <a:pt x="1845" y="1007"/>
                  </a:cubicBezTo>
                  <a:cubicBezTo>
                    <a:pt x="1847" y="957"/>
                    <a:pt x="1836" y="877"/>
                    <a:pt x="1806" y="769"/>
                  </a:cubicBezTo>
                  <a:cubicBezTo>
                    <a:pt x="1778" y="662"/>
                    <a:pt x="1732" y="539"/>
                    <a:pt x="1669" y="401"/>
                  </a:cubicBezTo>
                  <a:cubicBezTo>
                    <a:pt x="1548" y="134"/>
                    <a:pt x="1389" y="0"/>
                    <a:pt x="11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11;p44">
              <a:extLst>
                <a:ext uri="{FF2B5EF4-FFF2-40B4-BE49-F238E27FC236}">
                  <a16:creationId xmlns:a16="http://schemas.microsoft.com/office/drawing/2014/main" id="{8E515115-35D0-43DC-B811-6F364E0B74D6}"/>
                </a:ext>
              </a:extLst>
            </p:cNvPr>
            <p:cNvSpPr/>
            <p:nvPr/>
          </p:nvSpPr>
          <p:spPr>
            <a:xfrm>
              <a:off x="2193700" y="2390400"/>
              <a:ext cx="46425" cy="43225"/>
            </a:xfrm>
            <a:custGeom>
              <a:avLst/>
              <a:gdLst/>
              <a:ahLst/>
              <a:cxnLst/>
              <a:rect l="l" t="t" r="r" b="b"/>
              <a:pathLst>
                <a:path w="1857" h="1729" extrusionOk="0">
                  <a:moveTo>
                    <a:pt x="1016" y="1"/>
                  </a:moveTo>
                  <a:cubicBezTo>
                    <a:pt x="994" y="1"/>
                    <a:pt x="965" y="9"/>
                    <a:pt x="930" y="25"/>
                  </a:cubicBezTo>
                  <a:cubicBezTo>
                    <a:pt x="866" y="53"/>
                    <a:pt x="802" y="96"/>
                    <a:pt x="735" y="149"/>
                  </a:cubicBezTo>
                  <a:cubicBezTo>
                    <a:pt x="671" y="204"/>
                    <a:pt x="625" y="248"/>
                    <a:pt x="600" y="285"/>
                  </a:cubicBezTo>
                  <a:cubicBezTo>
                    <a:pt x="573" y="322"/>
                    <a:pt x="567" y="347"/>
                    <a:pt x="578" y="360"/>
                  </a:cubicBezTo>
                  <a:lnTo>
                    <a:pt x="781" y="606"/>
                  </a:lnTo>
                  <a:lnTo>
                    <a:pt x="19" y="1232"/>
                  </a:lnTo>
                  <a:cubicBezTo>
                    <a:pt x="3" y="1245"/>
                    <a:pt x="0" y="1263"/>
                    <a:pt x="10" y="1289"/>
                  </a:cubicBezTo>
                  <a:cubicBezTo>
                    <a:pt x="19" y="1314"/>
                    <a:pt x="55" y="1362"/>
                    <a:pt x="114" y="1435"/>
                  </a:cubicBezTo>
                  <a:cubicBezTo>
                    <a:pt x="173" y="1507"/>
                    <a:pt x="237" y="1577"/>
                    <a:pt x="304" y="1642"/>
                  </a:cubicBezTo>
                  <a:cubicBezTo>
                    <a:pt x="363" y="1700"/>
                    <a:pt x="402" y="1728"/>
                    <a:pt x="418" y="1728"/>
                  </a:cubicBezTo>
                  <a:cubicBezTo>
                    <a:pt x="421" y="1728"/>
                    <a:pt x="423" y="1727"/>
                    <a:pt x="424" y="1726"/>
                  </a:cubicBezTo>
                  <a:lnTo>
                    <a:pt x="1186" y="1100"/>
                  </a:lnTo>
                  <a:lnTo>
                    <a:pt x="1367" y="1321"/>
                  </a:lnTo>
                  <a:cubicBezTo>
                    <a:pt x="1375" y="1330"/>
                    <a:pt x="1386" y="1335"/>
                    <a:pt x="1402" y="1335"/>
                  </a:cubicBezTo>
                  <a:cubicBezTo>
                    <a:pt x="1424" y="1335"/>
                    <a:pt x="1455" y="1325"/>
                    <a:pt x="1494" y="1305"/>
                  </a:cubicBezTo>
                  <a:cubicBezTo>
                    <a:pt x="1561" y="1273"/>
                    <a:pt x="1624" y="1231"/>
                    <a:pt x="1688" y="1179"/>
                  </a:cubicBezTo>
                  <a:cubicBezTo>
                    <a:pt x="1751" y="1128"/>
                    <a:pt x="1796" y="1086"/>
                    <a:pt x="1823" y="1052"/>
                  </a:cubicBezTo>
                  <a:cubicBezTo>
                    <a:pt x="1851" y="1017"/>
                    <a:pt x="1857" y="991"/>
                    <a:pt x="1843" y="974"/>
                  </a:cubicBezTo>
                  <a:lnTo>
                    <a:pt x="1055" y="17"/>
                  </a:lnTo>
                  <a:cubicBezTo>
                    <a:pt x="1047" y="6"/>
                    <a:pt x="1034" y="1"/>
                    <a:pt x="10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12;p44">
              <a:extLst>
                <a:ext uri="{FF2B5EF4-FFF2-40B4-BE49-F238E27FC236}">
                  <a16:creationId xmlns:a16="http://schemas.microsoft.com/office/drawing/2014/main" id="{4D755A6F-D608-41AD-A8BF-B277C9ED7194}"/>
                </a:ext>
              </a:extLst>
            </p:cNvPr>
            <p:cNvSpPr/>
            <p:nvPr/>
          </p:nvSpPr>
          <p:spPr>
            <a:xfrm>
              <a:off x="2222000" y="2418025"/>
              <a:ext cx="47450" cy="46575"/>
            </a:xfrm>
            <a:custGeom>
              <a:avLst/>
              <a:gdLst/>
              <a:ahLst/>
              <a:cxnLst/>
              <a:rect l="l" t="t" r="r" b="b"/>
              <a:pathLst>
                <a:path w="1898" h="1863" extrusionOk="0">
                  <a:moveTo>
                    <a:pt x="716" y="0"/>
                  </a:moveTo>
                  <a:cubicBezTo>
                    <a:pt x="683" y="0"/>
                    <a:pt x="661" y="9"/>
                    <a:pt x="648" y="27"/>
                  </a:cubicBezTo>
                  <a:lnTo>
                    <a:pt x="167" y="718"/>
                  </a:lnTo>
                  <a:cubicBezTo>
                    <a:pt x="43" y="898"/>
                    <a:pt x="0" y="1070"/>
                    <a:pt x="44" y="1234"/>
                  </a:cubicBezTo>
                  <a:cubicBezTo>
                    <a:pt x="86" y="1397"/>
                    <a:pt x="207" y="1545"/>
                    <a:pt x="403" y="1682"/>
                  </a:cubicBezTo>
                  <a:cubicBezTo>
                    <a:pt x="576" y="1802"/>
                    <a:pt x="739" y="1863"/>
                    <a:pt x="888" y="1863"/>
                  </a:cubicBezTo>
                  <a:cubicBezTo>
                    <a:pt x="908" y="1863"/>
                    <a:pt x="927" y="1862"/>
                    <a:pt x="946" y="1860"/>
                  </a:cubicBezTo>
                  <a:cubicBezTo>
                    <a:pt x="1112" y="1841"/>
                    <a:pt x="1258" y="1742"/>
                    <a:pt x="1386" y="1562"/>
                  </a:cubicBezTo>
                  <a:lnTo>
                    <a:pt x="1880" y="851"/>
                  </a:lnTo>
                  <a:cubicBezTo>
                    <a:pt x="1892" y="835"/>
                    <a:pt x="1897" y="810"/>
                    <a:pt x="1898" y="777"/>
                  </a:cubicBezTo>
                  <a:cubicBezTo>
                    <a:pt x="1897" y="733"/>
                    <a:pt x="1856" y="684"/>
                    <a:pt x="1777" y="630"/>
                  </a:cubicBezTo>
                  <a:cubicBezTo>
                    <a:pt x="1684" y="564"/>
                    <a:pt x="1593" y="520"/>
                    <a:pt x="1506" y="496"/>
                  </a:cubicBezTo>
                  <a:cubicBezTo>
                    <a:pt x="1467" y="486"/>
                    <a:pt x="1435" y="480"/>
                    <a:pt x="1409" y="480"/>
                  </a:cubicBezTo>
                  <a:cubicBezTo>
                    <a:pt x="1375" y="480"/>
                    <a:pt x="1352" y="489"/>
                    <a:pt x="1339" y="507"/>
                  </a:cubicBezTo>
                  <a:lnTo>
                    <a:pt x="966" y="1045"/>
                  </a:lnTo>
                  <a:cubicBezTo>
                    <a:pt x="865" y="1190"/>
                    <a:pt x="795" y="1283"/>
                    <a:pt x="754" y="1321"/>
                  </a:cubicBezTo>
                  <a:cubicBezTo>
                    <a:pt x="729" y="1344"/>
                    <a:pt x="705" y="1356"/>
                    <a:pt x="683" y="1356"/>
                  </a:cubicBezTo>
                  <a:cubicBezTo>
                    <a:pt x="668" y="1356"/>
                    <a:pt x="655" y="1352"/>
                    <a:pt x="641" y="1342"/>
                  </a:cubicBezTo>
                  <a:cubicBezTo>
                    <a:pt x="606" y="1318"/>
                    <a:pt x="599" y="1278"/>
                    <a:pt x="620" y="1225"/>
                  </a:cubicBezTo>
                  <a:cubicBezTo>
                    <a:pt x="641" y="1171"/>
                    <a:pt x="701" y="1074"/>
                    <a:pt x="799" y="932"/>
                  </a:cubicBezTo>
                  <a:lnTo>
                    <a:pt x="1188" y="371"/>
                  </a:lnTo>
                  <a:cubicBezTo>
                    <a:pt x="1198" y="355"/>
                    <a:pt x="1206" y="330"/>
                    <a:pt x="1204" y="295"/>
                  </a:cubicBezTo>
                  <a:cubicBezTo>
                    <a:pt x="1202" y="252"/>
                    <a:pt x="1162" y="204"/>
                    <a:pt x="1087" y="151"/>
                  </a:cubicBezTo>
                  <a:cubicBezTo>
                    <a:pt x="993" y="85"/>
                    <a:pt x="902" y="40"/>
                    <a:pt x="813" y="16"/>
                  </a:cubicBezTo>
                  <a:cubicBezTo>
                    <a:pt x="774" y="6"/>
                    <a:pt x="742" y="0"/>
                    <a:pt x="7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13;p44">
              <a:extLst>
                <a:ext uri="{FF2B5EF4-FFF2-40B4-BE49-F238E27FC236}">
                  <a16:creationId xmlns:a16="http://schemas.microsoft.com/office/drawing/2014/main" id="{F5308B70-FBAB-47CE-A71F-54FAC29BBC22}"/>
                </a:ext>
              </a:extLst>
            </p:cNvPr>
            <p:cNvSpPr/>
            <p:nvPr/>
          </p:nvSpPr>
          <p:spPr>
            <a:xfrm>
              <a:off x="2258750" y="2437900"/>
              <a:ext cx="44725" cy="45150"/>
            </a:xfrm>
            <a:custGeom>
              <a:avLst/>
              <a:gdLst/>
              <a:ahLst/>
              <a:cxnLst/>
              <a:rect l="l" t="t" r="r" b="b"/>
              <a:pathLst>
                <a:path w="1789" h="1806" extrusionOk="0">
                  <a:moveTo>
                    <a:pt x="1000" y="491"/>
                  </a:moveTo>
                  <a:cubicBezTo>
                    <a:pt x="1014" y="491"/>
                    <a:pt x="1034" y="496"/>
                    <a:pt x="1062" y="505"/>
                  </a:cubicBezTo>
                  <a:cubicBezTo>
                    <a:pt x="1112" y="523"/>
                    <a:pt x="1140" y="563"/>
                    <a:pt x="1147" y="629"/>
                  </a:cubicBezTo>
                  <a:cubicBezTo>
                    <a:pt x="1152" y="694"/>
                    <a:pt x="1126" y="814"/>
                    <a:pt x="1070" y="986"/>
                  </a:cubicBezTo>
                  <a:cubicBezTo>
                    <a:pt x="1015" y="1156"/>
                    <a:pt x="963" y="1275"/>
                    <a:pt x="919" y="1336"/>
                  </a:cubicBezTo>
                  <a:cubicBezTo>
                    <a:pt x="882" y="1387"/>
                    <a:pt x="846" y="1413"/>
                    <a:pt x="810" y="1413"/>
                  </a:cubicBezTo>
                  <a:cubicBezTo>
                    <a:pt x="802" y="1413"/>
                    <a:pt x="794" y="1411"/>
                    <a:pt x="786" y="1409"/>
                  </a:cubicBezTo>
                  <a:lnTo>
                    <a:pt x="706" y="1373"/>
                  </a:lnTo>
                  <a:lnTo>
                    <a:pt x="990" y="492"/>
                  </a:lnTo>
                  <a:cubicBezTo>
                    <a:pt x="993" y="492"/>
                    <a:pt x="996" y="491"/>
                    <a:pt x="1000" y="491"/>
                  </a:cubicBezTo>
                  <a:close/>
                  <a:moveTo>
                    <a:pt x="554" y="1"/>
                  </a:moveTo>
                  <a:cubicBezTo>
                    <a:pt x="544" y="1"/>
                    <a:pt x="536" y="2"/>
                    <a:pt x="528" y="3"/>
                  </a:cubicBezTo>
                  <a:cubicBezTo>
                    <a:pt x="490" y="8"/>
                    <a:pt x="465" y="30"/>
                    <a:pt x="453" y="68"/>
                  </a:cubicBezTo>
                  <a:lnTo>
                    <a:pt x="9" y="1445"/>
                  </a:lnTo>
                  <a:cubicBezTo>
                    <a:pt x="1" y="1467"/>
                    <a:pt x="9" y="1489"/>
                    <a:pt x="30" y="1507"/>
                  </a:cubicBezTo>
                  <a:cubicBezTo>
                    <a:pt x="52" y="1525"/>
                    <a:pt x="99" y="1546"/>
                    <a:pt x="169" y="1570"/>
                  </a:cubicBezTo>
                  <a:lnTo>
                    <a:pt x="684" y="1735"/>
                  </a:lnTo>
                  <a:cubicBezTo>
                    <a:pt x="829" y="1782"/>
                    <a:pt x="957" y="1805"/>
                    <a:pt x="1067" y="1805"/>
                  </a:cubicBezTo>
                  <a:cubicBezTo>
                    <a:pt x="1166" y="1805"/>
                    <a:pt x="1250" y="1786"/>
                    <a:pt x="1320" y="1748"/>
                  </a:cubicBezTo>
                  <a:cubicBezTo>
                    <a:pt x="1468" y="1666"/>
                    <a:pt x="1589" y="1481"/>
                    <a:pt x="1683" y="1192"/>
                  </a:cubicBezTo>
                  <a:cubicBezTo>
                    <a:pt x="1777" y="903"/>
                    <a:pt x="1788" y="687"/>
                    <a:pt x="1717" y="542"/>
                  </a:cubicBezTo>
                  <a:cubicBezTo>
                    <a:pt x="1646" y="399"/>
                    <a:pt x="1472" y="282"/>
                    <a:pt x="1193" y="191"/>
                  </a:cubicBezTo>
                  <a:lnTo>
                    <a:pt x="702" y="31"/>
                  </a:lnTo>
                  <a:cubicBezTo>
                    <a:pt x="639" y="11"/>
                    <a:pt x="590" y="1"/>
                    <a:pt x="5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14;p44">
              <a:extLst>
                <a:ext uri="{FF2B5EF4-FFF2-40B4-BE49-F238E27FC236}">
                  <a16:creationId xmlns:a16="http://schemas.microsoft.com/office/drawing/2014/main" id="{44CD120C-6EA7-4560-ABF8-E936B7914E97}"/>
                </a:ext>
              </a:extLst>
            </p:cNvPr>
            <p:cNvSpPr/>
            <p:nvPr/>
          </p:nvSpPr>
          <p:spPr>
            <a:xfrm>
              <a:off x="2305150" y="2448650"/>
              <a:ext cx="38950" cy="40825"/>
            </a:xfrm>
            <a:custGeom>
              <a:avLst/>
              <a:gdLst/>
              <a:ahLst/>
              <a:cxnLst/>
              <a:rect l="l" t="t" r="r" b="b"/>
              <a:pathLst>
                <a:path w="1558" h="1633" extrusionOk="0">
                  <a:moveTo>
                    <a:pt x="462" y="1"/>
                  </a:moveTo>
                  <a:cubicBezTo>
                    <a:pt x="357" y="1"/>
                    <a:pt x="256" y="16"/>
                    <a:pt x="159" y="44"/>
                  </a:cubicBezTo>
                  <a:cubicBezTo>
                    <a:pt x="54" y="77"/>
                    <a:pt x="3" y="110"/>
                    <a:pt x="2" y="141"/>
                  </a:cubicBezTo>
                  <a:cubicBezTo>
                    <a:pt x="1" y="194"/>
                    <a:pt x="142" y="535"/>
                    <a:pt x="427" y="1162"/>
                  </a:cubicBezTo>
                  <a:lnTo>
                    <a:pt x="415" y="1560"/>
                  </a:lnTo>
                  <a:cubicBezTo>
                    <a:pt x="413" y="1583"/>
                    <a:pt x="427" y="1602"/>
                    <a:pt x="454" y="1613"/>
                  </a:cubicBezTo>
                  <a:cubicBezTo>
                    <a:pt x="480" y="1623"/>
                    <a:pt x="541" y="1630"/>
                    <a:pt x="633" y="1632"/>
                  </a:cubicBezTo>
                  <a:cubicBezTo>
                    <a:pt x="653" y="1633"/>
                    <a:pt x="674" y="1633"/>
                    <a:pt x="694" y="1633"/>
                  </a:cubicBezTo>
                  <a:cubicBezTo>
                    <a:pt x="767" y="1633"/>
                    <a:pt x="839" y="1629"/>
                    <a:pt x="912" y="1621"/>
                  </a:cubicBezTo>
                  <a:cubicBezTo>
                    <a:pt x="1005" y="1613"/>
                    <a:pt x="1053" y="1597"/>
                    <a:pt x="1054" y="1581"/>
                  </a:cubicBezTo>
                  <a:lnTo>
                    <a:pt x="1065" y="1183"/>
                  </a:lnTo>
                  <a:cubicBezTo>
                    <a:pt x="1392" y="531"/>
                    <a:pt x="1555" y="191"/>
                    <a:pt x="1557" y="162"/>
                  </a:cubicBezTo>
                  <a:cubicBezTo>
                    <a:pt x="1558" y="132"/>
                    <a:pt x="1539" y="103"/>
                    <a:pt x="1504" y="74"/>
                  </a:cubicBezTo>
                  <a:cubicBezTo>
                    <a:pt x="1468" y="44"/>
                    <a:pt x="1402" y="29"/>
                    <a:pt x="1307" y="26"/>
                  </a:cubicBezTo>
                  <a:cubicBezTo>
                    <a:pt x="1296" y="26"/>
                    <a:pt x="1285" y="26"/>
                    <a:pt x="1274" y="26"/>
                  </a:cubicBezTo>
                  <a:cubicBezTo>
                    <a:pt x="1190" y="26"/>
                    <a:pt x="1100" y="37"/>
                    <a:pt x="1006" y="58"/>
                  </a:cubicBezTo>
                  <a:cubicBezTo>
                    <a:pt x="900" y="81"/>
                    <a:pt x="844" y="116"/>
                    <a:pt x="841" y="158"/>
                  </a:cubicBezTo>
                  <a:lnTo>
                    <a:pt x="780" y="757"/>
                  </a:lnTo>
                  <a:lnTo>
                    <a:pt x="755" y="754"/>
                  </a:lnTo>
                  <a:lnTo>
                    <a:pt x="711" y="137"/>
                  </a:lnTo>
                  <a:cubicBezTo>
                    <a:pt x="705" y="50"/>
                    <a:pt x="628" y="5"/>
                    <a:pt x="484" y="1"/>
                  </a:cubicBezTo>
                  <a:cubicBezTo>
                    <a:pt x="476" y="1"/>
                    <a:pt x="469" y="1"/>
                    <a:pt x="4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15;p44">
              <a:extLst>
                <a:ext uri="{FF2B5EF4-FFF2-40B4-BE49-F238E27FC236}">
                  <a16:creationId xmlns:a16="http://schemas.microsoft.com/office/drawing/2014/main" id="{CC01D6A0-2C44-4C29-BBFC-8A6E1041320C}"/>
                </a:ext>
              </a:extLst>
            </p:cNvPr>
            <p:cNvSpPr/>
            <p:nvPr/>
          </p:nvSpPr>
          <p:spPr>
            <a:xfrm>
              <a:off x="2354725" y="2436575"/>
              <a:ext cx="35825" cy="45750"/>
            </a:xfrm>
            <a:custGeom>
              <a:avLst/>
              <a:gdLst/>
              <a:ahLst/>
              <a:cxnLst/>
              <a:rect l="l" t="t" r="r" b="b"/>
              <a:pathLst>
                <a:path w="1433" h="1830" extrusionOk="0">
                  <a:moveTo>
                    <a:pt x="1224" y="0"/>
                  </a:moveTo>
                  <a:cubicBezTo>
                    <a:pt x="1220" y="0"/>
                    <a:pt x="1217" y="1"/>
                    <a:pt x="1213" y="2"/>
                  </a:cubicBezTo>
                  <a:lnTo>
                    <a:pt x="42" y="409"/>
                  </a:lnTo>
                  <a:cubicBezTo>
                    <a:pt x="12" y="420"/>
                    <a:pt x="1" y="461"/>
                    <a:pt x="6" y="530"/>
                  </a:cubicBezTo>
                  <a:cubicBezTo>
                    <a:pt x="11" y="600"/>
                    <a:pt x="28" y="676"/>
                    <a:pt x="56" y="756"/>
                  </a:cubicBezTo>
                  <a:cubicBezTo>
                    <a:pt x="84" y="836"/>
                    <a:pt x="111" y="893"/>
                    <a:pt x="137" y="930"/>
                  </a:cubicBezTo>
                  <a:cubicBezTo>
                    <a:pt x="158" y="962"/>
                    <a:pt x="176" y="978"/>
                    <a:pt x="191" y="978"/>
                  </a:cubicBezTo>
                  <a:cubicBezTo>
                    <a:pt x="194" y="978"/>
                    <a:pt x="196" y="977"/>
                    <a:pt x="198" y="977"/>
                  </a:cubicBezTo>
                  <a:lnTo>
                    <a:pt x="500" y="871"/>
                  </a:lnTo>
                  <a:lnTo>
                    <a:pt x="823" y="1802"/>
                  </a:lnTo>
                  <a:cubicBezTo>
                    <a:pt x="829" y="1820"/>
                    <a:pt x="847" y="1830"/>
                    <a:pt x="873" y="1830"/>
                  </a:cubicBezTo>
                  <a:cubicBezTo>
                    <a:pt x="900" y="1829"/>
                    <a:pt x="956" y="1813"/>
                    <a:pt x="1047" y="1782"/>
                  </a:cubicBezTo>
                  <a:cubicBezTo>
                    <a:pt x="1136" y="1752"/>
                    <a:pt x="1222" y="1717"/>
                    <a:pt x="1308" y="1676"/>
                  </a:cubicBezTo>
                  <a:cubicBezTo>
                    <a:pt x="1394" y="1636"/>
                    <a:pt x="1433" y="1608"/>
                    <a:pt x="1426" y="1593"/>
                  </a:cubicBezTo>
                  <a:lnTo>
                    <a:pt x="1102" y="662"/>
                  </a:lnTo>
                  <a:lnTo>
                    <a:pt x="1374" y="567"/>
                  </a:lnTo>
                  <a:cubicBezTo>
                    <a:pt x="1400" y="557"/>
                    <a:pt x="1411" y="516"/>
                    <a:pt x="1402" y="442"/>
                  </a:cubicBezTo>
                  <a:cubicBezTo>
                    <a:pt x="1395" y="368"/>
                    <a:pt x="1377" y="294"/>
                    <a:pt x="1351" y="218"/>
                  </a:cubicBezTo>
                  <a:cubicBezTo>
                    <a:pt x="1324" y="141"/>
                    <a:pt x="1301" y="84"/>
                    <a:pt x="1279" y="47"/>
                  </a:cubicBezTo>
                  <a:cubicBezTo>
                    <a:pt x="1261" y="16"/>
                    <a:pt x="1242" y="0"/>
                    <a:pt x="1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16;p44">
              <a:extLst>
                <a:ext uri="{FF2B5EF4-FFF2-40B4-BE49-F238E27FC236}">
                  <a16:creationId xmlns:a16="http://schemas.microsoft.com/office/drawing/2014/main" id="{797BBD48-874C-4051-9FDB-5CC7FCC74252}"/>
                </a:ext>
              </a:extLst>
            </p:cNvPr>
            <p:cNvSpPr/>
            <p:nvPr/>
          </p:nvSpPr>
          <p:spPr>
            <a:xfrm>
              <a:off x="2387925" y="2428125"/>
              <a:ext cx="32700" cy="41200"/>
            </a:xfrm>
            <a:custGeom>
              <a:avLst/>
              <a:gdLst/>
              <a:ahLst/>
              <a:cxnLst/>
              <a:rect l="l" t="t" r="r" b="b"/>
              <a:pathLst>
                <a:path w="1308" h="1648" extrusionOk="0">
                  <a:moveTo>
                    <a:pt x="466" y="0"/>
                  </a:moveTo>
                  <a:cubicBezTo>
                    <a:pt x="424" y="0"/>
                    <a:pt x="372" y="18"/>
                    <a:pt x="311" y="54"/>
                  </a:cubicBezTo>
                  <a:cubicBezTo>
                    <a:pt x="218" y="111"/>
                    <a:pt x="140" y="175"/>
                    <a:pt x="82" y="249"/>
                  </a:cubicBezTo>
                  <a:cubicBezTo>
                    <a:pt x="22" y="322"/>
                    <a:pt x="1" y="374"/>
                    <a:pt x="18" y="402"/>
                  </a:cubicBezTo>
                  <a:lnTo>
                    <a:pt x="748" y="1627"/>
                  </a:lnTo>
                  <a:cubicBezTo>
                    <a:pt x="755" y="1640"/>
                    <a:pt x="768" y="1647"/>
                    <a:pt x="785" y="1647"/>
                  </a:cubicBezTo>
                  <a:cubicBezTo>
                    <a:pt x="790" y="1647"/>
                    <a:pt x="797" y="1646"/>
                    <a:pt x="803" y="1645"/>
                  </a:cubicBezTo>
                  <a:cubicBezTo>
                    <a:pt x="830" y="1638"/>
                    <a:pt x="883" y="1611"/>
                    <a:pt x="963" y="1563"/>
                  </a:cubicBezTo>
                  <a:cubicBezTo>
                    <a:pt x="1045" y="1514"/>
                    <a:pt x="1123" y="1463"/>
                    <a:pt x="1198" y="1406"/>
                  </a:cubicBezTo>
                  <a:cubicBezTo>
                    <a:pt x="1272" y="1350"/>
                    <a:pt x="1307" y="1316"/>
                    <a:pt x="1297" y="1300"/>
                  </a:cubicBezTo>
                  <a:lnTo>
                    <a:pt x="546" y="39"/>
                  </a:lnTo>
                  <a:cubicBezTo>
                    <a:pt x="537" y="27"/>
                    <a:pt x="526" y="16"/>
                    <a:pt x="509" y="8"/>
                  </a:cubicBezTo>
                  <a:cubicBezTo>
                    <a:pt x="496" y="3"/>
                    <a:pt x="481" y="0"/>
                    <a:pt x="4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17;p44">
              <a:extLst>
                <a:ext uri="{FF2B5EF4-FFF2-40B4-BE49-F238E27FC236}">
                  <a16:creationId xmlns:a16="http://schemas.microsoft.com/office/drawing/2014/main" id="{A0495D01-5831-4721-8042-B39420FDF073}"/>
                </a:ext>
              </a:extLst>
            </p:cNvPr>
            <p:cNvSpPr/>
            <p:nvPr/>
          </p:nvSpPr>
          <p:spPr>
            <a:xfrm>
              <a:off x="2403475" y="2396625"/>
              <a:ext cx="59025" cy="59125"/>
            </a:xfrm>
            <a:custGeom>
              <a:avLst/>
              <a:gdLst/>
              <a:ahLst/>
              <a:cxnLst/>
              <a:rect l="l" t="t" r="r" b="b"/>
              <a:pathLst>
                <a:path w="2361" h="2365" extrusionOk="0">
                  <a:moveTo>
                    <a:pt x="1275" y="1"/>
                  </a:moveTo>
                  <a:cubicBezTo>
                    <a:pt x="1257" y="1"/>
                    <a:pt x="1235" y="8"/>
                    <a:pt x="1207" y="21"/>
                  </a:cubicBezTo>
                  <a:cubicBezTo>
                    <a:pt x="1160" y="46"/>
                    <a:pt x="1098" y="97"/>
                    <a:pt x="1021" y="172"/>
                  </a:cubicBezTo>
                  <a:cubicBezTo>
                    <a:pt x="946" y="246"/>
                    <a:pt x="887" y="326"/>
                    <a:pt x="846" y="413"/>
                  </a:cubicBezTo>
                  <a:cubicBezTo>
                    <a:pt x="805" y="498"/>
                    <a:pt x="797" y="558"/>
                    <a:pt x="818" y="595"/>
                  </a:cubicBezTo>
                  <a:lnTo>
                    <a:pt x="1121" y="1108"/>
                  </a:lnTo>
                  <a:lnTo>
                    <a:pt x="1107" y="1123"/>
                  </a:lnTo>
                  <a:lnTo>
                    <a:pt x="568" y="804"/>
                  </a:lnTo>
                  <a:cubicBezTo>
                    <a:pt x="553" y="795"/>
                    <a:pt x="535" y="790"/>
                    <a:pt x="513" y="790"/>
                  </a:cubicBezTo>
                  <a:cubicBezTo>
                    <a:pt x="495" y="790"/>
                    <a:pt x="474" y="793"/>
                    <a:pt x="451" y="799"/>
                  </a:cubicBezTo>
                  <a:cubicBezTo>
                    <a:pt x="398" y="812"/>
                    <a:pt x="335" y="857"/>
                    <a:pt x="258" y="932"/>
                  </a:cubicBezTo>
                  <a:cubicBezTo>
                    <a:pt x="182" y="1008"/>
                    <a:pt x="119" y="1086"/>
                    <a:pt x="67" y="1167"/>
                  </a:cubicBezTo>
                  <a:cubicBezTo>
                    <a:pt x="14" y="1249"/>
                    <a:pt x="0" y="1302"/>
                    <a:pt x="26" y="1327"/>
                  </a:cubicBezTo>
                  <a:lnTo>
                    <a:pt x="1047" y="2350"/>
                  </a:lnTo>
                  <a:cubicBezTo>
                    <a:pt x="1057" y="2360"/>
                    <a:pt x="1069" y="2365"/>
                    <a:pt x="1082" y="2365"/>
                  </a:cubicBezTo>
                  <a:cubicBezTo>
                    <a:pt x="1091" y="2365"/>
                    <a:pt x="1100" y="2363"/>
                    <a:pt x="1110" y="2359"/>
                  </a:cubicBezTo>
                  <a:cubicBezTo>
                    <a:pt x="1137" y="2348"/>
                    <a:pt x="1175" y="2317"/>
                    <a:pt x="1227" y="2265"/>
                  </a:cubicBezTo>
                  <a:cubicBezTo>
                    <a:pt x="1280" y="2214"/>
                    <a:pt x="1317" y="2176"/>
                    <a:pt x="1345" y="2148"/>
                  </a:cubicBezTo>
                  <a:cubicBezTo>
                    <a:pt x="1476" y="2011"/>
                    <a:pt x="1529" y="1926"/>
                    <a:pt x="1498" y="1896"/>
                  </a:cubicBezTo>
                  <a:cubicBezTo>
                    <a:pt x="1417" y="1814"/>
                    <a:pt x="1256" y="1672"/>
                    <a:pt x="1015" y="1469"/>
                  </a:cubicBezTo>
                  <a:lnTo>
                    <a:pt x="1029" y="1454"/>
                  </a:lnTo>
                  <a:lnTo>
                    <a:pt x="1539" y="1791"/>
                  </a:lnTo>
                  <a:cubicBezTo>
                    <a:pt x="1557" y="1803"/>
                    <a:pt x="1572" y="1809"/>
                    <a:pt x="1586" y="1809"/>
                  </a:cubicBezTo>
                  <a:cubicBezTo>
                    <a:pt x="1590" y="1809"/>
                    <a:pt x="1594" y="1809"/>
                    <a:pt x="1597" y="1808"/>
                  </a:cubicBezTo>
                  <a:cubicBezTo>
                    <a:pt x="1614" y="1803"/>
                    <a:pt x="1646" y="1779"/>
                    <a:pt x="1692" y="1733"/>
                  </a:cubicBezTo>
                  <a:cubicBezTo>
                    <a:pt x="1738" y="1687"/>
                    <a:pt x="1770" y="1648"/>
                    <a:pt x="1786" y="1617"/>
                  </a:cubicBezTo>
                  <a:cubicBezTo>
                    <a:pt x="1801" y="1587"/>
                    <a:pt x="1803" y="1561"/>
                    <a:pt x="1789" y="1542"/>
                  </a:cubicBezTo>
                  <a:lnTo>
                    <a:pt x="1451" y="1034"/>
                  </a:lnTo>
                  <a:lnTo>
                    <a:pt x="1466" y="1020"/>
                  </a:lnTo>
                  <a:cubicBezTo>
                    <a:pt x="1666" y="1256"/>
                    <a:pt x="1808" y="1418"/>
                    <a:pt x="1893" y="1504"/>
                  </a:cubicBezTo>
                  <a:cubicBezTo>
                    <a:pt x="1901" y="1512"/>
                    <a:pt x="1912" y="1516"/>
                    <a:pt x="1924" y="1516"/>
                  </a:cubicBezTo>
                  <a:cubicBezTo>
                    <a:pt x="1958" y="1516"/>
                    <a:pt x="2009" y="1483"/>
                    <a:pt x="2073" y="1418"/>
                  </a:cubicBezTo>
                  <a:cubicBezTo>
                    <a:pt x="2162" y="1330"/>
                    <a:pt x="2234" y="1250"/>
                    <a:pt x="2286" y="1181"/>
                  </a:cubicBezTo>
                  <a:cubicBezTo>
                    <a:pt x="2340" y="1110"/>
                    <a:pt x="2360" y="1069"/>
                    <a:pt x="2345" y="1054"/>
                  </a:cubicBezTo>
                  <a:lnTo>
                    <a:pt x="1307" y="13"/>
                  </a:lnTo>
                  <a:cubicBezTo>
                    <a:pt x="1299" y="5"/>
                    <a:pt x="1288" y="1"/>
                    <a:pt x="12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518;p44">
              <a:extLst>
                <a:ext uri="{FF2B5EF4-FFF2-40B4-BE49-F238E27FC236}">
                  <a16:creationId xmlns:a16="http://schemas.microsoft.com/office/drawing/2014/main" id="{0F7FE110-14A1-4770-AE83-A2019F93323E}"/>
                </a:ext>
              </a:extLst>
            </p:cNvPr>
            <p:cNvSpPr/>
            <p:nvPr/>
          </p:nvSpPr>
          <p:spPr>
            <a:xfrm>
              <a:off x="2434975" y="2368200"/>
              <a:ext cx="48725" cy="44650"/>
            </a:xfrm>
            <a:custGeom>
              <a:avLst/>
              <a:gdLst/>
              <a:ahLst/>
              <a:cxnLst/>
              <a:rect l="l" t="t" r="r" b="b"/>
              <a:pathLst>
                <a:path w="1949" h="1786" extrusionOk="0">
                  <a:moveTo>
                    <a:pt x="533" y="0"/>
                  </a:moveTo>
                  <a:cubicBezTo>
                    <a:pt x="517" y="0"/>
                    <a:pt x="507" y="5"/>
                    <a:pt x="501" y="16"/>
                  </a:cubicBezTo>
                  <a:lnTo>
                    <a:pt x="70" y="830"/>
                  </a:lnTo>
                  <a:cubicBezTo>
                    <a:pt x="27" y="913"/>
                    <a:pt x="5" y="973"/>
                    <a:pt x="2" y="1013"/>
                  </a:cubicBezTo>
                  <a:cubicBezTo>
                    <a:pt x="1" y="1052"/>
                    <a:pt x="16" y="1081"/>
                    <a:pt x="52" y="1099"/>
                  </a:cubicBezTo>
                  <a:lnTo>
                    <a:pt x="1335" y="1780"/>
                  </a:lnTo>
                  <a:cubicBezTo>
                    <a:pt x="1343" y="1784"/>
                    <a:pt x="1351" y="1786"/>
                    <a:pt x="1359" y="1786"/>
                  </a:cubicBezTo>
                  <a:cubicBezTo>
                    <a:pt x="1372" y="1786"/>
                    <a:pt x="1385" y="1781"/>
                    <a:pt x="1398" y="1769"/>
                  </a:cubicBezTo>
                  <a:cubicBezTo>
                    <a:pt x="1420" y="1750"/>
                    <a:pt x="1447" y="1708"/>
                    <a:pt x="1483" y="1643"/>
                  </a:cubicBezTo>
                  <a:lnTo>
                    <a:pt x="1938" y="784"/>
                  </a:lnTo>
                  <a:cubicBezTo>
                    <a:pt x="1948" y="765"/>
                    <a:pt x="1932" y="735"/>
                    <a:pt x="1889" y="696"/>
                  </a:cubicBezTo>
                  <a:cubicBezTo>
                    <a:pt x="1847" y="659"/>
                    <a:pt x="1779" y="614"/>
                    <a:pt x="1684" y="565"/>
                  </a:cubicBezTo>
                  <a:cubicBezTo>
                    <a:pt x="1623" y="532"/>
                    <a:pt x="1578" y="516"/>
                    <a:pt x="1550" y="516"/>
                  </a:cubicBezTo>
                  <a:cubicBezTo>
                    <a:pt x="1535" y="516"/>
                    <a:pt x="1525" y="521"/>
                    <a:pt x="1520" y="531"/>
                  </a:cubicBezTo>
                  <a:cubicBezTo>
                    <a:pt x="1473" y="621"/>
                    <a:pt x="1395" y="787"/>
                    <a:pt x="1288" y="1031"/>
                  </a:cubicBezTo>
                  <a:lnTo>
                    <a:pt x="1158" y="962"/>
                  </a:lnTo>
                  <a:lnTo>
                    <a:pt x="1361" y="602"/>
                  </a:lnTo>
                  <a:cubicBezTo>
                    <a:pt x="1374" y="577"/>
                    <a:pt x="1362" y="546"/>
                    <a:pt x="1325" y="509"/>
                  </a:cubicBezTo>
                  <a:cubicBezTo>
                    <a:pt x="1289" y="472"/>
                    <a:pt x="1229" y="430"/>
                    <a:pt x="1143" y="386"/>
                  </a:cubicBezTo>
                  <a:cubicBezTo>
                    <a:pt x="1096" y="361"/>
                    <a:pt x="1059" y="348"/>
                    <a:pt x="1032" y="348"/>
                  </a:cubicBezTo>
                  <a:cubicBezTo>
                    <a:pt x="1011" y="348"/>
                    <a:pt x="996" y="356"/>
                    <a:pt x="988" y="372"/>
                  </a:cubicBezTo>
                  <a:cubicBezTo>
                    <a:pt x="955" y="433"/>
                    <a:pt x="890" y="566"/>
                    <a:pt x="792" y="770"/>
                  </a:cubicBezTo>
                  <a:lnTo>
                    <a:pt x="657" y="697"/>
                  </a:lnTo>
                  <a:cubicBezTo>
                    <a:pt x="784" y="499"/>
                    <a:pt x="873" y="355"/>
                    <a:pt x="918" y="267"/>
                  </a:cubicBezTo>
                  <a:cubicBezTo>
                    <a:pt x="929" y="246"/>
                    <a:pt x="914" y="218"/>
                    <a:pt x="870" y="179"/>
                  </a:cubicBezTo>
                  <a:cubicBezTo>
                    <a:pt x="827" y="141"/>
                    <a:pt x="758" y="98"/>
                    <a:pt x="665" y="47"/>
                  </a:cubicBezTo>
                  <a:cubicBezTo>
                    <a:pt x="605" y="16"/>
                    <a:pt x="561" y="0"/>
                    <a:pt x="5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519;p44">
              <a:extLst>
                <a:ext uri="{FF2B5EF4-FFF2-40B4-BE49-F238E27FC236}">
                  <a16:creationId xmlns:a16="http://schemas.microsoft.com/office/drawing/2014/main" id="{50025582-7E67-43B8-A7A4-8890A25428A6}"/>
                </a:ext>
              </a:extLst>
            </p:cNvPr>
            <p:cNvSpPr/>
            <p:nvPr/>
          </p:nvSpPr>
          <p:spPr>
            <a:xfrm>
              <a:off x="2246125" y="2146600"/>
              <a:ext cx="33225" cy="39275"/>
            </a:xfrm>
            <a:custGeom>
              <a:avLst/>
              <a:gdLst/>
              <a:ahLst/>
              <a:cxnLst/>
              <a:rect l="l" t="t" r="r" b="b"/>
              <a:pathLst>
                <a:path w="1329" h="1571" extrusionOk="0">
                  <a:moveTo>
                    <a:pt x="696" y="1"/>
                  </a:moveTo>
                  <a:cubicBezTo>
                    <a:pt x="675" y="1"/>
                    <a:pt x="654" y="13"/>
                    <a:pt x="646" y="37"/>
                  </a:cubicBezTo>
                  <a:cubicBezTo>
                    <a:pt x="596" y="183"/>
                    <a:pt x="528" y="323"/>
                    <a:pt x="433" y="444"/>
                  </a:cubicBezTo>
                  <a:cubicBezTo>
                    <a:pt x="331" y="577"/>
                    <a:pt x="197" y="686"/>
                    <a:pt x="44" y="750"/>
                  </a:cubicBezTo>
                  <a:cubicBezTo>
                    <a:pt x="1" y="768"/>
                    <a:pt x="2" y="830"/>
                    <a:pt x="46" y="849"/>
                  </a:cubicBezTo>
                  <a:cubicBezTo>
                    <a:pt x="342" y="971"/>
                    <a:pt x="530" y="1203"/>
                    <a:pt x="657" y="1536"/>
                  </a:cubicBezTo>
                  <a:cubicBezTo>
                    <a:pt x="666" y="1559"/>
                    <a:pt x="686" y="1571"/>
                    <a:pt x="706" y="1571"/>
                  </a:cubicBezTo>
                  <a:cubicBezTo>
                    <a:pt x="726" y="1571"/>
                    <a:pt x="747" y="1559"/>
                    <a:pt x="756" y="1536"/>
                  </a:cubicBezTo>
                  <a:cubicBezTo>
                    <a:pt x="867" y="1261"/>
                    <a:pt x="1021" y="971"/>
                    <a:pt x="1290" y="833"/>
                  </a:cubicBezTo>
                  <a:cubicBezTo>
                    <a:pt x="1329" y="813"/>
                    <a:pt x="1328" y="758"/>
                    <a:pt x="1289" y="739"/>
                  </a:cubicBezTo>
                  <a:cubicBezTo>
                    <a:pt x="1138" y="665"/>
                    <a:pt x="1011" y="544"/>
                    <a:pt x="917" y="403"/>
                  </a:cubicBezTo>
                  <a:cubicBezTo>
                    <a:pt x="838" y="284"/>
                    <a:pt x="786" y="166"/>
                    <a:pt x="747" y="39"/>
                  </a:cubicBezTo>
                  <a:cubicBezTo>
                    <a:pt x="739" y="13"/>
                    <a:pt x="71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520;p44">
              <a:extLst>
                <a:ext uri="{FF2B5EF4-FFF2-40B4-BE49-F238E27FC236}">
                  <a16:creationId xmlns:a16="http://schemas.microsoft.com/office/drawing/2014/main" id="{F4CDA41B-28EE-42DE-9E62-46912937F25E}"/>
                </a:ext>
              </a:extLst>
            </p:cNvPr>
            <p:cNvSpPr/>
            <p:nvPr/>
          </p:nvSpPr>
          <p:spPr>
            <a:xfrm>
              <a:off x="2418100" y="2208750"/>
              <a:ext cx="33200" cy="39275"/>
            </a:xfrm>
            <a:custGeom>
              <a:avLst/>
              <a:gdLst/>
              <a:ahLst/>
              <a:cxnLst/>
              <a:rect l="l" t="t" r="r" b="b"/>
              <a:pathLst>
                <a:path w="1328" h="1571" extrusionOk="0">
                  <a:moveTo>
                    <a:pt x="695" y="0"/>
                  </a:moveTo>
                  <a:cubicBezTo>
                    <a:pt x="674" y="0"/>
                    <a:pt x="652" y="12"/>
                    <a:pt x="644" y="37"/>
                  </a:cubicBezTo>
                  <a:cubicBezTo>
                    <a:pt x="596" y="182"/>
                    <a:pt x="527" y="322"/>
                    <a:pt x="433" y="443"/>
                  </a:cubicBezTo>
                  <a:cubicBezTo>
                    <a:pt x="330" y="576"/>
                    <a:pt x="196" y="685"/>
                    <a:pt x="43" y="749"/>
                  </a:cubicBezTo>
                  <a:cubicBezTo>
                    <a:pt x="0" y="768"/>
                    <a:pt x="1" y="830"/>
                    <a:pt x="44" y="848"/>
                  </a:cubicBezTo>
                  <a:cubicBezTo>
                    <a:pt x="340" y="970"/>
                    <a:pt x="528" y="1202"/>
                    <a:pt x="656" y="1536"/>
                  </a:cubicBezTo>
                  <a:cubicBezTo>
                    <a:pt x="665" y="1559"/>
                    <a:pt x="686" y="1570"/>
                    <a:pt x="706" y="1570"/>
                  </a:cubicBezTo>
                  <a:cubicBezTo>
                    <a:pt x="726" y="1570"/>
                    <a:pt x="746" y="1559"/>
                    <a:pt x="755" y="1536"/>
                  </a:cubicBezTo>
                  <a:cubicBezTo>
                    <a:pt x="865" y="1260"/>
                    <a:pt x="1020" y="970"/>
                    <a:pt x="1288" y="832"/>
                  </a:cubicBezTo>
                  <a:cubicBezTo>
                    <a:pt x="1328" y="812"/>
                    <a:pt x="1327" y="758"/>
                    <a:pt x="1287" y="738"/>
                  </a:cubicBezTo>
                  <a:cubicBezTo>
                    <a:pt x="1138" y="664"/>
                    <a:pt x="1010" y="543"/>
                    <a:pt x="917" y="402"/>
                  </a:cubicBezTo>
                  <a:cubicBezTo>
                    <a:pt x="838" y="284"/>
                    <a:pt x="785" y="165"/>
                    <a:pt x="745" y="38"/>
                  </a:cubicBezTo>
                  <a:cubicBezTo>
                    <a:pt x="738" y="13"/>
                    <a:pt x="717" y="0"/>
                    <a:pt x="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521;p44">
              <a:extLst>
                <a:ext uri="{FF2B5EF4-FFF2-40B4-BE49-F238E27FC236}">
                  <a16:creationId xmlns:a16="http://schemas.microsoft.com/office/drawing/2014/main" id="{7C10B332-1CD6-4C34-945E-045A6C8AFFC4}"/>
                </a:ext>
              </a:extLst>
            </p:cNvPr>
            <p:cNvSpPr/>
            <p:nvPr/>
          </p:nvSpPr>
          <p:spPr>
            <a:xfrm>
              <a:off x="2138450" y="2336600"/>
              <a:ext cx="33250" cy="39300"/>
            </a:xfrm>
            <a:custGeom>
              <a:avLst/>
              <a:gdLst/>
              <a:ahLst/>
              <a:cxnLst/>
              <a:rect l="l" t="t" r="r" b="b"/>
              <a:pathLst>
                <a:path w="1330" h="1572" extrusionOk="0">
                  <a:moveTo>
                    <a:pt x="696" y="1"/>
                  </a:moveTo>
                  <a:cubicBezTo>
                    <a:pt x="675" y="1"/>
                    <a:pt x="654" y="13"/>
                    <a:pt x="646" y="37"/>
                  </a:cubicBezTo>
                  <a:cubicBezTo>
                    <a:pt x="597" y="183"/>
                    <a:pt x="529" y="322"/>
                    <a:pt x="434" y="443"/>
                  </a:cubicBezTo>
                  <a:cubicBezTo>
                    <a:pt x="331" y="577"/>
                    <a:pt x="197" y="685"/>
                    <a:pt x="45" y="750"/>
                  </a:cubicBezTo>
                  <a:cubicBezTo>
                    <a:pt x="1" y="768"/>
                    <a:pt x="3" y="830"/>
                    <a:pt x="46" y="848"/>
                  </a:cubicBezTo>
                  <a:cubicBezTo>
                    <a:pt x="342" y="971"/>
                    <a:pt x="530" y="1203"/>
                    <a:pt x="657" y="1536"/>
                  </a:cubicBezTo>
                  <a:cubicBezTo>
                    <a:pt x="666" y="1560"/>
                    <a:pt x="686" y="1571"/>
                    <a:pt x="707" y="1571"/>
                  </a:cubicBezTo>
                  <a:cubicBezTo>
                    <a:pt x="727" y="1571"/>
                    <a:pt x="748" y="1560"/>
                    <a:pt x="756" y="1536"/>
                  </a:cubicBezTo>
                  <a:cubicBezTo>
                    <a:pt x="867" y="1261"/>
                    <a:pt x="1021" y="971"/>
                    <a:pt x="1289" y="832"/>
                  </a:cubicBezTo>
                  <a:cubicBezTo>
                    <a:pt x="1329" y="814"/>
                    <a:pt x="1328" y="758"/>
                    <a:pt x="1288" y="738"/>
                  </a:cubicBezTo>
                  <a:cubicBezTo>
                    <a:pt x="1139" y="664"/>
                    <a:pt x="1011" y="543"/>
                    <a:pt x="918" y="403"/>
                  </a:cubicBezTo>
                  <a:cubicBezTo>
                    <a:pt x="839" y="284"/>
                    <a:pt x="787" y="167"/>
                    <a:pt x="747" y="38"/>
                  </a:cubicBezTo>
                  <a:cubicBezTo>
                    <a:pt x="739" y="13"/>
                    <a:pt x="71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522;p44">
              <a:extLst>
                <a:ext uri="{FF2B5EF4-FFF2-40B4-BE49-F238E27FC236}">
                  <a16:creationId xmlns:a16="http://schemas.microsoft.com/office/drawing/2014/main" id="{8CB4B866-8664-437D-ADE1-841FF9DB1F3D}"/>
                </a:ext>
              </a:extLst>
            </p:cNvPr>
            <p:cNvSpPr/>
            <p:nvPr/>
          </p:nvSpPr>
          <p:spPr>
            <a:xfrm>
              <a:off x="2461425" y="2331575"/>
              <a:ext cx="33200" cy="39275"/>
            </a:xfrm>
            <a:custGeom>
              <a:avLst/>
              <a:gdLst/>
              <a:ahLst/>
              <a:cxnLst/>
              <a:rect l="l" t="t" r="r" b="b"/>
              <a:pathLst>
                <a:path w="1328" h="1571" extrusionOk="0">
                  <a:moveTo>
                    <a:pt x="695" y="0"/>
                  </a:moveTo>
                  <a:cubicBezTo>
                    <a:pt x="674" y="0"/>
                    <a:pt x="653" y="12"/>
                    <a:pt x="645" y="37"/>
                  </a:cubicBezTo>
                  <a:cubicBezTo>
                    <a:pt x="595" y="183"/>
                    <a:pt x="527" y="322"/>
                    <a:pt x="432" y="443"/>
                  </a:cubicBezTo>
                  <a:cubicBezTo>
                    <a:pt x="330" y="576"/>
                    <a:pt x="196" y="685"/>
                    <a:pt x="43" y="749"/>
                  </a:cubicBezTo>
                  <a:cubicBezTo>
                    <a:pt x="0" y="768"/>
                    <a:pt x="1" y="830"/>
                    <a:pt x="45" y="848"/>
                  </a:cubicBezTo>
                  <a:cubicBezTo>
                    <a:pt x="341" y="970"/>
                    <a:pt x="529" y="1202"/>
                    <a:pt x="657" y="1536"/>
                  </a:cubicBezTo>
                  <a:cubicBezTo>
                    <a:pt x="666" y="1559"/>
                    <a:pt x="686" y="1570"/>
                    <a:pt x="707" y="1570"/>
                  </a:cubicBezTo>
                  <a:cubicBezTo>
                    <a:pt x="726" y="1570"/>
                    <a:pt x="746" y="1559"/>
                    <a:pt x="754" y="1536"/>
                  </a:cubicBezTo>
                  <a:cubicBezTo>
                    <a:pt x="865" y="1260"/>
                    <a:pt x="1021" y="970"/>
                    <a:pt x="1289" y="833"/>
                  </a:cubicBezTo>
                  <a:cubicBezTo>
                    <a:pt x="1328" y="813"/>
                    <a:pt x="1327" y="758"/>
                    <a:pt x="1288" y="738"/>
                  </a:cubicBezTo>
                  <a:cubicBezTo>
                    <a:pt x="1137" y="664"/>
                    <a:pt x="1010" y="543"/>
                    <a:pt x="916" y="402"/>
                  </a:cubicBezTo>
                  <a:cubicBezTo>
                    <a:pt x="837" y="284"/>
                    <a:pt x="785" y="166"/>
                    <a:pt x="746" y="38"/>
                  </a:cubicBezTo>
                  <a:cubicBezTo>
                    <a:pt x="738" y="13"/>
                    <a:pt x="717" y="0"/>
                    <a:pt x="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523;p44">
              <a:extLst>
                <a:ext uri="{FF2B5EF4-FFF2-40B4-BE49-F238E27FC236}">
                  <a16:creationId xmlns:a16="http://schemas.microsoft.com/office/drawing/2014/main" id="{D8A59101-F37D-4147-BCF8-4C0D11BC80F6}"/>
                </a:ext>
              </a:extLst>
            </p:cNvPr>
            <p:cNvSpPr/>
            <p:nvPr/>
          </p:nvSpPr>
          <p:spPr>
            <a:xfrm>
              <a:off x="2299475" y="2088475"/>
              <a:ext cx="52650" cy="308475"/>
            </a:xfrm>
            <a:custGeom>
              <a:avLst/>
              <a:gdLst/>
              <a:ahLst/>
              <a:cxnLst/>
              <a:rect l="l" t="t" r="r" b="b"/>
              <a:pathLst>
                <a:path w="2106" h="12339" extrusionOk="0">
                  <a:moveTo>
                    <a:pt x="2106" y="0"/>
                  </a:moveTo>
                  <a:lnTo>
                    <a:pt x="2106" y="0"/>
                  </a:lnTo>
                  <a:cubicBezTo>
                    <a:pt x="1294" y="174"/>
                    <a:pt x="928" y="840"/>
                    <a:pt x="927" y="840"/>
                  </a:cubicBezTo>
                  <a:lnTo>
                    <a:pt x="815" y="1999"/>
                  </a:lnTo>
                  <a:lnTo>
                    <a:pt x="799" y="2165"/>
                  </a:lnTo>
                  <a:lnTo>
                    <a:pt x="739" y="2788"/>
                  </a:lnTo>
                  <a:lnTo>
                    <a:pt x="562" y="4624"/>
                  </a:lnTo>
                  <a:lnTo>
                    <a:pt x="485" y="5442"/>
                  </a:lnTo>
                  <a:lnTo>
                    <a:pt x="485" y="5443"/>
                  </a:lnTo>
                  <a:lnTo>
                    <a:pt x="16" y="10323"/>
                  </a:lnTo>
                  <a:lnTo>
                    <a:pt x="0" y="10482"/>
                  </a:lnTo>
                  <a:lnTo>
                    <a:pt x="585" y="11367"/>
                  </a:lnTo>
                  <a:lnTo>
                    <a:pt x="1228" y="12339"/>
                  </a:lnTo>
                  <a:lnTo>
                    <a:pt x="1310" y="12249"/>
                  </a:lnTo>
                  <a:lnTo>
                    <a:pt x="1340" y="11794"/>
                  </a:lnTo>
                  <a:lnTo>
                    <a:pt x="1348" y="11664"/>
                  </a:lnTo>
                  <a:lnTo>
                    <a:pt x="1381" y="11149"/>
                  </a:lnTo>
                  <a:lnTo>
                    <a:pt x="1452" y="10057"/>
                  </a:lnTo>
                  <a:lnTo>
                    <a:pt x="1939" y="2530"/>
                  </a:lnTo>
                  <a:lnTo>
                    <a:pt x="1973" y="2036"/>
                  </a:lnTo>
                  <a:lnTo>
                    <a:pt x="1987" y="1813"/>
                  </a:lnTo>
                  <a:lnTo>
                    <a:pt x="2106" y="0"/>
                  </a:lnTo>
                  <a:close/>
                </a:path>
              </a:pathLst>
            </a:custGeom>
            <a:solidFill>
              <a:srgbClr val="000000">
                <a:alpha val="8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9651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96"/>
        <p:cNvGrpSpPr/>
        <p:nvPr/>
      </p:nvGrpSpPr>
      <p:grpSpPr>
        <a:xfrm>
          <a:off x="0" y="0"/>
          <a:ext cx="0" cy="0"/>
          <a:chOff x="0" y="0"/>
          <a:chExt cx="0" cy="0"/>
        </a:xfrm>
      </p:grpSpPr>
      <p:sp>
        <p:nvSpPr>
          <p:cNvPr id="3299" name="Google Shape;3299;p72"/>
          <p:cNvSpPr txBox="1">
            <a:spLocks noGrp="1"/>
          </p:cNvSpPr>
          <p:nvPr>
            <p:ph type="title" idx="2"/>
          </p:nvPr>
        </p:nvSpPr>
        <p:spPr>
          <a:xfrm>
            <a:off x="5135296" y="2673817"/>
            <a:ext cx="2734200" cy="87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9600" dirty="0"/>
              <a:t>04</a:t>
            </a:r>
            <a:endParaRPr sz="9600" dirty="0"/>
          </a:p>
        </p:txBody>
      </p:sp>
      <p:sp>
        <p:nvSpPr>
          <p:cNvPr id="3301" name="Google Shape;3301;p72"/>
          <p:cNvSpPr txBox="1">
            <a:spLocks noGrp="1"/>
          </p:cNvSpPr>
          <p:nvPr>
            <p:ph type="title" idx="4"/>
          </p:nvPr>
        </p:nvSpPr>
        <p:spPr>
          <a:xfrm>
            <a:off x="1072269" y="830179"/>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MX" sz="2800" dirty="0"/>
              <a:t>Retos y estrategias (Superar)</a:t>
            </a:r>
            <a:endParaRPr sz="2800" dirty="0"/>
          </a:p>
        </p:txBody>
      </p:sp>
      <p:sp>
        <p:nvSpPr>
          <p:cNvPr id="3312" name="Google Shape;3312;p72"/>
          <p:cNvSpPr/>
          <p:nvPr/>
        </p:nvSpPr>
        <p:spPr>
          <a:xfrm>
            <a:off x="5493550" y="3803800"/>
            <a:ext cx="171600" cy="281100"/>
          </a:xfrm>
          <a:prstGeom prst="roundRect">
            <a:avLst>
              <a:gd name="adj" fmla="val 20955"/>
            </a:avLst>
          </a:pr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3" name="Google Shape;3313;p72"/>
          <p:cNvSpPr/>
          <p:nvPr/>
        </p:nvSpPr>
        <p:spPr>
          <a:xfrm>
            <a:off x="5715757" y="3803800"/>
            <a:ext cx="171600" cy="281100"/>
          </a:xfrm>
          <a:prstGeom prst="roundRect">
            <a:avLst>
              <a:gd name="adj" fmla="val 20955"/>
            </a:avLst>
          </a:pr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4" name="Google Shape;3314;p72"/>
          <p:cNvSpPr/>
          <p:nvPr/>
        </p:nvSpPr>
        <p:spPr>
          <a:xfrm>
            <a:off x="5937964" y="3803800"/>
            <a:ext cx="171600" cy="281100"/>
          </a:xfrm>
          <a:prstGeom prst="roundRect">
            <a:avLst>
              <a:gd name="adj" fmla="val 20955"/>
            </a:avLst>
          </a:pr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5" name="Google Shape;3315;p72"/>
          <p:cNvSpPr/>
          <p:nvPr/>
        </p:nvSpPr>
        <p:spPr>
          <a:xfrm>
            <a:off x="6160172" y="3803800"/>
            <a:ext cx="171600" cy="281100"/>
          </a:xfrm>
          <a:prstGeom prst="roundRect">
            <a:avLst>
              <a:gd name="adj" fmla="val 20955"/>
            </a:avLst>
          </a:prstGeom>
          <a:solidFill>
            <a:schemeClr val="accen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6" name="Google Shape;3316;p72"/>
          <p:cNvSpPr/>
          <p:nvPr/>
        </p:nvSpPr>
        <p:spPr>
          <a:xfrm>
            <a:off x="6382379" y="3803800"/>
            <a:ext cx="171600" cy="281100"/>
          </a:xfrm>
          <a:prstGeom prst="roundRect">
            <a:avLst>
              <a:gd name="adj" fmla="val 20955"/>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7" name="Google Shape;3317;p72"/>
          <p:cNvSpPr/>
          <p:nvPr/>
        </p:nvSpPr>
        <p:spPr>
          <a:xfrm>
            <a:off x="6604586" y="3803800"/>
            <a:ext cx="171600" cy="281100"/>
          </a:xfrm>
          <a:prstGeom prst="roundRect">
            <a:avLst>
              <a:gd name="adj" fmla="val 20955"/>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8" name="Google Shape;3318;p72"/>
          <p:cNvSpPr/>
          <p:nvPr/>
        </p:nvSpPr>
        <p:spPr>
          <a:xfrm>
            <a:off x="6820858" y="3803800"/>
            <a:ext cx="171600" cy="281100"/>
          </a:xfrm>
          <a:prstGeom prst="roundRect">
            <a:avLst>
              <a:gd name="adj" fmla="val 20955"/>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19" name="Google Shape;3319;p72"/>
          <p:cNvSpPr/>
          <p:nvPr/>
        </p:nvSpPr>
        <p:spPr>
          <a:xfrm>
            <a:off x="7043055" y="3803800"/>
            <a:ext cx="171600" cy="281100"/>
          </a:xfrm>
          <a:prstGeom prst="roundRect">
            <a:avLst>
              <a:gd name="adj" fmla="val 20955"/>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20" name="Google Shape;3320;p72"/>
          <p:cNvSpPr/>
          <p:nvPr/>
        </p:nvSpPr>
        <p:spPr>
          <a:xfrm>
            <a:off x="7265244" y="3803800"/>
            <a:ext cx="171600" cy="281100"/>
          </a:xfrm>
          <a:prstGeom prst="roundRect">
            <a:avLst>
              <a:gd name="adj" fmla="val 20955"/>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sp>
        <p:nvSpPr>
          <p:cNvPr id="3321" name="Google Shape;3321;p72"/>
          <p:cNvSpPr/>
          <p:nvPr/>
        </p:nvSpPr>
        <p:spPr>
          <a:xfrm>
            <a:off x="7484507" y="3803800"/>
            <a:ext cx="171600" cy="281100"/>
          </a:xfrm>
          <a:prstGeom prst="roundRect">
            <a:avLst>
              <a:gd name="adj" fmla="val 20955"/>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b="1">
              <a:solidFill>
                <a:schemeClr val="accent5"/>
              </a:solidFill>
              <a:latin typeface="Baloo 2"/>
              <a:ea typeface="Baloo 2"/>
              <a:cs typeface="Baloo 2"/>
              <a:sym typeface="Baloo 2"/>
            </a:endParaRPr>
          </a:p>
        </p:txBody>
      </p:sp>
      <p:grpSp>
        <p:nvGrpSpPr>
          <p:cNvPr id="3322" name="Google Shape;3322;p72"/>
          <p:cNvGrpSpPr/>
          <p:nvPr/>
        </p:nvGrpSpPr>
        <p:grpSpPr>
          <a:xfrm>
            <a:off x="7941912" y="1665615"/>
            <a:ext cx="380623" cy="505928"/>
            <a:chOff x="5382225" y="1510350"/>
            <a:chExt cx="54075" cy="71875"/>
          </a:xfrm>
        </p:grpSpPr>
        <p:sp>
          <p:nvSpPr>
            <p:cNvPr id="3323" name="Google Shape;3323;p72"/>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72"/>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25" name="Google Shape;3325;p72"/>
          <p:cNvSpPr/>
          <p:nvPr/>
        </p:nvSpPr>
        <p:spPr>
          <a:xfrm>
            <a:off x="1135025" y="2363789"/>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72"/>
          <p:cNvSpPr/>
          <p:nvPr/>
        </p:nvSpPr>
        <p:spPr>
          <a:xfrm>
            <a:off x="7818083" y="4340125"/>
            <a:ext cx="223085" cy="26337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72"/>
          <p:cNvSpPr/>
          <p:nvPr/>
        </p:nvSpPr>
        <p:spPr>
          <a:xfrm>
            <a:off x="3131300" y="4425914"/>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72"/>
          <p:cNvSpPr/>
          <p:nvPr/>
        </p:nvSpPr>
        <p:spPr>
          <a:xfrm>
            <a:off x="5887350" y="892139"/>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9" name="Google Shape;3329;p72"/>
          <p:cNvGrpSpPr/>
          <p:nvPr/>
        </p:nvGrpSpPr>
        <p:grpSpPr>
          <a:xfrm rot="2700000">
            <a:off x="5037556" y="939277"/>
            <a:ext cx="1211801" cy="1565934"/>
            <a:chOff x="5543700" y="1778175"/>
            <a:chExt cx="396425" cy="512275"/>
          </a:xfrm>
        </p:grpSpPr>
        <p:sp>
          <p:nvSpPr>
            <p:cNvPr id="3330" name="Google Shape;3330;p72"/>
            <p:cNvSpPr/>
            <p:nvPr/>
          </p:nvSpPr>
          <p:spPr>
            <a:xfrm>
              <a:off x="5757250" y="1784975"/>
              <a:ext cx="176150" cy="157550"/>
            </a:xfrm>
            <a:custGeom>
              <a:avLst/>
              <a:gdLst/>
              <a:ahLst/>
              <a:cxnLst/>
              <a:rect l="l" t="t" r="r" b="b"/>
              <a:pathLst>
                <a:path w="7046" h="6302" extrusionOk="0">
                  <a:moveTo>
                    <a:pt x="1929" y="0"/>
                  </a:moveTo>
                  <a:lnTo>
                    <a:pt x="0" y="3392"/>
                  </a:lnTo>
                  <a:lnTo>
                    <a:pt x="5117" y="6301"/>
                  </a:lnTo>
                  <a:lnTo>
                    <a:pt x="7046" y="2909"/>
                  </a:lnTo>
                  <a:lnTo>
                    <a:pt x="19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72"/>
            <p:cNvSpPr/>
            <p:nvPr/>
          </p:nvSpPr>
          <p:spPr>
            <a:xfrm>
              <a:off x="5795500" y="1833000"/>
              <a:ext cx="43125" cy="34800"/>
            </a:xfrm>
            <a:custGeom>
              <a:avLst/>
              <a:gdLst/>
              <a:ahLst/>
              <a:cxnLst/>
              <a:rect l="l" t="t" r="r" b="b"/>
              <a:pathLst>
                <a:path w="1725" h="1392" extrusionOk="0">
                  <a:moveTo>
                    <a:pt x="347" y="0"/>
                  </a:moveTo>
                  <a:lnTo>
                    <a:pt x="1" y="608"/>
                  </a:lnTo>
                  <a:lnTo>
                    <a:pt x="1379" y="1391"/>
                  </a:lnTo>
                  <a:lnTo>
                    <a:pt x="1724" y="783"/>
                  </a:lnTo>
                  <a:lnTo>
                    <a:pt x="3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72"/>
            <p:cNvSpPr/>
            <p:nvPr/>
          </p:nvSpPr>
          <p:spPr>
            <a:xfrm>
              <a:off x="5851825" y="1864775"/>
              <a:ext cx="43100" cy="34825"/>
            </a:xfrm>
            <a:custGeom>
              <a:avLst/>
              <a:gdLst/>
              <a:ahLst/>
              <a:cxnLst/>
              <a:rect l="l" t="t" r="r" b="b"/>
              <a:pathLst>
                <a:path w="1724" h="1393" extrusionOk="0">
                  <a:moveTo>
                    <a:pt x="346" y="0"/>
                  </a:moveTo>
                  <a:lnTo>
                    <a:pt x="0" y="609"/>
                  </a:lnTo>
                  <a:lnTo>
                    <a:pt x="1378" y="1392"/>
                  </a:lnTo>
                  <a:lnTo>
                    <a:pt x="1724" y="783"/>
                  </a:lnTo>
                  <a:lnTo>
                    <a:pt x="3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72"/>
            <p:cNvSpPr/>
            <p:nvPr/>
          </p:nvSpPr>
          <p:spPr>
            <a:xfrm>
              <a:off x="5757025" y="1850925"/>
              <a:ext cx="138750" cy="91700"/>
            </a:xfrm>
            <a:custGeom>
              <a:avLst/>
              <a:gdLst/>
              <a:ahLst/>
              <a:cxnLst/>
              <a:rect l="l" t="t" r="r" b="b"/>
              <a:pathLst>
                <a:path w="5550" h="3668" extrusionOk="0">
                  <a:moveTo>
                    <a:pt x="432" y="1"/>
                  </a:moveTo>
                  <a:lnTo>
                    <a:pt x="1" y="758"/>
                  </a:lnTo>
                  <a:lnTo>
                    <a:pt x="5118" y="3667"/>
                  </a:lnTo>
                  <a:lnTo>
                    <a:pt x="5549" y="2910"/>
                  </a:lnTo>
                  <a:lnTo>
                    <a:pt x="432" y="1"/>
                  </a:lnTo>
                  <a:close/>
                </a:path>
              </a:pathLst>
            </a:custGeom>
            <a:solidFill>
              <a:srgbClr val="9EA2E0">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72"/>
            <p:cNvSpPr/>
            <p:nvPr/>
          </p:nvSpPr>
          <p:spPr>
            <a:xfrm>
              <a:off x="5750150" y="1778175"/>
              <a:ext cx="189975" cy="171400"/>
            </a:xfrm>
            <a:custGeom>
              <a:avLst/>
              <a:gdLst/>
              <a:ahLst/>
              <a:cxnLst/>
              <a:rect l="l" t="t" r="r" b="b"/>
              <a:pathLst>
                <a:path w="7599" h="6856" extrusionOk="0">
                  <a:moveTo>
                    <a:pt x="2280" y="553"/>
                  </a:moveTo>
                  <a:lnTo>
                    <a:pt x="7045" y="3260"/>
                  </a:lnTo>
                  <a:lnTo>
                    <a:pt x="5316" y="6300"/>
                  </a:lnTo>
                  <a:lnTo>
                    <a:pt x="552" y="3592"/>
                  </a:lnTo>
                  <a:lnTo>
                    <a:pt x="2280" y="553"/>
                  </a:lnTo>
                  <a:close/>
                  <a:moveTo>
                    <a:pt x="2129" y="1"/>
                  </a:moveTo>
                  <a:lnTo>
                    <a:pt x="0" y="3746"/>
                  </a:lnTo>
                  <a:lnTo>
                    <a:pt x="5470" y="6855"/>
                  </a:lnTo>
                  <a:lnTo>
                    <a:pt x="7598" y="3110"/>
                  </a:lnTo>
                  <a:lnTo>
                    <a:pt x="21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72"/>
            <p:cNvSpPr/>
            <p:nvPr/>
          </p:nvSpPr>
          <p:spPr>
            <a:xfrm>
              <a:off x="5549250" y="1858025"/>
              <a:ext cx="355600" cy="427275"/>
            </a:xfrm>
            <a:custGeom>
              <a:avLst/>
              <a:gdLst/>
              <a:ahLst/>
              <a:cxnLst/>
              <a:rect l="l" t="t" r="r" b="b"/>
              <a:pathLst>
                <a:path w="14224" h="17091" extrusionOk="0">
                  <a:moveTo>
                    <a:pt x="7478" y="1"/>
                  </a:moveTo>
                  <a:lnTo>
                    <a:pt x="1060" y="11294"/>
                  </a:lnTo>
                  <a:cubicBezTo>
                    <a:pt x="0" y="13156"/>
                    <a:pt x="652" y="15524"/>
                    <a:pt x="2515" y="16583"/>
                  </a:cubicBezTo>
                  <a:cubicBezTo>
                    <a:pt x="3120" y="16927"/>
                    <a:pt x="3779" y="17091"/>
                    <a:pt x="4429" y="17091"/>
                  </a:cubicBezTo>
                  <a:cubicBezTo>
                    <a:pt x="5779" y="17091"/>
                    <a:pt x="7090" y="16385"/>
                    <a:pt x="7805" y="15128"/>
                  </a:cubicBezTo>
                  <a:lnTo>
                    <a:pt x="14223" y="3835"/>
                  </a:lnTo>
                  <a:lnTo>
                    <a:pt x="74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72"/>
            <p:cNvSpPr/>
            <p:nvPr/>
          </p:nvSpPr>
          <p:spPr>
            <a:xfrm>
              <a:off x="5612600" y="1906250"/>
              <a:ext cx="292250" cy="379025"/>
            </a:xfrm>
            <a:custGeom>
              <a:avLst/>
              <a:gdLst/>
              <a:ahLst/>
              <a:cxnLst/>
              <a:rect l="l" t="t" r="r" b="b"/>
              <a:pathLst>
                <a:path w="11690" h="15161" extrusionOk="0">
                  <a:moveTo>
                    <a:pt x="8337" y="0"/>
                  </a:moveTo>
                  <a:lnTo>
                    <a:pt x="1" y="14664"/>
                  </a:lnTo>
                  <a:cubicBezTo>
                    <a:pt x="601" y="15001"/>
                    <a:pt x="1252" y="15161"/>
                    <a:pt x="1895" y="15161"/>
                  </a:cubicBezTo>
                  <a:cubicBezTo>
                    <a:pt x="3245" y="15161"/>
                    <a:pt x="4556" y="14455"/>
                    <a:pt x="5271" y="13199"/>
                  </a:cubicBezTo>
                  <a:lnTo>
                    <a:pt x="11689" y="1906"/>
                  </a:lnTo>
                  <a:lnTo>
                    <a:pt x="83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72"/>
            <p:cNvSpPr/>
            <p:nvPr/>
          </p:nvSpPr>
          <p:spPr>
            <a:xfrm>
              <a:off x="5604750" y="1945300"/>
              <a:ext cx="297100" cy="336300"/>
            </a:xfrm>
            <a:custGeom>
              <a:avLst/>
              <a:gdLst/>
              <a:ahLst/>
              <a:cxnLst/>
              <a:rect l="l" t="t" r="r" b="b"/>
              <a:pathLst>
                <a:path w="11884" h="13452" extrusionOk="0">
                  <a:moveTo>
                    <a:pt x="11531" y="1"/>
                  </a:moveTo>
                  <a:lnTo>
                    <a:pt x="5217" y="11107"/>
                  </a:lnTo>
                  <a:cubicBezTo>
                    <a:pt x="4675" y="12063"/>
                    <a:pt x="3898" y="12695"/>
                    <a:pt x="2972" y="12938"/>
                  </a:cubicBezTo>
                  <a:cubicBezTo>
                    <a:pt x="2698" y="13010"/>
                    <a:pt x="2416" y="13045"/>
                    <a:pt x="2133" y="13045"/>
                  </a:cubicBezTo>
                  <a:cubicBezTo>
                    <a:pt x="1481" y="13045"/>
                    <a:pt x="819" y="12857"/>
                    <a:pt x="210" y="12490"/>
                  </a:cubicBezTo>
                  <a:lnTo>
                    <a:pt x="0" y="12838"/>
                  </a:lnTo>
                  <a:cubicBezTo>
                    <a:pt x="34" y="12858"/>
                    <a:pt x="65" y="12876"/>
                    <a:pt x="98" y="12895"/>
                  </a:cubicBezTo>
                  <a:cubicBezTo>
                    <a:pt x="746" y="13263"/>
                    <a:pt x="1443" y="13452"/>
                    <a:pt x="2133" y="13452"/>
                  </a:cubicBezTo>
                  <a:cubicBezTo>
                    <a:pt x="2451" y="13452"/>
                    <a:pt x="2767" y="13412"/>
                    <a:pt x="3075" y="13330"/>
                  </a:cubicBezTo>
                  <a:cubicBezTo>
                    <a:pt x="4109" y="13059"/>
                    <a:pt x="4971" y="12360"/>
                    <a:pt x="5570" y="11308"/>
                  </a:cubicBezTo>
                  <a:lnTo>
                    <a:pt x="11883" y="201"/>
                  </a:lnTo>
                  <a:lnTo>
                    <a:pt x="1153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72"/>
            <p:cNvSpPr/>
            <p:nvPr/>
          </p:nvSpPr>
          <p:spPr>
            <a:xfrm>
              <a:off x="5817025" y="1952675"/>
              <a:ext cx="64825" cy="42850"/>
            </a:xfrm>
            <a:custGeom>
              <a:avLst/>
              <a:gdLst/>
              <a:ahLst/>
              <a:cxnLst/>
              <a:rect l="l" t="t" r="r" b="b"/>
              <a:pathLst>
                <a:path w="2593" h="1714" extrusionOk="0">
                  <a:moveTo>
                    <a:pt x="201" y="0"/>
                  </a:moveTo>
                  <a:lnTo>
                    <a:pt x="0" y="354"/>
                  </a:lnTo>
                  <a:lnTo>
                    <a:pt x="2392" y="1713"/>
                  </a:lnTo>
                  <a:lnTo>
                    <a:pt x="2593" y="1360"/>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72"/>
            <p:cNvSpPr/>
            <p:nvPr/>
          </p:nvSpPr>
          <p:spPr>
            <a:xfrm>
              <a:off x="5834350" y="1922175"/>
              <a:ext cx="64850" cy="42850"/>
            </a:xfrm>
            <a:custGeom>
              <a:avLst/>
              <a:gdLst/>
              <a:ahLst/>
              <a:cxnLst/>
              <a:rect l="l" t="t" r="r" b="b"/>
              <a:pathLst>
                <a:path w="2594" h="1714" extrusionOk="0">
                  <a:moveTo>
                    <a:pt x="202" y="1"/>
                  </a:moveTo>
                  <a:lnTo>
                    <a:pt x="1" y="353"/>
                  </a:lnTo>
                  <a:lnTo>
                    <a:pt x="2392" y="1714"/>
                  </a:lnTo>
                  <a:lnTo>
                    <a:pt x="2593" y="1360"/>
                  </a:lnTo>
                  <a:lnTo>
                    <a:pt x="2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72"/>
            <p:cNvSpPr/>
            <p:nvPr/>
          </p:nvSpPr>
          <p:spPr>
            <a:xfrm>
              <a:off x="5811850" y="1961675"/>
              <a:ext cx="64825" cy="42825"/>
            </a:xfrm>
            <a:custGeom>
              <a:avLst/>
              <a:gdLst/>
              <a:ahLst/>
              <a:cxnLst/>
              <a:rect l="l" t="t" r="r" b="b"/>
              <a:pathLst>
                <a:path w="2593" h="1713" extrusionOk="0">
                  <a:moveTo>
                    <a:pt x="200" y="0"/>
                  </a:moveTo>
                  <a:lnTo>
                    <a:pt x="0" y="353"/>
                  </a:lnTo>
                  <a:lnTo>
                    <a:pt x="2393" y="1713"/>
                  </a:lnTo>
                  <a:lnTo>
                    <a:pt x="2593" y="1360"/>
                  </a:lnTo>
                  <a:lnTo>
                    <a:pt x="2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72"/>
            <p:cNvSpPr/>
            <p:nvPr/>
          </p:nvSpPr>
          <p:spPr>
            <a:xfrm>
              <a:off x="5715375" y="1894975"/>
              <a:ext cx="64825" cy="42825"/>
            </a:xfrm>
            <a:custGeom>
              <a:avLst/>
              <a:gdLst/>
              <a:ahLst/>
              <a:cxnLst/>
              <a:rect l="l" t="t" r="r" b="b"/>
              <a:pathLst>
                <a:path w="2593" h="1713" extrusionOk="0">
                  <a:moveTo>
                    <a:pt x="201" y="0"/>
                  </a:moveTo>
                  <a:lnTo>
                    <a:pt x="0" y="354"/>
                  </a:lnTo>
                  <a:lnTo>
                    <a:pt x="2393" y="1713"/>
                  </a:lnTo>
                  <a:lnTo>
                    <a:pt x="2593" y="1359"/>
                  </a:lnTo>
                  <a:lnTo>
                    <a:pt x="2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72"/>
            <p:cNvSpPr/>
            <p:nvPr/>
          </p:nvSpPr>
          <p:spPr>
            <a:xfrm>
              <a:off x="5593050" y="1864900"/>
              <a:ext cx="210750" cy="260425"/>
            </a:xfrm>
            <a:custGeom>
              <a:avLst/>
              <a:gdLst/>
              <a:ahLst/>
              <a:cxnLst/>
              <a:rect l="l" t="t" r="r" b="b"/>
              <a:pathLst>
                <a:path w="8430" h="10417" extrusionOk="0">
                  <a:moveTo>
                    <a:pt x="5805" y="1"/>
                  </a:moveTo>
                  <a:lnTo>
                    <a:pt x="56" y="10114"/>
                  </a:lnTo>
                  <a:cubicBezTo>
                    <a:pt x="0" y="10211"/>
                    <a:pt x="35" y="10335"/>
                    <a:pt x="132" y="10390"/>
                  </a:cubicBezTo>
                  <a:cubicBezTo>
                    <a:pt x="163" y="10408"/>
                    <a:pt x="198" y="10416"/>
                    <a:pt x="232" y="10416"/>
                  </a:cubicBezTo>
                  <a:cubicBezTo>
                    <a:pt x="302" y="10416"/>
                    <a:pt x="371" y="10379"/>
                    <a:pt x="409" y="10314"/>
                  </a:cubicBezTo>
                  <a:lnTo>
                    <a:pt x="5958" y="553"/>
                  </a:lnTo>
                  <a:lnTo>
                    <a:pt x="8098" y="1770"/>
                  </a:lnTo>
                  <a:cubicBezTo>
                    <a:pt x="8129" y="1788"/>
                    <a:pt x="8163" y="1796"/>
                    <a:pt x="8197" y="1796"/>
                  </a:cubicBezTo>
                  <a:cubicBezTo>
                    <a:pt x="8268" y="1796"/>
                    <a:pt x="8336" y="1759"/>
                    <a:pt x="8373" y="1693"/>
                  </a:cubicBezTo>
                  <a:cubicBezTo>
                    <a:pt x="8429" y="1596"/>
                    <a:pt x="8395" y="1472"/>
                    <a:pt x="8298" y="1418"/>
                  </a:cubicBezTo>
                  <a:lnTo>
                    <a:pt x="58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72"/>
            <p:cNvSpPr/>
            <p:nvPr/>
          </p:nvSpPr>
          <p:spPr>
            <a:xfrm>
              <a:off x="5728275" y="1890950"/>
              <a:ext cx="56650" cy="38100"/>
            </a:xfrm>
            <a:custGeom>
              <a:avLst/>
              <a:gdLst/>
              <a:ahLst/>
              <a:cxnLst/>
              <a:rect l="l" t="t" r="r" b="b"/>
              <a:pathLst>
                <a:path w="2266" h="1524" extrusionOk="0">
                  <a:moveTo>
                    <a:pt x="199" y="0"/>
                  </a:moveTo>
                  <a:lnTo>
                    <a:pt x="1" y="349"/>
                  </a:lnTo>
                  <a:lnTo>
                    <a:pt x="2068" y="1523"/>
                  </a:lnTo>
                  <a:lnTo>
                    <a:pt x="2266" y="1175"/>
                  </a:lnTo>
                  <a:lnTo>
                    <a:pt x="1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72"/>
            <p:cNvSpPr/>
            <p:nvPr/>
          </p:nvSpPr>
          <p:spPr>
            <a:xfrm>
              <a:off x="5543700" y="1851225"/>
              <a:ext cx="368275" cy="439225"/>
            </a:xfrm>
            <a:custGeom>
              <a:avLst/>
              <a:gdLst/>
              <a:ahLst/>
              <a:cxnLst/>
              <a:rect l="l" t="t" r="r" b="b"/>
              <a:pathLst>
                <a:path w="14731" h="17569" extrusionOk="0">
                  <a:moveTo>
                    <a:pt x="7785" y="555"/>
                  </a:moveTo>
                  <a:lnTo>
                    <a:pt x="14176" y="4187"/>
                  </a:lnTo>
                  <a:lnTo>
                    <a:pt x="7857" y="15303"/>
                  </a:lnTo>
                  <a:cubicBezTo>
                    <a:pt x="7181" y="16493"/>
                    <a:pt x="5935" y="17162"/>
                    <a:pt x="4655" y="17162"/>
                  </a:cubicBezTo>
                  <a:cubicBezTo>
                    <a:pt x="4040" y="17162"/>
                    <a:pt x="3417" y="17008"/>
                    <a:pt x="2845" y="16683"/>
                  </a:cubicBezTo>
                  <a:cubicBezTo>
                    <a:pt x="1083" y="15682"/>
                    <a:pt x="463" y="13433"/>
                    <a:pt x="1466" y="11671"/>
                  </a:cubicBezTo>
                  <a:lnTo>
                    <a:pt x="7785" y="555"/>
                  </a:lnTo>
                  <a:close/>
                  <a:moveTo>
                    <a:pt x="7633" y="0"/>
                  </a:moveTo>
                  <a:lnTo>
                    <a:pt x="1114" y="11470"/>
                  </a:lnTo>
                  <a:cubicBezTo>
                    <a:pt x="0" y="13427"/>
                    <a:pt x="687" y="15922"/>
                    <a:pt x="2644" y="17036"/>
                  </a:cubicBezTo>
                  <a:cubicBezTo>
                    <a:pt x="3280" y="17397"/>
                    <a:pt x="3972" y="17568"/>
                    <a:pt x="4655" y="17568"/>
                  </a:cubicBezTo>
                  <a:cubicBezTo>
                    <a:pt x="6076" y="17568"/>
                    <a:pt x="7458" y="16826"/>
                    <a:pt x="8211" y="15505"/>
                  </a:cubicBezTo>
                  <a:lnTo>
                    <a:pt x="14730" y="4035"/>
                  </a:lnTo>
                  <a:lnTo>
                    <a:pt x="76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Imagen 8">
            <a:extLst>
              <a:ext uri="{FF2B5EF4-FFF2-40B4-BE49-F238E27FC236}">
                <a16:creationId xmlns:a16="http://schemas.microsoft.com/office/drawing/2014/main" id="{14D6F0B7-E931-46FE-85BE-EB55FD271680}"/>
              </a:ext>
            </a:extLst>
          </p:cNvPr>
          <p:cNvPicPr>
            <a:picLocks noChangeAspect="1"/>
          </p:cNvPicPr>
          <p:nvPr/>
        </p:nvPicPr>
        <p:blipFill rotWithShape="1">
          <a:blip r:embed="rId3"/>
          <a:srcRect l="1766" b="21278"/>
          <a:stretch/>
        </p:blipFill>
        <p:spPr>
          <a:xfrm>
            <a:off x="0" y="2242039"/>
            <a:ext cx="5389311" cy="2901462"/>
          </a:xfrm>
          <a:prstGeom prst="rect">
            <a:avLst/>
          </a:prstGeom>
        </p:spPr>
      </p:pic>
      <p:pic>
        <p:nvPicPr>
          <p:cNvPr id="58" name="Imagen 57">
            <a:hlinkClick r:id="rId4"/>
            <a:extLst>
              <a:ext uri="{FF2B5EF4-FFF2-40B4-BE49-F238E27FC236}">
                <a16:creationId xmlns:a16="http://schemas.microsoft.com/office/drawing/2014/main" id="{10CE7811-2E8C-48BD-923F-54B04CC078AE}"/>
              </a:ext>
            </a:extLst>
          </p:cNvPr>
          <p:cNvPicPr>
            <a:picLocks noChangeAspect="1"/>
          </p:cNvPicPr>
          <p:nvPr/>
        </p:nvPicPr>
        <p:blipFill>
          <a:blip r:embed="rId5"/>
          <a:stretch>
            <a:fillRect/>
          </a:stretch>
        </p:blipFill>
        <p:spPr>
          <a:xfrm>
            <a:off x="0" y="4793067"/>
            <a:ext cx="367038" cy="3670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3"/>
        <p:cNvGrpSpPr/>
        <p:nvPr/>
      </p:nvGrpSpPr>
      <p:grpSpPr>
        <a:xfrm>
          <a:off x="0" y="0"/>
          <a:ext cx="0" cy="0"/>
          <a:chOff x="0" y="0"/>
          <a:chExt cx="0" cy="0"/>
        </a:xfrm>
      </p:grpSpPr>
      <p:grpSp>
        <p:nvGrpSpPr>
          <p:cNvPr id="2143" name="Google Shape;2143;p57"/>
          <p:cNvGrpSpPr/>
          <p:nvPr/>
        </p:nvGrpSpPr>
        <p:grpSpPr>
          <a:xfrm>
            <a:off x="7280800" y="287028"/>
            <a:ext cx="380623" cy="505928"/>
            <a:chOff x="5382225" y="1510350"/>
            <a:chExt cx="54075" cy="71875"/>
          </a:xfrm>
        </p:grpSpPr>
        <p:sp>
          <p:nvSpPr>
            <p:cNvPr id="2144" name="Google Shape;2144;p5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6" name="Google Shape;2146;p57"/>
          <p:cNvGrpSpPr/>
          <p:nvPr/>
        </p:nvGrpSpPr>
        <p:grpSpPr>
          <a:xfrm>
            <a:off x="1377108" y="1045587"/>
            <a:ext cx="1060298" cy="1060535"/>
            <a:chOff x="2494400" y="653125"/>
            <a:chExt cx="340625" cy="434325"/>
          </a:xfrm>
        </p:grpSpPr>
        <p:sp>
          <p:nvSpPr>
            <p:cNvPr id="2147" name="Google Shape;2147;p57"/>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57"/>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7"/>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7"/>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7"/>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7"/>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7"/>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7"/>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5" name="Google Shape;2155;p57"/>
          <p:cNvGrpSpPr/>
          <p:nvPr/>
        </p:nvGrpSpPr>
        <p:grpSpPr>
          <a:xfrm>
            <a:off x="1377015" y="2275945"/>
            <a:ext cx="1055095" cy="1058580"/>
            <a:chOff x="2879000" y="653125"/>
            <a:chExt cx="340650" cy="434325"/>
          </a:xfrm>
        </p:grpSpPr>
        <p:sp>
          <p:nvSpPr>
            <p:cNvPr id="2156" name="Google Shape;2156;p57"/>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57"/>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57"/>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57"/>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57"/>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57"/>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57"/>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57"/>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4" name="Google Shape;2164;p57"/>
          <p:cNvGrpSpPr/>
          <p:nvPr/>
        </p:nvGrpSpPr>
        <p:grpSpPr>
          <a:xfrm>
            <a:off x="1377101" y="3504235"/>
            <a:ext cx="1060340" cy="1058580"/>
            <a:chOff x="3265747" y="653121"/>
            <a:chExt cx="355783" cy="434325"/>
          </a:xfrm>
        </p:grpSpPr>
        <p:sp>
          <p:nvSpPr>
            <p:cNvPr id="2165" name="Google Shape;2165;p57"/>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57"/>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57"/>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57"/>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57"/>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57"/>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57"/>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57"/>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3" name="Google Shape;2173;p57"/>
          <p:cNvSpPr/>
          <p:nvPr/>
        </p:nvSpPr>
        <p:spPr>
          <a:xfrm>
            <a:off x="5494935" y="3892979"/>
            <a:ext cx="238029" cy="2810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57"/>
          <p:cNvSpPr/>
          <p:nvPr/>
        </p:nvSpPr>
        <p:spPr>
          <a:xfrm>
            <a:off x="2999375" y="867976"/>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57"/>
          <p:cNvSpPr/>
          <p:nvPr/>
        </p:nvSpPr>
        <p:spPr>
          <a:xfrm>
            <a:off x="3834675" y="45147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Imagen 63">
            <a:hlinkClick r:id="rId3"/>
            <a:extLst>
              <a:ext uri="{FF2B5EF4-FFF2-40B4-BE49-F238E27FC236}">
                <a16:creationId xmlns:a16="http://schemas.microsoft.com/office/drawing/2014/main" id="{2ECCC61B-D03E-4464-8870-0BE82CF86C4E}"/>
              </a:ext>
            </a:extLst>
          </p:cNvPr>
          <p:cNvPicPr>
            <a:picLocks noChangeAspect="1"/>
          </p:cNvPicPr>
          <p:nvPr/>
        </p:nvPicPr>
        <p:blipFill>
          <a:blip r:embed="rId4"/>
          <a:stretch>
            <a:fillRect/>
          </a:stretch>
        </p:blipFill>
        <p:spPr>
          <a:xfrm>
            <a:off x="0" y="4793067"/>
            <a:ext cx="367038" cy="367038"/>
          </a:xfrm>
          <a:prstGeom prst="rect">
            <a:avLst/>
          </a:prstGeom>
        </p:spPr>
      </p:pic>
      <p:grpSp>
        <p:nvGrpSpPr>
          <p:cNvPr id="65" name="Google Shape;3228;p70">
            <a:extLst>
              <a:ext uri="{FF2B5EF4-FFF2-40B4-BE49-F238E27FC236}">
                <a16:creationId xmlns:a16="http://schemas.microsoft.com/office/drawing/2014/main" id="{CCAB44A9-F609-42D0-9F38-DFC2476DD8B4}"/>
              </a:ext>
            </a:extLst>
          </p:cNvPr>
          <p:cNvGrpSpPr/>
          <p:nvPr/>
        </p:nvGrpSpPr>
        <p:grpSpPr>
          <a:xfrm>
            <a:off x="7766899" y="3715802"/>
            <a:ext cx="1222756" cy="1292040"/>
            <a:chOff x="2118950" y="2894600"/>
            <a:chExt cx="404150" cy="427050"/>
          </a:xfrm>
        </p:grpSpPr>
        <p:sp>
          <p:nvSpPr>
            <p:cNvPr id="66" name="Google Shape;3229;p70">
              <a:extLst>
                <a:ext uri="{FF2B5EF4-FFF2-40B4-BE49-F238E27FC236}">
                  <a16:creationId xmlns:a16="http://schemas.microsoft.com/office/drawing/2014/main" id="{260B8846-D644-457C-9C13-C0DCBCC998D9}"/>
                </a:ext>
              </a:extLst>
            </p:cNvPr>
            <p:cNvSpPr/>
            <p:nvPr/>
          </p:nvSpPr>
          <p:spPr>
            <a:xfrm>
              <a:off x="2118950" y="2894600"/>
              <a:ext cx="404150" cy="427050"/>
            </a:xfrm>
            <a:custGeom>
              <a:avLst/>
              <a:gdLst/>
              <a:ahLst/>
              <a:cxnLst/>
              <a:rect l="l" t="t" r="r" b="b"/>
              <a:pathLst>
                <a:path w="16166" h="17082" extrusionOk="0">
                  <a:moveTo>
                    <a:pt x="8611" y="1"/>
                  </a:moveTo>
                  <a:cubicBezTo>
                    <a:pt x="8163" y="1"/>
                    <a:pt x="7664" y="244"/>
                    <a:pt x="7649" y="626"/>
                  </a:cubicBezTo>
                  <a:cubicBezTo>
                    <a:pt x="7587" y="612"/>
                    <a:pt x="7523" y="605"/>
                    <a:pt x="7459" y="605"/>
                  </a:cubicBezTo>
                  <a:cubicBezTo>
                    <a:pt x="7400" y="605"/>
                    <a:pt x="7341" y="611"/>
                    <a:pt x="7281" y="622"/>
                  </a:cubicBezTo>
                  <a:cubicBezTo>
                    <a:pt x="7171" y="420"/>
                    <a:pt x="6970" y="337"/>
                    <a:pt x="6747" y="337"/>
                  </a:cubicBezTo>
                  <a:cubicBezTo>
                    <a:pt x="6252" y="337"/>
                    <a:pt x="5651" y="749"/>
                    <a:pt x="5713" y="1175"/>
                  </a:cubicBezTo>
                  <a:cubicBezTo>
                    <a:pt x="5515" y="1251"/>
                    <a:pt x="5388" y="1317"/>
                    <a:pt x="5186" y="1495"/>
                  </a:cubicBezTo>
                  <a:cubicBezTo>
                    <a:pt x="4957" y="1528"/>
                    <a:pt x="4704" y="1666"/>
                    <a:pt x="4554" y="1853"/>
                  </a:cubicBezTo>
                  <a:cubicBezTo>
                    <a:pt x="4436" y="1762"/>
                    <a:pt x="4302" y="1722"/>
                    <a:pt x="4165" y="1722"/>
                  </a:cubicBezTo>
                  <a:cubicBezTo>
                    <a:pt x="3723" y="1722"/>
                    <a:pt x="3252" y="2133"/>
                    <a:pt x="3210" y="2559"/>
                  </a:cubicBezTo>
                  <a:cubicBezTo>
                    <a:pt x="2940" y="2659"/>
                    <a:pt x="2705" y="2993"/>
                    <a:pt x="2614" y="3260"/>
                  </a:cubicBezTo>
                  <a:cubicBezTo>
                    <a:pt x="2098" y="3420"/>
                    <a:pt x="1779" y="4479"/>
                    <a:pt x="2199" y="4693"/>
                  </a:cubicBezTo>
                  <a:cubicBezTo>
                    <a:pt x="2552" y="4899"/>
                    <a:pt x="3215" y="5763"/>
                    <a:pt x="3756" y="5763"/>
                  </a:cubicBezTo>
                  <a:cubicBezTo>
                    <a:pt x="3882" y="5763"/>
                    <a:pt x="4002" y="5716"/>
                    <a:pt x="4109" y="5603"/>
                  </a:cubicBezTo>
                  <a:lnTo>
                    <a:pt x="4109" y="5603"/>
                  </a:lnTo>
                  <a:cubicBezTo>
                    <a:pt x="3609" y="6553"/>
                    <a:pt x="3360" y="7643"/>
                    <a:pt x="3408" y="8739"/>
                  </a:cubicBezTo>
                  <a:cubicBezTo>
                    <a:pt x="3257" y="8615"/>
                    <a:pt x="3121" y="8564"/>
                    <a:pt x="2999" y="8564"/>
                  </a:cubicBezTo>
                  <a:cubicBezTo>
                    <a:pt x="2653" y="8564"/>
                    <a:pt x="2416" y="8979"/>
                    <a:pt x="2258" y="9333"/>
                  </a:cubicBezTo>
                  <a:cubicBezTo>
                    <a:pt x="2026" y="9602"/>
                    <a:pt x="1590" y="9668"/>
                    <a:pt x="1619" y="10101"/>
                  </a:cubicBezTo>
                  <a:cubicBezTo>
                    <a:pt x="1654" y="10754"/>
                    <a:pt x="2245" y="10502"/>
                    <a:pt x="2463" y="11211"/>
                  </a:cubicBezTo>
                  <a:cubicBezTo>
                    <a:pt x="2548" y="11459"/>
                    <a:pt x="2781" y="11584"/>
                    <a:pt x="3014" y="11584"/>
                  </a:cubicBezTo>
                  <a:cubicBezTo>
                    <a:pt x="3243" y="11584"/>
                    <a:pt x="3471" y="11464"/>
                    <a:pt x="3558" y="11222"/>
                  </a:cubicBezTo>
                  <a:cubicBezTo>
                    <a:pt x="3620" y="11070"/>
                    <a:pt x="3709" y="10877"/>
                    <a:pt x="3826" y="10742"/>
                  </a:cubicBezTo>
                  <a:cubicBezTo>
                    <a:pt x="3987" y="11154"/>
                    <a:pt x="4192" y="11545"/>
                    <a:pt x="4433" y="11910"/>
                  </a:cubicBezTo>
                  <a:cubicBezTo>
                    <a:pt x="3542" y="11963"/>
                    <a:pt x="2713" y="12504"/>
                    <a:pt x="2261" y="13282"/>
                  </a:cubicBezTo>
                  <a:cubicBezTo>
                    <a:pt x="2139" y="13263"/>
                    <a:pt x="2016" y="13253"/>
                    <a:pt x="1894" y="13253"/>
                  </a:cubicBezTo>
                  <a:cubicBezTo>
                    <a:pt x="1279" y="13253"/>
                    <a:pt x="674" y="13501"/>
                    <a:pt x="281" y="13986"/>
                  </a:cubicBezTo>
                  <a:cubicBezTo>
                    <a:pt x="0" y="14303"/>
                    <a:pt x="248" y="14841"/>
                    <a:pt x="668" y="14841"/>
                  </a:cubicBezTo>
                  <a:cubicBezTo>
                    <a:pt x="673" y="14841"/>
                    <a:pt x="679" y="14841"/>
                    <a:pt x="684" y="14840"/>
                  </a:cubicBezTo>
                  <a:lnTo>
                    <a:pt x="5241" y="14840"/>
                  </a:lnTo>
                  <a:cubicBezTo>
                    <a:pt x="4861" y="15369"/>
                    <a:pt x="5598" y="16012"/>
                    <a:pt x="6181" y="16012"/>
                  </a:cubicBezTo>
                  <a:cubicBezTo>
                    <a:pt x="6405" y="16012"/>
                    <a:pt x="6607" y="15916"/>
                    <a:pt x="6712" y="15681"/>
                  </a:cubicBezTo>
                  <a:lnTo>
                    <a:pt x="6712" y="15681"/>
                  </a:lnTo>
                  <a:cubicBezTo>
                    <a:pt x="6684" y="16404"/>
                    <a:pt x="7399" y="16861"/>
                    <a:pt x="8074" y="16861"/>
                  </a:cubicBezTo>
                  <a:cubicBezTo>
                    <a:pt x="8293" y="16861"/>
                    <a:pt x="8507" y="16813"/>
                    <a:pt x="8691" y="16711"/>
                  </a:cubicBezTo>
                  <a:cubicBezTo>
                    <a:pt x="8787" y="16910"/>
                    <a:pt x="9158" y="17082"/>
                    <a:pt x="9508" y="17082"/>
                  </a:cubicBezTo>
                  <a:cubicBezTo>
                    <a:pt x="9617" y="17082"/>
                    <a:pt x="9724" y="17065"/>
                    <a:pt x="9820" y="17027"/>
                  </a:cubicBezTo>
                  <a:cubicBezTo>
                    <a:pt x="9891" y="17041"/>
                    <a:pt x="9978" y="17048"/>
                    <a:pt x="10071" y="17048"/>
                  </a:cubicBezTo>
                  <a:cubicBezTo>
                    <a:pt x="10416" y="17048"/>
                    <a:pt x="10851" y="16948"/>
                    <a:pt x="10938" y="16711"/>
                  </a:cubicBezTo>
                  <a:cubicBezTo>
                    <a:pt x="11086" y="16769"/>
                    <a:pt x="11243" y="16799"/>
                    <a:pt x="11401" y="16799"/>
                  </a:cubicBezTo>
                  <a:cubicBezTo>
                    <a:pt x="11694" y="16799"/>
                    <a:pt x="11988" y="16695"/>
                    <a:pt x="12219" y="16476"/>
                  </a:cubicBezTo>
                  <a:cubicBezTo>
                    <a:pt x="12531" y="16474"/>
                    <a:pt x="12957" y="16222"/>
                    <a:pt x="13174" y="15987"/>
                  </a:cubicBezTo>
                  <a:cubicBezTo>
                    <a:pt x="13176" y="15987"/>
                    <a:pt x="13177" y="15987"/>
                    <a:pt x="13179" y="15987"/>
                  </a:cubicBezTo>
                  <a:cubicBezTo>
                    <a:pt x="13510" y="15987"/>
                    <a:pt x="13801" y="15670"/>
                    <a:pt x="14023" y="15431"/>
                  </a:cubicBezTo>
                  <a:cubicBezTo>
                    <a:pt x="14320" y="15297"/>
                    <a:pt x="14868" y="14796"/>
                    <a:pt x="14783" y="14466"/>
                  </a:cubicBezTo>
                  <a:cubicBezTo>
                    <a:pt x="15465" y="14328"/>
                    <a:pt x="16165" y="12881"/>
                    <a:pt x="15517" y="12552"/>
                  </a:cubicBezTo>
                  <a:cubicBezTo>
                    <a:pt x="15428" y="12493"/>
                    <a:pt x="15323" y="12455"/>
                    <a:pt x="15187" y="12433"/>
                  </a:cubicBezTo>
                  <a:cubicBezTo>
                    <a:pt x="15097" y="12240"/>
                    <a:pt x="14910" y="12067"/>
                    <a:pt x="14704" y="11977"/>
                  </a:cubicBezTo>
                  <a:cubicBezTo>
                    <a:pt x="15039" y="11646"/>
                    <a:pt x="14868" y="11022"/>
                    <a:pt x="14368" y="11022"/>
                  </a:cubicBezTo>
                  <a:cubicBezTo>
                    <a:pt x="14367" y="11022"/>
                    <a:pt x="14366" y="11022"/>
                    <a:pt x="14365" y="11022"/>
                  </a:cubicBezTo>
                  <a:cubicBezTo>
                    <a:pt x="14316" y="11024"/>
                    <a:pt x="14266" y="11025"/>
                    <a:pt x="14217" y="11025"/>
                  </a:cubicBezTo>
                  <a:cubicBezTo>
                    <a:pt x="13636" y="11025"/>
                    <a:pt x="13056" y="10927"/>
                    <a:pt x="12510" y="10737"/>
                  </a:cubicBezTo>
                  <a:cubicBezTo>
                    <a:pt x="12661" y="10500"/>
                    <a:pt x="12753" y="10117"/>
                    <a:pt x="13015" y="9985"/>
                  </a:cubicBezTo>
                  <a:cubicBezTo>
                    <a:pt x="13379" y="9813"/>
                    <a:pt x="13442" y="9274"/>
                    <a:pt x="13135" y="9020"/>
                  </a:cubicBezTo>
                  <a:cubicBezTo>
                    <a:pt x="14526" y="8622"/>
                    <a:pt x="12630" y="6602"/>
                    <a:pt x="11180" y="6602"/>
                  </a:cubicBezTo>
                  <a:cubicBezTo>
                    <a:pt x="11029" y="6602"/>
                    <a:pt x="10883" y="6623"/>
                    <a:pt x="10746" y="6671"/>
                  </a:cubicBezTo>
                  <a:cubicBezTo>
                    <a:pt x="10926" y="6364"/>
                    <a:pt x="11352" y="6290"/>
                    <a:pt x="11321" y="5875"/>
                  </a:cubicBezTo>
                  <a:cubicBezTo>
                    <a:pt x="11343" y="5461"/>
                    <a:pt x="10931" y="5394"/>
                    <a:pt x="10730" y="5109"/>
                  </a:cubicBezTo>
                  <a:cubicBezTo>
                    <a:pt x="10567" y="4807"/>
                    <a:pt x="10469" y="4371"/>
                    <a:pt x="10047" y="4371"/>
                  </a:cubicBezTo>
                  <a:cubicBezTo>
                    <a:pt x="10037" y="4371"/>
                    <a:pt x="10026" y="4371"/>
                    <a:pt x="10016" y="4371"/>
                  </a:cubicBezTo>
                  <a:cubicBezTo>
                    <a:pt x="9762" y="4371"/>
                    <a:pt x="9537" y="4533"/>
                    <a:pt x="9457" y="4773"/>
                  </a:cubicBezTo>
                  <a:cubicBezTo>
                    <a:pt x="9380" y="4996"/>
                    <a:pt x="9278" y="5172"/>
                    <a:pt x="9095" y="5296"/>
                  </a:cubicBezTo>
                  <a:cubicBezTo>
                    <a:pt x="9090" y="3932"/>
                    <a:pt x="10526" y="2747"/>
                    <a:pt x="9653" y="2341"/>
                  </a:cubicBezTo>
                  <a:cubicBezTo>
                    <a:pt x="9685" y="2079"/>
                    <a:pt x="9669" y="1814"/>
                    <a:pt x="9505" y="1617"/>
                  </a:cubicBezTo>
                  <a:cubicBezTo>
                    <a:pt x="9711" y="1317"/>
                    <a:pt x="9601" y="627"/>
                    <a:pt x="9317" y="502"/>
                  </a:cubicBezTo>
                  <a:cubicBezTo>
                    <a:pt x="9286" y="151"/>
                    <a:pt x="8964" y="1"/>
                    <a:pt x="8611"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230;p70">
              <a:extLst>
                <a:ext uri="{FF2B5EF4-FFF2-40B4-BE49-F238E27FC236}">
                  <a16:creationId xmlns:a16="http://schemas.microsoft.com/office/drawing/2014/main" id="{2B1CAE72-1EE7-4A00-B1D3-14A836FAC298}"/>
                </a:ext>
              </a:extLst>
            </p:cNvPr>
            <p:cNvSpPr/>
            <p:nvPr/>
          </p:nvSpPr>
          <p:spPr>
            <a:xfrm>
              <a:off x="2221050" y="3061325"/>
              <a:ext cx="227850" cy="47225"/>
            </a:xfrm>
            <a:custGeom>
              <a:avLst/>
              <a:gdLst/>
              <a:ahLst/>
              <a:cxnLst/>
              <a:rect l="l" t="t" r="r" b="b"/>
              <a:pathLst>
                <a:path w="9114" h="1889" extrusionOk="0">
                  <a:moveTo>
                    <a:pt x="3896" y="1"/>
                  </a:moveTo>
                  <a:cubicBezTo>
                    <a:pt x="3836" y="1"/>
                    <a:pt x="3776" y="3"/>
                    <a:pt x="3716" y="9"/>
                  </a:cubicBezTo>
                  <a:cubicBezTo>
                    <a:pt x="2902" y="84"/>
                    <a:pt x="2154" y="673"/>
                    <a:pt x="1866" y="1462"/>
                  </a:cubicBezTo>
                  <a:cubicBezTo>
                    <a:pt x="1653" y="1388"/>
                    <a:pt x="1427" y="1347"/>
                    <a:pt x="1203" y="1347"/>
                  </a:cubicBezTo>
                  <a:cubicBezTo>
                    <a:pt x="978" y="1347"/>
                    <a:pt x="754" y="1388"/>
                    <a:pt x="547" y="1478"/>
                  </a:cubicBezTo>
                  <a:cubicBezTo>
                    <a:pt x="338" y="1568"/>
                    <a:pt x="147" y="1710"/>
                    <a:pt x="0" y="1889"/>
                  </a:cubicBezTo>
                  <a:lnTo>
                    <a:pt x="9113" y="1889"/>
                  </a:lnTo>
                  <a:cubicBezTo>
                    <a:pt x="8874" y="1279"/>
                    <a:pt x="8351" y="792"/>
                    <a:pt x="7735" y="618"/>
                  </a:cubicBezTo>
                  <a:cubicBezTo>
                    <a:pt x="7561" y="568"/>
                    <a:pt x="7380" y="544"/>
                    <a:pt x="7200" y="544"/>
                  </a:cubicBezTo>
                  <a:cubicBezTo>
                    <a:pt x="6685" y="544"/>
                    <a:pt x="6169" y="740"/>
                    <a:pt x="5788" y="1099"/>
                  </a:cubicBezTo>
                  <a:cubicBezTo>
                    <a:pt x="5400" y="429"/>
                    <a:pt x="4652" y="1"/>
                    <a:pt x="3896"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231;p70">
              <a:extLst>
                <a:ext uri="{FF2B5EF4-FFF2-40B4-BE49-F238E27FC236}">
                  <a16:creationId xmlns:a16="http://schemas.microsoft.com/office/drawing/2014/main" id="{5CA0EBA8-F3FA-4C8F-A3D7-DF1DDDD73560}"/>
                </a:ext>
              </a:extLst>
            </p:cNvPr>
            <p:cNvSpPr/>
            <p:nvPr/>
          </p:nvSpPr>
          <p:spPr>
            <a:xfrm>
              <a:off x="2219575" y="2964125"/>
              <a:ext cx="261025" cy="283425"/>
            </a:xfrm>
            <a:custGeom>
              <a:avLst/>
              <a:gdLst/>
              <a:ahLst/>
              <a:cxnLst/>
              <a:rect l="l" t="t" r="r" b="b"/>
              <a:pathLst>
                <a:path w="10441" h="11337" extrusionOk="0">
                  <a:moveTo>
                    <a:pt x="5514" y="1"/>
                  </a:moveTo>
                  <a:lnTo>
                    <a:pt x="5514" y="1"/>
                  </a:lnTo>
                  <a:cubicBezTo>
                    <a:pt x="2456" y="82"/>
                    <a:pt x="0" y="2589"/>
                    <a:pt x="0" y="5667"/>
                  </a:cubicBezTo>
                  <a:cubicBezTo>
                    <a:pt x="0" y="6211"/>
                    <a:pt x="76" y="6739"/>
                    <a:pt x="220" y="7237"/>
                  </a:cubicBezTo>
                  <a:cubicBezTo>
                    <a:pt x="900" y="9604"/>
                    <a:pt x="3082" y="11337"/>
                    <a:pt x="5669" y="11337"/>
                  </a:cubicBezTo>
                  <a:cubicBezTo>
                    <a:pt x="7671" y="11337"/>
                    <a:pt x="9432" y="10298"/>
                    <a:pt x="10441" y="8730"/>
                  </a:cubicBezTo>
                  <a:cubicBezTo>
                    <a:pt x="10400" y="8730"/>
                    <a:pt x="10358" y="8731"/>
                    <a:pt x="10318" y="8731"/>
                  </a:cubicBezTo>
                  <a:cubicBezTo>
                    <a:pt x="10308" y="8731"/>
                    <a:pt x="10298" y="8731"/>
                    <a:pt x="10288" y="8731"/>
                  </a:cubicBezTo>
                  <a:cubicBezTo>
                    <a:pt x="9843" y="8731"/>
                    <a:pt x="9412" y="8680"/>
                    <a:pt x="8999" y="8583"/>
                  </a:cubicBezTo>
                  <a:cubicBezTo>
                    <a:pt x="7549" y="8247"/>
                    <a:pt x="6313" y="7352"/>
                    <a:pt x="5528" y="6140"/>
                  </a:cubicBezTo>
                  <a:cubicBezTo>
                    <a:pt x="5509" y="6115"/>
                    <a:pt x="5495" y="6090"/>
                    <a:pt x="5477" y="6064"/>
                  </a:cubicBezTo>
                  <a:cubicBezTo>
                    <a:pt x="5412" y="5961"/>
                    <a:pt x="5350" y="5853"/>
                    <a:pt x="5292" y="5745"/>
                  </a:cubicBezTo>
                  <a:lnTo>
                    <a:pt x="5685" y="4810"/>
                  </a:lnTo>
                  <a:lnTo>
                    <a:pt x="4988" y="5078"/>
                  </a:lnTo>
                  <a:cubicBezTo>
                    <a:pt x="4749" y="4451"/>
                    <a:pt x="4618" y="3772"/>
                    <a:pt x="4618" y="3062"/>
                  </a:cubicBezTo>
                  <a:cubicBezTo>
                    <a:pt x="4618" y="1935"/>
                    <a:pt x="4948" y="884"/>
                    <a:pt x="5514"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232;p70">
              <a:extLst>
                <a:ext uri="{FF2B5EF4-FFF2-40B4-BE49-F238E27FC236}">
                  <a16:creationId xmlns:a16="http://schemas.microsoft.com/office/drawing/2014/main" id="{6736A12D-3367-45AB-9343-78A012A1D41A}"/>
                </a:ext>
              </a:extLst>
            </p:cNvPr>
            <p:cNvSpPr/>
            <p:nvPr/>
          </p:nvSpPr>
          <p:spPr>
            <a:xfrm>
              <a:off x="2225075" y="3145025"/>
              <a:ext cx="255525" cy="102525"/>
            </a:xfrm>
            <a:custGeom>
              <a:avLst/>
              <a:gdLst/>
              <a:ahLst/>
              <a:cxnLst/>
              <a:rect l="l" t="t" r="r" b="b"/>
              <a:pathLst>
                <a:path w="10221" h="4101" extrusionOk="0">
                  <a:moveTo>
                    <a:pt x="0" y="1"/>
                  </a:moveTo>
                  <a:lnTo>
                    <a:pt x="0" y="1"/>
                  </a:lnTo>
                  <a:cubicBezTo>
                    <a:pt x="680" y="2368"/>
                    <a:pt x="2862" y="4101"/>
                    <a:pt x="5449" y="4101"/>
                  </a:cubicBezTo>
                  <a:cubicBezTo>
                    <a:pt x="7451" y="4101"/>
                    <a:pt x="9212" y="3062"/>
                    <a:pt x="10221" y="1494"/>
                  </a:cubicBezTo>
                  <a:cubicBezTo>
                    <a:pt x="10169" y="1494"/>
                    <a:pt x="10118" y="1496"/>
                    <a:pt x="10065" y="1497"/>
                  </a:cubicBezTo>
                  <a:cubicBezTo>
                    <a:pt x="9621" y="1497"/>
                    <a:pt x="9190" y="1445"/>
                    <a:pt x="8775" y="1349"/>
                  </a:cubicBezTo>
                  <a:cubicBezTo>
                    <a:pt x="7906" y="1557"/>
                    <a:pt x="7003" y="1641"/>
                    <a:pt x="6098" y="1641"/>
                  </a:cubicBezTo>
                  <a:cubicBezTo>
                    <a:pt x="5478" y="1641"/>
                    <a:pt x="4856" y="1602"/>
                    <a:pt x="4243" y="1537"/>
                  </a:cubicBezTo>
                  <a:cubicBezTo>
                    <a:pt x="3667" y="1477"/>
                    <a:pt x="3089" y="1388"/>
                    <a:pt x="2525" y="1250"/>
                  </a:cubicBezTo>
                  <a:cubicBezTo>
                    <a:pt x="2025" y="1124"/>
                    <a:pt x="1533" y="960"/>
                    <a:pt x="1070" y="733"/>
                  </a:cubicBezTo>
                  <a:cubicBezTo>
                    <a:pt x="833" y="615"/>
                    <a:pt x="606" y="484"/>
                    <a:pt x="389" y="333"/>
                  </a:cubicBezTo>
                  <a:cubicBezTo>
                    <a:pt x="295" y="266"/>
                    <a:pt x="140" y="98"/>
                    <a:pt x="0" y="1"/>
                  </a:cubicBez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233;p70">
              <a:extLst>
                <a:ext uri="{FF2B5EF4-FFF2-40B4-BE49-F238E27FC236}">
                  <a16:creationId xmlns:a16="http://schemas.microsoft.com/office/drawing/2014/main" id="{8E0ECFAB-857B-4ADF-8122-9B128EB224CC}"/>
                </a:ext>
              </a:extLst>
            </p:cNvPr>
            <p:cNvSpPr/>
            <p:nvPr/>
          </p:nvSpPr>
          <p:spPr>
            <a:xfrm>
              <a:off x="2277300" y="3095050"/>
              <a:ext cx="62150" cy="62175"/>
            </a:xfrm>
            <a:custGeom>
              <a:avLst/>
              <a:gdLst/>
              <a:ahLst/>
              <a:cxnLst/>
              <a:rect l="l" t="t" r="r" b="b"/>
              <a:pathLst>
                <a:path w="2486" h="2487" extrusionOk="0">
                  <a:moveTo>
                    <a:pt x="1243" y="1"/>
                  </a:moveTo>
                  <a:cubicBezTo>
                    <a:pt x="557" y="1"/>
                    <a:pt x="1" y="557"/>
                    <a:pt x="1" y="1244"/>
                  </a:cubicBezTo>
                  <a:cubicBezTo>
                    <a:pt x="1" y="1930"/>
                    <a:pt x="557" y="2487"/>
                    <a:pt x="1243" y="2487"/>
                  </a:cubicBezTo>
                  <a:cubicBezTo>
                    <a:pt x="1930" y="2487"/>
                    <a:pt x="2486" y="1930"/>
                    <a:pt x="2486" y="1244"/>
                  </a:cubicBezTo>
                  <a:cubicBezTo>
                    <a:pt x="2486" y="557"/>
                    <a:pt x="1930" y="1"/>
                    <a:pt x="12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234;p70">
              <a:extLst>
                <a:ext uri="{FF2B5EF4-FFF2-40B4-BE49-F238E27FC236}">
                  <a16:creationId xmlns:a16="http://schemas.microsoft.com/office/drawing/2014/main" id="{8A021A5B-AF71-48F0-8128-86B486F11244}"/>
                </a:ext>
              </a:extLst>
            </p:cNvPr>
            <p:cNvSpPr/>
            <p:nvPr/>
          </p:nvSpPr>
          <p:spPr>
            <a:xfrm>
              <a:off x="2323050" y="3077725"/>
              <a:ext cx="11225" cy="19075"/>
            </a:xfrm>
            <a:custGeom>
              <a:avLst/>
              <a:gdLst/>
              <a:ahLst/>
              <a:cxnLst/>
              <a:rect l="l" t="t" r="r" b="b"/>
              <a:pathLst>
                <a:path w="449" h="763" extrusionOk="0">
                  <a:moveTo>
                    <a:pt x="121" y="1"/>
                  </a:moveTo>
                  <a:cubicBezTo>
                    <a:pt x="94" y="1"/>
                    <a:pt x="69" y="13"/>
                    <a:pt x="48" y="45"/>
                  </a:cubicBezTo>
                  <a:cubicBezTo>
                    <a:pt x="0" y="118"/>
                    <a:pt x="23" y="232"/>
                    <a:pt x="57" y="339"/>
                  </a:cubicBezTo>
                  <a:cubicBezTo>
                    <a:pt x="79" y="413"/>
                    <a:pt x="106" y="482"/>
                    <a:pt x="117" y="538"/>
                  </a:cubicBezTo>
                  <a:cubicBezTo>
                    <a:pt x="131" y="605"/>
                    <a:pt x="153" y="675"/>
                    <a:pt x="204" y="720"/>
                  </a:cubicBezTo>
                  <a:cubicBezTo>
                    <a:pt x="234" y="747"/>
                    <a:pt x="273" y="763"/>
                    <a:pt x="310" y="763"/>
                  </a:cubicBezTo>
                  <a:cubicBezTo>
                    <a:pt x="347" y="763"/>
                    <a:pt x="382" y="748"/>
                    <a:pt x="406" y="716"/>
                  </a:cubicBezTo>
                  <a:cubicBezTo>
                    <a:pt x="439" y="672"/>
                    <a:pt x="446" y="615"/>
                    <a:pt x="447" y="560"/>
                  </a:cubicBezTo>
                  <a:cubicBezTo>
                    <a:pt x="448" y="430"/>
                    <a:pt x="415" y="297"/>
                    <a:pt x="346" y="187"/>
                  </a:cubicBezTo>
                  <a:cubicBezTo>
                    <a:pt x="312" y="133"/>
                    <a:pt x="208" y="1"/>
                    <a:pt x="121" y="1"/>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235;p70">
              <a:extLst>
                <a:ext uri="{FF2B5EF4-FFF2-40B4-BE49-F238E27FC236}">
                  <a16:creationId xmlns:a16="http://schemas.microsoft.com/office/drawing/2014/main" id="{31B2BA9E-1024-4FDD-AFAF-37F1D153792A}"/>
                </a:ext>
              </a:extLst>
            </p:cNvPr>
            <p:cNvSpPr/>
            <p:nvPr/>
          </p:nvSpPr>
          <p:spPr>
            <a:xfrm>
              <a:off x="2330025" y="3110675"/>
              <a:ext cx="27725" cy="8325"/>
            </a:xfrm>
            <a:custGeom>
              <a:avLst/>
              <a:gdLst/>
              <a:ahLst/>
              <a:cxnLst/>
              <a:rect l="l" t="t" r="r" b="b"/>
              <a:pathLst>
                <a:path w="1109" h="333" extrusionOk="0">
                  <a:moveTo>
                    <a:pt x="50" y="0"/>
                  </a:moveTo>
                  <a:cubicBezTo>
                    <a:pt x="37" y="0"/>
                    <a:pt x="25" y="5"/>
                    <a:pt x="17" y="15"/>
                  </a:cubicBezTo>
                  <a:cubicBezTo>
                    <a:pt x="1" y="34"/>
                    <a:pt x="4" y="62"/>
                    <a:pt x="22" y="78"/>
                  </a:cubicBezTo>
                  <a:cubicBezTo>
                    <a:pt x="223" y="246"/>
                    <a:pt x="489" y="332"/>
                    <a:pt x="753" y="332"/>
                  </a:cubicBezTo>
                  <a:cubicBezTo>
                    <a:pt x="874" y="332"/>
                    <a:pt x="994" y="314"/>
                    <a:pt x="1109" y="277"/>
                  </a:cubicBezTo>
                  <a:cubicBezTo>
                    <a:pt x="1091" y="252"/>
                    <a:pt x="1075" y="227"/>
                    <a:pt x="1058" y="200"/>
                  </a:cubicBezTo>
                  <a:cubicBezTo>
                    <a:pt x="959" y="230"/>
                    <a:pt x="855" y="244"/>
                    <a:pt x="751" y="244"/>
                  </a:cubicBezTo>
                  <a:cubicBezTo>
                    <a:pt x="508" y="244"/>
                    <a:pt x="263" y="164"/>
                    <a:pt x="78" y="10"/>
                  </a:cubicBezTo>
                  <a:cubicBezTo>
                    <a:pt x="69" y="3"/>
                    <a:pt x="60" y="0"/>
                    <a:pt x="50" y="0"/>
                  </a:cubicBezTo>
                  <a:close/>
                </a:path>
              </a:pathLst>
            </a:cu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236;p70">
              <a:extLst>
                <a:ext uri="{FF2B5EF4-FFF2-40B4-BE49-F238E27FC236}">
                  <a16:creationId xmlns:a16="http://schemas.microsoft.com/office/drawing/2014/main" id="{3190238A-1279-4270-A23C-7EBC38CDF49F}"/>
                </a:ext>
              </a:extLst>
            </p:cNvPr>
            <p:cNvSpPr/>
            <p:nvPr/>
          </p:nvSpPr>
          <p:spPr>
            <a:xfrm>
              <a:off x="2138550" y="3204425"/>
              <a:ext cx="227875" cy="47225"/>
            </a:xfrm>
            <a:custGeom>
              <a:avLst/>
              <a:gdLst/>
              <a:ahLst/>
              <a:cxnLst/>
              <a:rect l="l" t="t" r="r" b="b"/>
              <a:pathLst>
                <a:path w="9115" h="1889" extrusionOk="0">
                  <a:moveTo>
                    <a:pt x="3900" y="0"/>
                  </a:moveTo>
                  <a:cubicBezTo>
                    <a:pt x="3839" y="0"/>
                    <a:pt x="3778" y="3"/>
                    <a:pt x="3718" y="9"/>
                  </a:cubicBezTo>
                  <a:cubicBezTo>
                    <a:pt x="2904" y="83"/>
                    <a:pt x="2156" y="673"/>
                    <a:pt x="1867" y="1462"/>
                  </a:cubicBezTo>
                  <a:cubicBezTo>
                    <a:pt x="1655" y="1388"/>
                    <a:pt x="1429" y="1347"/>
                    <a:pt x="1204" y="1347"/>
                  </a:cubicBezTo>
                  <a:cubicBezTo>
                    <a:pt x="979" y="1347"/>
                    <a:pt x="756" y="1388"/>
                    <a:pt x="548" y="1477"/>
                  </a:cubicBezTo>
                  <a:cubicBezTo>
                    <a:pt x="339" y="1568"/>
                    <a:pt x="148" y="1710"/>
                    <a:pt x="1" y="1889"/>
                  </a:cubicBezTo>
                  <a:lnTo>
                    <a:pt x="9115" y="1889"/>
                  </a:lnTo>
                  <a:cubicBezTo>
                    <a:pt x="8875" y="1279"/>
                    <a:pt x="8352" y="790"/>
                    <a:pt x="7736" y="617"/>
                  </a:cubicBezTo>
                  <a:cubicBezTo>
                    <a:pt x="7562" y="568"/>
                    <a:pt x="7382" y="544"/>
                    <a:pt x="7203" y="544"/>
                  </a:cubicBezTo>
                  <a:cubicBezTo>
                    <a:pt x="6687" y="544"/>
                    <a:pt x="6170" y="740"/>
                    <a:pt x="5788" y="1099"/>
                  </a:cubicBezTo>
                  <a:cubicBezTo>
                    <a:pt x="5402" y="429"/>
                    <a:pt x="4654" y="0"/>
                    <a:pt x="3900" y="0"/>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237;p70">
              <a:extLst>
                <a:ext uri="{FF2B5EF4-FFF2-40B4-BE49-F238E27FC236}">
                  <a16:creationId xmlns:a16="http://schemas.microsoft.com/office/drawing/2014/main" id="{D23DEAA8-1408-4BFD-9A5C-B31925E89913}"/>
                </a:ext>
              </a:extLst>
            </p:cNvPr>
            <p:cNvSpPr/>
            <p:nvPr/>
          </p:nvSpPr>
          <p:spPr>
            <a:xfrm>
              <a:off x="2350025" y="3016025"/>
              <a:ext cx="41775" cy="49325"/>
            </a:xfrm>
            <a:custGeom>
              <a:avLst/>
              <a:gdLst/>
              <a:ahLst/>
              <a:cxnLst/>
              <a:rect l="l" t="t" r="r" b="b"/>
              <a:pathLst>
                <a:path w="1671" h="1973" extrusionOk="0">
                  <a:moveTo>
                    <a:pt x="873" y="1"/>
                  </a:moveTo>
                  <a:cubicBezTo>
                    <a:pt x="847" y="1"/>
                    <a:pt x="821" y="16"/>
                    <a:pt x="811" y="47"/>
                  </a:cubicBezTo>
                  <a:cubicBezTo>
                    <a:pt x="749" y="230"/>
                    <a:pt x="663" y="404"/>
                    <a:pt x="545" y="557"/>
                  </a:cubicBezTo>
                  <a:cubicBezTo>
                    <a:pt x="416" y="723"/>
                    <a:pt x="248" y="860"/>
                    <a:pt x="56" y="941"/>
                  </a:cubicBezTo>
                  <a:cubicBezTo>
                    <a:pt x="1" y="965"/>
                    <a:pt x="2" y="1042"/>
                    <a:pt x="57" y="1065"/>
                  </a:cubicBezTo>
                  <a:cubicBezTo>
                    <a:pt x="430" y="1219"/>
                    <a:pt x="664" y="1508"/>
                    <a:pt x="825" y="1929"/>
                  </a:cubicBezTo>
                  <a:cubicBezTo>
                    <a:pt x="836" y="1958"/>
                    <a:pt x="862" y="1973"/>
                    <a:pt x="887" y="1973"/>
                  </a:cubicBezTo>
                  <a:cubicBezTo>
                    <a:pt x="913" y="1973"/>
                    <a:pt x="938" y="1959"/>
                    <a:pt x="949" y="1930"/>
                  </a:cubicBezTo>
                  <a:cubicBezTo>
                    <a:pt x="1089" y="1584"/>
                    <a:pt x="1284" y="1222"/>
                    <a:pt x="1621" y="1048"/>
                  </a:cubicBezTo>
                  <a:cubicBezTo>
                    <a:pt x="1670" y="1023"/>
                    <a:pt x="1669" y="952"/>
                    <a:pt x="1620" y="928"/>
                  </a:cubicBezTo>
                  <a:cubicBezTo>
                    <a:pt x="1430" y="836"/>
                    <a:pt x="1269" y="683"/>
                    <a:pt x="1153" y="507"/>
                  </a:cubicBezTo>
                  <a:cubicBezTo>
                    <a:pt x="1054" y="359"/>
                    <a:pt x="986" y="210"/>
                    <a:pt x="938" y="50"/>
                  </a:cubicBezTo>
                  <a:cubicBezTo>
                    <a:pt x="929" y="17"/>
                    <a:pt x="901" y="1"/>
                    <a:pt x="873" y="1"/>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238;p70">
              <a:extLst>
                <a:ext uri="{FF2B5EF4-FFF2-40B4-BE49-F238E27FC236}">
                  <a16:creationId xmlns:a16="http://schemas.microsoft.com/office/drawing/2014/main" id="{965C17F9-0368-4F6A-BD20-7FF8C36F5ACD}"/>
                </a:ext>
              </a:extLst>
            </p:cNvPr>
            <p:cNvSpPr/>
            <p:nvPr/>
          </p:nvSpPr>
          <p:spPr>
            <a:xfrm>
              <a:off x="2400352" y="3118996"/>
              <a:ext cx="34573" cy="40835"/>
            </a:xfrm>
            <a:custGeom>
              <a:avLst/>
              <a:gdLst/>
              <a:ahLst/>
              <a:cxnLst/>
              <a:rect l="l" t="t" r="r" b="b"/>
              <a:pathLst>
                <a:path w="1670" h="1972" extrusionOk="0">
                  <a:moveTo>
                    <a:pt x="873" y="0"/>
                  </a:moveTo>
                  <a:cubicBezTo>
                    <a:pt x="847" y="0"/>
                    <a:pt x="821" y="15"/>
                    <a:pt x="810" y="46"/>
                  </a:cubicBezTo>
                  <a:cubicBezTo>
                    <a:pt x="748" y="229"/>
                    <a:pt x="663" y="404"/>
                    <a:pt x="544" y="556"/>
                  </a:cubicBezTo>
                  <a:cubicBezTo>
                    <a:pt x="416" y="722"/>
                    <a:pt x="247" y="859"/>
                    <a:pt x="55" y="940"/>
                  </a:cubicBezTo>
                  <a:cubicBezTo>
                    <a:pt x="0" y="964"/>
                    <a:pt x="1" y="1041"/>
                    <a:pt x="57" y="1064"/>
                  </a:cubicBezTo>
                  <a:cubicBezTo>
                    <a:pt x="428" y="1218"/>
                    <a:pt x="664" y="1507"/>
                    <a:pt x="825" y="1928"/>
                  </a:cubicBezTo>
                  <a:cubicBezTo>
                    <a:pt x="836" y="1957"/>
                    <a:pt x="861" y="1972"/>
                    <a:pt x="887" y="1972"/>
                  </a:cubicBezTo>
                  <a:cubicBezTo>
                    <a:pt x="912" y="1972"/>
                    <a:pt x="938" y="1958"/>
                    <a:pt x="949" y="1929"/>
                  </a:cubicBezTo>
                  <a:cubicBezTo>
                    <a:pt x="1089" y="1583"/>
                    <a:pt x="1284" y="1221"/>
                    <a:pt x="1620" y="1048"/>
                  </a:cubicBezTo>
                  <a:cubicBezTo>
                    <a:pt x="1670" y="1022"/>
                    <a:pt x="1669" y="952"/>
                    <a:pt x="1618" y="928"/>
                  </a:cubicBezTo>
                  <a:cubicBezTo>
                    <a:pt x="1429" y="835"/>
                    <a:pt x="1269" y="682"/>
                    <a:pt x="1152" y="507"/>
                  </a:cubicBezTo>
                  <a:cubicBezTo>
                    <a:pt x="1053" y="358"/>
                    <a:pt x="986" y="209"/>
                    <a:pt x="938" y="49"/>
                  </a:cubicBezTo>
                  <a:cubicBezTo>
                    <a:pt x="928" y="17"/>
                    <a:pt x="900" y="0"/>
                    <a:pt x="873" y="0"/>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239;p70">
              <a:extLst>
                <a:ext uri="{FF2B5EF4-FFF2-40B4-BE49-F238E27FC236}">
                  <a16:creationId xmlns:a16="http://schemas.microsoft.com/office/drawing/2014/main" id="{13B563C9-5CC9-400E-9F36-1A2A1681B002}"/>
                </a:ext>
              </a:extLst>
            </p:cNvPr>
            <p:cNvSpPr/>
            <p:nvPr/>
          </p:nvSpPr>
          <p:spPr>
            <a:xfrm>
              <a:off x="2174625" y="3121150"/>
              <a:ext cx="41775" cy="49300"/>
            </a:xfrm>
            <a:custGeom>
              <a:avLst/>
              <a:gdLst/>
              <a:ahLst/>
              <a:cxnLst/>
              <a:rect l="l" t="t" r="r" b="b"/>
              <a:pathLst>
                <a:path w="1671" h="1972" extrusionOk="0">
                  <a:moveTo>
                    <a:pt x="874" y="0"/>
                  </a:moveTo>
                  <a:cubicBezTo>
                    <a:pt x="847" y="0"/>
                    <a:pt x="821" y="16"/>
                    <a:pt x="810" y="47"/>
                  </a:cubicBezTo>
                  <a:cubicBezTo>
                    <a:pt x="749" y="229"/>
                    <a:pt x="663" y="403"/>
                    <a:pt x="545" y="557"/>
                  </a:cubicBezTo>
                  <a:cubicBezTo>
                    <a:pt x="416" y="722"/>
                    <a:pt x="248" y="859"/>
                    <a:pt x="56" y="941"/>
                  </a:cubicBezTo>
                  <a:cubicBezTo>
                    <a:pt x="0" y="964"/>
                    <a:pt x="2" y="1042"/>
                    <a:pt x="57" y="1064"/>
                  </a:cubicBezTo>
                  <a:cubicBezTo>
                    <a:pt x="430" y="1218"/>
                    <a:pt x="665" y="1507"/>
                    <a:pt x="825" y="1928"/>
                  </a:cubicBezTo>
                  <a:cubicBezTo>
                    <a:pt x="836" y="1957"/>
                    <a:pt x="862" y="1971"/>
                    <a:pt x="888" y="1971"/>
                  </a:cubicBezTo>
                  <a:cubicBezTo>
                    <a:pt x="913" y="1971"/>
                    <a:pt x="938" y="1957"/>
                    <a:pt x="950" y="1930"/>
                  </a:cubicBezTo>
                  <a:cubicBezTo>
                    <a:pt x="1089" y="1584"/>
                    <a:pt x="1284" y="1221"/>
                    <a:pt x="1620" y="1047"/>
                  </a:cubicBezTo>
                  <a:cubicBezTo>
                    <a:pt x="1671" y="1022"/>
                    <a:pt x="1670" y="953"/>
                    <a:pt x="1619" y="927"/>
                  </a:cubicBezTo>
                  <a:cubicBezTo>
                    <a:pt x="1430" y="836"/>
                    <a:pt x="1269" y="683"/>
                    <a:pt x="1152" y="507"/>
                  </a:cubicBezTo>
                  <a:cubicBezTo>
                    <a:pt x="1053" y="358"/>
                    <a:pt x="987" y="210"/>
                    <a:pt x="938" y="49"/>
                  </a:cubicBezTo>
                  <a:cubicBezTo>
                    <a:pt x="929" y="17"/>
                    <a:pt x="901" y="0"/>
                    <a:pt x="874" y="0"/>
                  </a:cubicBezTo>
                  <a:close/>
                </a:path>
              </a:pathLst>
            </a:custGeom>
            <a:solidFill>
              <a:schemeClr val="accen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240;p70">
              <a:extLst>
                <a:ext uri="{FF2B5EF4-FFF2-40B4-BE49-F238E27FC236}">
                  <a16:creationId xmlns:a16="http://schemas.microsoft.com/office/drawing/2014/main" id="{1097DB5C-260D-40A3-9FAD-C4DAD9846EA1}"/>
                </a:ext>
              </a:extLst>
            </p:cNvPr>
            <p:cNvSpPr/>
            <p:nvPr/>
          </p:nvSpPr>
          <p:spPr>
            <a:xfrm>
              <a:off x="2184025" y="2969700"/>
              <a:ext cx="54575" cy="55150"/>
            </a:xfrm>
            <a:custGeom>
              <a:avLst/>
              <a:gdLst/>
              <a:ahLst/>
              <a:cxnLst/>
              <a:rect l="l" t="t" r="r" b="b"/>
              <a:pathLst>
                <a:path w="2183" h="2206" extrusionOk="0">
                  <a:moveTo>
                    <a:pt x="927" y="0"/>
                  </a:moveTo>
                  <a:cubicBezTo>
                    <a:pt x="881" y="0"/>
                    <a:pt x="829" y="38"/>
                    <a:pt x="768" y="111"/>
                  </a:cubicBezTo>
                  <a:cubicBezTo>
                    <a:pt x="692" y="201"/>
                    <a:pt x="640" y="292"/>
                    <a:pt x="607" y="384"/>
                  </a:cubicBezTo>
                  <a:cubicBezTo>
                    <a:pt x="574" y="476"/>
                    <a:pt x="574" y="535"/>
                    <a:pt x="605" y="560"/>
                  </a:cubicBezTo>
                  <a:lnTo>
                    <a:pt x="1041" y="921"/>
                  </a:lnTo>
                  <a:lnTo>
                    <a:pt x="1034" y="930"/>
                  </a:lnTo>
                  <a:lnTo>
                    <a:pt x="411" y="711"/>
                  </a:lnTo>
                  <a:cubicBezTo>
                    <a:pt x="389" y="703"/>
                    <a:pt x="368" y="699"/>
                    <a:pt x="348" y="699"/>
                  </a:cubicBezTo>
                  <a:cubicBezTo>
                    <a:pt x="314" y="699"/>
                    <a:pt x="285" y="711"/>
                    <a:pt x="259" y="734"/>
                  </a:cubicBezTo>
                  <a:cubicBezTo>
                    <a:pt x="243" y="747"/>
                    <a:pt x="222" y="771"/>
                    <a:pt x="196" y="802"/>
                  </a:cubicBezTo>
                  <a:cubicBezTo>
                    <a:pt x="121" y="893"/>
                    <a:pt x="66" y="983"/>
                    <a:pt x="34" y="1076"/>
                  </a:cubicBezTo>
                  <a:cubicBezTo>
                    <a:pt x="1" y="1167"/>
                    <a:pt x="1" y="1226"/>
                    <a:pt x="31" y="1252"/>
                  </a:cubicBezTo>
                  <a:lnTo>
                    <a:pt x="1165" y="2193"/>
                  </a:lnTo>
                  <a:cubicBezTo>
                    <a:pt x="1175" y="2202"/>
                    <a:pt x="1186" y="2206"/>
                    <a:pt x="1198" y="2206"/>
                  </a:cubicBezTo>
                  <a:cubicBezTo>
                    <a:pt x="1208" y="2206"/>
                    <a:pt x="1220" y="2203"/>
                    <a:pt x="1232" y="2196"/>
                  </a:cubicBezTo>
                  <a:cubicBezTo>
                    <a:pt x="1258" y="2183"/>
                    <a:pt x="1302" y="2138"/>
                    <a:pt x="1364" y="2063"/>
                  </a:cubicBezTo>
                  <a:cubicBezTo>
                    <a:pt x="1428" y="1988"/>
                    <a:pt x="1485" y="1909"/>
                    <a:pt x="1538" y="1825"/>
                  </a:cubicBezTo>
                  <a:cubicBezTo>
                    <a:pt x="1591" y="1741"/>
                    <a:pt x="1610" y="1692"/>
                    <a:pt x="1591" y="1679"/>
                  </a:cubicBezTo>
                  <a:lnTo>
                    <a:pt x="1155" y="1318"/>
                  </a:lnTo>
                  <a:lnTo>
                    <a:pt x="1163" y="1308"/>
                  </a:lnTo>
                  <a:lnTo>
                    <a:pt x="1760" y="1514"/>
                  </a:lnTo>
                  <a:cubicBezTo>
                    <a:pt x="1763" y="1515"/>
                    <a:pt x="1767" y="1515"/>
                    <a:pt x="1771" y="1515"/>
                  </a:cubicBezTo>
                  <a:cubicBezTo>
                    <a:pt x="1803" y="1515"/>
                    <a:pt x="1852" y="1475"/>
                    <a:pt x="1920" y="1394"/>
                  </a:cubicBezTo>
                  <a:cubicBezTo>
                    <a:pt x="1995" y="1303"/>
                    <a:pt x="2059" y="1216"/>
                    <a:pt x="2111" y="1132"/>
                  </a:cubicBezTo>
                  <a:cubicBezTo>
                    <a:pt x="2164" y="1047"/>
                    <a:pt x="2183" y="999"/>
                    <a:pt x="2167" y="986"/>
                  </a:cubicBezTo>
                  <a:lnTo>
                    <a:pt x="1011" y="26"/>
                  </a:lnTo>
                  <a:cubicBezTo>
                    <a:pt x="992" y="13"/>
                    <a:pt x="968" y="4"/>
                    <a:pt x="934" y="1"/>
                  </a:cubicBezTo>
                  <a:cubicBezTo>
                    <a:pt x="932" y="0"/>
                    <a:pt x="929" y="0"/>
                    <a:pt x="9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241;p70">
              <a:extLst>
                <a:ext uri="{FF2B5EF4-FFF2-40B4-BE49-F238E27FC236}">
                  <a16:creationId xmlns:a16="http://schemas.microsoft.com/office/drawing/2014/main" id="{BE84F5DE-68A3-4482-B232-1FC2B4A29A8B}"/>
                </a:ext>
              </a:extLst>
            </p:cNvPr>
            <p:cNvSpPr/>
            <p:nvPr/>
          </p:nvSpPr>
          <p:spPr>
            <a:xfrm>
              <a:off x="2213600" y="2949750"/>
              <a:ext cx="40750" cy="43725"/>
            </a:xfrm>
            <a:custGeom>
              <a:avLst/>
              <a:gdLst/>
              <a:ahLst/>
              <a:cxnLst/>
              <a:rect l="l" t="t" r="r" b="b"/>
              <a:pathLst>
                <a:path w="1630" h="1749" extrusionOk="0">
                  <a:moveTo>
                    <a:pt x="470" y="0"/>
                  </a:moveTo>
                  <a:cubicBezTo>
                    <a:pt x="458" y="0"/>
                    <a:pt x="446" y="2"/>
                    <a:pt x="434" y="4"/>
                  </a:cubicBezTo>
                  <a:cubicBezTo>
                    <a:pt x="367" y="18"/>
                    <a:pt x="293" y="58"/>
                    <a:pt x="212" y="125"/>
                  </a:cubicBezTo>
                  <a:cubicBezTo>
                    <a:pt x="40" y="267"/>
                    <a:pt x="0" y="394"/>
                    <a:pt x="92" y="504"/>
                  </a:cubicBezTo>
                  <a:cubicBezTo>
                    <a:pt x="133" y="553"/>
                    <a:pt x="181" y="577"/>
                    <a:pt x="237" y="577"/>
                  </a:cubicBezTo>
                  <a:cubicBezTo>
                    <a:pt x="308" y="577"/>
                    <a:pt x="392" y="537"/>
                    <a:pt x="490" y="458"/>
                  </a:cubicBezTo>
                  <a:cubicBezTo>
                    <a:pt x="663" y="316"/>
                    <a:pt x="703" y="190"/>
                    <a:pt x="612" y="78"/>
                  </a:cubicBezTo>
                  <a:cubicBezTo>
                    <a:pt x="569" y="27"/>
                    <a:pt x="522" y="0"/>
                    <a:pt x="470" y="0"/>
                  </a:cubicBezTo>
                  <a:close/>
                  <a:moveTo>
                    <a:pt x="795" y="373"/>
                  </a:moveTo>
                  <a:cubicBezTo>
                    <a:pt x="750" y="373"/>
                    <a:pt x="694" y="401"/>
                    <a:pt x="624" y="457"/>
                  </a:cubicBezTo>
                  <a:cubicBezTo>
                    <a:pt x="542" y="525"/>
                    <a:pt x="477" y="602"/>
                    <a:pt x="429" y="686"/>
                  </a:cubicBezTo>
                  <a:cubicBezTo>
                    <a:pt x="381" y="770"/>
                    <a:pt x="369" y="825"/>
                    <a:pt x="391" y="853"/>
                  </a:cubicBezTo>
                  <a:lnTo>
                    <a:pt x="1116" y="1734"/>
                  </a:lnTo>
                  <a:cubicBezTo>
                    <a:pt x="1123" y="1744"/>
                    <a:pt x="1134" y="1748"/>
                    <a:pt x="1147" y="1748"/>
                  </a:cubicBezTo>
                  <a:cubicBezTo>
                    <a:pt x="1155" y="1748"/>
                    <a:pt x="1165" y="1746"/>
                    <a:pt x="1176" y="1742"/>
                  </a:cubicBezTo>
                  <a:cubicBezTo>
                    <a:pt x="1202" y="1730"/>
                    <a:pt x="1253" y="1695"/>
                    <a:pt x="1328" y="1633"/>
                  </a:cubicBezTo>
                  <a:cubicBezTo>
                    <a:pt x="1403" y="1571"/>
                    <a:pt x="1472" y="1508"/>
                    <a:pt x="1538" y="1440"/>
                  </a:cubicBezTo>
                  <a:cubicBezTo>
                    <a:pt x="1602" y="1375"/>
                    <a:pt x="1629" y="1334"/>
                    <a:pt x="1617" y="1322"/>
                  </a:cubicBezTo>
                  <a:lnTo>
                    <a:pt x="865" y="407"/>
                  </a:lnTo>
                  <a:cubicBezTo>
                    <a:pt x="847" y="384"/>
                    <a:pt x="823" y="373"/>
                    <a:pt x="795" y="373"/>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242;p70">
              <a:extLst>
                <a:ext uri="{FF2B5EF4-FFF2-40B4-BE49-F238E27FC236}">
                  <a16:creationId xmlns:a16="http://schemas.microsoft.com/office/drawing/2014/main" id="{73BE85DF-5C03-4AFE-8D35-9750DA1F8E13}"/>
                </a:ext>
              </a:extLst>
            </p:cNvPr>
            <p:cNvSpPr/>
            <p:nvPr/>
          </p:nvSpPr>
          <p:spPr>
            <a:xfrm>
              <a:off x="2242700" y="2935200"/>
              <a:ext cx="45050" cy="50800"/>
            </a:xfrm>
            <a:custGeom>
              <a:avLst/>
              <a:gdLst/>
              <a:ahLst/>
              <a:cxnLst/>
              <a:rect l="l" t="t" r="r" b="b"/>
              <a:pathLst>
                <a:path w="1802" h="2032" extrusionOk="0">
                  <a:moveTo>
                    <a:pt x="685" y="570"/>
                  </a:moveTo>
                  <a:cubicBezTo>
                    <a:pt x="700" y="570"/>
                    <a:pt x="715" y="579"/>
                    <a:pt x="729" y="596"/>
                  </a:cubicBezTo>
                  <a:lnTo>
                    <a:pt x="972" y="1027"/>
                  </a:lnTo>
                  <a:cubicBezTo>
                    <a:pt x="980" y="1042"/>
                    <a:pt x="983" y="1057"/>
                    <a:pt x="978" y="1073"/>
                  </a:cubicBezTo>
                  <a:cubicBezTo>
                    <a:pt x="974" y="1090"/>
                    <a:pt x="965" y="1102"/>
                    <a:pt x="949" y="1111"/>
                  </a:cubicBezTo>
                  <a:cubicBezTo>
                    <a:pt x="944" y="1114"/>
                    <a:pt x="939" y="1115"/>
                    <a:pt x="933" y="1115"/>
                  </a:cubicBezTo>
                  <a:cubicBezTo>
                    <a:pt x="913" y="1115"/>
                    <a:pt x="886" y="1099"/>
                    <a:pt x="854" y="1068"/>
                  </a:cubicBezTo>
                  <a:cubicBezTo>
                    <a:pt x="813" y="1026"/>
                    <a:pt x="771" y="965"/>
                    <a:pt x="726" y="884"/>
                  </a:cubicBezTo>
                  <a:cubicBezTo>
                    <a:pt x="628" y="709"/>
                    <a:pt x="606" y="607"/>
                    <a:pt x="659" y="578"/>
                  </a:cubicBezTo>
                  <a:cubicBezTo>
                    <a:pt x="668" y="573"/>
                    <a:pt x="676" y="570"/>
                    <a:pt x="685" y="570"/>
                  </a:cubicBezTo>
                  <a:close/>
                  <a:moveTo>
                    <a:pt x="1082" y="1"/>
                  </a:moveTo>
                  <a:cubicBezTo>
                    <a:pt x="1045" y="1"/>
                    <a:pt x="992" y="20"/>
                    <a:pt x="922" y="59"/>
                  </a:cubicBezTo>
                  <a:cubicBezTo>
                    <a:pt x="715" y="175"/>
                    <a:pt x="622" y="267"/>
                    <a:pt x="641" y="333"/>
                  </a:cubicBezTo>
                  <a:lnTo>
                    <a:pt x="667" y="424"/>
                  </a:lnTo>
                  <a:lnTo>
                    <a:pt x="649" y="434"/>
                  </a:lnTo>
                  <a:lnTo>
                    <a:pt x="637" y="417"/>
                  </a:lnTo>
                  <a:cubicBezTo>
                    <a:pt x="614" y="392"/>
                    <a:pt x="572" y="370"/>
                    <a:pt x="511" y="353"/>
                  </a:cubicBezTo>
                  <a:cubicBezTo>
                    <a:pt x="498" y="350"/>
                    <a:pt x="483" y="349"/>
                    <a:pt x="466" y="349"/>
                  </a:cubicBezTo>
                  <a:cubicBezTo>
                    <a:pt x="446" y="349"/>
                    <a:pt x="422" y="351"/>
                    <a:pt x="397" y="355"/>
                  </a:cubicBezTo>
                  <a:cubicBezTo>
                    <a:pt x="349" y="363"/>
                    <a:pt x="297" y="384"/>
                    <a:pt x="237" y="418"/>
                  </a:cubicBezTo>
                  <a:cubicBezTo>
                    <a:pt x="176" y="453"/>
                    <a:pt x="126" y="496"/>
                    <a:pt x="88" y="550"/>
                  </a:cubicBezTo>
                  <a:cubicBezTo>
                    <a:pt x="49" y="604"/>
                    <a:pt x="26" y="655"/>
                    <a:pt x="20" y="705"/>
                  </a:cubicBezTo>
                  <a:cubicBezTo>
                    <a:pt x="0" y="830"/>
                    <a:pt x="36" y="974"/>
                    <a:pt x="126" y="1136"/>
                  </a:cubicBezTo>
                  <a:cubicBezTo>
                    <a:pt x="205" y="1278"/>
                    <a:pt x="280" y="1383"/>
                    <a:pt x="349" y="1451"/>
                  </a:cubicBezTo>
                  <a:cubicBezTo>
                    <a:pt x="395" y="1495"/>
                    <a:pt x="439" y="1526"/>
                    <a:pt x="484" y="1543"/>
                  </a:cubicBezTo>
                  <a:cubicBezTo>
                    <a:pt x="517" y="1555"/>
                    <a:pt x="554" y="1560"/>
                    <a:pt x="596" y="1560"/>
                  </a:cubicBezTo>
                  <a:cubicBezTo>
                    <a:pt x="610" y="1560"/>
                    <a:pt x="624" y="1560"/>
                    <a:pt x="639" y="1558"/>
                  </a:cubicBezTo>
                  <a:cubicBezTo>
                    <a:pt x="699" y="1552"/>
                    <a:pt x="762" y="1531"/>
                    <a:pt x="831" y="1491"/>
                  </a:cubicBezTo>
                  <a:cubicBezTo>
                    <a:pt x="900" y="1453"/>
                    <a:pt x="957" y="1409"/>
                    <a:pt x="1002" y="1360"/>
                  </a:cubicBezTo>
                  <a:cubicBezTo>
                    <a:pt x="1048" y="1311"/>
                    <a:pt x="1074" y="1278"/>
                    <a:pt x="1083" y="1259"/>
                  </a:cubicBezTo>
                  <a:cubicBezTo>
                    <a:pt x="1090" y="1242"/>
                    <a:pt x="1095" y="1227"/>
                    <a:pt x="1096" y="1217"/>
                  </a:cubicBezTo>
                  <a:lnTo>
                    <a:pt x="1114" y="1207"/>
                  </a:lnTo>
                  <a:lnTo>
                    <a:pt x="1183" y="1328"/>
                  </a:lnTo>
                  <a:cubicBezTo>
                    <a:pt x="1202" y="1365"/>
                    <a:pt x="1206" y="1397"/>
                    <a:pt x="1193" y="1426"/>
                  </a:cubicBezTo>
                  <a:cubicBezTo>
                    <a:pt x="1179" y="1454"/>
                    <a:pt x="1138" y="1489"/>
                    <a:pt x="1073" y="1526"/>
                  </a:cubicBezTo>
                  <a:cubicBezTo>
                    <a:pt x="1006" y="1563"/>
                    <a:pt x="912" y="1596"/>
                    <a:pt x="790" y="1628"/>
                  </a:cubicBezTo>
                  <a:cubicBezTo>
                    <a:pt x="751" y="1637"/>
                    <a:pt x="728" y="1644"/>
                    <a:pt x="723" y="1647"/>
                  </a:cubicBezTo>
                  <a:cubicBezTo>
                    <a:pt x="700" y="1659"/>
                    <a:pt x="697" y="1713"/>
                    <a:pt x="714" y="1809"/>
                  </a:cubicBezTo>
                  <a:cubicBezTo>
                    <a:pt x="731" y="1904"/>
                    <a:pt x="749" y="1967"/>
                    <a:pt x="768" y="2000"/>
                  </a:cubicBezTo>
                  <a:cubicBezTo>
                    <a:pt x="780" y="2021"/>
                    <a:pt x="809" y="2032"/>
                    <a:pt x="854" y="2032"/>
                  </a:cubicBezTo>
                  <a:cubicBezTo>
                    <a:pt x="958" y="2031"/>
                    <a:pt x="1120" y="1968"/>
                    <a:pt x="1341" y="1844"/>
                  </a:cubicBezTo>
                  <a:cubicBezTo>
                    <a:pt x="1551" y="1728"/>
                    <a:pt x="1683" y="1596"/>
                    <a:pt x="1742" y="1449"/>
                  </a:cubicBezTo>
                  <a:cubicBezTo>
                    <a:pt x="1801" y="1304"/>
                    <a:pt x="1784" y="1147"/>
                    <a:pt x="1693" y="983"/>
                  </a:cubicBezTo>
                  <a:lnTo>
                    <a:pt x="1200" y="106"/>
                  </a:lnTo>
                  <a:cubicBezTo>
                    <a:pt x="1185" y="76"/>
                    <a:pt x="1170" y="55"/>
                    <a:pt x="1159" y="42"/>
                  </a:cubicBezTo>
                  <a:cubicBezTo>
                    <a:pt x="1149" y="29"/>
                    <a:pt x="1133" y="17"/>
                    <a:pt x="1112" y="7"/>
                  </a:cubicBezTo>
                  <a:cubicBezTo>
                    <a:pt x="1104" y="3"/>
                    <a:pt x="1094" y="1"/>
                    <a:pt x="10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243;p70">
              <a:extLst>
                <a:ext uri="{FF2B5EF4-FFF2-40B4-BE49-F238E27FC236}">
                  <a16:creationId xmlns:a16="http://schemas.microsoft.com/office/drawing/2014/main" id="{43FFE3F3-4DDB-44F2-B0E7-D8A7F5AD3F4A}"/>
                </a:ext>
              </a:extLst>
            </p:cNvPr>
            <p:cNvSpPr/>
            <p:nvPr/>
          </p:nvSpPr>
          <p:spPr>
            <a:xfrm>
              <a:off x="2277175" y="2915125"/>
              <a:ext cx="46200" cy="47950"/>
            </a:xfrm>
            <a:custGeom>
              <a:avLst/>
              <a:gdLst/>
              <a:ahLst/>
              <a:cxnLst/>
              <a:rect l="l" t="t" r="r" b="b"/>
              <a:pathLst>
                <a:path w="1848" h="1918" extrusionOk="0">
                  <a:moveTo>
                    <a:pt x="509" y="0"/>
                  </a:moveTo>
                  <a:cubicBezTo>
                    <a:pt x="474" y="0"/>
                    <a:pt x="432" y="7"/>
                    <a:pt x="382" y="22"/>
                  </a:cubicBezTo>
                  <a:cubicBezTo>
                    <a:pt x="284" y="51"/>
                    <a:pt x="195" y="94"/>
                    <a:pt x="115" y="152"/>
                  </a:cubicBezTo>
                  <a:cubicBezTo>
                    <a:pt x="36" y="210"/>
                    <a:pt x="0" y="255"/>
                    <a:pt x="10" y="288"/>
                  </a:cubicBezTo>
                  <a:lnTo>
                    <a:pt x="472" y="1886"/>
                  </a:lnTo>
                  <a:cubicBezTo>
                    <a:pt x="476" y="1905"/>
                    <a:pt x="493" y="1915"/>
                    <a:pt x="520" y="1917"/>
                  </a:cubicBezTo>
                  <a:cubicBezTo>
                    <a:pt x="521" y="1918"/>
                    <a:pt x="522" y="1918"/>
                    <a:pt x="524" y="1918"/>
                  </a:cubicBezTo>
                  <a:cubicBezTo>
                    <a:pt x="552" y="1918"/>
                    <a:pt x="612" y="1906"/>
                    <a:pt x="701" y="1879"/>
                  </a:cubicBezTo>
                  <a:cubicBezTo>
                    <a:pt x="795" y="1851"/>
                    <a:pt x="884" y="1820"/>
                    <a:pt x="971" y="1784"/>
                  </a:cubicBezTo>
                  <a:cubicBezTo>
                    <a:pt x="1058" y="1749"/>
                    <a:pt x="1099" y="1723"/>
                    <a:pt x="1093" y="1705"/>
                  </a:cubicBezTo>
                  <a:lnTo>
                    <a:pt x="830" y="797"/>
                  </a:lnTo>
                  <a:cubicBezTo>
                    <a:pt x="819" y="755"/>
                    <a:pt x="827" y="730"/>
                    <a:pt x="858" y="720"/>
                  </a:cubicBezTo>
                  <a:cubicBezTo>
                    <a:pt x="864" y="718"/>
                    <a:pt x="870" y="718"/>
                    <a:pt x="876" y="718"/>
                  </a:cubicBezTo>
                  <a:cubicBezTo>
                    <a:pt x="903" y="718"/>
                    <a:pt x="926" y="738"/>
                    <a:pt x="947" y="779"/>
                  </a:cubicBezTo>
                  <a:cubicBezTo>
                    <a:pt x="972" y="830"/>
                    <a:pt x="1001" y="911"/>
                    <a:pt x="1034" y="1026"/>
                  </a:cubicBezTo>
                  <a:lnTo>
                    <a:pt x="1220" y="1668"/>
                  </a:lnTo>
                  <a:cubicBezTo>
                    <a:pt x="1225" y="1688"/>
                    <a:pt x="1241" y="1699"/>
                    <a:pt x="1269" y="1704"/>
                  </a:cubicBezTo>
                  <a:cubicBezTo>
                    <a:pt x="1270" y="1704"/>
                    <a:pt x="1271" y="1704"/>
                    <a:pt x="1273" y="1704"/>
                  </a:cubicBezTo>
                  <a:cubicBezTo>
                    <a:pt x="1302" y="1704"/>
                    <a:pt x="1360" y="1691"/>
                    <a:pt x="1450" y="1666"/>
                  </a:cubicBezTo>
                  <a:cubicBezTo>
                    <a:pt x="1542" y="1639"/>
                    <a:pt x="1632" y="1607"/>
                    <a:pt x="1719" y="1571"/>
                  </a:cubicBezTo>
                  <a:cubicBezTo>
                    <a:pt x="1806" y="1536"/>
                    <a:pt x="1848" y="1509"/>
                    <a:pt x="1842" y="1492"/>
                  </a:cubicBezTo>
                  <a:lnTo>
                    <a:pt x="1637" y="782"/>
                  </a:lnTo>
                  <a:cubicBezTo>
                    <a:pt x="1577" y="573"/>
                    <a:pt x="1509" y="429"/>
                    <a:pt x="1430" y="351"/>
                  </a:cubicBezTo>
                  <a:cubicBezTo>
                    <a:pt x="1379" y="300"/>
                    <a:pt x="1314" y="275"/>
                    <a:pt x="1235" y="275"/>
                  </a:cubicBezTo>
                  <a:cubicBezTo>
                    <a:pt x="1192" y="275"/>
                    <a:pt x="1145" y="283"/>
                    <a:pt x="1093" y="297"/>
                  </a:cubicBezTo>
                  <a:cubicBezTo>
                    <a:pt x="992" y="326"/>
                    <a:pt x="904" y="376"/>
                    <a:pt x="831" y="447"/>
                  </a:cubicBezTo>
                  <a:cubicBezTo>
                    <a:pt x="794" y="485"/>
                    <a:pt x="767" y="523"/>
                    <a:pt x="756" y="561"/>
                  </a:cubicBezTo>
                  <a:lnTo>
                    <a:pt x="740" y="566"/>
                  </a:lnTo>
                  <a:lnTo>
                    <a:pt x="719" y="398"/>
                  </a:lnTo>
                  <a:lnTo>
                    <a:pt x="620" y="58"/>
                  </a:lnTo>
                  <a:cubicBezTo>
                    <a:pt x="616" y="45"/>
                    <a:pt x="608" y="32"/>
                    <a:pt x="595" y="24"/>
                  </a:cubicBezTo>
                  <a:cubicBezTo>
                    <a:pt x="575" y="8"/>
                    <a:pt x="546" y="0"/>
                    <a:pt x="5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244;p70">
              <a:extLst>
                <a:ext uri="{FF2B5EF4-FFF2-40B4-BE49-F238E27FC236}">
                  <a16:creationId xmlns:a16="http://schemas.microsoft.com/office/drawing/2014/main" id="{AE5910CB-B0D8-4E23-ACDA-96F338B0DD73}"/>
                </a:ext>
              </a:extLst>
            </p:cNvPr>
            <p:cNvSpPr/>
            <p:nvPr/>
          </p:nvSpPr>
          <p:spPr>
            <a:xfrm>
              <a:off x="2321900" y="2906525"/>
              <a:ext cx="28375" cy="46425"/>
            </a:xfrm>
            <a:custGeom>
              <a:avLst/>
              <a:gdLst/>
              <a:ahLst/>
              <a:cxnLst/>
              <a:rect l="l" t="t" r="r" b="b"/>
              <a:pathLst>
                <a:path w="1135" h="1857" extrusionOk="0">
                  <a:moveTo>
                    <a:pt x="619" y="0"/>
                  </a:moveTo>
                  <a:cubicBezTo>
                    <a:pt x="601" y="0"/>
                    <a:pt x="583" y="1"/>
                    <a:pt x="563" y="3"/>
                  </a:cubicBezTo>
                  <a:cubicBezTo>
                    <a:pt x="469" y="11"/>
                    <a:pt x="378" y="33"/>
                    <a:pt x="283" y="71"/>
                  </a:cubicBezTo>
                  <a:cubicBezTo>
                    <a:pt x="188" y="110"/>
                    <a:pt x="143" y="153"/>
                    <a:pt x="147" y="203"/>
                  </a:cubicBezTo>
                  <a:lnTo>
                    <a:pt x="171" y="492"/>
                  </a:lnTo>
                  <a:lnTo>
                    <a:pt x="94" y="499"/>
                  </a:lnTo>
                  <a:cubicBezTo>
                    <a:pt x="62" y="501"/>
                    <a:pt x="38" y="528"/>
                    <a:pt x="22" y="578"/>
                  </a:cubicBezTo>
                  <a:cubicBezTo>
                    <a:pt x="6" y="628"/>
                    <a:pt x="1" y="685"/>
                    <a:pt x="6" y="749"/>
                  </a:cubicBezTo>
                  <a:cubicBezTo>
                    <a:pt x="11" y="812"/>
                    <a:pt x="22" y="862"/>
                    <a:pt x="38" y="897"/>
                  </a:cubicBezTo>
                  <a:cubicBezTo>
                    <a:pt x="53" y="932"/>
                    <a:pt x="70" y="949"/>
                    <a:pt x="87" y="949"/>
                  </a:cubicBezTo>
                  <a:cubicBezTo>
                    <a:pt x="87" y="949"/>
                    <a:pt x="88" y="949"/>
                    <a:pt x="88" y="949"/>
                  </a:cubicBezTo>
                  <a:lnTo>
                    <a:pt x="208" y="939"/>
                  </a:lnTo>
                  <a:lnTo>
                    <a:pt x="238" y="1313"/>
                  </a:lnTo>
                  <a:cubicBezTo>
                    <a:pt x="258" y="1560"/>
                    <a:pt x="330" y="1718"/>
                    <a:pt x="452" y="1786"/>
                  </a:cubicBezTo>
                  <a:cubicBezTo>
                    <a:pt x="516" y="1822"/>
                    <a:pt x="583" y="1843"/>
                    <a:pt x="651" y="1851"/>
                  </a:cubicBezTo>
                  <a:cubicBezTo>
                    <a:pt x="685" y="1855"/>
                    <a:pt x="723" y="1857"/>
                    <a:pt x="766" y="1857"/>
                  </a:cubicBezTo>
                  <a:cubicBezTo>
                    <a:pt x="808" y="1857"/>
                    <a:pt x="855" y="1855"/>
                    <a:pt x="906" y="1851"/>
                  </a:cubicBezTo>
                  <a:cubicBezTo>
                    <a:pt x="1009" y="1843"/>
                    <a:pt x="1073" y="1823"/>
                    <a:pt x="1099" y="1794"/>
                  </a:cubicBezTo>
                  <a:cubicBezTo>
                    <a:pt x="1126" y="1764"/>
                    <a:pt x="1135" y="1695"/>
                    <a:pt x="1128" y="1591"/>
                  </a:cubicBezTo>
                  <a:cubicBezTo>
                    <a:pt x="1124" y="1538"/>
                    <a:pt x="1117" y="1497"/>
                    <a:pt x="1109" y="1470"/>
                  </a:cubicBezTo>
                  <a:cubicBezTo>
                    <a:pt x="1100" y="1446"/>
                    <a:pt x="1083" y="1433"/>
                    <a:pt x="1059" y="1433"/>
                  </a:cubicBezTo>
                  <a:cubicBezTo>
                    <a:pt x="1057" y="1433"/>
                    <a:pt x="1055" y="1433"/>
                    <a:pt x="1053" y="1434"/>
                  </a:cubicBezTo>
                  <a:cubicBezTo>
                    <a:pt x="1048" y="1434"/>
                    <a:pt x="1044" y="1434"/>
                    <a:pt x="1039" y="1434"/>
                  </a:cubicBezTo>
                  <a:cubicBezTo>
                    <a:pt x="1015" y="1434"/>
                    <a:pt x="986" y="1428"/>
                    <a:pt x="954" y="1415"/>
                  </a:cubicBezTo>
                  <a:cubicBezTo>
                    <a:pt x="916" y="1399"/>
                    <a:pt x="895" y="1369"/>
                    <a:pt x="891" y="1326"/>
                  </a:cubicBezTo>
                  <a:lnTo>
                    <a:pt x="856" y="889"/>
                  </a:lnTo>
                  <a:lnTo>
                    <a:pt x="996" y="876"/>
                  </a:lnTo>
                  <a:cubicBezTo>
                    <a:pt x="1026" y="874"/>
                    <a:pt x="1047" y="846"/>
                    <a:pt x="1061" y="795"/>
                  </a:cubicBezTo>
                  <a:cubicBezTo>
                    <a:pt x="1075" y="743"/>
                    <a:pt x="1079" y="678"/>
                    <a:pt x="1073" y="600"/>
                  </a:cubicBezTo>
                  <a:cubicBezTo>
                    <a:pt x="1063" y="484"/>
                    <a:pt x="1039" y="425"/>
                    <a:pt x="999" y="425"/>
                  </a:cubicBezTo>
                  <a:cubicBezTo>
                    <a:pt x="998" y="425"/>
                    <a:pt x="996" y="425"/>
                    <a:pt x="995" y="426"/>
                  </a:cubicBezTo>
                  <a:lnTo>
                    <a:pt x="817" y="439"/>
                  </a:lnTo>
                  <a:lnTo>
                    <a:pt x="789" y="92"/>
                  </a:lnTo>
                  <a:cubicBezTo>
                    <a:pt x="784" y="31"/>
                    <a:pt x="727" y="0"/>
                    <a:pt x="6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245;p70">
              <a:extLst>
                <a:ext uri="{FF2B5EF4-FFF2-40B4-BE49-F238E27FC236}">
                  <a16:creationId xmlns:a16="http://schemas.microsoft.com/office/drawing/2014/main" id="{C77A4009-5AF2-4F1A-A047-D564E40CCB66}"/>
                </a:ext>
              </a:extLst>
            </p:cNvPr>
            <p:cNvSpPr/>
            <p:nvPr/>
          </p:nvSpPr>
          <p:spPr>
            <a:xfrm>
              <a:off x="2262725" y="3246925"/>
              <a:ext cx="44325" cy="34400"/>
            </a:xfrm>
            <a:custGeom>
              <a:avLst/>
              <a:gdLst/>
              <a:ahLst/>
              <a:cxnLst/>
              <a:rect l="l" t="t" r="r" b="b"/>
              <a:pathLst>
                <a:path w="1773" h="1376" extrusionOk="0">
                  <a:moveTo>
                    <a:pt x="713" y="0"/>
                  </a:moveTo>
                  <a:cubicBezTo>
                    <a:pt x="675" y="0"/>
                    <a:pt x="652" y="8"/>
                    <a:pt x="642" y="24"/>
                  </a:cubicBezTo>
                  <a:lnTo>
                    <a:pt x="11" y="1024"/>
                  </a:lnTo>
                  <a:cubicBezTo>
                    <a:pt x="1" y="1041"/>
                    <a:pt x="5" y="1062"/>
                    <a:pt x="25" y="1084"/>
                  </a:cubicBezTo>
                  <a:cubicBezTo>
                    <a:pt x="45" y="1107"/>
                    <a:pt x="95" y="1145"/>
                    <a:pt x="177" y="1197"/>
                  </a:cubicBezTo>
                  <a:cubicBezTo>
                    <a:pt x="258" y="1247"/>
                    <a:pt x="342" y="1293"/>
                    <a:pt x="424" y="1333"/>
                  </a:cubicBezTo>
                  <a:cubicBezTo>
                    <a:pt x="483" y="1362"/>
                    <a:pt x="524" y="1376"/>
                    <a:pt x="545" y="1376"/>
                  </a:cubicBezTo>
                  <a:cubicBezTo>
                    <a:pt x="553" y="1376"/>
                    <a:pt x="558" y="1374"/>
                    <a:pt x="560" y="1370"/>
                  </a:cubicBezTo>
                  <a:lnTo>
                    <a:pt x="935" y="777"/>
                  </a:lnTo>
                  <a:cubicBezTo>
                    <a:pt x="951" y="752"/>
                    <a:pt x="968" y="736"/>
                    <a:pt x="988" y="732"/>
                  </a:cubicBezTo>
                  <a:cubicBezTo>
                    <a:pt x="991" y="731"/>
                    <a:pt x="995" y="730"/>
                    <a:pt x="999" y="730"/>
                  </a:cubicBezTo>
                  <a:cubicBezTo>
                    <a:pt x="1020" y="730"/>
                    <a:pt x="1049" y="742"/>
                    <a:pt x="1088" y="766"/>
                  </a:cubicBezTo>
                  <a:cubicBezTo>
                    <a:pt x="1134" y="795"/>
                    <a:pt x="1186" y="842"/>
                    <a:pt x="1245" y="908"/>
                  </a:cubicBezTo>
                  <a:cubicBezTo>
                    <a:pt x="1304" y="974"/>
                    <a:pt x="1341" y="1010"/>
                    <a:pt x="1355" y="1020"/>
                  </a:cubicBezTo>
                  <a:cubicBezTo>
                    <a:pt x="1364" y="1026"/>
                    <a:pt x="1375" y="1029"/>
                    <a:pt x="1387" y="1029"/>
                  </a:cubicBezTo>
                  <a:cubicBezTo>
                    <a:pt x="1416" y="1029"/>
                    <a:pt x="1454" y="1010"/>
                    <a:pt x="1498" y="974"/>
                  </a:cubicBezTo>
                  <a:cubicBezTo>
                    <a:pt x="1560" y="923"/>
                    <a:pt x="1610" y="872"/>
                    <a:pt x="1651" y="819"/>
                  </a:cubicBezTo>
                  <a:cubicBezTo>
                    <a:pt x="1692" y="767"/>
                    <a:pt x="1724" y="723"/>
                    <a:pt x="1746" y="687"/>
                  </a:cubicBezTo>
                  <a:cubicBezTo>
                    <a:pt x="1768" y="652"/>
                    <a:pt x="1772" y="613"/>
                    <a:pt x="1758" y="572"/>
                  </a:cubicBezTo>
                  <a:cubicBezTo>
                    <a:pt x="1744" y="530"/>
                    <a:pt x="1702" y="487"/>
                    <a:pt x="1629" y="441"/>
                  </a:cubicBezTo>
                  <a:cubicBezTo>
                    <a:pt x="1557" y="397"/>
                    <a:pt x="1474" y="369"/>
                    <a:pt x="1379" y="360"/>
                  </a:cubicBezTo>
                  <a:cubicBezTo>
                    <a:pt x="1361" y="358"/>
                    <a:pt x="1343" y="357"/>
                    <a:pt x="1327" y="357"/>
                  </a:cubicBezTo>
                  <a:cubicBezTo>
                    <a:pt x="1258" y="357"/>
                    <a:pt x="1203" y="373"/>
                    <a:pt x="1161" y="404"/>
                  </a:cubicBezTo>
                  <a:lnTo>
                    <a:pt x="1146" y="395"/>
                  </a:lnTo>
                  <a:lnTo>
                    <a:pt x="1184" y="289"/>
                  </a:lnTo>
                  <a:cubicBezTo>
                    <a:pt x="1205" y="234"/>
                    <a:pt x="1171" y="178"/>
                    <a:pt x="1082" y="121"/>
                  </a:cubicBezTo>
                  <a:cubicBezTo>
                    <a:pt x="994" y="66"/>
                    <a:pt x="902" y="29"/>
                    <a:pt x="809" y="11"/>
                  </a:cubicBezTo>
                  <a:cubicBezTo>
                    <a:pt x="770" y="4"/>
                    <a:pt x="738" y="0"/>
                    <a:pt x="7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246;p70">
              <a:extLst>
                <a:ext uri="{FF2B5EF4-FFF2-40B4-BE49-F238E27FC236}">
                  <a16:creationId xmlns:a16="http://schemas.microsoft.com/office/drawing/2014/main" id="{EBE744E5-6FF2-40B7-882A-E9DBC0F8CC8F}"/>
                </a:ext>
              </a:extLst>
            </p:cNvPr>
            <p:cNvSpPr/>
            <p:nvPr/>
          </p:nvSpPr>
          <p:spPr>
            <a:xfrm>
              <a:off x="2301575" y="3265450"/>
              <a:ext cx="39825" cy="36775"/>
            </a:xfrm>
            <a:custGeom>
              <a:avLst/>
              <a:gdLst/>
              <a:ahLst/>
              <a:cxnLst/>
              <a:rect l="l" t="t" r="r" b="b"/>
              <a:pathLst>
                <a:path w="1593" h="1471" extrusionOk="0">
                  <a:moveTo>
                    <a:pt x="891" y="380"/>
                  </a:moveTo>
                  <a:cubicBezTo>
                    <a:pt x="898" y="380"/>
                    <a:pt x="906" y="381"/>
                    <a:pt x="914" y="383"/>
                  </a:cubicBezTo>
                  <a:cubicBezTo>
                    <a:pt x="933" y="389"/>
                    <a:pt x="946" y="404"/>
                    <a:pt x="955" y="427"/>
                  </a:cubicBezTo>
                  <a:cubicBezTo>
                    <a:pt x="960" y="445"/>
                    <a:pt x="961" y="466"/>
                    <a:pt x="960" y="492"/>
                  </a:cubicBezTo>
                  <a:cubicBezTo>
                    <a:pt x="959" y="519"/>
                    <a:pt x="954" y="556"/>
                    <a:pt x="944" y="601"/>
                  </a:cubicBezTo>
                  <a:cubicBezTo>
                    <a:pt x="935" y="648"/>
                    <a:pt x="918" y="713"/>
                    <a:pt x="894" y="798"/>
                  </a:cubicBezTo>
                  <a:cubicBezTo>
                    <a:pt x="871" y="880"/>
                    <a:pt x="845" y="948"/>
                    <a:pt x="819" y="1001"/>
                  </a:cubicBezTo>
                  <a:cubicBezTo>
                    <a:pt x="794" y="1053"/>
                    <a:pt x="774" y="1083"/>
                    <a:pt x="759" y="1090"/>
                  </a:cubicBezTo>
                  <a:cubicBezTo>
                    <a:pt x="751" y="1094"/>
                    <a:pt x="741" y="1097"/>
                    <a:pt x="731" y="1097"/>
                  </a:cubicBezTo>
                  <a:cubicBezTo>
                    <a:pt x="724" y="1097"/>
                    <a:pt x="716" y="1095"/>
                    <a:pt x="708" y="1093"/>
                  </a:cubicBezTo>
                  <a:cubicBezTo>
                    <a:pt x="688" y="1088"/>
                    <a:pt x="674" y="1078"/>
                    <a:pt x="666" y="1064"/>
                  </a:cubicBezTo>
                  <a:cubicBezTo>
                    <a:pt x="656" y="1050"/>
                    <a:pt x="655" y="1013"/>
                    <a:pt x="660" y="955"/>
                  </a:cubicBezTo>
                  <a:cubicBezTo>
                    <a:pt x="666" y="895"/>
                    <a:pt x="682" y="815"/>
                    <a:pt x="714" y="713"/>
                  </a:cubicBezTo>
                  <a:cubicBezTo>
                    <a:pt x="743" y="610"/>
                    <a:pt x="772" y="531"/>
                    <a:pt x="798" y="479"/>
                  </a:cubicBezTo>
                  <a:cubicBezTo>
                    <a:pt x="824" y="425"/>
                    <a:pt x="845" y="395"/>
                    <a:pt x="861" y="387"/>
                  </a:cubicBezTo>
                  <a:cubicBezTo>
                    <a:pt x="871" y="382"/>
                    <a:pt x="880" y="380"/>
                    <a:pt x="891" y="380"/>
                  </a:cubicBezTo>
                  <a:close/>
                  <a:moveTo>
                    <a:pt x="706" y="0"/>
                  </a:moveTo>
                  <a:cubicBezTo>
                    <a:pt x="613" y="0"/>
                    <a:pt x="526" y="15"/>
                    <a:pt x="446" y="45"/>
                  </a:cubicBezTo>
                  <a:cubicBezTo>
                    <a:pt x="272" y="110"/>
                    <a:pt x="150" y="266"/>
                    <a:pt x="80" y="511"/>
                  </a:cubicBezTo>
                  <a:cubicBezTo>
                    <a:pt x="1" y="789"/>
                    <a:pt x="16" y="999"/>
                    <a:pt x="127" y="1141"/>
                  </a:cubicBezTo>
                  <a:cubicBezTo>
                    <a:pt x="181" y="1210"/>
                    <a:pt x="245" y="1268"/>
                    <a:pt x="323" y="1311"/>
                  </a:cubicBezTo>
                  <a:cubicBezTo>
                    <a:pt x="400" y="1355"/>
                    <a:pt x="496" y="1394"/>
                    <a:pt x="612" y="1427"/>
                  </a:cubicBezTo>
                  <a:cubicBezTo>
                    <a:pt x="711" y="1456"/>
                    <a:pt x="805" y="1470"/>
                    <a:pt x="893" y="1470"/>
                  </a:cubicBezTo>
                  <a:cubicBezTo>
                    <a:pt x="1002" y="1470"/>
                    <a:pt x="1103" y="1448"/>
                    <a:pt x="1195" y="1404"/>
                  </a:cubicBezTo>
                  <a:cubicBezTo>
                    <a:pt x="1360" y="1324"/>
                    <a:pt x="1477" y="1167"/>
                    <a:pt x="1544" y="932"/>
                  </a:cubicBezTo>
                  <a:cubicBezTo>
                    <a:pt x="1577" y="817"/>
                    <a:pt x="1592" y="713"/>
                    <a:pt x="1590" y="622"/>
                  </a:cubicBezTo>
                  <a:cubicBezTo>
                    <a:pt x="1589" y="530"/>
                    <a:pt x="1575" y="456"/>
                    <a:pt x="1547" y="396"/>
                  </a:cubicBezTo>
                  <a:cubicBezTo>
                    <a:pt x="1521" y="337"/>
                    <a:pt x="1477" y="284"/>
                    <a:pt x="1418" y="237"/>
                  </a:cubicBezTo>
                  <a:cubicBezTo>
                    <a:pt x="1359" y="191"/>
                    <a:pt x="1298" y="154"/>
                    <a:pt x="1237" y="126"/>
                  </a:cubicBezTo>
                  <a:cubicBezTo>
                    <a:pt x="1175" y="99"/>
                    <a:pt x="1098" y="73"/>
                    <a:pt x="1007" y="46"/>
                  </a:cubicBezTo>
                  <a:cubicBezTo>
                    <a:pt x="901" y="16"/>
                    <a:pt x="800" y="0"/>
                    <a:pt x="7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247;p70">
              <a:extLst>
                <a:ext uri="{FF2B5EF4-FFF2-40B4-BE49-F238E27FC236}">
                  <a16:creationId xmlns:a16="http://schemas.microsoft.com/office/drawing/2014/main" id="{C5370D79-4D4B-4BA8-B3BF-C8A6DE02D9FF}"/>
                </a:ext>
              </a:extLst>
            </p:cNvPr>
            <p:cNvSpPr/>
            <p:nvPr/>
          </p:nvSpPr>
          <p:spPr>
            <a:xfrm>
              <a:off x="2346375" y="3271750"/>
              <a:ext cx="37200" cy="35825"/>
            </a:xfrm>
            <a:custGeom>
              <a:avLst/>
              <a:gdLst/>
              <a:ahLst/>
              <a:cxnLst/>
              <a:rect l="l" t="t" r="r" b="b"/>
              <a:pathLst>
                <a:path w="1488" h="1433" extrusionOk="0">
                  <a:moveTo>
                    <a:pt x="1294" y="1"/>
                  </a:moveTo>
                  <a:cubicBezTo>
                    <a:pt x="1290" y="1"/>
                    <a:pt x="1287" y="1"/>
                    <a:pt x="1283" y="1"/>
                  </a:cubicBezTo>
                  <a:cubicBezTo>
                    <a:pt x="1166" y="4"/>
                    <a:pt x="1058" y="20"/>
                    <a:pt x="959" y="51"/>
                  </a:cubicBezTo>
                  <a:cubicBezTo>
                    <a:pt x="861" y="83"/>
                    <a:pt x="810" y="113"/>
                    <a:pt x="811" y="148"/>
                  </a:cubicBezTo>
                  <a:lnTo>
                    <a:pt x="831" y="1012"/>
                  </a:lnTo>
                  <a:cubicBezTo>
                    <a:pt x="832" y="1054"/>
                    <a:pt x="808" y="1077"/>
                    <a:pt x="757" y="1078"/>
                  </a:cubicBezTo>
                  <a:cubicBezTo>
                    <a:pt x="719" y="1078"/>
                    <a:pt x="694" y="1052"/>
                    <a:pt x="683" y="996"/>
                  </a:cubicBezTo>
                  <a:cubicBezTo>
                    <a:pt x="673" y="942"/>
                    <a:pt x="666" y="854"/>
                    <a:pt x="663" y="732"/>
                  </a:cubicBezTo>
                  <a:lnTo>
                    <a:pt x="650" y="122"/>
                  </a:lnTo>
                  <a:cubicBezTo>
                    <a:pt x="647" y="51"/>
                    <a:pt x="582" y="17"/>
                    <a:pt x="450" y="17"/>
                  </a:cubicBezTo>
                  <a:cubicBezTo>
                    <a:pt x="446" y="17"/>
                    <a:pt x="442" y="17"/>
                    <a:pt x="438" y="17"/>
                  </a:cubicBezTo>
                  <a:cubicBezTo>
                    <a:pt x="333" y="21"/>
                    <a:pt x="235" y="37"/>
                    <a:pt x="141" y="69"/>
                  </a:cubicBezTo>
                  <a:cubicBezTo>
                    <a:pt x="48" y="102"/>
                    <a:pt x="0" y="133"/>
                    <a:pt x="1" y="165"/>
                  </a:cubicBezTo>
                  <a:lnTo>
                    <a:pt x="16" y="819"/>
                  </a:lnTo>
                  <a:cubicBezTo>
                    <a:pt x="21" y="1048"/>
                    <a:pt x="60" y="1210"/>
                    <a:pt x="133" y="1301"/>
                  </a:cubicBezTo>
                  <a:cubicBezTo>
                    <a:pt x="204" y="1389"/>
                    <a:pt x="323" y="1433"/>
                    <a:pt x="489" y="1433"/>
                  </a:cubicBezTo>
                  <a:cubicBezTo>
                    <a:pt x="497" y="1433"/>
                    <a:pt x="505" y="1433"/>
                    <a:pt x="513" y="1432"/>
                  </a:cubicBezTo>
                  <a:cubicBezTo>
                    <a:pt x="567" y="1432"/>
                    <a:pt x="618" y="1424"/>
                    <a:pt x="662" y="1405"/>
                  </a:cubicBezTo>
                  <a:cubicBezTo>
                    <a:pt x="705" y="1389"/>
                    <a:pt x="738" y="1371"/>
                    <a:pt x="761" y="1351"/>
                  </a:cubicBezTo>
                  <a:cubicBezTo>
                    <a:pt x="803" y="1314"/>
                    <a:pt x="830" y="1266"/>
                    <a:pt x="843" y="1208"/>
                  </a:cubicBezTo>
                  <a:lnTo>
                    <a:pt x="863" y="1208"/>
                  </a:lnTo>
                  <a:lnTo>
                    <a:pt x="890" y="1363"/>
                  </a:lnTo>
                  <a:cubicBezTo>
                    <a:pt x="893" y="1387"/>
                    <a:pt x="936" y="1399"/>
                    <a:pt x="1019" y="1399"/>
                  </a:cubicBezTo>
                  <a:cubicBezTo>
                    <a:pt x="1026" y="1399"/>
                    <a:pt x="1033" y="1399"/>
                    <a:pt x="1041" y="1399"/>
                  </a:cubicBezTo>
                  <a:cubicBezTo>
                    <a:pt x="1138" y="1396"/>
                    <a:pt x="1238" y="1389"/>
                    <a:pt x="1337" y="1378"/>
                  </a:cubicBezTo>
                  <a:cubicBezTo>
                    <a:pt x="1437" y="1366"/>
                    <a:pt x="1488" y="1348"/>
                    <a:pt x="1488" y="1326"/>
                  </a:cubicBezTo>
                  <a:lnTo>
                    <a:pt x="1461" y="90"/>
                  </a:lnTo>
                  <a:cubicBezTo>
                    <a:pt x="1459" y="30"/>
                    <a:pt x="1403" y="1"/>
                    <a:pt x="1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248;p70">
              <a:extLst>
                <a:ext uri="{FF2B5EF4-FFF2-40B4-BE49-F238E27FC236}">
                  <a16:creationId xmlns:a16="http://schemas.microsoft.com/office/drawing/2014/main" id="{A6E22446-B6FA-48B7-8B6E-CA8186B6AEDC}"/>
                </a:ext>
              </a:extLst>
            </p:cNvPr>
            <p:cNvSpPr/>
            <p:nvPr/>
          </p:nvSpPr>
          <p:spPr>
            <a:xfrm>
              <a:off x="2384650" y="3255125"/>
              <a:ext cx="33075" cy="45500"/>
            </a:xfrm>
            <a:custGeom>
              <a:avLst/>
              <a:gdLst/>
              <a:ahLst/>
              <a:cxnLst/>
              <a:rect l="l" t="t" r="r" b="b"/>
              <a:pathLst>
                <a:path w="1323" h="1820" extrusionOk="0">
                  <a:moveTo>
                    <a:pt x="549" y="0"/>
                  </a:moveTo>
                  <a:cubicBezTo>
                    <a:pt x="513" y="0"/>
                    <a:pt x="470" y="8"/>
                    <a:pt x="419" y="23"/>
                  </a:cubicBezTo>
                  <a:cubicBezTo>
                    <a:pt x="329" y="49"/>
                    <a:pt x="242" y="90"/>
                    <a:pt x="158" y="146"/>
                  </a:cubicBezTo>
                  <a:cubicBezTo>
                    <a:pt x="73" y="202"/>
                    <a:pt x="39" y="254"/>
                    <a:pt x="52" y="302"/>
                  </a:cubicBezTo>
                  <a:lnTo>
                    <a:pt x="134" y="580"/>
                  </a:lnTo>
                  <a:lnTo>
                    <a:pt x="60" y="601"/>
                  </a:lnTo>
                  <a:cubicBezTo>
                    <a:pt x="29" y="611"/>
                    <a:pt x="11" y="640"/>
                    <a:pt x="5" y="693"/>
                  </a:cubicBezTo>
                  <a:cubicBezTo>
                    <a:pt x="0" y="746"/>
                    <a:pt x="5" y="802"/>
                    <a:pt x="24" y="864"/>
                  </a:cubicBezTo>
                  <a:cubicBezTo>
                    <a:pt x="42" y="924"/>
                    <a:pt x="62" y="972"/>
                    <a:pt x="84" y="1003"/>
                  </a:cubicBezTo>
                  <a:cubicBezTo>
                    <a:pt x="104" y="1032"/>
                    <a:pt x="121" y="1046"/>
                    <a:pt x="136" y="1046"/>
                  </a:cubicBezTo>
                  <a:cubicBezTo>
                    <a:pt x="139" y="1046"/>
                    <a:pt x="142" y="1045"/>
                    <a:pt x="144" y="1044"/>
                  </a:cubicBezTo>
                  <a:lnTo>
                    <a:pt x="260" y="1012"/>
                  </a:lnTo>
                  <a:lnTo>
                    <a:pt x="363" y="1372"/>
                  </a:lnTo>
                  <a:cubicBezTo>
                    <a:pt x="433" y="1611"/>
                    <a:pt x="534" y="1752"/>
                    <a:pt x="668" y="1794"/>
                  </a:cubicBezTo>
                  <a:cubicBezTo>
                    <a:pt x="724" y="1811"/>
                    <a:pt x="779" y="1819"/>
                    <a:pt x="833" y="1819"/>
                  </a:cubicBezTo>
                  <a:cubicBezTo>
                    <a:pt x="847" y="1819"/>
                    <a:pt x="861" y="1819"/>
                    <a:pt x="875" y="1818"/>
                  </a:cubicBezTo>
                  <a:cubicBezTo>
                    <a:pt x="943" y="1812"/>
                    <a:pt x="1026" y="1796"/>
                    <a:pt x="1125" y="1766"/>
                  </a:cubicBezTo>
                  <a:cubicBezTo>
                    <a:pt x="1224" y="1738"/>
                    <a:pt x="1283" y="1706"/>
                    <a:pt x="1302" y="1671"/>
                  </a:cubicBezTo>
                  <a:cubicBezTo>
                    <a:pt x="1322" y="1638"/>
                    <a:pt x="1317" y="1569"/>
                    <a:pt x="1288" y="1464"/>
                  </a:cubicBezTo>
                  <a:cubicBezTo>
                    <a:pt x="1272" y="1413"/>
                    <a:pt x="1257" y="1375"/>
                    <a:pt x="1245" y="1349"/>
                  </a:cubicBezTo>
                  <a:cubicBezTo>
                    <a:pt x="1234" y="1330"/>
                    <a:pt x="1220" y="1321"/>
                    <a:pt x="1202" y="1321"/>
                  </a:cubicBezTo>
                  <a:cubicBezTo>
                    <a:pt x="1196" y="1321"/>
                    <a:pt x="1190" y="1322"/>
                    <a:pt x="1184" y="1324"/>
                  </a:cubicBezTo>
                  <a:cubicBezTo>
                    <a:pt x="1169" y="1329"/>
                    <a:pt x="1152" y="1331"/>
                    <a:pt x="1133" y="1331"/>
                  </a:cubicBezTo>
                  <a:cubicBezTo>
                    <a:pt x="1118" y="1331"/>
                    <a:pt x="1101" y="1330"/>
                    <a:pt x="1083" y="1326"/>
                  </a:cubicBezTo>
                  <a:cubicBezTo>
                    <a:pt x="1042" y="1318"/>
                    <a:pt x="1015" y="1295"/>
                    <a:pt x="1004" y="1253"/>
                  </a:cubicBezTo>
                  <a:lnTo>
                    <a:pt x="882" y="830"/>
                  </a:lnTo>
                  <a:lnTo>
                    <a:pt x="1017" y="791"/>
                  </a:lnTo>
                  <a:cubicBezTo>
                    <a:pt x="1045" y="782"/>
                    <a:pt x="1061" y="753"/>
                    <a:pt x="1065" y="698"/>
                  </a:cubicBezTo>
                  <a:cubicBezTo>
                    <a:pt x="1068" y="645"/>
                    <a:pt x="1059" y="580"/>
                    <a:pt x="1036" y="506"/>
                  </a:cubicBezTo>
                  <a:cubicBezTo>
                    <a:pt x="1006" y="401"/>
                    <a:pt x="972" y="348"/>
                    <a:pt x="937" y="348"/>
                  </a:cubicBezTo>
                  <a:cubicBezTo>
                    <a:pt x="933" y="348"/>
                    <a:pt x="929" y="349"/>
                    <a:pt x="926" y="350"/>
                  </a:cubicBezTo>
                  <a:lnTo>
                    <a:pt x="755" y="400"/>
                  </a:lnTo>
                  <a:lnTo>
                    <a:pt x="658" y="66"/>
                  </a:lnTo>
                  <a:cubicBezTo>
                    <a:pt x="646" y="22"/>
                    <a:pt x="609" y="0"/>
                    <a:pt x="5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249;p70">
              <a:extLst>
                <a:ext uri="{FF2B5EF4-FFF2-40B4-BE49-F238E27FC236}">
                  <a16:creationId xmlns:a16="http://schemas.microsoft.com/office/drawing/2014/main" id="{5F1819C3-9268-441D-B8E9-EE14F4ED0733}"/>
                </a:ext>
              </a:extLst>
            </p:cNvPr>
            <p:cNvSpPr/>
            <p:nvPr/>
          </p:nvSpPr>
          <p:spPr>
            <a:xfrm>
              <a:off x="2406575" y="3246100"/>
              <a:ext cx="34575" cy="46525"/>
            </a:xfrm>
            <a:custGeom>
              <a:avLst/>
              <a:gdLst/>
              <a:ahLst/>
              <a:cxnLst/>
              <a:rect l="l" t="t" r="r" b="b"/>
              <a:pathLst>
                <a:path w="1383" h="1861" extrusionOk="0">
                  <a:moveTo>
                    <a:pt x="505" y="1"/>
                  </a:moveTo>
                  <a:cubicBezTo>
                    <a:pt x="438" y="1"/>
                    <a:pt x="359" y="24"/>
                    <a:pt x="267" y="70"/>
                  </a:cubicBezTo>
                  <a:cubicBezTo>
                    <a:pt x="68" y="170"/>
                    <a:pt x="0" y="285"/>
                    <a:pt x="67" y="414"/>
                  </a:cubicBezTo>
                  <a:cubicBezTo>
                    <a:pt x="103" y="486"/>
                    <a:pt x="160" y="523"/>
                    <a:pt x="240" y="523"/>
                  </a:cubicBezTo>
                  <a:cubicBezTo>
                    <a:pt x="301" y="523"/>
                    <a:pt x="376" y="501"/>
                    <a:pt x="463" y="456"/>
                  </a:cubicBezTo>
                  <a:cubicBezTo>
                    <a:pt x="663" y="354"/>
                    <a:pt x="731" y="241"/>
                    <a:pt x="666" y="111"/>
                  </a:cubicBezTo>
                  <a:cubicBezTo>
                    <a:pt x="630" y="39"/>
                    <a:pt x="577" y="2"/>
                    <a:pt x="510" y="1"/>
                  </a:cubicBezTo>
                  <a:cubicBezTo>
                    <a:pt x="508" y="1"/>
                    <a:pt x="507" y="1"/>
                    <a:pt x="505" y="1"/>
                  </a:cubicBezTo>
                  <a:close/>
                  <a:moveTo>
                    <a:pt x="754" y="437"/>
                  </a:moveTo>
                  <a:cubicBezTo>
                    <a:pt x="713" y="437"/>
                    <a:pt x="660" y="453"/>
                    <a:pt x="596" y="486"/>
                  </a:cubicBezTo>
                  <a:cubicBezTo>
                    <a:pt x="500" y="534"/>
                    <a:pt x="420" y="595"/>
                    <a:pt x="354" y="666"/>
                  </a:cubicBezTo>
                  <a:cubicBezTo>
                    <a:pt x="290" y="737"/>
                    <a:pt x="265" y="789"/>
                    <a:pt x="280" y="820"/>
                  </a:cubicBezTo>
                  <a:lnTo>
                    <a:pt x="794" y="1838"/>
                  </a:lnTo>
                  <a:cubicBezTo>
                    <a:pt x="801" y="1853"/>
                    <a:pt x="815" y="1860"/>
                    <a:pt x="834" y="1860"/>
                  </a:cubicBezTo>
                  <a:cubicBezTo>
                    <a:pt x="840" y="1860"/>
                    <a:pt x="845" y="1860"/>
                    <a:pt x="852" y="1859"/>
                  </a:cubicBezTo>
                  <a:cubicBezTo>
                    <a:pt x="880" y="1856"/>
                    <a:pt x="938" y="1830"/>
                    <a:pt x="1025" y="1787"/>
                  </a:cubicBezTo>
                  <a:cubicBezTo>
                    <a:pt x="1111" y="1743"/>
                    <a:pt x="1193" y="1696"/>
                    <a:pt x="1271" y="1645"/>
                  </a:cubicBezTo>
                  <a:cubicBezTo>
                    <a:pt x="1348" y="1594"/>
                    <a:pt x="1383" y="1561"/>
                    <a:pt x="1374" y="1545"/>
                  </a:cubicBezTo>
                  <a:lnTo>
                    <a:pt x="842" y="488"/>
                  </a:lnTo>
                  <a:cubicBezTo>
                    <a:pt x="825" y="454"/>
                    <a:pt x="796" y="437"/>
                    <a:pt x="754" y="43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250;p70">
              <a:extLst>
                <a:ext uri="{FF2B5EF4-FFF2-40B4-BE49-F238E27FC236}">
                  <a16:creationId xmlns:a16="http://schemas.microsoft.com/office/drawing/2014/main" id="{7B8AA036-5D81-4A4A-8A9C-7993DFB2A774}"/>
                </a:ext>
              </a:extLst>
            </p:cNvPr>
            <p:cNvSpPr/>
            <p:nvPr/>
          </p:nvSpPr>
          <p:spPr>
            <a:xfrm>
              <a:off x="2430775" y="3234500"/>
              <a:ext cx="47600" cy="45775"/>
            </a:xfrm>
            <a:custGeom>
              <a:avLst/>
              <a:gdLst/>
              <a:ahLst/>
              <a:cxnLst/>
              <a:rect l="l" t="t" r="r" b="b"/>
              <a:pathLst>
                <a:path w="1904" h="1831" extrusionOk="0">
                  <a:moveTo>
                    <a:pt x="962" y="1"/>
                  </a:moveTo>
                  <a:cubicBezTo>
                    <a:pt x="882" y="1"/>
                    <a:pt x="797" y="38"/>
                    <a:pt x="706" y="113"/>
                  </a:cubicBezTo>
                  <a:cubicBezTo>
                    <a:pt x="664" y="149"/>
                    <a:pt x="629" y="187"/>
                    <a:pt x="603" y="228"/>
                  </a:cubicBezTo>
                  <a:cubicBezTo>
                    <a:pt x="538" y="328"/>
                    <a:pt x="519" y="429"/>
                    <a:pt x="542" y="530"/>
                  </a:cubicBezTo>
                  <a:lnTo>
                    <a:pt x="530" y="541"/>
                  </a:lnTo>
                  <a:lnTo>
                    <a:pt x="445" y="474"/>
                  </a:lnTo>
                  <a:cubicBezTo>
                    <a:pt x="428" y="461"/>
                    <a:pt x="409" y="454"/>
                    <a:pt x="387" y="454"/>
                  </a:cubicBezTo>
                  <a:cubicBezTo>
                    <a:pt x="350" y="454"/>
                    <a:pt x="306" y="474"/>
                    <a:pt x="256" y="516"/>
                  </a:cubicBezTo>
                  <a:cubicBezTo>
                    <a:pt x="177" y="582"/>
                    <a:pt x="112" y="656"/>
                    <a:pt x="63" y="740"/>
                  </a:cubicBezTo>
                  <a:cubicBezTo>
                    <a:pt x="14" y="825"/>
                    <a:pt x="0" y="880"/>
                    <a:pt x="21" y="907"/>
                  </a:cubicBezTo>
                  <a:lnTo>
                    <a:pt x="778" y="1817"/>
                  </a:lnTo>
                  <a:cubicBezTo>
                    <a:pt x="785" y="1826"/>
                    <a:pt x="795" y="1831"/>
                    <a:pt x="808" y="1831"/>
                  </a:cubicBezTo>
                  <a:cubicBezTo>
                    <a:pt x="817" y="1831"/>
                    <a:pt x="828" y="1828"/>
                    <a:pt x="840" y="1823"/>
                  </a:cubicBezTo>
                  <a:cubicBezTo>
                    <a:pt x="867" y="1811"/>
                    <a:pt x="919" y="1775"/>
                    <a:pt x="994" y="1713"/>
                  </a:cubicBezTo>
                  <a:cubicBezTo>
                    <a:pt x="1068" y="1652"/>
                    <a:pt x="1137" y="1586"/>
                    <a:pt x="1200" y="1521"/>
                  </a:cubicBezTo>
                  <a:cubicBezTo>
                    <a:pt x="1263" y="1455"/>
                    <a:pt x="1289" y="1415"/>
                    <a:pt x="1278" y="1401"/>
                  </a:cubicBezTo>
                  <a:lnTo>
                    <a:pt x="673" y="674"/>
                  </a:lnTo>
                  <a:cubicBezTo>
                    <a:pt x="645" y="639"/>
                    <a:pt x="648" y="610"/>
                    <a:pt x="683" y="581"/>
                  </a:cubicBezTo>
                  <a:cubicBezTo>
                    <a:pt x="695" y="571"/>
                    <a:pt x="708" y="566"/>
                    <a:pt x="722" y="566"/>
                  </a:cubicBezTo>
                  <a:cubicBezTo>
                    <a:pt x="733" y="566"/>
                    <a:pt x="745" y="569"/>
                    <a:pt x="758" y="576"/>
                  </a:cubicBezTo>
                  <a:cubicBezTo>
                    <a:pt x="773" y="587"/>
                    <a:pt x="789" y="601"/>
                    <a:pt x="808" y="613"/>
                  </a:cubicBezTo>
                  <a:cubicBezTo>
                    <a:pt x="826" y="628"/>
                    <a:pt x="859" y="662"/>
                    <a:pt x="905" y="717"/>
                  </a:cubicBezTo>
                  <a:lnTo>
                    <a:pt x="1393" y="1305"/>
                  </a:lnTo>
                  <a:cubicBezTo>
                    <a:pt x="1401" y="1315"/>
                    <a:pt x="1410" y="1320"/>
                    <a:pt x="1423" y="1320"/>
                  </a:cubicBezTo>
                  <a:cubicBezTo>
                    <a:pt x="1431" y="1320"/>
                    <a:pt x="1442" y="1317"/>
                    <a:pt x="1453" y="1313"/>
                  </a:cubicBezTo>
                  <a:cubicBezTo>
                    <a:pt x="1482" y="1302"/>
                    <a:pt x="1531" y="1265"/>
                    <a:pt x="1606" y="1204"/>
                  </a:cubicBezTo>
                  <a:cubicBezTo>
                    <a:pt x="1679" y="1142"/>
                    <a:pt x="1750" y="1078"/>
                    <a:pt x="1813" y="1012"/>
                  </a:cubicBezTo>
                  <a:cubicBezTo>
                    <a:pt x="1877" y="947"/>
                    <a:pt x="1904" y="906"/>
                    <a:pt x="1892" y="892"/>
                  </a:cubicBezTo>
                  <a:lnTo>
                    <a:pt x="1420" y="324"/>
                  </a:lnTo>
                  <a:cubicBezTo>
                    <a:pt x="1280" y="157"/>
                    <a:pt x="1158" y="55"/>
                    <a:pt x="1051" y="17"/>
                  </a:cubicBezTo>
                  <a:cubicBezTo>
                    <a:pt x="1022" y="6"/>
                    <a:pt x="993" y="1"/>
                    <a:pt x="9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251;p70">
              <a:extLst>
                <a:ext uri="{FF2B5EF4-FFF2-40B4-BE49-F238E27FC236}">
                  <a16:creationId xmlns:a16="http://schemas.microsoft.com/office/drawing/2014/main" id="{6ED3E8D2-7351-4D4A-B938-D7E5234670D8}"/>
                </a:ext>
              </a:extLst>
            </p:cNvPr>
            <p:cNvSpPr/>
            <p:nvPr/>
          </p:nvSpPr>
          <p:spPr>
            <a:xfrm>
              <a:off x="2463350" y="3204125"/>
              <a:ext cx="40200" cy="39425"/>
            </a:xfrm>
            <a:custGeom>
              <a:avLst/>
              <a:gdLst/>
              <a:ahLst/>
              <a:cxnLst/>
              <a:rect l="l" t="t" r="r" b="b"/>
              <a:pathLst>
                <a:path w="1608" h="1577" extrusionOk="0">
                  <a:moveTo>
                    <a:pt x="498" y="575"/>
                  </a:moveTo>
                  <a:cubicBezTo>
                    <a:pt x="527" y="575"/>
                    <a:pt x="564" y="591"/>
                    <a:pt x="610" y="620"/>
                  </a:cubicBezTo>
                  <a:cubicBezTo>
                    <a:pt x="654" y="650"/>
                    <a:pt x="684" y="687"/>
                    <a:pt x="697" y="732"/>
                  </a:cubicBezTo>
                  <a:cubicBezTo>
                    <a:pt x="712" y="778"/>
                    <a:pt x="707" y="820"/>
                    <a:pt x="680" y="858"/>
                  </a:cubicBezTo>
                  <a:lnTo>
                    <a:pt x="549" y="770"/>
                  </a:lnTo>
                  <a:cubicBezTo>
                    <a:pt x="452" y="706"/>
                    <a:pt x="417" y="650"/>
                    <a:pt x="448" y="603"/>
                  </a:cubicBezTo>
                  <a:cubicBezTo>
                    <a:pt x="460" y="584"/>
                    <a:pt x="477" y="575"/>
                    <a:pt x="498" y="575"/>
                  </a:cubicBezTo>
                  <a:close/>
                  <a:moveTo>
                    <a:pt x="668" y="1"/>
                  </a:moveTo>
                  <a:cubicBezTo>
                    <a:pt x="509" y="1"/>
                    <a:pt x="354" y="117"/>
                    <a:pt x="201" y="348"/>
                  </a:cubicBezTo>
                  <a:cubicBezTo>
                    <a:pt x="131" y="453"/>
                    <a:pt x="80" y="552"/>
                    <a:pt x="47" y="641"/>
                  </a:cubicBezTo>
                  <a:cubicBezTo>
                    <a:pt x="13" y="731"/>
                    <a:pt x="1" y="822"/>
                    <a:pt x="6" y="916"/>
                  </a:cubicBezTo>
                  <a:cubicBezTo>
                    <a:pt x="13" y="1104"/>
                    <a:pt x="139" y="1279"/>
                    <a:pt x="382" y="1439"/>
                  </a:cubicBezTo>
                  <a:cubicBezTo>
                    <a:pt x="445" y="1480"/>
                    <a:pt x="511" y="1515"/>
                    <a:pt x="578" y="1539"/>
                  </a:cubicBezTo>
                  <a:cubicBezTo>
                    <a:pt x="624" y="1557"/>
                    <a:pt x="669" y="1568"/>
                    <a:pt x="712" y="1574"/>
                  </a:cubicBezTo>
                  <a:cubicBezTo>
                    <a:pt x="729" y="1576"/>
                    <a:pt x="747" y="1577"/>
                    <a:pt x="766" y="1577"/>
                  </a:cubicBezTo>
                  <a:cubicBezTo>
                    <a:pt x="796" y="1577"/>
                    <a:pt x="828" y="1574"/>
                    <a:pt x="864" y="1568"/>
                  </a:cubicBezTo>
                  <a:cubicBezTo>
                    <a:pt x="921" y="1559"/>
                    <a:pt x="976" y="1542"/>
                    <a:pt x="1031" y="1515"/>
                  </a:cubicBezTo>
                  <a:cubicBezTo>
                    <a:pt x="1084" y="1488"/>
                    <a:pt x="1141" y="1444"/>
                    <a:pt x="1202" y="1386"/>
                  </a:cubicBezTo>
                  <a:cubicBezTo>
                    <a:pt x="1264" y="1328"/>
                    <a:pt x="1329" y="1247"/>
                    <a:pt x="1396" y="1146"/>
                  </a:cubicBezTo>
                  <a:cubicBezTo>
                    <a:pt x="1463" y="1044"/>
                    <a:pt x="1519" y="932"/>
                    <a:pt x="1563" y="807"/>
                  </a:cubicBezTo>
                  <a:cubicBezTo>
                    <a:pt x="1607" y="684"/>
                    <a:pt x="1603" y="603"/>
                    <a:pt x="1551" y="569"/>
                  </a:cubicBezTo>
                  <a:cubicBezTo>
                    <a:pt x="1516" y="545"/>
                    <a:pt x="1445" y="529"/>
                    <a:pt x="1342" y="520"/>
                  </a:cubicBezTo>
                  <a:cubicBezTo>
                    <a:pt x="1316" y="518"/>
                    <a:pt x="1292" y="517"/>
                    <a:pt x="1271" y="517"/>
                  </a:cubicBezTo>
                  <a:cubicBezTo>
                    <a:pt x="1211" y="517"/>
                    <a:pt x="1175" y="527"/>
                    <a:pt x="1161" y="545"/>
                  </a:cubicBezTo>
                  <a:cubicBezTo>
                    <a:pt x="1159" y="549"/>
                    <a:pt x="1149" y="601"/>
                    <a:pt x="1130" y="700"/>
                  </a:cubicBezTo>
                  <a:cubicBezTo>
                    <a:pt x="1112" y="800"/>
                    <a:pt x="1087" y="872"/>
                    <a:pt x="1055" y="921"/>
                  </a:cubicBezTo>
                  <a:cubicBezTo>
                    <a:pt x="1023" y="970"/>
                    <a:pt x="986" y="994"/>
                    <a:pt x="942" y="994"/>
                  </a:cubicBezTo>
                  <a:cubicBezTo>
                    <a:pt x="912" y="994"/>
                    <a:pt x="879" y="983"/>
                    <a:pt x="844" y="959"/>
                  </a:cubicBezTo>
                  <a:lnTo>
                    <a:pt x="887" y="891"/>
                  </a:lnTo>
                  <a:cubicBezTo>
                    <a:pt x="1137" y="512"/>
                    <a:pt x="1138" y="240"/>
                    <a:pt x="889" y="74"/>
                  </a:cubicBezTo>
                  <a:cubicBezTo>
                    <a:pt x="815" y="25"/>
                    <a:pt x="741" y="1"/>
                    <a:pt x="6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1631;p47">
            <a:extLst>
              <a:ext uri="{FF2B5EF4-FFF2-40B4-BE49-F238E27FC236}">
                <a16:creationId xmlns:a16="http://schemas.microsoft.com/office/drawing/2014/main" id="{D74CB67F-AF4D-4213-933E-D224828CBF4D}"/>
              </a:ext>
            </a:extLst>
          </p:cNvPr>
          <p:cNvSpPr txBox="1">
            <a:spLocks noGrp="1"/>
          </p:cNvSpPr>
          <p:nvPr>
            <p:ph type="title"/>
          </p:nvPr>
        </p:nvSpPr>
        <p:spPr>
          <a:xfrm>
            <a:off x="2712509" y="-151973"/>
            <a:ext cx="5438092" cy="22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Falta de tiempo y recursos</a:t>
            </a:r>
          </a:p>
        </p:txBody>
      </p:sp>
      <p:sp>
        <p:nvSpPr>
          <p:cNvPr id="94" name="Google Shape;1661;p48">
            <a:extLst>
              <a:ext uri="{FF2B5EF4-FFF2-40B4-BE49-F238E27FC236}">
                <a16:creationId xmlns:a16="http://schemas.microsoft.com/office/drawing/2014/main" id="{C958BB7F-2699-4BD0-87CC-741A9855A09C}"/>
              </a:ext>
            </a:extLst>
          </p:cNvPr>
          <p:cNvSpPr txBox="1">
            <a:spLocks noGrp="1"/>
          </p:cNvSpPr>
          <p:nvPr>
            <p:ph type="subTitle" idx="1"/>
          </p:nvPr>
        </p:nvSpPr>
        <p:spPr>
          <a:xfrm>
            <a:off x="2567849" y="1212430"/>
            <a:ext cx="54550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sz="1600" dirty="0"/>
              <a:t>Afecta significativamente el proceso educativo, ya que limita la capacidad de los docentes para planificar, ejecutar y ajustar sus estrategias de enseñanza de manera efectiva. Sin tiempo suficiente, los maestros no pueden profundizar en los contenidos o atender adecuadamente las necesidades individuales de los estudiantes. La escasez de recursos, como materiales didácticos o tecnología, también dificulta la implementación de metodologías activas y participativas, limitando las oportunidades de aprendizaje práctico y colaborativo, y afectando la motivación y el rendimiento de los estudiantes.</a:t>
            </a:r>
            <a:endParaRPr sz="1600" dirty="0"/>
          </a:p>
        </p:txBody>
      </p:sp>
    </p:spTree>
    <p:extLst>
      <p:ext uri="{BB962C8B-B14F-4D97-AF65-F5344CB8AC3E}">
        <p14:creationId xmlns:p14="http://schemas.microsoft.com/office/powerpoint/2010/main" val="1558703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3"/>
        <p:cNvGrpSpPr/>
        <p:nvPr/>
      </p:nvGrpSpPr>
      <p:grpSpPr>
        <a:xfrm>
          <a:off x="0" y="0"/>
          <a:ext cx="0" cy="0"/>
          <a:chOff x="0" y="0"/>
          <a:chExt cx="0" cy="0"/>
        </a:xfrm>
      </p:grpSpPr>
      <p:grpSp>
        <p:nvGrpSpPr>
          <p:cNvPr id="2143" name="Google Shape;2143;p57"/>
          <p:cNvGrpSpPr/>
          <p:nvPr/>
        </p:nvGrpSpPr>
        <p:grpSpPr>
          <a:xfrm>
            <a:off x="7280800" y="287028"/>
            <a:ext cx="380623" cy="505928"/>
            <a:chOff x="5382225" y="1510350"/>
            <a:chExt cx="54075" cy="71875"/>
          </a:xfrm>
        </p:grpSpPr>
        <p:sp>
          <p:nvSpPr>
            <p:cNvPr id="2144" name="Google Shape;2144;p5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6" name="Google Shape;2146;p57"/>
          <p:cNvGrpSpPr/>
          <p:nvPr/>
        </p:nvGrpSpPr>
        <p:grpSpPr>
          <a:xfrm>
            <a:off x="1377108" y="1045587"/>
            <a:ext cx="1060298" cy="1060535"/>
            <a:chOff x="2494400" y="653125"/>
            <a:chExt cx="340625" cy="434325"/>
          </a:xfrm>
        </p:grpSpPr>
        <p:sp>
          <p:nvSpPr>
            <p:cNvPr id="2147" name="Google Shape;2147;p57"/>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57"/>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7"/>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7"/>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7"/>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7"/>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7"/>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7"/>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5" name="Google Shape;2155;p57"/>
          <p:cNvGrpSpPr/>
          <p:nvPr/>
        </p:nvGrpSpPr>
        <p:grpSpPr>
          <a:xfrm>
            <a:off x="1377015" y="2275945"/>
            <a:ext cx="1055095" cy="1058580"/>
            <a:chOff x="2879000" y="653125"/>
            <a:chExt cx="340650" cy="434325"/>
          </a:xfrm>
        </p:grpSpPr>
        <p:sp>
          <p:nvSpPr>
            <p:cNvPr id="2156" name="Google Shape;2156;p57"/>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57"/>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57"/>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57"/>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57"/>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57"/>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57"/>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57"/>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4" name="Google Shape;2164;p57"/>
          <p:cNvGrpSpPr/>
          <p:nvPr/>
        </p:nvGrpSpPr>
        <p:grpSpPr>
          <a:xfrm>
            <a:off x="1377101" y="3504235"/>
            <a:ext cx="1060340" cy="1058580"/>
            <a:chOff x="3265747" y="653121"/>
            <a:chExt cx="355783" cy="434325"/>
          </a:xfrm>
        </p:grpSpPr>
        <p:sp>
          <p:nvSpPr>
            <p:cNvPr id="2165" name="Google Shape;2165;p57"/>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57"/>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57"/>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57"/>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57"/>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57"/>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57"/>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57"/>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3" name="Google Shape;2173;p57"/>
          <p:cNvSpPr/>
          <p:nvPr/>
        </p:nvSpPr>
        <p:spPr>
          <a:xfrm>
            <a:off x="5494935" y="3892979"/>
            <a:ext cx="238029" cy="2810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57"/>
          <p:cNvSpPr/>
          <p:nvPr/>
        </p:nvSpPr>
        <p:spPr>
          <a:xfrm>
            <a:off x="2999375" y="867976"/>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57"/>
          <p:cNvSpPr/>
          <p:nvPr/>
        </p:nvSpPr>
        <p:spPr>
          <a:xfrm>
            <a:off x="3834675" y="45147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Imagen 63">
            <a:hlinkClick r:id="rId3"/>
            <a:extLst>
              <a:ext uri="{FF2B5EF4-FFF2-40B4-BE49-F238E27FC236}">
                <a16:creationId xmlns:a16="http://schemas.microsoft.com/office/drawing/2014/main" id="{2ECCC61B-D03E-4464-8870-0BE82CF86C4E}"/>
              </a:ext>
            </a:extLst>
          </p:cNvPr>
          <p:cNvPicPr>
            <a:picLocks noChangeAspect="1"/>
          </p:cNvPicPr>
          <p:nvPr/>
        </p:nvPicPr>
        <p:blipFill>
          <a:blip r:embed="rId4"/>
          <a:stretch>
            <a:fillRect/>
          </a:stretch>
        </p:blipFill>
        <p:spPr>
          <a:xfrm>
            <a:off x="0" y="4793067"/>
            <a:ext cx="367038" cy="367038"/>
          </a:xfrm>
          <a:prstGeom prst="rect">
            <a:avLst/>
          </a:prstGeom>
        </p:spPr>
      </p:pic>
      <p:sp>
        <p:nvSpPr>
          <p:cNvPr id="91" name="Google Shape;1631;p47">
            <a:extLst>
              <a:ext uri="{FF2B5EF4-FFF2-40B4-BE49-F238E27FC236}">
                <a16:creationId xmlns:a16="http://schemas.microsoft.com/office/drawing/2014/main" id="{D74CB67F-AF4D-4213-933E-D224828CBF4D}"/>
              </a:ext>
            </a:extLst>
          </p:cNvPr>
          <p:cNvSpPr txBox="1">
            <a:spLocks noGrp="1"/>
          </p:cNvSpPr>
          <p:nvPr>
            <p:ph type="title"/>
          </p:nvPr>
        </p:nvSpPr>
        <p:spPr>
          <a:xfrm>
            <a:off x="2446785" y="229456"/>
            <a:ext cx="5438092" cy="22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Necesidad de formación docente</a:t>
            </a:r>
          </a:p>
        </p:txBody>
      </p:sp>
      <p:sp>
        <p:nvSpPr>
          <p:cNvPr id="94" name="Google Shape;1661;p48">
            <a:extLst>
              <a:ext uri="{FF2B5EF4-FFF2-40B4-BE49-F238E27FC236}">
                <a16:creationId xmlns:a16="http://schemas.microsoft.com/office/drawing/2014/main" id="{C958BB7F-2699-4BD0-87CC-741A9855A09C}"/>
              </a:ext>
            </a:extLst>
          </p:cNvPr>
          <p:cNvSpPr txBox="1">
            <a:spLocks noGrp="1"/>
          </p:cNvSpPr>
          <p:nvPr>
            <p:ph type="subTitle" idx="1"/>
          </p:nvPr>
        </p:nvSpPr>
        <p:spPr>
          <a:xfrm>
            <a:off x="2434911" y="1556189"/>
            <a:ext cx="54550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sz="1600" dirty="0"/>
              <a:t>Incapacita de manera importante la calidad educativa, ya que si los maestros no tienen acceso a una formación continua o actualizada, pueden quedarse atrás en el uso de nuevas metodologías, tecnologías o enfoques pedagógicos. Esto limita su capacidad para responder a las diversas necesidades de los estudiantes, adaptarse a los cambios curriculares o implementar estrategias innovadoras. Además, una formación insuficiente puede generar inseguridad en los docentes, afectar su motivación y repercutir en el ambiente de aprendizaje, dificultando el desarrollo integral de los estudiantes.</a:t>
            </a:r>
            <a:endParaRPr sz="1600" dirty="0"/>
          </a:p>
        </p:txBody>
      </p:sp>
      <p:grpSp>
        <p:nvGrpSpPr>
          <p:cNvPr id="62" name="Google Shape;1665;p48">
            <a:extLst>
              <a:ext uri="{FF2B5EF4-FFF2-40B4-BE49-F238E27FC236}">
                <a16:creationId xmlns:a16="http://schemas.microsoft.com/office/drawing/2014/main" id="{C605FB7C-0D75-4309-861D-D7DB12333F1B}"/>
              </a:ext>
            </a:extLst>
          </p:cNvPr>
          <p:cNvGrpSpPr/>
          <p:nvPr/>
        </p:nvGrpSpPr>
        <p:grpSpPr>
          <a:xfrm>
            <a:off x="7644881" y="3839189"/>
            <a:ext cx="1405647" cy="1251120"/>
            <a:chOff x="1640600" y="2901325"/>
            <a:chExt cx="464600" cy="413525"/>
          </a:xfrm>
        </p:grpSpPr>
        <p:sp>
          <p:nvSpPr>
            <p:cNvPr id="63" name="Google Shape;1666;p48">
              <a:extLst>
                <a:ext uri="{FF2B5EF4-FFF2-40B4-BE49-F238E27FC236}">
                  <a16:creationId xmlns:a16="http://schemas.microsoft.com/office/drawing/2014/main" id="{C2861E7D-48B2-4B02-8D26-25F246BDB362}"/>
                </a:ext>
              </a:extLst>
            </p:cNvPr>
            <p:cNvSpPr/>
            <p:nvPr/>
          </p:nvSpPr>
          <p:spPr>
            <a:xfrm>
              <a:off x="1640600" y="2901325"/>
              <a:ext cx="464600" cy="413525"/>
            </a:xfrm>
            <a:custGeom>
              <a:avLst/>
              <a:gdLst/>
              <a:ahLst/>
              <a:cxnLst/>
              <a:rect l="l" t="t" r="r" b="b"/>
              <a:pathLst>
                <a:path w="18584" h="16541" extrusionOk="0">
                  <a:moveTo>
                    <a:pt x="8325" y="0"/>
                  </a:moveTo>
                  <a:cubicBezTo>
                    <a:pt x="7626" y="0"/>
                    <a:pt x="6986" y="599"/>
                    <a:pt x="6781" y="1576"/>
                  </a:cubicBezTo>
                  <a:cubicBezTo>
                    <a:pt x="6434" y="1684"/>
                    <a:pt x="6231" y="1915"/>
                    <a:pt x="6027" y="2188"/>
                  </a:cubicBezTo>
                  <a:cubicBezTo>
                    <a:pt x="5916" y="2209"/>
                    <a:pt x="5821" y="2260"/>
                    <a:pt x="5747" y="2313"/>
                  </a:cubicBezTo>
                  <a:cubicBezTo>
                    <a:pt x="5660" y="2110"/>
                    <a:pt x="5432" y="2087"/>
                    <a:pt x="5315" y="1898"/>
                  </a:cubicBezTo>
                  <a:cubicBezTo>
                    <a:pt x="5182" y="1629"/>
                    <a:pt x="5075" y="1271"/>
                    <a:pt x="4715" y="1271"/>
                  </a:cubicBezTo>
                  <a:cubicBezTo>
                    <a:pt x="4705" y="1271"/>
                    <a:pt x="4695" y="1272"/>
                    <a:pt x="4685" y="1272"/>
                  </a:cubicBezTo>
                  <a:cubicBezTo>
                    <a:pt x="4672" y="1271"/>
                    <a:pt x="4659" y="1271"/>
                    <a:pt x="4646" y="1271"/>
                  </a:cubicBezTo>
                  <a:cubicBezTo>
                    <a:pt x="4167" y="1271"/>
                    <a:pt x="4202" y="1917"/>
                    <a:pt x="3833" y="2076"/>
                  </a:cubicBezTo>
                  <a:cubicBezTo>
                    <a:pt x="3398" y="2241"/>
                    <a:pt x="3402" y="2907"/>
                    <a:pt x="3837" y="3068"/>
                  </a:cubicBezTo>
                  <a:cubicBezTo>
                    <a:pt x="4085" y="3082"/>
                    <a:pt x="4196" y="3731"/>
                    <a:pt x="4510" y="3809"/>
                  </a:cubicBezTo>
                  <a:cubicBezTo>
                    <a:pt x="4516" y="3857"/>
                    <a:pt x="4528" y="3907"/>
                    <a:pt x="4550" y="3955"/>
                  </a:cubicBezTo>
                  <a:cubicBezTo>
                    <a:pt x="4250" y="3864"/>
                    <a:pt x="3877" y="3582"/>
                    <a:pt x="3525" y="3582"/>
                  </a:cubicBezTo>
                  <a:cubicBezTo>
                    <a:pt x="3448" y="3582"/>
                    <a:pt x="3372" y="3596"/>
                    <a:pt x="3298" y="3628"/>
                  </a:cubicBezTo>
                  <a:cubicBezTo>
                    <a:pt x="2766" y="4065"/>
                    <a:pt x="2877" y="5422"/>
                    <a:pt x="2960" y="6069"/>
                  </a:cubicBezTo>
                  <a:cubicBezTo>
                    <a:pt x="1850" y="6432"/>
                    <a:pt x="0" y="10205"/>
                    <a:pt x="1218" y="10894"/>
                  </a:cubicBezTo>
                  <a:cubicBezTo>
                    <a:pt x="1313" y="10933"/>
                    <a:pt x="1404" y="10950"/>
                    <a:pt x="1492" y="10950"/>
                  </a:cubicBezTo>
                  <a:cubicBezTo>
                    <a:pt x="1842" y="10950"/>
                    <a:pt x="2143" y="10670"/>
                    <a:pt x="2436" y="10311"/>
                  </a:cubicBezTo>
                  <a:lnTo>
                    <a:pt x="2436" y="10311"/>
                  </a:lnTo>
                  <a:cubicBezTo>
                    <a:pt x="2373" y="10484"/>
                    <a:pt x="2266" y="10643"/>
                    <a:pt x="2106" y="10713"/>
                  </a:cubicBezTo>
                  <a:cubicBezTo>
                    <a:pt x="1672" y="10879"/>
                    <a:pt x="1675" y="11545"/>
                    <a:pt x="2110" y="11707"/>
                  </a:cubicBezTo>
                  <a:cubicBezTo>
                    <a:pt x="2391" y="11755"/>
                    <a:pt x="2502" y="12485"/>
                    <a:pt x="2915" y="12485"/>
                  </a:cubicBezTo>
                  <a:cubicBezTo>
                    <a:pt x="2933" y="12485"/>
                    <a:pt x="2951" y="12484"/>
                    <a:pt x="2970" y="12481"/>
                  </a:cubicBezTo>
                  <a:cubicBezTo>
                    <a:pt x="3074" y="12481"/>
                    <a:pt x="3171" y="12450"/>
                    <a:pt x="3254" y="12398"/>
                  </a:cubicBezTo>
                  <a:cubicBezTo>
                    <a:pt x="3639" y="14017"/>
                    <a:pt x="4952" y="15147"/>
                    <a:pt x="6484" y="15147"/>
                  </a:cubicBezTo>
                  <a:cubicBezTo>
                    <a:pt x="6902" y="15147"/>
                    <a:pt x="7337" y="15063"/>
                    <a:pt x="7774" y="14881"/>
                  </a:cubicBezTo>
                  <a:lnTo>
                    <a:pt x="7774" y="14881"/>
                  </a:lnTo>
                  <a:cubicBezTo>
                    <a:pt x="7684" y="15264"/>
                    <a:pt x="7252" y="15964"/>
                    <a:pt x="7752" y="16245"/>
                  </a:cubicBezTo>
                  <a:cubicBezTo>
                    <a:pt x="7943" y="16344"/>
                    <a:pt x="8240" y="16466"/>
                    <a:pt x="8504" y="16466"/>
                  </a:cubicBezTo>
                  <a:cubicBezTo>
                    <a:pt x="8655" y="16466"/>
                    <a:pt x="8795" y="16427"/>
                    <a:pt x="8900" y="16320"/>
                  </a:cubicBezTo>
                  <a:cubicBezTo>
                    <a:pt x="8941" y="16326"/>
                    <a:pt x="8984" y="16330"/>
                    <a:pt x="9026" y="16330"/>
                  </a:cubicBezTo>
                  <a:cubicBezTo>
                    <a:pt x="9121" y="16330"/>
                    <a:pt x="9216" y="16313"/>
                    <a:pt x="9305" y="16281"/>
                  </a:cubicBezTo>
                  <a:cubicBezTo>
                    <a:pt x="9457" y="16435"/>
                    <a:pt x="9733" y="16501"/>
                    <a:pt x="9995" y="16501"/>
                  </a:cubicBezTo>
                  <a:cubicBezTo>
                    <a:pt x="10159" y="16501"/>
                    <a:pt x="10318" y="16475"/>
                    <a:pt x="10439" y="16428"/>
                  </a:cubicBezTo>
                  <a:cubicBezTo>
                    <a:pt x="10559" y="16508"/>
                    <a:pt x="10768" y="16540"/>
                    <a:pt x="11002" y="16540"/>
                  </a:cubicBezTo>
                  <a:cubicBezTo>
                    <a:pt x="11417" y="16540"/>
                    <a:pt x="11913" y="16438"/>
                    <a:pt x="12129" y="16318"/>
                  </a:cubicBezTo>
                  <a:cubicBezTo>
                    <a:pt x="12178" y="16332"/>
                    <a:pt x="12229" y="16339"/>
                    <a:pt x="12281" y="16339"/>
                  </a:cubicBezTo>
                  <a:cubicBezTo>
                    <a:pt x="12521" y="16339"/>
                    <a:pt x="12786" y="16202"/>
                    <a:pt x="12996" y="16090"/>
                  </a:cubicBezTo>
                  <a:cubicBezTo>
                    <a:pt x="13291" y="16062"/>
                    <a:pt x="13901" y="15806"/>
                    <a:pt x="13942" y="15501"/>
                  </a:cubicBezTo>
                  <a:cubicBezTo>
                    <a:pt x="13952" y="15502"/>
                    <a:pt x="13961" y="15502"/>
                    <a:pt x="13971" y="15502"/>
                  </a:cubicBezTo>
                  <a:cubicBezTo>
                    <a:pt x="14373" y="15502"/>
                    <a:pt x="14776" y="15309"/>
                    <a:pt x="14969" y="14912"/>
                  </a:cubicBezTo>
                  <a:cubicBezTo>
                    <a:pt x="15380" y="14771"/>
                    <a:pt x="15994" y="14176"/>
                    <a:pt x="15997" y="13693"/>
                  </a:cubicBezTo>
                  <a:cubicBezTo>
                    <a:pt x="16065" y="13771"/>
                    <a:pt x="16131" y="13881"/>
                    <a:pt x="16194" y="14042"/>
                  </a:cubicBezTo>
                  <a:cubicBezTo>
                    <a:pt x="16272" y="14272"/>
                    <a:pt x="16488" y="14388"/>
                    <a:pt x="16704" y="14388"/>
                  </a:cubicBezTo>
                  <a:cubicBezTo>
                    <a:pt x="16915" y="14388"/>
                    <a:pt x="17127" y="14277"/>
                    <a:pt x="17209" y="14053"/>
                  </a:cubicBezTo>
                  <a:cubicBezTo>
                    <a:pt x="17289" y="13854"/>
                    <a:pt x="17417" y="13579"/>
                    <a:pt x="17603" y="13483"/>
                  </a:cubicBezTo>
                  <a:cubicBezTo>
                    <a:pt x="17998" y="13296"/>
                    <a:pt x="17993" y="12686"/>
                    <a:pt x="17595" y="12507"/>
                  </a:cubicBezTo>
                  <a:cubicBezTo>
                    <a:pt x="17256" y="12371"/>
                    <a:pt x="17278" y="11883"/>
                    <a:pt x="16995" y="11693"/>
                  </a:cubicBezTo>
                  <a:cubicBezTo>
                    <a:pt x="17576" y="11096"/>
                    <a:pt x="17813" y="10320"/>
                    <a:pt x="17774" y="9489"/>
                  </a:cubicBezTo>
                  <a:cubicBezTo>
                    <a:pt x="17678" y="9030"/>
                    <a:pt x="17840" y="8061"/>
                    <a:pt x="17215" y="7884"/>
                  </a:cubicBezTo>
                  <a:cubicBezTo>
                    <a:pt x="18583" y="5571"/>
                    <a:pt x="17194" y="2947"/>
                    <a:pt x="15233" y="2947"/>
                  </a:cubicBezTo>
                  <a:cubicBezTo>
                    <a:pt x="14544" y="2947"/>
                    <a:pt x="13783" y="3271"/>
                    <a:pt x="13048" y="4049"/>
                  </a:cubicBezTo>
                  <a:lnTo>
                    <a:pt x="12861" y="3611"/>
                  </a:lnTo>
                  <a:cubicBezTo>
                    <a:pt x="12856" y="3602"/>
                    <a:pt x="12852" y="3593"/>
                    <a:pt x="12848" y="3585"/>
                  </a:cubicBezTo>
                  <a:lnTo>
                    <a:pt x="12848" y="3585"/>
                  </a:lnTo>
                  <a:cubicBezTo>
                    <a:pt x="12956" y="3623"/>
                    <a:pt x="13055" y="3642"/>
                    <a:pt x="13145" y="3642"/>
                  </a:cubicBezTo>
                  <a:cubicBezTo>
                    <a:pt x="13484" y="3642"/>
                    <a:pt x="13692" y="3383"/>
                    <a:pt x="13770" y="2998"/>
                  </a:cubicBezTo>
                  <a:cubicBezTo>
                    <a:pt x="13843" y="3020"/>
                    <a:pt x="13913" y="3030"/>
                    <a:pt x="13981" y="3030"/>
                  </a:cubicBezTo>
                  <a:cubicBezTo>
                    <a:pt x="14850" y="3030"/>
                    <a:pt x="15235" y="1350"/>
                    <a:pt x="13963" y="1350"/>
                  </a:cubicBezTo>
                  <a:cubicBezTo>
                    <a:pt x="13935" y="1350"/>
                    <a:pt x="13906" y="1350"/>
                    <a:pt x="13876" y="1352"/>
                  </a:cubicBezTo>
                  <a:cubicBezTo>
                    <a:pt x="13698" y="1206"/>
                    <a:pt x="13429" y="1129"/>
                    <a:pt x="13174" y="1129"/>
                  </a:cubicBezTo>
                  <a:cubicBezTo>
                    <a:pt x="13042" y="1129"/>
                    <a:pt x="12913" y="1150"/>
                    <a:pt x="12804" y="1193"/>
                  </a:cubicBezTo>
                  <a:cubicBezTo>
                    <a:pt x="12601" y="963"/>
                    <a:pt x="12180" y="833"/>
                    <a:pt x="11770" y="833"/>
                  </a:cubicBezTo>
                  <a:cubicBezTo>
                    <a:pt x="11486" y="833"/>
                    <a:pt x="11207" y="896"/>
                    <a:pt x="11009" y="1031"/>
                  </a:cubicBezTo>
                  <a:cubicBezTo>
                    <a:pt x="10950" y="956"/>
                    <a:pt x="10883" y="905"/>
                    <a:pt x="10819" y="875"/>
                  </a:cubicBezTo>
                  <a:cubicBezTo>
                    <a:pt x="10788" y="531"/>
                    <a:pt x="10465" y="383"/>
                    <a:pt x="10120" y="383"/>
                  </a:cubicBezTo>
                  <a:cubicBezTo>
                    <a:pt x="9884" y="383"/>
                    <a:pt x="9637" y="452"/>
                    <a:pt x="9466" y="575"/>
                  </a:cubicBezTo>
                  <a:cubicBezTo>
                    <a:pt x="9109" y="180"/>
                    <a:pt x="8708" y="0"/>
                    <a:pt x="8325"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667;p48">
              <a:extLst>
                <a:ext uri="{FF2B5EF4-FFF2-40B4-BE49-F238E27FC236}">
                  <a16:creationId xmlns:a16="http://schemas.microsoft.com/office/drawing/2014/main" id="{361A46D0-0B23-4330-B523-BBEDC7980CAC}"/>
                </a:ext>
              </a:extLst>
            </p:cNvPr>
            <p:cNvSpPr/>
            <p:nvPr/>
          </p:nvSpPr>
          <p:spPr>
            <a:xfrm>
              <a:off x="1691800" y="3102100"/>
              <a:ext cx="140650" cy="125700"/>
            </a:xfrm>
            <a:custGeom>
              <a:avLst/>
              <a:gdLst/>
              <a:ahLst/>
              <a:cxnLst/>
              <a:rect l="l" t="t" r="r" b="b"/>
              <a:pathLst>
                <a:path w="5626" h="5028" extrusionOk="0">
                  <a:moveTo>
                    <a:pt x="358" y="1"/>
                  </a:moveTo>
                  <a:lnTo>
                    <a:pt x="1" y="435"/>
                  </a:lnTo>
                  <a:lnTo>
                    <a:pt x="331" y="705"/>
                  </a:lnTo>
                  <a:lnTo>
                    <a:pt x="1007" y="1257"/>
                  </a:lnTo>
                  <a:lnTo>
                    <a:pt x="4029" y="3723"/>
                  </a:lnTo>
                  <a:lnTo>
                    <a:pt x="5223" y="4697"/>
                  </a:lnTo>
                  <a:lnTo>
                    <a:pt x="5626" y="5028"/>
                  </a:lnTo>
                  <a:lnTo>
                    <a:pt x="5042" y="2294"/>
                  </a:lnTo>
                  <a:lnTo>
                    <a:pt x="5018" y="2282"/>
                  </a:lnTo>
                  <a:lnTo>
                    <a:pt x="4136" y="1851"/>
                  </a:lnTo>
                  <a:lnTo>
                    <a:pt x="1044" y="337"/>
                  </a:lnTo>
                  <a:lnTo>
                    <a:pt x="699" y="168"/>
                  </a:lnTo>
                  <a:lnTo>
                    <a:pt x="358" y="1"/>
                  </a:ln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668;p48">
              <a:extLst>
                <a:ext uri="{FF2B5EF4-FFF2-40B4-BE49-F238E27FC236}">
                  <a16:creationId xmlns:a16="http://schemas.microsoft.com/office/drawing/2014/main" id="{923AD9AA-F926-4216-9321-BB890F41C21C}"/>
                </a:ext>
              </a:extLst>
            </p:cNvPr>
            <p:cNvSpPr/>
            <p:nvPr/>
          </p:nvSpPr>
          <p:spPr>
            <a:xfrm>
              <a:off x="1792500" y="3148375"/>
              <a:ext cx="29875" cy="71175"/>
            </a:xfrm>
            <a:custGeom>
              <a:avLst/>
              <a:gdLst/>
              <a:ahLst/>
              <a:cxnLst/>
              <a:rect l="l" t="t" r="r" b="b"/>
              <a:pathLst>
                <a:path w="1195" h="2847" extrusionOk="0">
                  <a:moveTo>
                    <a:pt x="108" y="0"/>
                  </a:moveTo>
                  <a:lnTo>
                    <a:pt x="1" y="1872"/>
                  </a:lnTo>
                  <a:lnTo>
                    <a:pt x="1195" y="2846"/>
                  </a:lnTo>
                  <a:lnTo>
                    <a:pt x="990" y="431"/>
                  </a:lnTo>
                  <a:lnTo>
                    <a:pt x="108"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669;p48">
              <a:extLst>
                <a:ext uri="{FF2B5EF4-FFF2-40B4-BE49-F238E27FC236}">
                  <a16:creationId xmlns:a16="http://schemas.microsoft.com/office/drawing/2014/main" id="{73CC0890-5EB7-4D3A-82DD-744F7893F41A}"/>
                </a:ext>
              </a:extLst>
            </p:cNvPr>
            <p:cNvSpPr/>
            <p:nvPr/>
          </p:nvSpPr>
          <p:spPr>
            <a:xfrm>
              <a:off x="1700050" y="3106300"/>
              <a:ext cx="17925" cy="27225"/>
            </a:xfrm>
            <a:custGeom>
              <a:avLst/>
              <a:gdLst/>
              <a:ahLst/>
              <a:cxnLst/>
              <a:rect l="l" t="t" r="r" b="b"/>
              <a:pathLst>
                <a:path w="717" h="1089" extrusionOk="0">
                  <a:moveTo>
                    <a:pt x="367" y="0"/>
                  </a:moveTo>
                  <a:lnTo>
                    <a:pt x="1" y="536"/>
                  </a:lnTo>
                  <a:lnTo>
                    <a:pt x="677" y="1089"/>
                  </a:lnTo>
                  <a:lnTo>
                    <a:pt x="716" y="169"/>
                  </a:lnTo>
                  <a:lnTo>
                    <a:pt x="367"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670;p48">
              <a:extLst>
                <a:ext uri="{FF2B5EF4-FFF2-40B4-BE49-F238E27FC236}">
                  <a16:creationId xmlns:a16="http://schemas.microsoft.com/office/drawing/2014/main" id="{7BFC9653-07A6-4D0A-B80E-F25A74E19CB8}"/>
                </a:ext>
              </a:extLst>
            </p:cNvPr>
            <p:cNvSpPr/>
            <p:nvPr/>
          </p:nvSpPr>
          <p:spPr>
            <a:xfrm>
              <a:off x="1669875" y="3065000"/>
              <a:ext cx="58225" cy="98575"/>
            </a:xfrm>
            <a:custGeom>
              <a:avLst/>
              <a:gdLst/>
              <a:ahLst/>
              <a:cxnLst/>
              <a:rect l="l" t="t" r="r" b="b"/>
              <a:pathLst>
                <a:path w="2329" h="3943" extrusionOk="0">
                  <a:moveTo>
                    <a:pt x="1990" y="1"/>
                  </a:moveTo>
                  <a:cubicBezTo>
                    <a:pt x="1691" y="1"/>
                    <a:pt x="1123" y="741"/>
                    <a:pt x="667" y="1746"/>
                  </a:cubicBezTo>
                  <a:cubicBezTo>
                    <a:pt x="176" y="2827"/>
                    <a:pt x="0" y="3805"/>
                    <a:pt x="275" y="3930"/>
                  </a:cubicBezTo>
                  <a:cubicBezTo>
                    <a:pt x="294" y="3939"/>
                    <a:pt x="315" y="3943"/>
                    <a:pt x="338" y="3943"/>
                  </a:cubicBezTo>
                  <a:cubicBezTo>
                    <a:pt x="636" y="3943"/>
                    <a:pt x="1205" y="3202"/>
                    <a:pt x="1661" y="2197"/>
                  </a:cubicBezTo>
                  <a:cubicBezTo>
                    <a:pt x="2153" y="1117"/>
                    <a:pt x="2328" y="138"/>
                    <a:pt x="2054" y="14"/>
                  </a:cubicBezTo>
                  <a:cubicBezTo>
                    <a:pt x="2034" y="5"/>
                    <a:pt x="2013" y="1"/>
                    <a:pt x="1990" y="1"/>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671;p48">
              <a:extLst>
                <a:ext uri="{FF2B5EF4-FFF2-40B4-BE49-F238E27FC236}">
                  <a16:creationId xmlns:a16="http://schemas.microsoft.com/office/drawing/2014/main" id="{A2D1C4B3-841B-451A-910B-A43464E341E6}"/>
                </a:ext>
              </a:extLst>
            </p:cNvPr>
            <p:cNvSpPr/>
            <p:nvPr/>
          </p:nvSpPr>
          <p:spPr>
            <a:xfrm>
              <a:off x="1953775" y="2988200"/>
              <a:ext cx="121550" cy="179950"/>
            </a:xfrm>
            <a:custGeom>
              <a:avLst/>
              <a:gdLst/>
              <a:ahLst/>
              <a:cxnLst/>
              <a:rect l="l" t="t" r="r" b="b"/>
              <a:pathLst>
                <a:path w="4862" h="7198" extrusionOk="0">
                  <a:moveTo>
                    <a:pt x="2762" y="0"/>
                  </a:moveTo>
                  <a:cubicBezTo>
                    <a:pt x="2106" y="0"/>
                    <a:pt x="1456" y="330"/>
                    <a:pt x="1037" y="774"/>
                  </a:cubicBezTo>
                  <a:cubicBezTo>
                    <a:pt x="920" y="898"/>
                    <a:pt x="815" y="1031"/>
                    <a:pt x="723" y="1168"/>
                  </a:cubicBezTo>
                  <a:cubicBezTo>
                    <a:pt x="469" y="1543"/>
                    <a:pt x="302" y="1957"/>
                    <a:pt x="186" y="2347"/>
                  </a:cubicBezTo>
                  <a:cubicBezTo>
                    <a:pt x="100" y="2634"/>
                    <a:pt x="43" y="2909"/>
                    <a:pt x="0" y="3147"/>
                  </a:cubicBezTo>
                  <a:lnTo>
                    <a:pt x="472" y="3232"/>
                  </a:lnTo>
                  <a:lnTo>
                    <a:pt x="494" y="3236"/>
                  </a:lnTo>
                  <a:cubicBezTo>
                    <a:pt x="607" y="2602"/>
                    <a:pt x="768" y="2097"/>
                    <a:pt x="989" y="1692"/>
                  </a:cubicBezTo>
                  <a:cubicBezTo>
                    <a:pt x="1107" y="1473"/>
                    <a:pt x="1244" y="1282"/>
                    <a:pt x="1400" y="1117"/>
                  </a:cubicBezTo>
                  <a:cubicBezTo>
                    <a:pt x="1728" y="770"/>
                    <a:pt x="2251" y="502"/>
                    <a:pt x="2763" y="502"/>
                  </a:cubicBezTo>
                  <a:cubicBezTo>
                    <a:pt x="2967" y="502"/>
                    <a:pt x="3169" y="545"/>
                    <a:pt x="3356" y="642"/>
                  </a:cubicBezTo>
                  <a:cubicBezTo>
                    <a:pt x="3629" y="782"/>
                    <a:pt x="3866" y="1038"/>
                    <a:pt x="4028" y="1360"/>
                  </a:cubicBezTo>
                  <a:cubicBezTo>
                    <a:pt x="4323" y="1948"/>
                    <a:pt x="4344" y="2701"/>
                    <a:pt x="4087" y="3427"/>
                  </a:cubicBezTo>
                  <a:cubicBezTo>
                    <a:pt x="3871" y="4038"/>
                    <a:pt x="3471" y="4636"/>
                    <a:pt x="2861" y="5251"/>
                  </a:cubicBezTo>
                  <a:lnTo>
                    <a:pt x="2816" y="5294"/>
                  </a:lnTo>
                  <a:lnTo>
                    <a:pt x="2778" y="5334"/>
                  </a:lnTo>
                  <a:cubicBezTo>
                    <a:pt x="2569" y="5540"/>
                    <a:pt x="2356" y="5755"/>
                    <a:pt x="2209" y="6035"/>
                  </a:cubicBezTo>
                  <a:cubicBezTo>
                    <a:pt x="1999" y="6435"/>
                    <a:pt x="2010" y="6891"/>
                    <a:pt x="2233" y="7197"/>
                  </a:cubicBezTo>
                  <a:lnTo>
                    <a:pt x="2638" y="6903"/>
                  </a:lnTo>
                  <a:cubicBezTo>
                    <a:pt x="2510" y="6728"/>
                    <a:pt x="2553" y="6457"/>
                    <a:pt x="2652" y="6266"/>
                  </a:cubicBezTo>
                  <a:cubicBezTo>
                    <a:pt x="2748" y="6084"/>
                    <a:pt x="2894" y="5927"/>
                    <a:pt x="3055" y="5766"/>
                  </a:cubicBezTo>
                  <a:cubicBezTo>
                    <a:pt x="3078" y="5740"/>
                    <a:pt x="3104" y="5715"/>
                    <a:pt x="3130" y="5689"/>
                  </a:cubicBezTo>
                  <a:lnTo>
                    <a:pt x="3216" y="5603"/>
                  </a:lnTo>
                  <a:cubicBezTo>
                    <a:pt x="3878" y="4934"/>
                    <a:pt x="4318" y="4277"/>
                    <a:pt x="4560" y="3593"/>
                  </a:cubicBezTo>
                  <a:cubicBezTo>
                    <a:pt x="4862" y="2740"/>
                    <a:pt x="4831" y="1842"/>
                    <a:pt x="4477" y="1136"/>
                  </a:cubicBezTo>
                  <a:cubicBezTo>
                    <a:pt x="4268" y="720"/>
                    <a:pt x="3953" y="386"/>
                    <a:pt x="3588" y="197"/>
                  </a:cubicBezTo>
                  <a:cubicBezTo>
                    <a:pt x="3323" y="60"/>
                    <a:pt x="3042" y="0"/>
                    <a:pt x="2762" y="0"/>
                  </a:cubicBez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672;p48">
              <a:extLst>
                <a:ext uri="{FF2B5EF4-FFF2-40B4-BE49-F238E27FC236}">
                  <a16:creationId xmlns:a16="http://schemas.microsoft.com/office/drawing/2014/main" id="{5FC25C92-F0EC-4760-831B-988B62321B3C}"/>
                </a:ext>
              </a:extLst>
            </p:cNvPr>
            <p:cNvSpPr/>
            <p:nvPr/>
          </p:nvSpPr>
          <p:spPr>
            <a:xfrm>
              <a:off x="1958475" y="3017300"/>
              <a:ext cx="20075" cy="51750"/>
            </a:xfrm>
            <a:custGeom>
              <a:avLst/>
              <a:gdLst/>
              <a:ahLst/>
              <a:cxnLst/>
              <a:rect l="l" t="t" r="r" b="b"/>
              <a:pathLst>
                <a:path w="803" h="2070" extrusionOk="0">
                  <a:moveTo>
                    <a:pt x="535" y="1"/>
                  </a:moveTo>
                  <a:cubicBezTo>
                    <a:pt x="281" y="375"/>
                    <a:pt x="114" y="792"/>
                    <a:pt x="0" y="1181"/>
                  </a:cubicBezTo>
                  <a:cubicBezTo>
                    <a:pt x="83" y="1438"/>
                    <a:pt x="180" y="1740"/>
                    <a:pt x="286" y="2066"/>
                  </a:cubicBezTo>
                  <a:lnTo>
                    <a:pt x="307" y="2069"/>
                  </a:lnTo>
                  <a:cubicBezTo>
                    <a:pt x="421" y="1436"/>
                    <a:pt x="581" y="931"/>
                    <a:pt x="802" y="526"/>
                  </a:cubicBezTo>
                  <a:lnTo>
                    <a:pt x="535" y="1"/>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673;p48">
              <a:extLst>
                <a:ext uri="{FF2B5EF4-FFF2-40B4-BE49-F238E27FC236}">
                  <a16:creationId xmlns:a16="http://schemas.microsoft.com/office/drawing/2014/main" id="{2E466D7C-CA7D-454A-8B1A-A403581FCD2C}"/>
                </a:ext>
              </a:extLst>
            </p:cNvPr>
            <p:cNvSpPr/>
            <p:nvPr/>
          </p:nvSpPr>
          <p:spPr>
            <a:xfrm>
              <a:off x="2003775" y="3120525"/>
              <a:ext cx="26425" cy="47600"/>
            </a:xfrm>
            <a:custGeom>
              <a:avLst/>
              <a:gdLst/>
              <a:ahLst/>
              <a:cxnLst/>
              <a:rect l="l" t="t" r="r" b="b"/>
              <a:pathLst>
                <a:path w="1057" h="1904" extrusionOk="0">
                  <a:moveTo>
                    <a:pt x="818" y="0"/>
                  </a:moveTo>
                  <a:lnTo>
                    <a:pt x="779" y="40"/>
                  </a:lnTo>
                  <a:cubicBezTo>
                    <a:pt x="571" y="246"/>
                    <a:pt x="357" y="461"/>
                    <a:pt x="211" y="741"/>
                  </a:cubicBezTo>
                  <a:cubicBezTo>
                    <a:pt x="0" y="1141"/>
                    <a:pt x="11" y="1597"/>
                    <a:pt x="235" y="1903"/>
                  </a:cubicBezTo>
                  <a:lnTo>
                    <a:pt x="640" y="1609"/>
                  </a:lnTo>
                  <a:cubicBezTo>
                    <a:pt x="511" y="1434"/>
                    <a:pt x="556" y="1163"/>
                    <a:pt x="653" y="972"/>
                  </a:cubicBezTo>
                  <a:cubicBezTo>
                    <a:pt x="748" y="790"/>
                    <a:pt x="895" y="633"/>
                    <a:pt x="1056" y="472"/>
                  </a:cubicBezTo>
                  <a:lnTo>
                    <a:pt x="818" y="0"/>
                  </a:ln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674;p48">
              <a:extLst>
                <a:ext uri="{FF2B5EF4-FFF2-40B4-BE49-F238E27FC236}">
                  <a16:creationId xmlns:a16="http://schemas.microsoft.com/office/drawing/2014/main" id="{7F42BEC0-BDD3-4966-9108-16B21B7613B8}"/>
                </a:ext>
              </a:extLst>
            </p:cNvPr>
            <p:cNvSpPr/>
            <p:nvPr/>
          </p:nvSpPr>
          <p:spPr>
            <a:xfrm>
              <a:off x="1799700" y="2996975"/>
              <a:ext cx="231900" cy="254775"/>
            </a:xfrm>
            <a:custGeom>
              <a:avLst/>
              <a:gdLst/>
              <a:ahLst/>
              <a:cxnLst/>
              <a:rect l="l" t="t" r="r" b="b"/>
              <a:pathLst>
                <a:path w="9276" h="10191" extrusionOk="0">
                  <a:moveTo>
                    <a:pt x="6076" y="1"/>
                  </a:moveTo>
                  <a:lnTo>
                    <a:pt x="0" y="1690"/>
                  </a:lnTo>
                  <a:lnTo>
                    <a:pt x="265" y="10112"/>
                  </a:lnTo>
                  <a:cubicBezTo>
                    <a:pt x="265" y="10112"/>
                    <a:pt x="773" y="10190"/>
                    <a:pt x="1603" y="10190"/>
                  </a:cubicBezTo>
                  <a:cubicBezTo>
                    <a:pt x="2551" y="10190"/>
                    <a:pt x="3920" y="10088"/>
                    <a:pt x="5435" y="9651"/>
                  </a:cubicBezTo>
                  <a:cubicBezTo>
                    <a:pt x="8278" y="8833"/>
                    <a:pt x="9275" y="7501"/>
                    <a:pt x="9275" y="7501"/>
                  </a:cubicBezTo>
                  <a:lnTo>
                    <a:pt x="6076" y="1"/>
                  </a:lnTo>
                  <a:close/>
                </a:path>
              </a:pathLst>
            </a:custGeom>
            <a:solidFill>
              <a:schemeClr val="dk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675;p48">
              <a:extLst>
                <a:ext uri="{FF2B5EF4-FFF2-40B4-BE49-F238E27FC236}">
                  <a16:creationId xmlns:a16="http://schemas.microsoft.com/office/drawing/2014/main" id="{65434C3F-2C00-4545-8238-333563044E1C}"/>
                </a:ext>
              </a:extLst>
            </p:cNvPr>
            <p:cNvSpPr/>
            <p:nvPr/>
          </p:nvSpPr>
          <p:spPr>
            <a:xfrm>
              <a:off x="1940200" y="3022000"/>
              <a:ext cx="24950" cy="36750"/>
            </a:xfrm>
            <a:custGeom>
              <a:avLst/>
              <a:gdLst/>
              <a:ahLst/>
              <a:cxnLst/>
              <a:rect l="l" t="t" r="r" b="b"/>
              <a:pathLst>
                <a:path w="998" h="1470" extrusionOk="0">
                  <a:moveTo>
                    <a:pt x="308" y="1"/>
                  </a:moveTo>
                  <a:cubicBezTo>
                    <a:pt x="281" y="1"/>
                    <a:pt x="254" y="6"/>
                    <a:pt x="230" y="17"/>
                  </a:cubicBezTo>
                  <a:lnTo>
                    <a:pt x="176" y="41"/>
                  </a:lnTo>
                  <a:cubicBezTo>
                    <a:pt x="34" y="104"/>
                    <a:pt x="0" y="336"/>
                    <a:pt x="96" y="559"/>
                  </a:cubicBezTo>
                  <a:lnTo>
                    <a:pt x="348" y="1146"/>
                  </a:lnTo>
                  <a:cubicBezTo>
                    <a:pt x="433" y="1341"/>
                    <a:pt x="588" y="1470"/>
                    <a:pt x="723" y="1470"/>
                  </a:cubicBezTo>
                  <a:cubicBezTo>
                    <a:pt x="746" y="1470"/>
                    <a:pt x="768" y="1466"/>
                    <a:pt x="789" y="1458"/>
                  </a:cubicBezTo>
                  <a:lnTo>
                    <a:pt x="811" y="1451"/>
                  </a:lnTo>
                  <a:cubicBezTo>
                    <a:pt x="953" y="1398"/>
                    <a:pt x="998" y="1185"/>
                    <a:pt x="917" y="962"/>
                  </a:cubicBezTo>
                  <a:lnTo>
                    <a:pt x="696" y="360"/>
                  </a:lnTo>
                  <a:cubicBezTo>
                    <a:pt x="617" y="148"/>
                    <a:pt x="451"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676;p48">
              <a:extLst>
                <a:ext uri="{FF2B5EF4-FFF2-40B4-BE49-F238E27FC236}">
                  <a16:creationId xmlns:a16="http://schemas.microsoft.com/office/drawing/2014/main" id="{19303F66-EB99-4E80-865C-AC8DE9AF003A}"/>
                </a:ext>
              </a:extLst>
            </p:cNvPr>
            <p:cNvSpPr/>
            <p:nvPr/>
          </p:nvSpPr>
          <p:spPr>
            <a:xfrm>
              <a:off x="1958800" y="3064400"/>
              <a:ext cx="15900" cy="17775"/>
            </a:xfrm>
            <a:custGeom>
              <a:avLst/>
              <a:gdLst/>
              <a:ahLst/>
              <a:cxnLst/>
              <a:rect l="l" t="t" r="r" b="b"/>
              <a:pathLst>
                <a:path w="636" h="711" extrusionOk="0">
                  <a:moveTo>
                    <a:pt x="274" y="0"/>
                  </a:moveTo>
                  <a:cubicBezTo>
                    <a:pt x="242" y="0"/>
                    <a:pt x="209" y="7"/>
                    <a:pt x="178" y="21"/>
                  </a:cubicBezTo>
                  <a:lnTo>
                    <a:pt x="174" y="23"/>
                  </a:lnTo>
                  <a:cubicBezTo>
                    <a:pt x="56" y="76"/>
                    <a:pt x="0" y="216"/>
                    <a:pt x="52" y="340"/>
                  </a:cubicBezTo>
                  <a:lnTo>
                    <a:pt x="136" y="550"/>
                  </a:lnTo>
                  <a:cubicBezTo>
                    <a:pt x="175" y="649"/>
                    <a:pt x="269" y="710"/>
                    <a:pt x="367" y="710"/>
                  </a:cubicBezTo>
                  <a:cubicBezTo>
                    <a:pt x="397" y="710"/>
                    <a:pt x="427" y="704"/>
                    <a:pt x="457" y="692"/>
                  </a:cubicBezTo>
                  <a:cubicBezTo>
                    <a:pt x="578" y="642"/>
                    <a:pt x="636" y="503"/>
                    <a:pt x="588" y="377"/>
                  </a:cubicBezTo>
                  <a:lnTo>
                    <a:pt x="508" y="165"/>
                  </a:lnTo>
                  <a:cubicBezTo>
                    <a:pt x="469" y="64"/>
                    <a:pt x="373" y="0"/>
                    <a:pt x="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677;p48">
              <a:extLst>
                <a:ext uri="{FF2B5EF4-FFF2-40B4-BE49-F238E27FC236}">
                  <a16:creationId xmlns:a16="http://schemas.microsoft.com/office/drawing/2014/main" id="{71B81AF6-DFED-4835-91D6-1F940D2FCC4F}"/>
                </a:ext>
              </a:extLst>
            </p:cNvPr>
            <p:cNvSpPr/>
            <p:nvPr/>
          </p:nvSpPr>
          <p:spPr>
            <a:xfrm>
              <a:off x="1902100" y="3009400"/>
              <a:ext cx="23475" cy="54125"/>
            </a:xfrm>
            <a:custGeom>
              <a:avLst/>
              <a:gdLst/>
              <a:ahLst/>
              <a:cxnLst/>
              <a:rect l="l" t="t" r="r" b="b"/>
              <a:pathLst>
                <a:path w="939" h="2165" extrusionOk="0">
                  <a:moveTo>
                    <a:pt x="193" y="0"/>
                  </a:moveTo>
                  <a:lnTo>
                    <a:pt x="1" y="53"/>
                  </a:lnTo>
                  <a:cubicBezTo>
                    <a:pt x="136" y="524"/>
                    <a:pt x="247" y="974"/>
                    <a:pt x="332" y="1352"/>
                  </a:cubicBezTo>
                  <a:cubicBezTo>
                    <a:pt x="186" y="1421"/>
                    <a:pt x="85" y="1568"/>
                    <a:pt x="85" y="1739"/>
                  </a:cubicBezTo>
                  <a:cubicBezTo>
                    <a:pt x="85" y="1974"/>
                    <a:pt x="278" y="2164"/>
                    <a:pt x="512" y="2164"/>
                  </a:cubicBezTo>
                  <a:cubicBezTo>
                    <a:pt x="748" y="2164"/>
                    <a:pt x="938" y="1974"/>
                    <a:pt x="938" y="1739"/>
                  </a:cubicBezTo>
                  <a:cubicBezTo>
                    <a:pt x="938" y="1509"/>
                    <a:pt x="757" y="1321"/>
                    <a:pt x="528" y="1313"/>
                  </a:cubicBezTo>
                  <a:cubicBezTo>
                    <a:pt x="454" y="989"/>
                    <a:pt x="342" y="521"/>
                    <a:pt x="193" y="0"/>
                  </a:cubicBezTo>
                  <a:close/>
                </a:path>
              </a:pathLst>
            </a:custGeom>
            <a:solidFill>
              <a:srgbClr val="F473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678;p48">
              <a:extLst>
                <a:ext uri="{FF2B5EF4-FFF2-40B4-BE49-F238E27FC236}">
                  <a16:creationId xmlns:a16="http://schemas.microsoft.com/office/drawing/2014/main" id="{C345F001-53A5-4A2C-B98E-AD9C81351EDB}"/>
                </a:ext>
              </a:extLst>
            </p:cNvPr>
            <p:cNvSpPr/>
            <p:nvPr/>
          </p:nvSpPr>
          <p:spPr>
            <a:xfrm>
              <a:off x="1801225" y="2998875"/>
              <a:ext cx="149125" cy="46475"/>
            </a:xfrm>
            <a:custGeom>
              <a:avLst/>
              <a:gdLst/>
              <a:ahLst/>
              <a:cxnLst/>
              <a:rect l="l" t="t" r="r" b="b"/>
              <a:pathLst>
                <a:path w="5965" h="1859" extrusionOk="0">
                  <a:moveTo>
                    <a:pt x="5964" y="0"/>
                  </a:moveTo>
                  <a:lnTo>
                    <a:pt x="0" y="1690"/>
                  </a:lnTo>
                  <a:cubicBezTo>
                    <a:pt x="0" y="1690"/>
                    <a:pt x="469" y="1859"/>
                    <a:pt x="1288" y="1859"/>
                  </a:cubicBezTo>
                  <a:cubicBezTo>
                    <a:pt x="1821" y="1859"/>
                    <a:pt x="2504" y="1787"/>
                    <a:pt x="3302" y="1550"/>
                  </a:cubicBezTo>
                  <a:cubicBezTo>
                    <a:pt x="5325" y="948"/>
                    <a:pt x="5964" y="0"/>
                    <a:pt x="59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679;p48">
              <a:extLst>
                <a:ext uri="{FF2B5EF4-FFF2-40B4-BE49-F238E27FC236}">
                  <a16:creationId xmlns:a16="http://schemas.microsoft.com/office/drawing/2014/main" id="{3633AC10-186A-4C44-BF8C-7624F545B5BC}"/>
                </a:ext>
              </a:extLst>
            </p:cNvPr>
            <p:cNvSpPr/>
            <p:nvPr/>
          </p:nvSpPr>
          <p:spPr>
            <a:xfrm>
              <a:off x="1904225" y="3042175"/>
              <a:ext cx="21350" cy="21350"/>
            </a:xfrm>
            <a:custGeom>
              <a:avLst/>
              <a:gdLst/>
              <a:ahLst/>
              <a:cxnLst/>
              <a:rect l="l" t="t" r="r" b="b"/>
              <a:pathLst>
                <a:path w="854" h="854" extrusionOk="0">
                  <a:moveTo>
                    <a:pt x="426" y="0"/>
                  </a:moveTo>
                  <a:cubicBezTo>
                    <a:pt x="363" y="0"/>
                    <a:pt x="301" y="14"/>
                    <a:pt x="247" y="41"/>
                  </a:cubicBezTo>
                  <a:cubicBezTo>
                    <a:pt x="101" y="110"/>
                    <a:pt x="0" y="257"/>
                    <a:pt x="0" y="428"/>
                  </a:cubicBezTo>
                  <a:cubicBezTo>
                    <a:pt x="0" y="663"/>
                    <a:pt x="193" y="853"/>
                    <a:pt x="427" y="853"/>
                  </a:cubicBezTo>
                  <a:cubicBezTo>
                    <a:pt x="663" y="853"/>
                    <a:pt x="853" y="663"/>
                    <a:pt x="853" y="428"/>
                  </a:cubicBezTo>
                  <a:cubicBezTo>
                    <a:pt x="853" y="198"/>
                    <a:pt x="672" y="10"/>
                    <a:pt x="442" y="2"/>
                  </a:cubicBezTo>
                  <a:cubicBezTo>
                    <a:pt x="437" y="0"/>
                    <a:pt x="431" y="0"/>
                    <a:pt x="4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680;p48">
              <a:extLst>
                <a:ext uri="{FF2B5EF4-FFF2-40B4-BE49-F238E27FC236}">
                  <a16:creationId xmlns:a16="http://schemas.microsoft.com/office/drawing/2014/main" id="{96DA1CEC-21D5-4F3B-BBDF-86003B390997}"/>
                </a:ext>
              </a:extLst>
            </p:cNvPr>
            <p:cNvSpPr/>
            <p:nvPr/>
          </p:nvSpPr>
          <p:spPr>
            <a:xfrm>
              <a:off x="1808325" y="2914025"/>
              <a:ext cx="109475" cy="140625"/>
            </a:xfrm>
            <a:custGeom>
              <a:avLst/>
              <a:gdLst/>
              <a:ahLst/>
              <a:cxnLst/>
              <a:rect l="l" t="t" r="r" b="b"/>
              <a:pathLst>
                <a:path w="4379" h="5625" extrusionOk="0">
                  <a:moveTo>
                    <a:pt x="1648" y="1"/>
                  </a:moveTo>
                  <a:cubicBezTo>
                    <a:pt x="1610" y="1"/>
                    <a:pt x="1572" y="4"/>
                    <a:pt x="1533" y="10"/>
                  </a:cubicBezTo>
                  <a:cubicBezTo>
                    <a:pt x="0" y="257"/>
                    <a:pt x="428" y="4019"/>
                    <a:pt x="528" y="4763"/>
                  </a:cubicBezTo>
                  <a:lnTo>
                    <a:pt x="725" y="4709"/>
                  </a:lnTo>
                  <a:cubicBezTo>
                    <a:pt x="627" y="3946"/>
                    <a:pt x="248" y="421"/>
                    <a:pt x="1567" y="208"/>
                  </a:cubicBezTo>
                  <a:cubicBezTo>
                    <a:pt x="1595" y="203"/>
                    <a:pt x="1624" y="201"/>
                    <a:pt x="1652" y="201"/>
                  </a:cubicBezTo>
                  <a:cubicBezTo>
                    <a:pt x="2499" y="201"/>
                    <a:pt x="3269" y="2176"/>
                    <a:pt x="3753" y="3868"/>
                  </a:cubicBezTo>
                  <a:cubicBezTo>
                    <a:pt x="3888" y="4339"/>
                    <a:pt x="3999" y="4789"/>
                    <a:pt x="4084" y="5167"/>
                  </a:cubicBezTo>
                  <a:cubicBezTo>
                    <a:pt x="4124" y="5335"/>
                    <a:pt x="4156" y="5489"/>
                    <a:pt x="4183" y="5625"/>
                  </a:cubicBezTo>
                  <a:lnTo>
                    <a:pt x="4379" y="5585"/>
                  </a:lnTo>
                  <a:cubicBezTo>
                    <a:pt x="4373" y="5547"/>
                    <a:pt x="4339" y="5382"/>
                    <a:pt x="4280" y="5126"/>
                  </a:cubicBezTo>
                  <a:cubicBezTo>
                    <a:pt x="4207" y="4803"/>
                    <a:pt x="4094" y="4335"/>
                    <a:pt x="3945" y="3814"/>
                  </a:cubicBezTo>
                  <a:cubicBezTo>
                    <a:pt x="3480" y="2177"/>
                    <a:pt x="2670" y="1"/>
                    <a:pt x="1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681;p48">
              <a:extLst>
                <a:ext uri="{FF2B5EF4-FFF2-40B4-BE49-F238E27FC236}">
                  <a16:creationId xmlns:a16="http://schemas.microsoft.com/office/drawing/2014/main" id="{240F3D23-3576-4FFA-81CE-1A1BAFBF1A72}"/>
                </a:ext>
              </a:extLst>
            </p:cNvPr>
            <p:cNvSpPr/>
            <p:nvPr/>
          </p:nvSpPr>
          <p:spPr>
            <a:xfrm>
              <a:off x="1725350" y="3003875"/>
              <a:ext cx="64625" cy="112600"/>
            </a:xfrm>
            <a:custGeom>
              <a:avLst/>
              <a:gdLst/>
              <a:ahLst/>
              <a:cxnLst/>
              <a:rect l="l" t="t" r="r" b="b"/>
              <a:pathLst>
                <a:path w="2585" h="4504" extrusionOk="0">
                  <a:moveTo>
                    <a:pt x="170" y="0"/>
                  </a:moveTo>
                  <a:cubicBezTo>
                    <a:pt x="167" y="15"/>
                    <a:pt x="164" y="29"/>
                    <a:pt x="160" y="43"/>
                  </a:cubicBezTo>
                  <a:cubicBezTo>
                    <a:pt x="90" y="305"/>
                    <a:pt x="43" y="574"/>
                    <a:pt x="21" y="843"/>
                  </a:cubicBezTo>
                  <a:cubicBezTo>
                    <a:pt x="18" y="858"/>
                    <a:pt x="17" y="872"/>
                    <a:pt x="17" y="888"/>
                  </a:cubicBezTo>
                  <a:cubicBezTo>
                    <a:pt x="1" y="1104"/>
                    <a:pt x="1" y="1320"/>
                    <a:pt x="20" y="1533"/>
                  </a:cubicBezTo>
                  <a:cubicBezTo>
                    <a:pt x="21" y="1549"/>
                    <a:pt x="22" y="1565"/>
                    <a:pt x="25" y="1579"/>
                  </a:cubicBezTo>
                  <a:cubicBezTo>
                    <a:pt x="41" y="1738"/>
                    <a:pt x="65" y="1896"/>
                    <a:pt x="102" y="2053"/>
                  </a:cubicBezTo>
                  <a:cubicBezTo>
                    <a:pt x="126" y="2156"/>
                    <a:pt x="155" y="2258"/>
                    <a:pt x="189" y="2358"/>
                  </a:cubicBezTo>
                  <a:cubicBezTo>
                    <a:pt x="194" y="2374"/>
                    <a:pt x="199" y="2388"/>
                    <a:pt x="204" y="2403"/>
                  </a:cubicBezTo>
                  <a:cubicBezTo>
                    <a:pt x="293" y="2661"/>
                    <a:pt x="416" y="2908"/>
                    <a:pt x="567" y="3134"/>
                  </a:cubicBezTo>
                  <a:cubicBezTo>
                    <a:pt x="579" y="3151"/>
                    <a:pt x="591" y="3170"/>
                    <a:pt x="604" y="3187"/>
                  </a:cubicBezTo>
                  <a:cubicBezTo>
                    <a:pt x="763" y="3413"/>
                    <a:pt x="949" y="3617"/>
                    <a:pt x="1167" y="3788"/>
                  </a:cubicBezTo>
                  <a:cubicBezTo>
                    <a:pt x="1470" y="4029"/>
                    <a:pt x="1825" y="4203"/>
                    <a:pt x="2115" y="4460"/>
                  </a:cubicBezTo>
                  <a:cubicBezTo>
                    <a:pt x="2115" y="4460"/>
                    <a:pt x="2115" y="4460"/>
                    <a:pt x="2115" y="4460"/>
                  </a:cubicBezTo>
                  <a:cubicBezTo>
                    <a:pt x="2116" y="4460"/>
                    <a:pt x="2116" y="4460"/>
                    <a:pt x="2116" y="4460"/>
                  </a:cubicBezTo>
                  <a:lnTo>
                    <a:pt x="2163" y="4503"/>
                  </a:lnTo>
                  <a:cubicBezTo>
                    <a:pt x="2168" y="4488"/>
                    <a:pt x="2172" y="4475"/>
                    <a:pt x="2178" y="4460"/>
                  </a:cubicBezTo>
                  <a:cubicBezTo>
                    <a:pt x="2371" y="3892"/>
                    <a:pt x="2585" y="3305"/>
                    <a:pt x="2574" y="2707"/>
                  </a:cubicBezTo>
                  <a:cubicBezTo>
                    <a:pt x="2573" y="2619"/>
                    <a:pt x="2568" y="2529"/>
                    <a:pt x="2559" y="2441"/>
                  </a:cubicBezTo>
                  <a:cubicBezTo>
                    <a:pt x="2556" y="2423"/>
                    <a:pt x="2555" y="2403"/>
                    <a:pt x="2552" y="2383"/>
                  </a:cubicBezTo>
                  <a:cubicBezTo>
                    <a:pt x="2509" y="2021"/>
                    <a:pt x="2401" y="1667"/>
                    <a:pt x="2219" y="1357"/>
                  </a:cubicBezTo>
                  <a:cubicBezTo>
                    <a:pt x="2210" y="1343"/>
                    <a:pt x="2204" y="1331"/>
                    <a:pt x="2195" y="1319"/>
                  </a:cubicBezTo>
                  <a:cubicBezTo>
                    <a:pt x="2127" y="1209"/>
                    <a:pt x="2051" y="1108"/>
                    <a:pt x="1966" y="1011"/>
                  </a:cubicBezTo>
                  <a:cubicBezTo>
                    <a:pt x="1916" y="957"/>
                    <a:pt x="1863" y="904"/>
                    <a:pt x="1808" y="856"/>
                  </a:cubicBezTo>
                  <a:cubicBezTo>
                    <a:pt x="1799" y="846"/>
                    <a:pt x="1788" y="837"/>
                    <a:pt x="1778" y="829"/>
                  </a:cubicBezTo>
                  <a:cubicBezTo>
                    <a:pt x="1638" y="706"/>
                    <a:pt x="1485" y="601"/>
                    <a:pt x="1330" y="504"/>
                  </a:cubicBezTo>
                  <a:cubicBezTo>
                    <a:pt x="1303" y="488"/>
                    <a:pt x="1278" y="473"/>
                    <a:pt x="1252" y="458"/>
                  </a:cubicBezTo>
                  <a:cubicBezTo>
                    <a:pt x="1240" y="451"/>
                    <a:pt x="1230" y="443"/>
                    <a:pt x="1217" y="438"/>
                  </a:cubicBezTo>
                  <a:cubicBezTo>
                    <a:pt x="899" y="255"/>
                    <a:pt x="559" y="123"/>
                    <a:pt x="210" y="12"/>
                  </a:cubicBezTo>
                  <a:lnTo>
                    <a:pt x="170" y="0"/>
                  </a:ln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682;p48">
              <a:extLst>
                <a:ext uri="{FF2B5EF4-FFF2-40B4-BE49-F238E27FC236}">
                  <a16:creationId xmlns:a16="http://schemas.microsoft.com/office/drawing/2014/main" id="{A1792688-FBE1-47EE-B049-3505A5559552}"/>
                </a:ext>
              </a:extLst>
            </p:cNvPr>
            <p:cNvSpPr/>
            <p:nvPr/>
          </p:nvSpPr>
          <p:spPr>
            <a:xfrm>
              <a:off x="1728725" y="3003225"/>
              <a:ext cx="51050" cy="113275"/>
            </a:xfrm>
            <a:custGeom>
              <a:avLst/>
              <a:gdLst/>
              <a:ahLst/>
              <a:cxnLst/>
              <a:rect l="l" t="t" r="r" b="b"/>
              <a:pathLst>
                <a:path w="2042" h="4531" extrusionOk="0">
                  <a:moveTo>
                    <a:pt x="38" y="0"/>
                  </a:moveTo>
                  <a:cubicBezTo>
                    <a:pt x="32" y="0"/>
                    <a:pt x="26" y="3"/>
                    <a:pt x="20" y="8"/>
                  </a:cubicBezTo>
                  <a:cubicBezTo>
                    <a:pt x="6" y="15"/>
                    <a:pt x="1" y="33"/>
                    <a:pt x="7" y="46"/>
                  </a:cubicBezTo>
                  <a:cubicBezTo>
                    <a:pt x="7" y="47"/>
                    <a:pt x="12" y="58"/>
                    <a:pt x="22" y="77"/>
                  </a:cubicBezTo>
                  <a:cubicBezTo>
                    <a:pt x="86" y="201"/>
                    <a:pt x="345" y="713"/>
                    <a:pt x="666" y="1399"/>
                  </a:cubicBezTo>
                  <a:cubicBezTo>
                    <a:pt x="676" y="1421"/>
                    <a:pt x="687" y="1444"/>
                    <a:pt x="697" y="1468"/>
                  </a:cubicBezTo>
                  <a:lnTo>
                    <a:pt x="698" y="1468"/>
                  </a:lnTo>
                  <a:cubicBezTo>
                    <a:pt x="788" y="1657"/>
                    <a:pt x="880" y="1857"/>
                    <a:pt x="974" y="2066"/>
                  </a:cubicBezTo>
                  <a:lnTo>
                    <a:pt x="997" y="2118"/>
                  </a:lnTo>
                  <a:lnTo>
                    <a:pt x="1022" y="2173"/>
                  </a:lnTo>
                  <a:cubicBezTo>
                    <a:pt x="1102" y="2352"/>
                    <a:pt x="1182" y="2539"/>
                    <a:pt x="1261" y="2721"/>
                  </a:cubicBezTo>
                  <a:cubicBezTo>
                    <a:pt x="1268" y="2735"/>
                    <a:pt x="1275" y="2751"/>
                    <a:pt x="1281" y="2767"/>
                  </a:cubicBezTo>
                  <a:lnTo>
                    <a:pt x="1282" y="2767"/>
                  </a:lnTo>
                  <a:cubicBezTo>
                    <a:pt x="1396" y="3034"/>
                    <a:pt x="1505" y="3297"/>
                    <a:pt x="1601" y="3534"/>
                  </a:cubicBezTo>
                  <a:cubicBezTo>
                    <a:pt x="1606" y="3550"/>
                    <a:pt x="1612" y="3565"/>
                    <a:pt x="1619" y="3581"/>
                  </a:cubicBezTo>
                  <a:cubicBezTo>
                    <a:pt x="1795" y="4015"/>
                    <a:pt x="1928" y="4359"/>
                    <a:pt x="1979" y="4487"/>
                  </a:cubicBezTo>
                  <a:cubicBezTo>
                    <a:pt x="1979" y="4487"/>
                    <a:pt x="1979" y="4488"/>
                    <a:pt x="1979" y="4488"/>
                  </a:cubicBezTo>
                  <a:cubicBezTo>
                    <a:pt x="1980" y="4488"/>
                    <a:pt x="1980" y="4487"/>
                    <a:pt x="1980" y="4487"/>
                  </a:cubicBezTo>
                  <a:lnTo>
                    <a:pt x="2027" y="4530"/>
                  </a:lnTo>
                  <a:cubicBezTo>
                    <a:pt x="2032" y="4517"/>
                    <a:pt x="2036" y="4502"/>
                    <a:pt x="2042" y="4487"/>
                  </a:cubicBezTo>
                  <a:cubicBezTo>
                    <a:pt x="2000" y="4380"/>
                    <a:pt x="1859" y="4017"/>
                    <a:pt x="1670" y="3552"/>
                  </a:cubicBezTo>
                  <a:cubicBezTo>
                    <a:pt x="1665" y="3539"/>
                    <a:pt x="1659" y="3523"/>
                    <a:pt x="1653" y="3509"/>
                  </a:cubicBezTo>
                  <a:cubicBezTo>
                    <a:pt x="1560" y="3280"/>
                    <a:pt x="1456" y="3029"/>
                    <a:pt x="1347" y="2771"/>
                  </a:cubicBezTo>
                  <a:cubicBezTo>
                    <a:pt x="1340" y="2755"/>
                    <a:pt x="1334" y="2741"/>
                    <a:pt x="1327" y="2726"/>
                  </a:cubicBezTo>
                  <a:lnTo>
                    <a:pt x="1327" y="2725"/>
                  </a:lnTo>
                  <a:cubicBezTo>
                    <a:pt x="1247" y="2535"/>
                    <a:pt x="1163" y="2344"/>
                    <a:pt x="1080" y="2157"/>
                  </a:cubicBezTo>
                  <a:cubicBezTo>
                    <a:pt x="1074" y="2141"/>
                    <a:pt x="1065" y="2125"/>
                    <a:pt x="1059" y="2109"/>
                  </a:cubicBezTo>
                  <a:cubicBezTo>
                    <a:pt x="1049" y="2084"/>
                    <a:pt x="1038" y="2061"/>
                    <a:pt x="1027" y="2037"/>
                  </a:cubicBezTo>
                  <a:cubicBezTo>
                    <a:pt x="933" y="1828"/>
                    <a:pt x="840" y="1625"/>
                    <a:pt x="751" y="1437"/>
                  </a:cubicBezTo>
                  <a:lnTo>
                    <a:pt x="751" y="1436"/>
                  </a:lnTo>
                  <a:cubicBezTo>
                    <a:pt x="743" y="1420"/>
                    <a:pt x="735" y="1405"/>
                    <a:pt x="729" y="1389"/>
                  </a:cubicBezTo>
                  <a:cubicBezTo>
                    <a:pt x="398" y="684"/>
                    <a:pt x="133" y="158"/>
                    <a:pt x="72" y="40"/>
                  </a:cubicBezTo>
                  <a:cubicBezTo>
                    <a:pt x="65" y="24"/>
                    <a:pt x="60" y="16"/>
                    <a:pt x="60" y="15"/>
                  </a:cubicBezTo>
                  <a:cubicBezTo>
                    <a:pt x="55" y="6"/>
                    <a:pt x="46" y="0"/>
                    <a:pt x="38"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683;p48">
              <a:extLst>
                <a:ext uri="{FF2B5EF4-FFF2-40B4-BE49-F238E27FC236}">
                  <a16:creationId xmlns:a16="http://schemas.microsoft.com/office/drawing/2014/main" id="{34431302-E1D5-40E9-9AE4-888FCE55811D}"/>
                </a:ext>
              </a:extLst>
            </p:cNvPr>
            <p:cNvSpPr/>
            <p:nvPr/>
          </p:nvSpPr>
          <p:spPr>
            <a:xfrm>
              <a:off x="1725700" y="3014800"/>
              <a:ext cx="30950" cy="25350"/>
            </a:xfrm>
            <a:custGeom>
              <a:avLst/>
              <a:gdLst/>
              <a:ahLst/>
              <a:cxnLst/>
              <a:rect l="l" t="t" r="r" b="b"/>
              <a:pathLst>
                <a:path w="1238" h="1014" extrusionOk="0">
                  <a:moveTo>
                    <a:pt x="1203" y="1"/>
                  </a:moveTo>
                  <a:lnTo>
                    <a:pt x="851" y="928"/>
                  </a:lnTo>
                  <a:lnTo>
                    <a:pt x="837" y="965"/>
                  </a:lnTo>
                  <a:lnTo>
                    <a:pt x="788" y="932"/>
                  </a:lnTo>
                  <a:lnTo>
                    <a:pt x="4" y="409"/>
                  </a:lnTo>
                  <a:cubicBezTo>
                    <a:pt x="2" y="423"/>
                    <a:pt x="1" y="438"/>
                    <a:pt x="1" y="453"/>
                  </a:cubicBezTo>
                  <a:lnTo>
                    <a:pt x="819" y="1000"/>
                  </a:lnTo>
                  <a:lnTo>
                    <a:pt x="821" y="1000"/>
                  </a:lnTo>
                  <a:lnTo>
                    <a:pt x="835" y="1010"/>
                  </a:lnTo>
                  <a:cubicBezTo>
                    <a:pt x="838" y="1013"/>
                    <a:pt x="842" y="1014"/>
                    <a:pt x="846" y="1014"/>
                  </a:cubicBezTo>
                  <a:cubicBezTo>
                    <a:pt x="848" y="1014"/>
                    <a:pt x="850" y="1013"/>
                    <a:pt x="852" y="1013"/>
                  </a:cubicBezTo>
                  <a:cubicBezTo>
                    <a:pt x="858" y="1010"/>
                    <a:pt x="861" y="1008"/>
                    <a:pt x="864" y="1003"/>
                  </a:cubicBezTo>
                  <a:lnTo>
                    <a:pt x="864" y="1000"/>
                  </a:lnTo>
                  <a:lnTo>
                    <a:pt x="874" y="976"/>
                  </a:lnTo>
                  <a:lnTo>
                    <a:pt x="874" y="974"/>
                  </a:lnTo>
                  <a:lnTo>
                    <a:pt x="1238" y="21"/>
                  </a:lnTo>
                  <a:cubicBezTo>
                    <a:pt x="1226" y="14"/>
                    <a:pt x="1216" y="6"/>
                    <a:pt x="120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684;p48">
              <a:extLst>
                <a:ext uri="{FF2B5EF4-FFF2-40B4-BE49-F238E27FC236}">
                  <a16:creationId xmlns:a16="http://schemas.microsoft.com/office/drawing/2014/main" id="{370F53AB-743C-4C68-98F6-C0560FFFB808}"/>
                </a:ext>
              </a:extLst>
            </p:cNvPr>
            <p:cNvSpPr/>
            <p:nvPr/>
          </p:nvSpPr>
          <p:spPr>
            <a:xfrm>
              <a:off x="1725750" y="3024600"/>
              <a:ext cx="44775" cy="33225"/>
            </a:xfrm>
            <a:custGeom>
              <a:avLst/>
              <a:gdLst/>
              <a:ahLst/>
              <a:cxnLst/>
              <a:rect l="l" t="t" r="r" b="b"/>
              <a:pathLst>
                <a:path w="1791" h="1329" extrusionOk="0">
                  <a:moveTo>
                    <a:pt x="1761" y="0"/>
                  </a:moveTo>
                  <a:lnTo>
                    <a:pt x="1179" y="1254"/>
                  </a:lnTo>
                  <a:lnTo>
                    <a:pt x="1166" y="1284"/>
                  </a:lnTo>
                  <a:lnTo>
                    <a:pt x="1116" y="1259"/>
                  </a:lnTo>
                  <a:lnTo>
                    <a:pt x="1" y="705"/>
                  </a:lnTo>
                  <a:lnTo>
                    <a:pt x="1" y="705"/>
                  </a:lnTo>
                  <a:cubicBezTo>
                    <a:pt x="2" y="721"/>
                    <a:pt x="4" y="737"/>
                    <a:pt x="6" y="750"/>
                  </a:cubicBezTo>
                  <a:lnTo>
                    <a:pt x="1141" y="1315"/>
                  </a:lnTo>
                  <a:lnTo>
                    <a:pt x="1166" y="1327"/>
                  </a:lnTo>
                  <a:cubicBezTo>
                    <a:pt x="1168" y="1328"/>
                    <a:pt x="1171" y="1329"/>
                    <a:pt x="1174" y="1329"/>
                  </a:cubicBezTo>
                  <a:cubicBezTo>
                    <a:pt x="1176" y="1329"/>
                    <a:pt x="1178" y="1328"/>
                    <a:pt x="1180" y="1328"/>
                  </a:cubicBezTo>
                  <a:cubicBezTo>
                    <a:pt x="1185" y="1326"/>
                    <a:pt x="1189" y="1323"/>
                    <a:pt x="1191" y="1318"/>
                  </a:cubicBezTo>
                  <a:lnTo>
                    <a:pt x="1199" y="1302"/>
                  </a:lnTo>
                  <a:lnTo>
                    <a:pt x="1790" y="27"/>
                  </a:lnTo>
                  <a:cubicBezTo>
                    <a:pt x="1782" y="17"/>
                    <a:pt x="1771" y="8"/>
                    <a:pt x="176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685;p48">
              <a:extLst>
                <a:ext uri="{FF2B5EF4-FFF2-40B4-BE49-F238E27FC236}">
                  <a16:creationId xmlns:a16="http://schemas.microsoft.com/office/drawing/2014/main" id="{45C98D96-4DE1-4254-9E14-78F2A8A5A285}"/>
                </a:ext>
              </a:extLst>
            </p:cNvPr>
            <p:cNvSpPr/>
            <p:nvPr/>
          </p:nvSpPr>
          <p:spPr>
            <a:xfrm>
              <a:off x="1729975" y="3036825"/>
              <a:ext cx="50775" cy="35850"/>
            </a:xfrm>
            <a:custGeom>
              <a:avLst/>
              <a:gdLst/>
              <a:ahLst/>
              <a:cxnLst/>
              <a:rect l="l" t="t" r="r" b="b"/>
              <a:pathLst>
                <a:path w="2031" h="1434" extrusionOk="0">
                  <a:moveTo>
                    <a:pt x="2007" y="1"/>
                  </a:moveTo>
                  <a:lnTo>
                    <a:pt x="1276" y="1381"/>
                  </a:lnTo>
                  <a:lnTo>
                    <a:pt x="1276" y="1382"/>
                  </a:lnTo>
                  <a:lnTo>
                    <a:pt x="1271" y="1391"/>
                  </a:lnTo>
                  <a:lnTo>
                    <a:pt x="1210" y="1375"/>
                  </a:lnTo>
                  <a:lnTo>
                    <a:pt x="0" y="1040"/>
                  </a:lnTo>
                  <a:lnTo>
                    <a:pt x="0" y="1040"/>
                  </a:lnTo>
                  <a:cubicBezTo>
                    <a:pt x="4" y="1056"/>
                    <a:pt x="10" y="1070"/>
                    <a:pt x="15" y="1085"/>
                  </a:cubicBezTo>
                  <a:lnTo>
                    <a:pt x="1229" y="1421"/>
                  </a:lnTo>
                  <a:lnTo>
                    <a:pt x="1230" y="1421"/>
                  </a:lnTo>
                  <a:lnTo>
                    <a:pt x="1276" y="1432"/>
                  </a:lnTo>
                  <a:cubicBezTo>
                    <a:pt x="1278" y="1433"/>
                    <a:pt x="1279" y="1433"/>
                    <a:pt x="1281" y="1433"/>
                  </a:cubicBezTo>
                  <a:cubicBezTo>
                    <a:pt x="1286" y="1433"/>
                    <a:pt x="1291" y="1431"/>
                    <a:pt x="1295" y="1426"/>
                  </a:cubicBezTo>
                  <a:cubicBezTo>
                    <a:pt x="1297" y="1426"/>
                    <a:pt x="1297" y="1424"/>
                    <a:pt x="1298" y="1423"/>
                  </a:cubicBezTo>
                  <a:lnTo>
                    <a:pt x="2031" y="39"/>
                  </a:lnTo>
                  <a:cubicBezTo>
                    <a:pt x="2023" y="25"/>
                    <a:pt x="2016" y="13"/>
                    <a:pt x="2007"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686;p48">
              <a:extLst>
                <a:ext uri="{FF2B5EF4-FFF2-40B4-BE49-F238E27FC236}">
                  <a16:creationId xmlns:a16="http://schemas.microsoft.com/office/drawing/2014/main" id="{89702B6E-F194-4085-81CF-2EF21DF5CBF2}"/>
                </a:ext>
              </a:extLst>
            </p:cNvPr>
            <p:cNvSpPr/>
            <p:nvPr/>
          </p:nvSpPr>
          <p:spPr>
            <a:xfrm>
              <a:off x="1739400" y="3063450"/>
              <a:ext cx="49875" cy="29375"/>
            </a:xfrm>
            <a:custGeom>
              <a:avLst/>
              <a:gdLst/>
              <a:ahLst/>
              <a:cxnLst/>
              <a:rect l="l" t="t" r="r" b="b"/>
              <a:pathLst>
                <a:path w="1995" h="1175" extrusionOk="0">
                  <a:moveTo>
                    <a:pt x="1988" y="0"/>
                  </a:moveTo>
                  <a:lnTo>
                    <a:pt x="1225" y="1098"/>
                  </a:lnTo>
                  <a:lnTo>
                    <a:pt x="1201" y="1131"/>
                  </a:lnTo>
                  <a:lnTo>
                    <a:pt x="1171" y="1122"/>
                  </a:lnTo>
                  <a:lnTo>
                    <a:pt x="1" y="750"/>
                  </a:lnTo>
                  <a:lnTo>
                    <a:pt x="1" y="750"/>
                  </a:lnTo>
                  <a:cubicBezTo>
                    <a:pt x="12" y="767"/>
                    <a:pt x="26" y="785"/>
                    <a:pt x="38" y="803"/>
                  </a:cubicBezTo>
                  <a:lnTo>
                    <a:pt x="1190" y="1169"/>
                  </a:lnTo>
                  <a:lnTo>
                    <a:pt x="1202" y="1173"/>
                  </a:lnTo>
                  <a:cubicBezTo>
                    <a:pt x="1204" y="1174"/>
                    <a:pt x="1207" y="1174"/>
                    <a:pt x="1209" y="1174"/>
                  </a:cubicBezTo>
                  <a:cubicBezTo>
                    <a:pt x="1216" y="1174"/>
                    <a:pt x="1222" y="1171"/>
                    <a:pt x="1225" y="1165"/>
                  </a:cubicBezTo>
                  <a:lnTo>
                    <a:pt x="1242" y="1142"/>
                  </a:lnTo>
                  <a:lnTo>
                    <a:pt x="1994" y="58"/>
                  </a:lnTo>
                  <a:cubicBezTo>
                    <a:pt x="1991" y="40"/>
                    <a:pt x="1990" y="20"/>
                    <a:pt x="1988"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687;p48">
              <a:extLst>
                <a:ext uri="{FF2B5EF4-FFF2-40B4-BE49-F238E27FC236}">
                  <a16:creationId xmlns:a16="http://schemas.microsoft.com/office/drawing/2014/main" id="{BB20A8EC-632D-4539-B50D-86C9C73817FB}"/>
                </a:ext>
              </a:extLst>
            </p:cNvPr>
            <p:cNvSpPr/>
            <p:nvPr/>
          </p:nvSpPr>
          <p:spPr>
            <a:xfrm>
              <a:off x="1998725" y="3111650"/>
              <a:ext cx="74800" cy="100900"/>
            </a:xfrm>
            <a:custGeom>
              <a:avLst/>
              <a:gdLst/>
              <a:ahLst/>
              <a:cxnLst/>
              <a:rect l="l" t="t" r="r" b="b"/>
              <a:pathLst>
                <a:path w="2992" h="4036" extrusionOk="0">
                  <a:moveTo>
                    <a:pt x="2823" y="1"/>
                  </a:moveTo>
                  <a:cubicBezTo>
                    <a:pt x="2809" y="4"/>
                    <a:pt x="2795" y="9"/>
                    <a:pt x="2781" y="13"/>
                  </a:cubicBezTo>
                  <a:cubicBezTo>
                    <a:pt x="2522" y="90"/>
                    <a:pt x="2267" y="188"/>
                    <a:pt x="2025" y="308"/>
                  </a:cubicBezTo>
                  <a:cubicBezTo>
                    <a:pt x="2011" y="313"/>
                    <a:pt x="1997" y="319"/>
                    <a:pt x="1984" y="328"/>
                  </a:cubicBezTo>
                  <a:cubicBezTo>
                    <a:pt x="1792" y="425"/>
                    <a:pt x="1607" y="537"/>
                    <a:pt x="1433" y="663"/>
                  </a:cubicBezTo>
                  <a:cubicBezTo>
                    <a:pt x="1420" y="672"/>
                    <a:pt x="1408" y="681"/>
                    <a:pt x="1396" y="691"/>
                  </a:cubicBezTo>
                  <a:cubicBezTo>
                    <a:pt x="1268" y="786"/>
                    <a:pt x="1145" y="890"/>
                    <a:pt x="1031" y="1001"/>
                  </a:cubicBezTo>
                  <a:cubicBezTo>
                    <a:pt x="955" y="1075"/>
                    <a:pt x="884" y="1153"/>
                    <a:pt x="815" y="1234"/>
                  </a:cubicBezTo>
                  <a:cubicBezTo>
                    <a:pt x="805" y="1244"/>
                    <a:pt x="794" y="1256"/>
                    <a:pt x="785" y="1269"/>
                  </a:cubicBezTo>
                  <a:cubicBezTo>
                    <a:pt x="611" y="1480"/>
                    <a:pt x="461" y="1711"/>
                    <a:pt x="347" y="1959"/>
                  </a:cubicBezTo>
                  <a:cubicBezTo>
                    <a:pt x="338" y="1979"/>
                    <a:pt x="328" y="1997"/>
                    <a:pt x="321" y="2017"/>
                  </a:cubicBezTo>
                  <a:cubicBezTo>
                    <a:pt x="208" y="2271"/>
                    <a:pt x="132" y="2537"/>
                    <a:pt x="97" y="2811"/>
                  </a:cubicBezTo>
                  <a:cubicBezTo>
                    <a:pt x="48" y="3196"/>
                    <a:pt x="82" y="3590"/>
                    <a:pt x="13" y="3970"/>
                  </a:cubicBezTo>
                  <a:cubicBezTo>
                    <a:pt x="12" y="3972"/>
                    <a:pt x="13" y="3972"/>
                    <a:pt x="13" y="3972"/>
                  </a:cubicBezTo>
                  <a:cubicBezTo>
                    <a:pt x="7" y="3993"/>
                    <a:pt x="3" y="4014"/>
                    <a:pt x="0" y="4035"/>
                  </a:cubicBezTo>
                  <a:cubicBezTo>
                    <a:pt x="14" y="4032"/>
                    <a:pt x="30" y="4028"/>
                    <a:pt x="44" y="4026"/>
                  </a:cubicBezTo>
                  <a:cubicBezTo>
                    <a:pt x="631" y="3896"/>
                    <a:pt x="1243" y="3775"/>
                    <a:pt x="1750" y="3458"/>
                  </a:cubicBezTo>
                  <a:cubicBezTo>
                    <a:pt x="1825" y="3410"/>
                    <a:pt x="1898" y="3360"/>
                    <a:pt x="1970" y="3306"/>
                  </a:cubicBezTo>
                  <a:cubicBezTo>
                    <a:pt x="1984" y="3295"/>
                    <a:pt x="2000" y="3282"/>
                    <a:pt x="2016" y="3270"/>
                  </a:cubicBezTo>
                  <a:cubicBezTo>
                    <a:pt x="2302" y="3045"/>
                    <a:pt x="2549" y="2770"/>
                    <a:pt x="2721" y="2454"/>
                  </a:cubicBezTo>
                  <a:cubicBezTo>
                    <a:pt x="2728" y="2440"/>
                    <a:pt x="2734" y="2428"/>
                    <a:pt x="2742" y="2413"/>
                  </a:cubicBezTo>
                  <a:cubicBezTo>
                    <a:pt x="2801" y="2300"/>
                    <a:pt x="2849" y="2183"/>
                    <a:pt x="2886" y="2060"/>
                  </a:cubicBezTo>
                  <a:cubicBezTo>
                    <a:pt x="2907" y="1989"/>
                    <a:pt x="2926" y="1916"/>
                    <a:pt x="2939" y="1844"/>
                  </a:cubicBezTo>
                  <a:cubicBezTo>
                    <a:pt x="2942" y="1831"/>
                    <a:pt x="2944" y="1818"/>
                    <a:pt x="2945" y="1805"/>
                  </a:cubicBezTo>
                  <a:cubicBezTo>
                    <a:pt x="2978" y="1623"/>
                    <a:pt x="2990" y="1438"/>
                    <a:pt x="2991" y="1254"/>
                  </a:cubicBezTo>
                  <a:cubicBezTo>
                    <a:pt x="2991" y="1224"/>
                    <a:pt x="2991" y="1193"/>
                    <a:pt x="2990" y="1164"/>
                  </a:cubicBezTo>
                  <a:cubicBezTo>
                    <a:pt x="2990" y="1151"/>
                    <a:pt x="2990" y="1137"/>
                    <a:pt x="2989" y="1124"/>
                  </a:cubicBezTo>
                  <a:cubicBezTo>
                    <a:pt x="2981" y="756"/>
                    <a:pt x="2917" y="397"/>
                    <a:pt x="2833" y="40"/>
                  </a:cubicBezTo>
                  <a:cubicBezTo>
                    <a:pt x="2830" y="27"/>
                    <a:pt x="2827" y="13"/>
                    <a:pt x="2823" y="1"/>
                  </a:cubicBez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688;p48">
              <a:extLst>
                <a:ext uri="{FF2B5EF4-FFF2-40B4-BE49-F238E27FC236}">
                  <a16:creationId xmlns:a16="http://schemas.microsoft.com/office/drawing/2014/main" id="{AF3DC9CD-04E3-487F-A856-FBC6A62BE4EA}"/>
                </a:ext>
              </a:extLst>
            </p:cNvPr>
            <p:cNvSpPr/>
            <p:nvPr/>
          </p:nvSpPr>
          <p:spPr>
            <a:xfrm>
              <a:off x="1998650" y="3110850"/>
              <a:ext cx="71400" cy="101625"/>
            </a:xfrm>
            <a:custGeom>
              <a:avLst/>
              <a:gdLst/>
              <a:ahLst/>
              <a:cxnLst/>
              <a:rect l="l" t="t" r="r" b="b"/>
              <a:pathLst>
                <a:path w="2856" h="4065" extrusionOk="0">
                  <a:moveTo>
                    <a:pt x="2823" y="0"/>
                  </a:moveTo>
                  <a:cubicBezTo>
                    <a:pt x="2813" y="0"/>
                    <a:pt x="2804" y="5"/>
                    <a:pt x="2798" y="14"/>
                  </a:cubicBezTo>
                  <a:cubicBezTo>
                    <a:pt x="2798" y="14"/>
                    <a:pt x="2792" y="24"/>
                    <a:pt x="2782" y="41"/>
                  </a:cubicBezTo>
                  <a:cubicBezTo>
                    <a:pt x="2708" y="161"/>
                    <a:pt x="2404" y="647"/>
                    <a:pt x="1983" y="1277"/>
                  </a:cubicBezTo>
                  <a:cubicBezTo>
                    <a:pt x="1970" y="1298"/>
                    <a:pt x="1956" y="1319"/>
                    <a:pt x="1941" y="1340"/>
                  </a:cubicBezTo>
                  <a:lnTo>
                    <a:pt x="1941" y="1341"/>
                  </a:lnTo>
                  <a:cubicBezTo>
                    <a:pt x="1824" y="1515"/>
                    <a:pt x="1700" y="1698"/>
                    <a:pt x="1571" y="1886"/>
                  </a:cubicBezTo>
                  <a:lnTo>
                    <a:pt x="1539" y="1934"/>
                  </a:lnTo>
                  <a:lnTo>
                    <a:pt x="1503" y="1983"/>
                  </a:lnTo>
                  <a:cubicBezTo>
                    <a:pt x="1390" y="2145"/>
                    <a:pt x="1273" y="2309"/>
                    <a:pt x="1157" y="2471"/>
                  </a:cubicBezTo>
                  <a:cubicBezTo>
                    <a:pt x="1147" y="2486"/>
                    <a:pt x="1137" y="2499"/>
                    <a:pt x="1127" y="2512"/>
                  </a:cubicBezTo>
                  <a:lnTo>
                    <a:pt x="1127" y="2513"/>
                  </a:lnTo>
                  <a:cubicBezTo>
                    <a:pt x="956" y="2749"/>
                    <a:pt x="788" y="2977"/>
                    <a:pt x="635" y="3183"/>
                  </a:cubicBezTo>
                  <a:cubicBezTo>
                    <a:pt x="625" y="3197"/>
                    <a:pt x="614" y="3211"/>
                    <a:pt x="605" y="3224"/>
                  </a:cubicBezTo>
                  <a:cubicBezTo>
                    <a:pt x="324" y="3598"/>
                    <a:pt x="99" y="3891"/>
                    <a:pt x="15" y="4000"/>
                  </a:cubicBezTo>
                  <a:cubicBezTo>
                    <a:pt x="14" y="4001"/>
                    <a:pt x="15" y="4001"/>
                    <a:pt x="15" y="4001"/>
                  </a:cubicBezTo>
                  <a:cubicBezTo>
                    <a:pt x="9" y="4022"/>
                    <a:pt x="5" y="4043"/>
                    <a:pt x="1" y="4064"/>
                  </a:cubicBezTo>
                  <a:cubicBezTo>
                    <a:pt x="16" y="4061"/>
                    <a:pt x="32" y="4058"/>
                    <a:pt x="46" y="4055"/>
                  </a:cubicBezTo>
                  <a:cubicBezTo>
                    <a:pt x="117" y="3964"/>
                    <a:pt x="356" y="3655"/>
                    <a:pt x="655" y="3254"/>
                  </a:cubicBezTo>
                  <a:cubicBezTo>
                    <a:pt x="664" y="3243"/>
                    <a:pt x="674" y="3230"/>
                    <a:pt x="684" y="3217"/>
                  </a:cubicBezTo>
                  <a:cubicBezTo>
                    <a:pt x="830" y="3018"/>
                    <a:pt x="993" y="2799"/>
                    <a:pt x="1156" y="2572"/>
                  </a:cubicBezTo>
                  <a:lnTo>
                    <a:pt x="1184" y="2533"/>
                  </a:lnTo>
                  <a:lnTo>
                    <a:pt x="1185" y="2533"/>
                  </a:lnTo>
                  <a:cubicBezTo>
                    <a:pt x="1305" y="2366"/>
                    <a:pt x="1425" y="2197"/>
                    <a:pt x="1542" y="2028"/>
                  </a:cubicBezTo>
                  <a:cubicBezTo>
                    <a:pt x="1552" y="2015"/>
                    <a:pt x="1562" y="2001"/>
                    <a:pt x="1572" y="1986"/>
                  </a:cubicBezTo>
                  <a:cubicBezTo>
                    <a:pt x="1588" y="1964"/>
                    <a:pt x="1602" y="1944"/>
                    <a:pt x="1616" y="1922"/>
                  </a:cubicBezTo>
                  <a:cubicBezTo>
                    <a:pt x="1747" y="1734"/>
                    <a:pt x="1873" y="1550"/>
                    <a:pt x="1987" y="1376"/>
                  </a:cubicBezTo>
                  <a:lnTo>
                    <a:pt x="1988" y="1376"/>
                  </a:lnTo>
                  <a:cubicBezTo>
                    <a:pt x="1999" y="1360"/>
                    <a:pt x="2008" y="1346"/>
                    <a:pt x="2018" y="1331"/>
                  </a:cubicBezTo>
                  <a:cubicBezTo>
                    <a:pt x="2451" y="684"/>
                    <a:pt x="2763" y="184"/>
                    <a:pt x="2833" y="72"/>
                  </a:cubicBezTo>
                  <a:cubicBezTo>
                    <a:pt x="2842" y="57"/>
                    <a:pt x="2846" y="50"/>
                    <a:pt x="2847" y="48"/>
                  </a:cubicBezTo>
                  <a:cubicBezTo>
                    <a:pt x="2855" y="34"/>
                    <a:pt x="2851" y="17"/>
                    <a:pt x="2838" y="4"/>
                  </a:cubicBezTo>
                  <a:cubicBezTo>
                    <a:pt x="2834" y="2"/>
                    <a:pt x="2828" y="0"/>
                    <a:pt x="282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689;p48">
              <a:extLst>
                <a:ext uri="{FF2B5EF4-FFF2-40B4-BE49-F238E27FC236}">
                  <a16:creationId xmlns:a16="http://schemas.microsoft.com/office/drawing/2014/main" id="{5B8B1143-2FC0-402B-9A4A-87ACAE58D6FB}"/>
                </a:ext>
              </a:extLst>
            </p:cNvPr>
            <p:cNvSpPr/>
            <p:nvPr/>
          </p:nvSpPr>
          <p:spPr>
            <a:xfrm>
              <a:off x="2047100" y="3119350"/>
              <a:ext cx="26400" cy="26125"/>
            </a:xfrm>
            <a:custGeom>
              <a:avLst/>
              <a:gdLst/>
              <a:ahLst/>
              <a:cxnLst/>
              <a:rect l="l" t="t" r="r" b="b"/>
              <a:pathLst>
                <a:path w="1056" h="1045" extrusionOk="0">
                  <a:moveTo>
                    <a:pt x="87" y="1"/>
                  </a:moveTo>
                  <a:lnTo>
                    <a:pt x="87" y="1"/>
                  </a:lnTo>
                  <a:cubicBezTo>
                    <a:pt x="72" y="6"/>
                    <a:pt x="60" y="14"/>
                    <a:pt x="46" y="21"/>
                  </a:cubicBezTo>
                  <a:lnTo>
                    <a:pt x="2" y="1005"/>
                  </a:lnTo>
                  <a:lnTo>
                    <a:pt x="2" y="1006"/>
                  </a:lnTo>
                  <a:lnTo>
                    <a:pt x="1" y="1024"/>
                  </a:lnTo>
                  <a:cubicBezTo>
                    <a:pt x="1" y="1030"/>
                    <a:pt x="3" y="1035"/>
                    <a:pt x="7" y="1039"/>
                  </a:cubicBezTo>
                  <a:cubicBezTo>
                    <a:pt x="10" y="1042"/>
                    <a:pt x="16" y="1045"/>
                    <a:pt x="22" y="1045"/>
                  </a:cubicBezTo>
                  <a:lnTo>
                    <a:pt x="23" y="1042"/>
                  </a:lnTo>
                  <a:lnTo>
                    <a:pt x="49" y="1037"/>
                  </a:lnTo>
                  <a:lnTo>
                    <a:pt x="50" y="1037"/>
                  </a:lnTo>
                  <a:lnTo>
                    <a:pt x="1055" y="856"/>
                  </a:lnTo>
                  <a:cubicBezTo>
                    <a:pt x="1055" y="843"/>
                    <a:pt x="1055" y="829"/>
                    <a:pt x="1054" y="816"/>
                  </a:cubicBezTo>
                  <a:lnTo>
                    <a:pt x="82" y="994"/>
                  </a:lnTo>
                  <a:lnTo>
                    <a:pt x="43" y="1000"/>
                  </a:lnTo>
                  <a:lnTo>
                    <a:pt x="45" y="943"/>
                  </a:lnTo>
                  <a:lnTo>
                    <a:pt x="87"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690;p48">
              <a:extLst>
                <a:ext uri="{FF2B5EF4-FFF2-40B4-BE49-F238E27FC236}">
                  <a16:creationId xmlns:a16="http://schemas.microsoft.com/office/drawing/2014/main" id="{AB96B6A4-5015-4BBA-83E1-F60DA16B2ED9}"/>
                </a:ext>
              </a:extLst>
            </p:cNvPr>
            <p:cNvSpPr/>
            <p:nvPr/>
          </p:nvSpPr>
          <p:spPr>
            <a:xfrm>
              <a:off x="2033550" y="3128250"/>
              <a:ext cx="38775" cy="33400"/>
            </a:xfrm>
            <a:custGeom>
              <a:avLst/>
              <a:gdLst/>
              <a:ahLst/>
              <a:cxnLst/>
              <a:rect l="l" t="t" r="r" b="b"/>
              <a:pathLst>
                <a:path w="1551" h="1336" extrusionOk="0">
                  <a:moveTo>
                    <a:pt x="38" y="1"/>
                  </a:moveTo>
                  <a:cubicBezTo>
                    <a:pt x="24" y="10"/>
                    <a:pt x="13" y="18"/>
                    <a:pt x="0" y="28"/>
                  </a:cubicBezTo>
                  <a:lnTo>
                    <a:pt x="105" y="1290"/>
                  </a:lnTo>
                  <a:lnTo>
                    <a:pt x="108" y="1318"/>
                  </a:lnTo>
                  <a:cubicBezTo>
                    <a:pt x="108" y="1323"/>
                    <a:pt x="110" y="1327"/>
                    <a:pt x="115" y="1331"/>
                  </a:cubicBezTo>
                  <a:cubicBezTo>
                    <a:pt x="119" y="1336"/>
                    <a:pt x="124" y="1336"/>
                    <a:pt x="129" y="1336"/>
                  </a:cubicBezTo>
                  <a:lnTo>
                    <a:pt x="146" y="1333"/>
                  </a:lnTo>
                  <a:lnTo>
                    <a:pt x="1544" y="1180"/>
                  </a:lnTo>
                  <a:cubicBezTo>
                    <a:pt x="1547" y="1167"/>
                    <a:pt x="1550" y="1154"/>
                    <a:pt x="1551" y="1141"/>
                  </a:cubicBezTo>
                  <a:lnTo>
                    <a:pt x="1551" y="1141"/>
                  </a:lnTo>
                  <a:lnTo>
                    <a:pt x="176" y="1291"/>
                  </a:lnTo>
                  <a:lnTo>
                    <a:pt x="145" y="1296"/>
                  </a:lnTo>
                  <a:lnTo>
                    <a:pt x="141" y="1241"/>
                  </a:lnTo>
                  <a:lnTo>
                    <a:pt x="38"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691;p48">
              <a:extLst>
                <a:ext uri="{FF2B5EF4-FFF2-40B4-BE49-F238E27FC236}">
                  <a16:creationId xmlns:a16="http://schemas.microsoft.com/office/drawing/2014/main" id="{6C7C2259-A370-4470-8C1D-87131823272A}"/>
                </a:ext>
              </a:extLst>
            </p:cNvPr>
            <p:cNvSpPr/>
            <p:nvPr/>
          </p:nvSpPr>
          <p:spPr>
            <a:xfrm>
              <a:off x="2018300" y="3142500"/>
              <a:ext cx="48975" cy="32750"/>
            </a:xfrm>
            <a:custGeom>
              <a:avLst/>
              <a:gdLst/>
              <a:ahLst/>
              <a:cxnLst/>
              <a:rect l="l" t="t" r="r" b="b"/>
              <a:pathLst>
                <a:path w="1959" h="1310" extrusionOk="0">
                  <a:moveTo>
                    <a:pt x="30" y="1"/>
                  </a:moveTo>
                  <a:cubicBezTo>
                    <a:pt x="20" y="11"/>
                    <a:pt x="9" y="23"/>
                    <a:pt x="1" y="37"/>
                  </a:cubicBezTo>
                  <a:lnTo>
                    <a:pt x="341" y="1250"/>
                  </a:lnTo>
                  <a:lnTo>
                    <a:pt x="341" y="1251"/>
                  </a:lnTo>
                  <a:lnTo>
                    <a:pt x="354" y="1297"/>
                  </a:lnTo>
                  <a:cubicBezTo>
                    <a:pt x="355" y="1303"/>
                    <a:pt x="362" y="1308"/>
                    <a:pt x="370" y="1310"/>
                  </a:cubicBezTo>
                  <a:lnTo>
                    <a:pt x="374" y="1310"/>
                  </a:lnTo>
                  <a:lnTo>
                    <a:pt x="1938" y="1220"/>
                  </a:lnTo>
                  <a:cubicBezTo>
                    <a:pt x="1945" y="1207"/>
                    <a:pt x="1952" y="1194"/>
                    <a:pt x="1959" y="1179"/>
                  </a:cubicBezTo>
                  <a:lnTo>
                    <a:pt x="1959" y="1179"/>
                  </a:lnTo>
                  <a:lnTo>
                    <a:pt x="401" y="1268"/>
                  </a:lnTo>
                  <a:lnTo>
                    <a:pt x="388" y="1268"/>
                  </a:lnTo>
                  <a:lnTo>
                    <a:pt x="371" y="1209"/>
                  </a:lnTo>
                  <a:lnTo>
                    <a:pt x="30"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692;p48">
              <a:extLst>
                <a:ext uri="{FF2B5EF4-FFF2-40B4-BE49-F238E27FC236}">
                  <a16:creationId xmlns:a16="http://schemas.microsoft.com/office/drawing/2014/main" id="{C3F4CCCE-A010-4E2B-873A-66670822BE42}"/>
                </a:ext>
              </a:extLst>
            </p:cNvPr>
            <p:cNvSpPr/>
            <p:nvPr/>
          </p:nvSpPr>
          <p:spPr>
            <a:xfrm>
              <a:off x="2006650" y="3160625"/>
              <a:ext cx="42450" cy="33700"/>
            </a:xfrm>
            <a:custGeom>
              <a:avLst/>
              <a:gdLst/>
              <a:ahLst/>
              <a:cxnLst/>
              <a:rect l="l" t="t" r="r" b="b"/>
              <a:pathLst>
                <a:path w="1698" h="1348" extrusionOk="0">
                  <a:moveTo>
                    <a:pt x="27" y="1"/>
                  </a:moveTo>
                  <a:cubicBezTo>
                    <a:pt x="18" y="21"/>
                    <a:pt x="9" y="41"/>
                    <a:pt x="1" y="60"/>
                  </a:cubicBezTo>
                  <a:lnTo>
                    <a:pt x="284" y="1236"/>
                  </a:lnTo>
                  <a:lnTo>
                    <a:pt x="288" y="1248"/>
                  </a:lnTo>
                  <a:cubicBezTo>
                    <a:pt x="290" y="1257"/>
                    <a:pt x="296" y="1263"/>
                    <a:pt x="306" y="1263"/>
                  </a:cubicBezTo>
                  <a:lnTo>
                    <a:pt x="335" y="1264"/>
                  </a:lnTo>
                  <a:lnTo>
                    <a:pt x="1652" y="1347"/>
                  </a:lnTo>
                  <a:cubicBezTo>
                    <a:pt x="1666" y="1336"/>
                    <a:pt x="1682" y="1323"/>
                    <a:pt x="1698" y="1311"/>
                  </a:cubicBezTo>
                  <a:lnTo>
                    <a:pt x="363" y="1229"/>
                  </a:lnTo>
                  <a:lnTo>
                    <a:pt x="322" y="1226"/>
                  </a:lnTo>
                  <a:lnTo>
                    <a:pt x="314" y="1195"/>
                  </a:lnTo>
                  <a:lnTo>
                    <a:pt x="27"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693;p48">
              <a:extLst>
                <a:ext uri="{FF2B5EF4-FFF2-40B4-BE49-F238E27FC236}">
                  <a16:creationId xmlns:a16="http://schemas.microsoft.com/office/drawing/2014/main" id="{31F4055A-5787-46F8-AD84-ED011546E70F}"/>
                </a:ext>
              </a:extLst>
            </p:cNvPr>
            <p:cNvSpPr/>
            <p:nvPr/>
          </p:nvSpPr>
          <p:spPr>
            <a:xfrm>
              <a:off x="1735350" y="3206475"/>
              <a:ext cx="115900" cy="61725"/>
            </a:xfrm>
            <a:custGeom>
              <a:avLst/>
              <a:gdLst/>
              <a:ahLst/>
              <a:cxnLst/>
              <a:rect l="l" t="t" r="r" b="b"/>
              <a:pathLst>
                <a:path w="4636" h="2469" extrusionOk="0">
                  <a:moveTo>
                    <a:pt x="1476" y="0"/>
                  </a:moveTo>
                  <a:cubicBezTo>
                    <a:pt x="1274" y="0"/>
                    <a:pt x="1072" y="15"/>
                    <a:pt x="874" y="45"/>
                  </a:cubicBezTo>
                  <a:cubicBezTo>
                    <a:pt x="858" y="46"/>
                    <a:pt x="843" y="49"/>
                    <a:pt x="830" y="51"/>
                  </a:cubicBezTo>
                  <a:cubicBezTo>
                    <a:pt x="563" y="93"/>
                    <a:pt x="299" y="161"/>
                    <a:pt x="43" y="250"/>
                  </a:cubicBezTo>
                  <a:cubicBezTo>
                    <a:pt x="28" y="255"/>
                    <a:pt x="16" y="259"/>
                    <a:pt x="1" y="264"/>
                  </a:cubicBezTo>
                  <a:cubicBezTo>
                    <a:pt x="5" y="277"/>
                    <a:pt x="11" y="290"/>
                    <a:pt x="16" y="302"/>
                  </a:cubicBezTo>
                  <a:cubicBezTo>
                    <a:pt x="148" y="648"/>
                    <a:pt x="305" y="977"/>
                    <a:pt x="511" y="1281"/>
                  </a:cubicBezTo>
                  <a:cubicBezTo>
                    <a:pt x="517" y="1291"/>
                    <a:pt x="526" y="1302"/>
                    <a:pt x="533" y="1312"/>
                  </a:cubicBezTo>
                  <a:cubicBezTo>
                    <a:pt x="549" y="1338"/>
                    <a:pt x="568" y="1362"/>
                    <a:pt x="585" y="1386"/>
                  </a:cubicBezTo>
                  <a:cubicBezTo>
                    <a:pt x="693" y="1534"/>
                    <a:pt x="810" y="1679"/>
                    <a:pt x="942" y="1808"/>
                  </a:cubicBezTo>
                  <a:cubicBezTo>
                    <a:pt x="952" y="1818"/>
                    <a:pt x="961" y="1828"/>
                    <a:pt x="972" y="1836"/>
                  </a:cubicBezTo>
                  <a:cubicBezTo>
                    <a:pt x="1024" y="1887"/>
                    <a:pt x="1080" y="1936"/>
                    <a:pt x="1138" y="1981"/>
                  </a:cubicBezTo>
                  <a:cubicBezTo>
                    <a:pt x="1240" y="2060"/>
                    <a:pt x="1347" y="2129"/>
                    <a:pt x="1461" y="2187"/>
                  </a:cubicBezTo>
                  <a:cubicBezTo>
                    <a:pt x="1474" y="2195"/>
                    <a:pt x="1487" y="2201"/>
                    <a:pt x="1501" y="2208"/>
                  </a:cubicBezTo>
                  <a:cubicBezTo>
                    <a:pt x="1824" y="2368"/>
                    <a:pt x="2185" y="2449"/>
                    <a:pt x="2550" y="2464"/>
                  </a:cubicBezTo>
                  <a:cubicBezTo>
                    <a:pt x="2569" y="2465"/>
                    <a:pt x="2589" y="2465"/>
                    <a:pt x="2609" y="2467"/>
                  </a:cubicBezTo>
                  <a:cubicBezTo>
                    <a:pt x="2637" y="2468"/>
                    <a:pt x="2665" y="2468"/>
                    <a:pt x="2693" y="2468"/>
                  </a:cubicBezTo>
                  <a:cubicBezTo>
                    <a:pt x="2754" y="2468"/>
                    <a:pt x="2814" y="2467"/>
                    <a:pt x="2874" y="2463"/>
                  </a:cubicBezTo>
                  <a:cubicBezTo>
                    <a:pt x="3473" y="2429"/>
                    <a:pt x="4041" y="2173"/>
                    <a:pt x="4593" y="1937"/>
                  </a:cubicBezTo>
                  <a:cubicBezTo>
                    <a:pt x="4607" y="1931"/>
                    <a:pt x="4620" y="1926"/>
                    <a:pt x="4635" y="1920"/>
                  </a:cubicBezTo>
                  <a:cubicBezTo>
                    <a:pt x="4619" y="1906"/>
                    <a:pt x="4604" y="1891"/>
                    <a:pt x="4588" y="1875"/>
                  </a:cubicBezTo>
                  <a:cubicBezTo>
                    <a:pt x="4588" y="1875"/>
                    <a:pt x="4589" y="1875"/>
                    <a:pt x="4588" y="1874"/>
                  </a:cubicBezTo>
                  <a:cubicBezTo>
                    <a:pt x="4310" y="1605"/>
                    <a:pt x="4110" y="1264"/>
                    <a:pt x="3847" y="977"/>
                  </a:cubicBezTo>
                  <a:cubicBezTo>
                    <a:pt x="3661" y="774"/>
                    <a:pt x="3444" y="602"/>
                    <a:pt x="3207" y="460"/>
                  </a:cubicBezTo>
                  <a:cubicBezTo>
                    <a:pt x="3189" y="450"/>
                    <a:pt x="3171" y="438"/>
                    <a:pt x="3152" y="428"/>
                  </a:cubicBezTo>
                  <a:cubicBezTo>
                    <a:pt x="2915" y="293"/>
                    <a:pt x="2658" y="190"/>
                    <a:pt x="2395" y="119"/>
                  </a:cubicBezTo>
                  <a:cubicBezTo>
                    <a:pt x="2379" y="114"/>
                    <a:pt x="2366" y="111"/>
                    <a:pt x="2351" y="108"/>
                  </a:cubicBezTo>
                  <a:cubicBezTo>
                    <a:pt x="2248" y="80"/>
                    <a:pt x="2145" y="60"/>
                    <a:pt x="2041" y="44"/>
                  </a:cubicBezTo>
                  <a:cubicBezTo>
                    <a:pt x="1883" y="18"/>
                    <a:pt x="1722" y="6"/>
                    <a:pt x="1563" y="1"/>
                  </a:cubicBezTo>
                  <a:cubicBezTo>
                    <a:pt x="1548" y="0"/>
                    <a:pt x="1533" y="0"/>
                    <a:pt x="1517" y="0"/>
                  </a:cubicBezTo>
                  <a:cubicBezTo>
                    <a:pt x="1503" y="0"/>
                    <a:pt x="1490" y="0"/>
                    <a:pt x="1476" y="0"/>
                  </a:cubicBezTo>
                  <a:close/>
                </a:path>
              </a:pathLst>
            </a:custGeom>
            <a:solidFill>
              <a:schemeClr val="accent3"/>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694;p48">
              <a:extLst>
                <a:ext uri="{FF2B5EF4-FFF2-40B4-BE49-F238E27FC236}">
                  <a16:creationId xmlns:a16="http://schemas.microsoft.com/office/drawing/2014/main" id="{8CBF7445-91CC-436D-A873-F32BCB762BE4}"/>
                </a:ext>
              </a:extLst>
            </p:cNvPr>
            <p:cNvSpPr/>
            <p:nvPr/>
          </p:nvSpPr>
          <p:spPr>
            <a:xfrm>
              <a:off x="1734475" y="3212350"/>
              <a:ext cx="116775" cy="42575"/>
            </a:xfrm>
            <a:custGeom>
              <a:avLst/>
              <a:gdLst/>
              <a:ahLst/>
              <a:cxnLst/>
              <a:rect l="l" t="t" r="r" b="b"/>
              <a:pathLst>
                <a:path w="4671" h="1703" extrusionOk="0">
                  <a:moveTo>
                    <a:pt x="33" y="0"/>
                  </a:moveTo>
                  <a:cubicBezTo>
                    <a:pt x="22" y="0"/>
                    <a:pt x="11" y="8"/>
                    <a:pt x="5" y="19"/>
                  </a:cubicBezTo>
                  <a:cubicBezTo>
                    <a:pt x="0" y="36"/>
                    <a:pt x="7" y="53"/>
                    <a:pt x="21" y="60"/>
                  </a:cubicBezTo>
                  <a:cubicBezTo>
                    <a:pt x="23" y="60"/>
                    <a:pt x="31" y="63"/>
                    <a:pt x="47" y="69"/>
                  </a:cubicBezTo>
                  <a:cubicBezTo>
                    <a:pt x="170" y="121"/>
                    <a:pt x="714" y="349"/>
                    <a:pt x="1441" y="625"/>
                  </a:cubicBezTo>
                  <a:cubicBezTo>
                    <a:pt x="1457" y="631"/>
                    <a:pt x="1475" y="639"/>
                    <a:pt x="1492" y="645"/>
                  </a:cubicBezTo>
                  <a:lnTo>
                    <a:pt x="1493" y="645"/>
                  </a:lnTo>
                  <a:cubicBezTo>
                    <a:pt x="1688" y="720"/>
                    <a:pt x="1895" y="797"/>
                    <a:pt x="2112" y="875"/>
                  </a:cubicBezTo>
                  <a:cubicBezTo>
                    <a:pt x="2136" y="884"/>
                    <a:pt x="2160" y="892"/>
                    <a:pt x="2184" y="902"/>
                  </a:cubicBezTo>
                  <a:cubicBezTo>
                    <a:pt x="2201" y="908"/>
                    <a:pt x="2217" y="913"/>
                    <a:pt x="2234" y="918"/>
                  </a:cubicBezTo>
                  <a:cubicBezTo>
                    <a:pt x="2427" y="988"/>
                    <a:pt x="2623" y="1056"/>
                    <a:pt x="2817" y="1121"/>
                  </a:cubicBezTo>
                  <a:lnTo>
                    <a:pt x="2818" y="1121"/>
                  </a:lnTo>
                  <a:cubicBezTo>
                    <a:pt x="2833" y="1127"/>
                    <a:pt x="2849" y="1132"/>
                    <a:pt x="2865" y="1138"/>
                  </a:cubicBezTo>
                  <a:cubicBezTo>
                    <a:pt x="3129" y="1227"/>
                    <a:pt x="3388" y="1313"/>
                    <a:pt x="3623" y="1389"/>
                  </a:cubicBezTo>
                  <a:cubicBezTo>
                    <a:pt x="3639" y="1394"/>
                    <a:pt x="3654" y="1398"/>
                    <a:pt x="3669" y="1402"/>
                  </a:cubicBezTo>
                  <a:cubicBezTo>
                    <a:pt x="4145" y="1555"/>
                    <a:pt x="4518" y="1670"/>
                    <a:pt x="4628" y="1702"/>
                  </a:cubicBezTo>
                  <a:cubicBezTo>
                    <a:pt x="4642" y="1696"/>
                    <a:pt x="4655" y="1691"/>
                    <a:pt x="4670" y="1685"/>
                  </a:cubicBezTo>
                  <a:cubicBezTo>
                    <a:pt x="4654" y="1671"/>
                    <a:pt x="4639" y="1656"/>
                    <a:pt x="4623" y="1640"/>
                  </a:cubicBezTo>
                  <a:cubicBezTo>
                    <a:pt x="4623" y="1640"/>
                    <a:pt x="4624" y="1640"/>
                    <a:pt x="4623" y="1639"/>
                  </a:cubicBezTo>
                  <a:cubicBezTo>
                    <a:pt x="4491" y="1599"/>
                    <a:pt x="4138" y="1492"/>
                    <a:pt x="3692" y="1349"/>
                  </a:cubicBezTo>
                  <a:cubicBezTo>
                    <a:pt x="3676" y="1343"/>
                    <a:pt x="3660" y="1338"/>
                    <a:pt x="3643" y="1332"/>
                  </a:cubicBezTo>
                  <a:cubicBezTo>
                    <a:pt x="3400" y="1253"/>
                    <a:pt x="3130" y="1166"/>
                    <a:pt x="2854" y="1072"/>
                  </a:cubicBezTo>
                  <a:lnTo>
                    <a:pt x="2854" y="1071"/>
                  </a:lnTo>
                  <a:lnTo>
                    <a:pt x="2807" y="1055"/>
                  </a:lnTo>
                  <a:cubicBezTo>
                    <a:pt x="2619" y="990"/>
                    <a:pt x="2428" y="924"/>
                    <a:pt x="2243" y="857"/>
                  </a:cubicBezTo>
                  <a:lnTo>
                    <a:pt x="2185" y="836"/>
                  </a:lnTo>
                  <a:cubicBezTo>
                    <a:pt x="2166" y="830"/>
                    <a:pt x="2149" y="824"/>
                    <a:pt x="2130" y="816"/>
                  </a:cubicBezTo>
                  <a:cubicBezTo>
                    <a:pt x="1917" y="740"/>
                    <a:pt x="1709" y="662"/>
                    <a:pt x="1513" y="588"/>
                  </a:cubicBezTo>
                  <a:lnTo>
                    <a:pt x="1513" y="587"/>
                  </a:lnTo>
                  <a:cubicBezTo>
                    <a:pt x="1489" y="578"/>
                    <a:pt x="1466" y="569"/>
                    <a:pt x="1441" y="561"/>
                  </a:cubicBezTo>
                  <a:cubicBezTo>
                    <a:pt x="734" y="290"/>
                    <a:pt x="204" y="69"/>
                    <a:pt x="74" y="16"/>
                  </a:cubicBezTo>
                  <a:cubicBezTo>
                    <a:pt x="56" y="8"/>
                    <a:pt x="45" y="3"/>
                    <a:pt x="44" y="3"/>
                  </a:cubicBezTo>
                  <a:cubicBezTo>
                    <a:pt x="40" y="1"/>
                    <a:pt x="37" y="0"/>
                    <a:pt x="3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695;p48">
              <a:extLst>
                <a:ext uri="{FF2B5EF4-FFF2-40B4-BE49-F238E27FC236}">
                  <a16:creationId xmlns:a16="http://schemas.microsoft.com/office/drawing/2014/main" id="{2D52D425-31E7-437C-8836-6714160D742F}"/>
                </a:ext>
              </a:extLst>
            </p:cNvPr>
            <p:cNvSpPr/>
            <p:nvPr/>
          </p:nvSpPr>
          <p:spPr>
            <a:xfrm>
              <a:off x="1748125" y="3207675"/>
              <a:ext cx="24575" cy="31625"/>
            </a:xfrm>
            <a:custGeom>
              <a:avLst/>
              <a:gdLst/>
              <a:ahLst/>
              <a:cxnLst/>
              <a:rect l="l" t="t" r="r" b="b"/>
              <a:pathLst>
                <a:path w="983" h="1265" extrusionOk="0">
                  <a:moveTo>
                    <a:pt x="361" y="1"/>
                  </a:moveTo>
                  <a:cubicBezTo>
                    <a:pt x="345" y="2"/>
                    <a:pt x="330" y="5"/>
                    <a:pt x="316" y="7"/>
                  </a:cubicBezTo>
                  <a:lnTo>
                    <a:pt x="895" y="750"/>
                  </a:lnTo>
                  <a:lnTo>
                    <a:pt x="931" y="796"/>
                  </a:lnTo>
                  <a:lnTo>
                    <a:pt x="895" y="813"/>
                  </a:lnTo>
                  <a:lnTo>
                    <a:pt x="0" y="1233"/>
                  </a:lnTo>
                  <a:cubicBezTo>
                    <a:pt x="6" y="1243"/>
                    <a:pt x="15" y="1254"/>
                    <a:pt x="22" y="1264"/>
                  </a:cubicBezTo>
                  <a:lnTo>
                    <a:pt x="946" y="831"/>
                  </a:lnTo>
                  <a:lnTo>
                    <a:pt x="947" y="831"/>
                  </a:lnTo>
                  <a:lnTo>
                    <a:pt x="971" y="820"/>
                  </a:lnTo>
                  <a:lnTo>
                    <a:pt x="972" y="820"/>
                  </a:lnTo>
                  <a:cubicBezTo>
                    <a:pt x="977" y="817"/>
                    <a:pt x="980" y="813"/>
                    <a:pt x="981" y="808"/>
                  </a:cubicBezTo>
                  <a:cubicBezTo>
                    <a:pt x="983" y="801"/>
                    <a:pt x="981" y="796"/>
                    <a:pt x="977" y="791"/>
                  </a:cubicBezTo>
                  <a:lnTo>
                    <a:pt x="967" y="778"/>
                  </a:lnTo>
                  <a:lnTo>
                    <a:pt x="967" y="776"/>
                  </a:lnTo>
                  <a:lnTo>
                    <a:pt x="361"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696;p48">
              <a:extLst>
                <a:ext uri="{FF2B5EF4-FFF2-40B4-BE49-F238E27FC236}">
                  <a16:creationId xmlns:a16="http://schemas.microsoft.com/office/drawing/2014/main" id="{C49B162E-82AD-4AFE-8DB5-1A58543CFFB9}"/>
                </a:ext>
              </a:extLst>
            </p:cNvPr>
            <p:cNvSpPr/>
            <p:nvPr/>
          </p:nvSpPr>
          <p:spPr>
            <a:xfrm>
              <a:off x="1758875" y="3206550"/>
              <a:ext cx="32075" cy="45875"/>
            </a:xfrm>
            <a:custGeom>
              <a:avLst/>
              <a:gdLst/>
              <a:ahLst/>
              <a:cxnLst/>
              <a:rect l="l" t="t" r="r" b="b"/>
              <a:pathLst>
                <a:path w="1283" h="1835" extrusionOk="0">
                  <a:moveTo>
                    <a:pt x="573" y="1"/>
                  </a:moveTo>
                  <a:lnTo>
                    <a:pt x="1206" y="1072"/>
                  </a:lnTo>
                  <a:lnTo>
                    <a:pt x="1233" y="1119"/>
                  </a:lnTo>
                  <a:lnTo>
                    <a:pt x="1206" y="1134"/>
                  </a:lnTo>
                  <a:lnTo>
                    <a:pt x="0" y="1807"/>
                  </a:lnTo>
                  <a:cubicBezTo>
                    <a:pt x="10" y="1817"/>
                    <a:pt x="18" y="1826"/>
                    <a:pt x="29" y="1834"/>
                  </a:cubicBezTo>
                  <a:lnTo>
                    <a:pt x="1258" y="1150"/>
                  </a:lnTo>
                  <a:lnTo>
                    <a:pt x="1272" y="1142"/>
                  </a:lnTo>
                  <a:cubicBezTo>
                    <a:pt x="1278" y="1140"/>
                    <a:pt x="1280" y="1136"/>
                    <a:pt x="1281" y="1130"/>
                  </a:cubicBezTo>
                  <a:cubicBezTo>
                    <a:pt x="1283" y="1125"/>
                    <a:pt x="1281" y="1120"/>
                    <a:pt x="1279" y="1116"/>
                  </a:cubicBezTo>
                  <a:lnTo>
                    <a:pt x="1264" y="1093"/>
                  </a:lnTo>
                  <a:lnTo>
                    <a:pt x="618" y="3"/>
                  </a:lnTo>
                  <a:cubicBezTo>
                    <a:pt x="604" y="1"/>
                    <a:pt x="588" y="1"/>
                    <a:pt x="57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697;p48">
              <a:extLst>
                <a:ext uri="{FF2B5EF4-FFF2-40B4-BE49-F238E27FC236}">
                  <a16:creationId xmlns:a16="http://schemas.microsoft.com/office/drawing/2014/main" id="{10F7EF77-39D6-4C49-AC73-B85F6DC8C192}"/>
                </a:ext>
              </a:extLst>
            </p:cNvPr>
            <p:cNvSpPr/>
            <p:nvPr/>
          </p:nvSpPr>
          <p:spPr>
            <a:xfrm>
              <a:off x="1771875" y="3209175"/>
              <a:ext cx="34425" cy="52550"/>
            </a:xfrm>
            <a:custGeom>
              <a:avLst/>
              <a:gdLst/>
              <a:ahLst/>
              <a:cxnLst/>
              <a:rect l="l" t="t" r="r" b="b"/>
              <a:pathLst>
                <a:path w="1377" h="2102" extrusionOk="0">
                  <a:moveTo>
                    <a:pt x="889" y="1"/>
                  </a:moveTo>
                  <a:lnTo>
                    <a:pt x="1311" y="1183"/>
                  </a:lnTo>
                  <a:lnTo>
                    <a:pt x="1332" y="1242"/>
                  </a:lnTo>
                  <a:lnTo>
                    <a:pt x="1322" y="1248"/>
                  </a:lnTo>
                  <a:lnTo>
                    <a:pt x="1321" y="1248"/>
                  </a:lnTo>
                  <a:lnTo>
                    <a:pt x="0" y="2081"/>
                  </a:lnTo>
                  <a:cubicBezTo>
                    <a:pt x="13" y="2088"/>
                    <a:pt x="26" y="2094"/>
                    <a:pt x="40" y="2102"/>
                  </a:cubicBezTo>
                  <a:lnTo>
                    <a:pt x="1366" y="1267"/>
                  </a:lnTo>
                  <a:cubicBezTo>
                    <a:pt x="1367" y="1266"/>
                    <a:pt x="1369" y="1266"/>
                    <a:pt x="1369" y="1265"/>
                  </a:cubicBezTo>
                  <a:cubicBezTo>
                    <a:pt x="1375" y="1260"/>
                    <a:pt x="1376" y="1252"/>
                    <a:pt x="1374" y="1245"/>
                  </a:cubicBezTo>
                  <a:lnTo>
                    <a:pt x="1358" y="1200"/>
                  </a:lnTo>
                  <a:lnTo>
                    <a:pt x="1358" y="1199"/>
                  </a:lnTo>
                  <a:lnTo>
                    <a:pt x="933" y="12"/>
                  </a:lnTo>
                  <a:cubicBezTo>
                    <a:pt x="917" y="8"/>
                    <a:pt x="903" y="4"/>
                    <a:pt x="889"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698;p48">
              <a:extLst>
                <a:ext uri="{FF2B5EF4-FFF2-40B4-BE49-F238E27FC236}">
                  <a16:creationId xmlns:a16="http://schemas.microsoft.com/office/drawing/2014/main" id="{B3F28C7E-1896-4384-9929-25AE7A5861E6}"/>
                </a:ext>
              </a:extLst>
            </p:cNvPr>
            <p:cNvSpPr/>
            <p:nvPr/>
          </p:nvSpPr>
          <p:spPr>
            <a:xfrm>
              <a:off x="1799025" y="3217200"/>
              <a:ext cx="27925" cy="51000"/>
            </a:xfrm>
            <a:custGeom>
              <a:avLst/>
              <a:gdLst/>
              <a:ahLst/>
              <a:cxnLst/>
              <a:rect l="l" t="t" r="r" b="b"/>
              <a:pathLst>
                <a:path w="1117" h="2040" extrusionOk="0">
                  <a:moveTo>
                    <a:pt x="603" y="1"/>
                  </a:moveTo>
                  <a:lnTo>
                    <a:pt x="1060" y="1140"/>
                  </a:lnTo>
                  <a:lnTo>
                    <a:pt x="1072" y="1171"/>
                  </a:lnTo>
                  <a:lnTo>
                    <a:pt x="1040" y="1195"/>
                  </a:lnTo>
                  <a:lnTo>
                    <a:pt x="1" y="2036"/>
                  </a:lnTo>
                  <a:cubicBezTo>
                    <a:pt x="21" y="2038"/>
                    <a:pt x="41" y="2038"/>
                    <a:pt x="61" y="2040"/>
                  </a:cubicBezTo>
                  <a:lnTo>
                    <a:pt x="1084" y="1209"/>
                  </a:lnTo>
                  <a:lnTo>
                    <a:pt x="1108" y="1192"/>
                  </a:lnTo>
                  <a:cubicBezTo>
                    <a:pt x="1114" y="1186"/>
                    <a:pt x="1116" y="1177"/>
                    <a:pt x="1114" y="1168"/>
                  </a:cubicBezTo>
                  <a:lnTo>
                    <a:pt x="1109" y="1156"/>
                  </a:lnTo>
                  <a:lnTo>
                    <a:pt x="657" y="34"/>
                  </a:lnTo>
                  <a:cubicBezTo>
                    <a:pt x="639" y="24"/>
                    <a:pt x="620" y="11"/>
                    <a:pt x="60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699;p48">
              <a:extLst>
                <a:ext uri="{FF2B5EF4-FFF2-40B4-BE49-F238E27FC236}">
                  <a16:creationId xmlns:a16="http://schemas.microsoft.com/office/drawing/2014/main" id="{62AB7D43-1519-4300-A65F-6174EF43D654}"/>
                </a:ext>
              </a:extLst>
            </p:cNvPr>
            <p:cNvSpPr/>
            <p:nvPr/>
          </p:nvSpPr>
          <p:spPr>
            <a:xfrm>
              <a:off x="1862475" y="3063575"/>
              <a:ext cx="45650" cy="72250"/>
            </a:xfrm>
            <a:custGeom>
              <a:avLst/>
              <a:gdLst/>
              <a:ahLst/>
              <a:cxnLst/>
              <a:rect l="l" t="t" r="r" b="b"/>
              <a:pathLst>
                <a:path w="1826" h="2890" extrusionOk="0">
                  <a:moveTo>
                    <a:pt x="985" y="0"/>
                  </a:moveTo>
                  <a:cubicBezTo>
                    <a:pt x="964" y="0"/>
                    <a:pt x="942" y="2"/>
                    <a:pt x="919" y="6"/>
                  </a:cubicBezTo>
                  <a:cubicBezTo>
                    <a:pt x="0" y="159"/>
                    <a:pt x="1365" y="2889"/>
                    <a:pt x="1365" y="2889"/>
                  </a:cubicBezTo>
                  <a:lnTo>
                    <a:pt x="1574" y="2876"/>
                  </a:lnTo>
                  <a:cubicBezTo>
                    <a:pt x="1574" y="2876"/>
                    <a:pt x="1825" y="0"/>
                    <a:pt x="9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700;p48">
              <a:extLst>
                <a:ext uri="{FF2B5EF4-FFF2-40B4-BE49-F238E27FC236}">
                  <a16:creationId xmlns:a16="http://schemas.microsoft.com/office/drawing/2014/main" id="{FA7F8485-E2AF-4871-A37D-5B534C013222}"/>
                </a:ext>
              </a:extLst>
            </p:cNvPr>
            <p:cNvSpPr/>
            <p:nvPr/>
          </p:nvSpPr>
          <p:spPr>
            <a:xfrm>
              <a:off x="1892975" y="3141250"/>
              <a:ext cx="45675" cy="72250"/>
            </a:xfrm>
            <a:custGeom>
              <a:avLst/>
              <a:gdLst/>
              <a:ahLst/>
              <a:cxnLst/>
              <a:rect l="l" t="t" r="r" b="b"/>
              <a:pathLst>
                <a:path w="1827" h="2890" extrusionOk="0">
                  <a:moveTo>
                    <a:pt x="461" y="0"/>
                  </a:moveTo>
                  <a:lnTo>
                    <a:pt x="251" y="14"/>
                  </a:lnTo>
                  <a:cubicBezTo>
                    <a:pt x="251" y="14"/>
                    <a:pt x="0" y="2890"/>
                    <a:pt x="840" y="2890"/>
                  </a:cubicBezTo>
                  <a:cubicBezTo>
                    <a:pt x="862" y="2890"/>
                    <a:pt x="884" y="2888"/>
                    <a:pt x="907" y="2884"/>
                  </a:cubicBezTo>
                  <a:cubicBezTo>
                    <a:pt x="1826" y="2730"/>
                    <a:pt x="461" y="0"/>
                    <a:pt x="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701;p48">
              <a:extLst>
                <a:ext uri="{FF2B5EF4-FFF2-40B4-BE49-F238E27FC236}">
                  <a16:creationId xmlns:a16="http://schemas.microsoft.com/office/drawing/2014/main" id="{0A6ECC00-FE3F-4C0B-BABA-986AFD68335F}"/>
                </a:ext>
              </a:extLst>
            </p:cNvPr>
            <p:cNvSpPr/>
            <p:nvPr/>
          </p:nvSpPr>
          <p:spPr>
            <a:xfrm>
              <a:off x="1899700" y="3073275"/>
              <a:ext cx="62050" cy="64000"/>
            </a:xfrm>
            <a:custGeom>
              <a:avLst/>
              <a:gdLst/>
              <a:ahLst/>
              <a:cxnLst/>
              <a:rect l="l" t="t" r="r" b="b"/>
              <a:pathLst>
                <a:path w="2482" h="2560" extrusionOk="0">
                  <a:moveTo>
                    <a:pt x="1525" y="0"/>
                  </a:moveTo>
                  <a:cubicBezTo>
                    <a:pt x="807" y="0"/>
                    <a:pt x="0" y="2422"/>
                    <a:pt x="0" y="2422"/>
                  </a:cubicBezTo>
                  <a:lnTo>
                    <a:pt x="158" y="2559"/>
                  </a:lnTo>
                  <a:cubicBezTo>
                    <a:pt x="158" y="2559"/>
                    <a:pt x="2482" y="610"/>
                    <a:pt x="1723" y="68"/>
                  </a:cubicBezTo>
                  <a:cubicBezTo>
                    <a:pt x="1658" y="22"/>
                    <a:pt x="1592" y="0"/>
                    <a:pt x="15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702;p48">
              <a:extLst>
                <a:ext uri="{FF2B5EF4-FFF2-40B4-BE49-F238E27FC236}">
                  <a16:creationId xmlns:a16="http://schemas.microsoft.com/office/drawing/2014/main" id="{D23EC0CE-7A08-4F25-B4D1-730B715D588B}"/>
                </a:ext>
              </a:extLst>
            </p:cNvPr>
            <p:cNvSpPr/>
            <p:nvPr/>
          </p:nvSpPr>
          <p:spPr>
            <a:xfrm>
              <a:off x="1839350" y="3139775"/>
              <a:ext cx="62100" cy="64025"/>
            </a:xfrm>
            <a:custGeom>
              <a:avLst/>
              <a:gdLst/>
              <a:ahLst/>
              <a:cxnLst/>
              <a:rect l="l" t="t" r="r" b="b"/>
              <a:pathLst>
                <a:path w="2484" h="2561" extrusionOk="0">
                  <a:moveTo>
                    <a:pt x="2326" y="0"/>
                  </a:moveTo>
                  <a:cubicBezTo>
                    <a:pt x="2326" y="0"/>
                    <a:pt x="1" y="1951"/>
                    <a:pt x="759" y="2493"/>
                  </a:cubicBezTo>
                  <a:cubicBezTo>
                    <a:pt x="824" y="2539"/>
                    <a:pt x="891" y="2560"/>
                    <a:pt x="958" y="2560"/>
                  </a:cubicBezTo>
                  <a:cubicBezTo>
                    <a:pt x="1676" y="2560"/>
                    <a:pt x="2484" y="139"/>
                    <a:pt x="2484" y="139"/>
                  </a:cubicBezTo>
                  <a:lnTo>
                    <a:pt x="23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703;p48">
              <a:extLst>
                <a:ext uri="{FF2B5EF4-FFF2-40B4-BE49-F238E27FC236}">
                  <a16:creationId xmlns:a16="http://schemas.microsoft.com/office/drawing/2014/main" id="{8669E673-8003-4928-BC22-2AD661FEF013}"/>
                </a:ext>
              </a:extLst>
            </p:cNvPr>
            <p:cNvSpPr/>
            <p:nvPr/>
          </p:nvSpPr>
          <p:spPr>
            <a:xfrm>
              <a:off x="1903275" y="3115450"/>
              <a:ext cx="74550" cy="25225"/>
            </a:xfrm>
            <a:custGeom>
              <a:avLst/>
              <a:gdLst/>
              <a:ahLst/>
              <a:cxnLst/>
              <a:rect l="l" t="t" r="r" b="b"/>
              <a:pathLst>
                <a:path w="2982" h="1009" extrusionOk="0">
                  <a:moveTo>
                    <a:pt x="2362" y="1"/>
                  </a:moveTo>
                  <a:cubicBezTo>
                    <a:pt x="1528" y="1"/>
                    <a:pt x="0" y="765"/>
                    <a:pt x="0" y="765"/>
                  </a:cubicBezTo>
                  <a:lnTo>
                    <a:pt x="15" y="973"/>
                  </a:lnTo>
                  <a:cubicBezTo>
                    <a:pt x="15" y="973"/>
                    <a:pt x="419" y="1009"/>
                    <a:pt x="925" y="1009"/>
                  </a:cubicBezTo>
                  <a:cubicBezTo>
                    <a:pt x="1801" y="1009"/>
                    <a:pt x="2981" y="902"/>
                    <a:pt x="2884" y="319"/>
                  </a:cubicBezTo>
                  <a:cubicBezTo>
                    <a:pt x="2845" y="87"/>
                    <a:pt x="2643" y="1"/>
                    <a:pt x="23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704;p48">
              <a:extLst>
                <a:ext uri="{FF2B5EF4-FFF2-40B4-BE49-F238E27FC236}">
                  <a16:creationId xmlns:a16="http://schemas.microsoft.com/office/drawing/2014/main" id="{856CC4E9-A592-4D06-8DB4-1387F9E7C5B9}"/>
                </a:ext>
              </a:extLst>
            </p:cNvPr>
            <p:cNvSpPr/>
            <p:nvPr/>
          </p:nvSpPr>
          <p:spPr>
            <a:xfrm>
              <a:off x="1823300" y="3136375"/>
              <a:ext cx="74575" cy="25225"/>
            </a:xfrm>
            <a:custGeom>
              <a:avLst/>
              <a:gdLst/>
              <a:ahLst/>
              <a:cxnLst/>
              <a:rect l="l" t="t" r="r" b="b"/>
              <a:pathLst>
                <a:path w="2983" h="1009" extrusionOk="0">
                  <a:moveTo>
                    <a:pt x="2061" y="0"/>
                  </a:moveTo>
                  <a:cubicBezTo>
                    <a:pt x="1184" y="0"/>
                    <a:pt x="0" y="107"/>
                    <a:pt x="98" y="691"/>
                  </a:cubicBezTo>
                  <a:cubicBezTo>
                    <a:pt x="137" y="922"/>
                    <a:pt x="339" y="1009"/>
                    <a:pt x="620" y="1009"/>
                  </a:cubicBezTo>
                  <a:cubicBezTo>
                    <a:pt x="1454" y="1009"/>
                    <a:pt x="2982" y="245"/>
                    <a:pt x="2982" y="245"/>
                  </a:cubicBezTo>
                  <a:lnTo>
                    <a:pt x="2968" y="35"/>
                  </a:lnTo>
                  <a:cubicBezTo>
                    <a:pt x="2968" y="35"/>
                    <a:pt x="2565" y="0"/>
                    <a:pt x="2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705;p48">
              <a:extLst>
                <a:ext uri="{FF2B5EF4-FFF2-40B4-BE49-F238E27FC236}">
                  <a16:creationId xmlns:a16="http://schemas.microsoft.com/office/drawing/2014/main" id="{3A1A3AAB-7FA3-4368-98DA-A455026AC368}"/>
                </a:ext>
              </a:extLst>
            </p:cNvPr>
            <p:cNvSpPr/>
            <p:nvPr/>
          </p:nvSpPr>
          <p:spPr>
            <a:xfrm>
              <a:off x="1901825" y="3137650"/>
              <a:ext cx="75850" cy="46925"/>
            </a:xfrm>
            <a:custGeom>
              <a:avLst/>
              <a:gdLst/>
              <a:ahLst/>
              <a:cxnLst/>
              <a:rect l="l" t="t" r="r" b="b"/>
              <a:pathLst>
                <a:path w="3034" h="1877" extrusionOk="0">
                  <a:moveTo>
                    <a:pt x="138" y="0"/>
                  </a:moveTo>
                  <a:lnTo>
                    <a:pt x="0" y="158"/>
                  </a:lnTo>
                  <a:cubicBezTo>
                    <a:pt x="0" y="158"/>
                    <a:pt x="1442" y="1877"/>
                    <a:pt x="2191" y="1877"/>
                  </a:cubicBezTo>
                  <a:cubicBezTo>
                    <a:pt x="2313" y="1877"/>
                    <a:pt x="2417" y="1831"/>
                    <a:pt x="2493" y="1724"/>
                  </a:cubicBezTo>
                  <a:cubicBezTo>
                    <a:pt x="3033" y="966"/>
                    <a:pt x="138" y="0"/>
                    <a:pt x="1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706;p48">
              <a:extLst>
                <a:ext uri="{FF2B5EF4-FFF2-40B4-BE49-F238E27FC236}">
                  <a16:creationId xmlns:a16="http://schemas.microsoft.com/office/drawing/2014/main" id="{A6F22A61-D3B1-41C6-AFE0-BEADB44E8E7C}"/>
                </a:ext>
              </a:extLst>
            </p:cNvPr>
            <p:cNvSpPr/>
            <p:nvPr/>
          </p:nvSpPr>
          <p:spPr>
            <a:xfrm>
              <a:off x="1823450" y="3092475"/>
              <a:ext cx="75875" cy="46950"/>
            </a:xfrm>
            <a:custGeom>
              <a:avLst/>
              <a:gdLst/>
              <a:ahLst/>
              <a:cxnLst/>
              <a:rect l="l" t="t" r="r" b="b"/>
              <a:pathLst>
                <a:path w="3035" h="1878" extrusionOk="0">
                  <a:moveTo>
                    <a:pt x="844" y="1"/>
                  </a:moveTo>
                  <a:cubicBezTo>
                    <a:pt x="722" y="1"/>
                    <a:pt x="618" y="47"/>
                    <a:pt x="542" y="153"/>
                  </a:cubicBezTo>
                  <a:cubicBezTo>
                    <a:pt x="0" y="912"/>
                    <a:pt x="2895" y="1878"/>
                    <a:pt x="2895" y="1878"/>
                  </a:cubicBezTo>
                  <a:lnTo>
                    <a:pt x="3034" y="1720"/>
                  </a:lnTo>
                  <a:cubicBezTo>
                    <a:pt x="3034" y="1720"/>
                    <a:pt x="1593" y="1"/>
                    <a:pt x="8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707;p48">
              <a:extLst>
                <a:ext uri="{FF2B5EF4-FFF2-40B4-BE49-F238E27FC236}">
                  <a16:creationId xmlns:a16="http://schemas.microsoft.com/office/drawing/2014/main" id="{602CF64E-E3A7-4724-980B-2ED0391FA00D}"/>
                </a:ext>
              </a:extLst>
            </p:cNvPr>
            <p:cNvSpPr/>
            <p:nvPr/>
          </p:nvSpPr>
          <p:spPr>
            <a:xfrm>
              <a:off x="1886700" y="3124500"/>
              <a:ext cx="24525" cy="24550"/>
            </a:xfrm>
            <a:custGeom>
              <a:avLst/>
              <a:gdLst/>
              <a:ahLst/>
              <a:cxnLst/>
              <a:rect l="l" t="t" r="r" b="b"/>
              <a:pathLst>
                <a:path w="981" h="982" extrusionOk="0">
                  <a:moveTo>
                    <a:pt x="491" y="0"/>
                  </a:moveTo>
                  <a:cubicBezTo>
                    <a:pt x="219" y="0"/>
                    <a:pt x="0" y="220"/>
                    <a:pt x="0" y="490"/>
                  </a:cubicBezTo>
                  <a:cubicBezTo>
                    <a:pt x="0" y="762"/>
                    <a:pt x="219" y="982"/>
                    <a:pt x="491" y="982"/>
                  </a:cubicBezTo>
                  <a:cubicBezTo>
                    <a:pt x="762" y="982"/>
                    <a:pt x="981" y="762"/>
                    <a:pt x="981" y="490"/>
                  </a:cubicBezTo>
                  <a:cubicBezTo>
                    <a:pt x="981" y="220"/>
                    <a:pt x="762" y="0"/>
                    <a:pt x="491" y="0"/>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708;p48">
              <a:extLst>
                <a:ext uri="{FF2B5EF4-FFF2-40B4-BE49-F238E27FC236}">
                  <a16:creationId xmlns:a16="http://schemas.microsoft.com/office/drawing/2014/main" id="{5D7C8F61-6CF5-4898-9173-C99F73450BB6}"/>
                </a:ext>
              </a:extLst>
            </p:cNvPr>
            <p:cNvSpPr/>
            <p:nvPr/>
          </p:nvSpPr>
          <p:spPr>
            <a:xfrm>
              <a:off x="1840725" y="3262425"/>
              <a:ext cx="40700" cy="39175"/>
            </a:xfrm>
            <a:custGeom>
              <a:avLst/>
              <a:gdLst/>
              <a:ahLst/>
              <a:cxnLst/>
              <a:rect l="l" t="t" r="r" b="b"/>
              <a:pathLst>
                <a:path w="1628" h="1567" extrusionOk="0">
                  <a:moveTo>
                    <a:pt x="982" y="391"/>
                  </a:moveTo>
                  <a:cubicBezTo>
                    <a:pt x="988" y="391"/>
                    <a:pt x="994" y="393"/>
                    <a:pt x="1000" y="395"/>
                  </a:cubicBezTo>
                  <a:cubicBezTo>
                    <a:pt x="1025" y="403"/>
                    <a:pt x="1036" y="431"/>
                    <a:pt x="1033" y="483"/>
                  </a:cubicBezTo>
                  <a:cubicBezTo>
                    <a:pt x="1030" y="535"/>
                    <a:pt x="1009" y="618"/>
                    <a:pt x="972" y="736"/>
                  </a:cubicBezTo>
                  <a:cubicBezTo>
                    <a:pt x="908" y="935"/>
                    <a:pt x="853" y="1034"/>
                    <a:pt x="807" y="1034"/>
                  </a:cubicBezTo>
                  <a:cubicBezTo>
                    <a:pt x="804" y="1034"/>
                    <a:pt x="800" y="1033"/>
                    <a:pt x="797" y="1032"/>
                  </a:cubicBezTo>
                  <a:cubicBezTo>
                    <a:pt x="760" y="1021"/>
                    <a:pt x="746" y="995"/>
                    <a:pt x="758" y="960"/>
                  </a:cubicBezTo>
                  <a:lnTo>
                    <a:pt x="934" y="418"/>
                  </a:lnTo>
                  <a:cubicBezTo>
                    <a:pt x="948" y="401"/>
                    <a:pt x="964" y="391"/>
                    <a:pt x="982" y="391"/>
                  </a:cubicBezTo>
                  <a:close/>
                  <a:moveTo>
                    <a:pt x="617" y="0"/>
                  </a:moveTo>
                  <a:cubicBezTo>
                    <a:pt x="604" y="0"/>
                    <a:pt x="591" y="0"/>
                    <a:pt x="578" y="1"/>
                  </a:cubicBezTo>
                  <a:cubicBezTo>
                    <a:pt x="492" y="6"/>
                    <a:pt x="442" y="23"/>
                    <a:pt x="434" y="53"/>
                  </a:cubicBezTo>
                  <a:lnTo>
                    <a:pt x="8" y="1369"/>
                  </a:lnTo>
                  <a:cubicBezTo>
                    <a:pt x="0" y="1388"/>
                    <a:pt x="11" y="1405"/>
                    <a:pt x="39" y="1421"/>
                  </a:cubicBezTo>
                  <a:cubicBezTo>
                    <a:pt x="63" y="1438"/>
                    <a:pt x="118" y="1459"/>
                    <a:pt x="202" y="1488"/>
                  </a:cubicBezTo>
                  <a:cubicBezTo>
                    <a:pt x="287" y="1515"/>
                    <a:pt x="368" y="1536"/>
                    <a:pt x="451" y="1553"/>
                  </a:cubicBezTo>
                  <a:cubicBezTo>
                    <a:pt x="494" y="1562"/>
                    <a:pt x="527" y="1567"/>
                    <a:pt x="549" y="1567"/>
                  </a:cubicBezTo>
                  <a:cubicBezTo>
                    <a:pt x="568" y="1567"/>
                    <a:pt x="579" y="1563"/>
                    <a:pt x="581" y="1556"/>
                  </a:cubicBezTo>
                  <a:lnTo>
                    <a:pt x="657" y="1322"/>
                  </a:lnTo>
                  <a:lnTo>
                    <a:pt x="688" y="1126"/>
                  </a:lnTo>
                  <a:lnTo>
                    <a:pt x="705" y="1131"/>
                  </a:lnTo>
                  <a:lnTo>
                    <a:pt x="700" y="1152"/>
                  </a:lnTo>
                  <a:cubicBezTo>
                    <a:pt x="697" y="1183"/>
                    <a:pt x="705" y="1222"/>
                    <a:pt x="728" y="1271"/>
                  </a:cubicBezTo>
                  <a:cubicBezTo>
                    <a:pt x="739" y="1294"/>
                    <a:pt x="760" y="1318"/>
                    <a:pt x="788" y="1342"/>
                  </a:cubicBezTo>
                  <a:cubicBezTo>
                    <a:pt x="818" y="1367"/>
                    <a:pt x="855" y="1385"/>
                    <a:pt x="899" y="1399"/>
                  </a:cubicBezTo>
                  <a:cubicBezTo>
                    <a:pt x="954" y="1417"/>
                    <a:pt x="1006" y="1426"/>
                    <a:pt x="1054" y="1426"/>
                  </a:cubicBezTo>
                  <a:cubicBezTo>
                    <a:pt x="1112" y="1426"/>
                    <a:pt x="1165" y="1413"/>
                    <a:pt x="1212" y="1386"/>
                  </a:cubicBezTo>
                  <a:cubicBezTo>
                    <a:pt x="1254" y="1362"/>
                    <a:pt x="1293" y="1331"/>
                    <a:pt x="1328" y="1295"/>
                  </a:cubicBezTo>
                  <a:cubicBezTo>
                    <a:pt x="1362" y="1258"/>
                    <a:pt x="1394" y="1213"/>
                    <a:pt x="1425" y="1157"/>
                  </a:cubicBezTo>
                  <a:cubicBezTo>
                    <a:pt x="1455" y="1102"/>
                    <a:pt x="1482" y="1047"/>
                    <a:pt x="1504" y="990"/>
                  </a:cubicBezTo>
                  <a:cubicBezTo>
                    <a:pt x="1526" y="933"/>
                    <a:pt x="1547" y="878"/>
                    <a:pt x="1566" y="818"/>
                  </a:cubicBezTo>
                  <a:cubicBezTo>
                    <a:pt x="1586" y="759"/>
                    <a:pt x="1598" y="714"/>
                    <a:pt x="1607" y="683"/>
                  </a:cubicBezTo>
                  <a:cubicBezTo>
                    <a:pt x="1614" y="651"/>
                    <a:pt x="1619" y="607"/>
                    <a:pt x="1624" y="551"/>
                  </a:cubicBezTo>
                  <a:cubicBezTo>
                    <a:pt x="1628" y="495"/>
                    <a:pt x="1624" y="446"/>
                    <a:pt x="1612" y="405"/>
                  </a:cubicBezTo>
                  <a:cubicBezTo>
                    <a:pt x="1599" y="364"/>
                    <a:pt x="1573" y="324"/>
                    <a:pt x="1535" y="283"/>
                  </a:cubicBezTo>
                  <a:cubicBezTo>
                    <a:pt x="1497" y="242"/>
                    <a:pt x="1450" y="212"/>
                    <a:pt x="1392" y="194"/>
                  </a:cubicBezTo>
                  <a:cubicBezTo>
                    <a:pt x="1334" y="175"/>
                    <a:pt x="1283" y="164"/>
                    <a:pt x="1235" y="164"/>
                  </a:cubicBezTo>
                  <a:cubicBezTo>
                    <a:pt x="1188" y="164"/>
                    <a:pt x="1150" y="168"/>
                    <a:pt x="1123" y="178"/>
                  </a:cubicBezTo>
                  <a:cubicBezTo>
                    <a:pt x="1093" y="187"/>
                    <a:pt x="1064" y="201"/>
                    <a:pt x="1035" y="220"/>
                  </a:cubicBezTo>
                  <a:cubicBezTo>
                    <a:pt x="1003" y="240"/>
                    <a:pt x="984" y="254"/>
                    <a:pt x="978" y="266"/>
                  </a:cubicBezTo>
                  <a:lnTo>
                    <a:pt x="961" y="261"/>
                  </a:lnTo>
                  <a:cubicBezTo>
                    <a:pt x="968" y="183"/>
                    <a:pt x="972" y="138"/>
                    <a:pt x="970" y="126"/>
                  </a:cubicBezTo>
                  <a:cubicBezTo>
                    <a:pt x="967" y="115"/>
                    <a:pt x="956" y="100"/>
                    <a:pt x="936" y="83"/>
                  </a:cubicBezTo>
                  <a:cubicBezTo>
                    <a:pt x="916" y="66"/>
                    <a:pt x="884" y="51"/>
                    <a:pt x="844" y="37"/>
                  </a:cubicBezTo>
                  <a:cubicBezTo>
                    <a:pt x="766" y="13"/>
                    <a:pt x="691" y="0"/>
                    <a:pt x="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709;p48">
              <a:extLst>
                <a:ext uri="{FF2B5EF4-FFF2-40B4-BE49-F238E27FC236}">
                  <a16:creationId xmlns:a16="http://schemas.microsoft.com/office/drawing/2014/main" id="{4DA5C178-FCA0-473A-9183-C3513709539A}"/>
                </a:ext>
              </a:extLst>
            </p:cNvPr>
            <p:cNvSpPr/>
            <p:nvPr/>
          </p:nvSpPr>
          <p:spPr>
            <a:xfrm>
              <a:off x="1882300" y="3260125"/>
              <a:ext cx="19225" cy="42175"/>
            </a:xfrm>
            <a:custGeom>
              <a:avLst/>
              <a:gdLst/>
              <a:ahLst/>
              <a:cxnLst/>
              <a:rect l="l" t="t" r="r" b="b"/>
              <a:pathLst>
                <a:path w="769" h="1687" extrusionOk="0">
                  <a:moveTo>
                    <a:pt x="482" y="0"/>
                  </a:moveTo>
                  <a:cubicBezTo>
                    <a:pt x="421" y="0"/>
                    <a:pt x="362" y="7"/>
                    <a:pt x="306" y="22"/>
                  </a:cubicBezTo>
                  <a:cubicBezTo>
                    <a:pt x="221" y="43"/>
                    <a:pt x="177" y="69"/>
                    <a:pt x="173" y="101"/>
                  </a:cubicBezTo>
                  <a:lnTo>
                    <a:pt x="4" y="1596"/>
                  </a:lnTo>
                  <a:cubicBezTo>
                    <a:pt x="1" y="1616"/>
                    <a:pt x="11" y="1629"/>
                    <a:pt x="36" y="1640"/>
                  </a:cubicBezTo>
                  <a:cubicBezTo>
                    <a:pt x="61" y="1652"/>
                    <a:pt x="116" y="1661"/>
                    <a:pt x="204" y="1671"/>
                  </a:cubicBezTo>
                  <a:cubicBezTo>
                    <a:pt x="290" y="1681"/>
                    <a:pt x="376" y="1686"/>
                    <a:pt x="458" y="1686"/>
                  </a:cubicBezTo>
                  <a:cubicBezTo>
                    <a:pt x="541" y="1686"/>
                    <a:pt x="585" y="1679"/>
                    <a:pt x="587" y="1663"/>
                  </a:cubicBezTo>
                  <a:lnTo>
                    <a:pt x="761" y="128"/>
                  </a:lnTo>
                  <a:cubicBezTo>
                    <a:pt x="769" y="61"/>
                    <a:pt x="707" y="20"/>
                    <a:pt x="574" y="5"/>
                  </a:cubicBezTo>
                  <a:cubicBezTo>
                    <a:pt x="543" y="2"/>
                    <a:pt x="512" y="0"/>
                    <a:pt x="4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710;p48">
              <a:extLst>
                <a:ext uri="{FF2B5EF4-FFF2-40B4-BE49-F238E27FC236}">
                  <a16:creationId xmlns:a16="http://schemas.microsoft.com/office/drawing/2014/main" id="{E42B954A-7D72-4FED-B3C8-04659DD0051E}"/>
                </a:ext>
              </a:extLst>
            </p:cNvPr>
            <p:cNvSpPr/>
            <p:nvPr/>
          </p:nvSpPr>
          <p:spPr>
            <a:xfrm>
              <a:off x="1904175" y="3270525"/>
              <a:ext cx="33300" cy="33125"/>
            </a:xfrm>
            <a:custGeom>
              <a:avLst/>
              <a:gdLst/>
              <a:ahLst/>
              <a:cxnLst/>
              <a:rect l="l" t="t" r="r" b="b"/>
              <a:pathLst>
                <a:path w="1332" h="1325" extrusionOk="0">
                  <a:moveTo>
                    <a:pt x="700" y="682"/>
                  </a:moveTo>
                  <a:lnTo>
                    <a:pt x="722" y="937"/>
                  </a:lnTo>
                  <a:cubicBezTo>
                    <a:pt x="723" y="948"/>
                    <a:pt x="717" y="959"/>
                    <a:pt x="708" y="968"/>
                  </a:cubicBezTo>
                  <a:cubicBezTo>
                    <a:pt x="697" y="979"/>
                    <a:pt x="684" y="985"/>
                    <a:pt x="665" y="986"/>
                  </a:cubicBezTo>
                  <a:cubicBezTo>
                    <a:pt x="663" y="986"/>
                    <a:pt x="661" y="986"/>
                    <a:pt x="660" y="986"/>
                  </a:cubicBezTo>
                  <a:cubicBezTo>
                    <a:pt x="620" y="986"/>
                    <a:pt x="595" y="940"/>
                    <a:pt x="587" y="849"/>
                  </a:cubicBezTo>
                  <a:cubicBezTo>
                    <a:pt x="584" y="808"/>
                    <a:pt x="592" y="771"/>
                    <a:pt x="612" y="738"/>
                  </a:cubicBezTo>
                  <a:cubicBezTo>
                    <a:pt x="632" y="705"/>
                    <a:pt x="663" y="686"/>
                    <a:pt x="700" y="682"/>
                  </a:cubicBezTo>
                  <a:close/>
                  <a:moveTo>
                    <a:pt x="719" y="0"/>
                  </a:moveTo>
                  <a:cubicBezTo>
                    <a:pt x="681" y="0"/>
                    <a:pt x="640" y="3"/>
                    <a:pt x="596" y="6"/>
                  </a:cubicBezTo>
                  <a:cubicBezTo>
                    <a:pt x="505" y="14"/>
                    <a:pt x="409" y="35"/>
                    <a:pt x="314" y="70"/>
                  </a:cubicBezTo>
                  <a:cubicBezTo>
                    <a:pt x="219" y="102"/>
                    <a:pt x="147" y="136"/>
                    <a:pt x="96" y="172"/>
                  </a:cubicBezTo>
                  <a:cubicBezTo>
                    <a:pt x="44" y="206"/>
                    <a:pt x="21" y="234"/>
                    <a:pt x="22" y="253"/>
                  </a:cubicBezTo>
                  <a:cubicBezTo>
                    <a:pt x="26" y="308"/>
                    <a:pt x="54" y="369"/>
                    <a:pt x="105" y="434"/>
                  </a:cubicBezTo>
                  <a:cubicBezTo>
                    <a:pt x="154" y="496"/>
                    <a:pt x="192" y="527"/>
                    <a:pt x="218" y="527"/>
                  </a:cubicBezTo>
                  <a:cubicBezTo>
                    <a:pt x="219" y="527"/>
                    <a:pt x="220" y="527"/>
                    <a:pt x="221" y="527"/>
                  </a:cubicBezTo>
                  <a:cubicBezTo>
                    <a:pt x="232" y="526"/>
                    <a:pt x="253" y="514"/>
                    <a:pt x="285" y="491"/>
                  </a:cubicBezTo>
                  <a:cubicBezTo>
                    <a:pt x="317" y="469"/>
                    <a:pt x="356" y="446"/>
                    <a:pt x="405" y="423"/>
                  </a:cubicBezTo>
                  <a:cubicBezTo>
                    <a:pt x="452" y="399"/>
                    <a:pt x="494" y="386"/>
                    <a:pt x="529" y="383"/>
                  </a:cubicBezTo>
                  <a:cubicBezTo>
                    <a:pt x="539" y="382"/>
                    <a:pt x="549" y="382"/>
                    <a:pt x="557" y="382"/>
                  </a:cubicBezTo>
                  <a:cubicBezTo>
                    <a:pt x="579" y="382"/>
                    <a:pt x="597" y="385"/>
                    <a:pt x="610" y="392"/>
                  </a:cubicBezTo>
                  <a:cubicBezTo>
                    <a:pt x="652" y="413"/>
                    <a:pt x="675" y="454"/>
                    <a:pt x="681" y="513"/>
                  </a:cubicBezTo>
                  <a:lnTo>
                    <a:pt x="610" y="519"/>
                  </a:lnTo>
                  <a:cubicBezTo>
                    <a:pt x="498" y="528"/>
                    <a:pt x="396" y="549"/>
                    <a:pt x="303" y="582"/>
                  </a:cubicBezTo>
                  <a:cubicBezTo>
                    <a:pt x="243" y="606"/>
                    <a:pt x="190" y="632"/>
                    <a:pt x="147" y="664"/>
                  </a:cubicBezTo>
                  <a:cubicBezTo>
                    <a:pt x="103" y="696"/>
                    <a:pt x="66" y="738"/>
                    <a:pt x="39" y="791"/>
                  </a:cubicBezTo>
                  <a:cubicBezTo>
                    <a:pt x="11" y="844"/>
                    <a:pt x="1" y="904"/>
                    <a:pt x="6" y="973"/>
                  </a:cubicBezTo>
                  <a:cubicBezTo>
                    <a:pt x="11" y="1041"/>
                    <a:pt x="28" y="1099"/>
                    <a:pt x="55" y="1148"/>
                  </a:cubicBezTo>
                  <a:cubicBezTo>
                    <a:pt x="82" y="1196"/>
                    <a:pt x="111" y="1232"/>
                    <a:pt x="144" y="1255"/>
                  </a:cubicBezTo>
                  <a:cubicBezTo>
                    <a:pt x="210" y="1301"/>
                    <a:pt x="295" y="1325"/>
                    <a:pt x="397" y="1325"/>
                  </a:cubicBezTo>
                  <a:cubicBezTo>
                    <a:pt x="418" y="1325"/>
                    <a:pt x="440" y="1324"/>
                    <a:pt x="463" y="1322"/>
                  </a:cubicBezTo>
                  <a:cubicBezTo>
                    <a:pt x="624" y="1307"/>
                    <a:pt x="717" y="1233"/>
                    <a:pt x="742" y="1105"/>
                  </a:cubicBezTo>
                  <a:lnTo>
                    <a:pt x="758" y="1103"/>
                  </a:lnTo>
                  <a:lnTo>
                    <a:pt x="786" y="1226"/>
                  </a:lnTo>
                  <a:cubicBezTo>
                    <a:pt x="790" y="1238"/>
                    <a:pt x="794" y="1249"/>
                    <a:pt x="799" y="1254"/>
                  </a:cubicBezTo>
                  <a:cubicBezTo>
                    <a:pt x="803" y="1259"/>
                    <a:pt x="817" y="1264"/>
                    <a:pt x="839" y="1266"/>
                  </a:cubicBezTo>
                  <a:cubicBezTo>
                    <a:pt x="846" y="1267"/>
                    <a:pt x="854" y="1267"/>
                    <a:pt x="864" y="1267"/>
                  </a:cubicBezTo>
                  <a:cubicBezTo>
                    <a:pt x="892" y="1267"/>
                    <a:pt x="933" y="1264"/>
                    <a:pt x="989" y="1259"/>
                  </a:cubicBezTo>
                  <a:cubicBezTo>
                    <a:pt x="1065" y="1253"/>
                    <a:pt x="1141" y="1242"/>
                    <a:pt x="1217" y="1226"/>
                  </a:cubicBezTo>
                  <a:cubicBezTo>
                    <a:pt x="1294" y="1210"/>
                    <a:pt x="1332" y="1194"/>
                    <a:pt x="1331" y="1178"/>
                  </a:cubicBezTo>
                  <a:lnTo>
                    <a:pt x="1274" y="526"/>
                  </a:lnTo>
                  <a:cubicBezTo>
                    <a:pt x="1268" y="448"/>
                    <a:pt x="1257" y="382"/>
                    <a:pt x="1242" y="329"/>
                  </a:cubicBezTo>
                  <a:cubicBezTo>
                    <a:pt x="1231" y="284"/>
                    <a:pt x="1216" y="247"/>
                    <a:pt x="1199" y="219"/>
                  </a:cubicBezTo>
                  <a:cubicBezTo>
                    <a:pt x="1181" y="192"/>
                    <a:pt x="1157" y="161"/>
                    <a:pt x="1124" y="127"/>
                  </a:cubicBezTo>
                  <a:cubicBezTo>
                    <a:pt x="1091" y="93"/>
                    <a:pt x="1053" y="69"/>
                    <a:pt x="1008" y="50"/>
                  </a:cubicBezTo>
                  <a:cubicBezTo>
                    <a:pt x="964" y="33"/>
                    <a:pt x="907" y="18"/>
                    <a:pt x="838" y="9"/>
                  </a:cubicBezTo>
                  <a:cubicBezTo>
                    <a:pt x="802" y="3"/>
                    <a:pt x="762" y="0"/>
                    <a:pt x="7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711;p48">
              <a:extLst>
                <a:ext uri="{FF2B5EF4-FFF2-40B4-BE49-F238E27FC236}">
                  <a16:creationId xmlns:a16="http://schemas.microsoft.com/office/drawing/2014/main" id="{D20720E0-DB36-44B8-9967-9911FB3D0E76}"/>
                </a:ext>
              </a:extLst>
            </p:cNvPr>
            <p:cNvSpPr/>
            <p:nvPr/>
          </p:nvSpPr>
          <p:spPr>
            <a:xfrm>
              <a:off x="1937650" y="3259925"/>
              <a:ext cx="40500" cy="38425"/>
            </a:xfrm>
            <a:custGeom>
              <a:avLst/>
              <a:gdLst/>
              <a:ahLst/>
              <a:cxnLst/>
              <a:rect l="l" t="t" r="r" b="b"/>
              <a:pathLst>
                <a:path w="1620" h="1537" extrusionOk="0">
                  <a:moveTo>
                    <a:pt x="1001" y="1"/>
                  </a:moveTo>
                  <a:cubicBezTo>
                    <a:pt x="951" y="1"/>
                    <a:pt x="896" y="12"/>
                    <a:pt x="836" y="35"/>
                  </a:cubicBezTo>
                  <a:cubicBezTo>
                    <a:pt x="788" y="53"/>
                    <a:pt x="747" y="75"/>
                    <a:pt x="711" y="101"/>
                  </a:cubicBezTo>
                  <a:cubicBezTo>
                    <a:pt x="626" y="169"/>
                    <a:pt x="579" y="248"/>
                    <a:pt x="568" y="342"/>
                  </a:cubicBezTo>
                  <a:lnTo>
                    <a:pt x="554" y="347"/>
                  </a:lnTo>
                  <a:lnTo>
                    <a:pt x="503" y="264"/>
                  </a:lnTo>
                  <a:cubicBezTo>
                    <a:pt x="485" y="237"/>
                    <a:pt x="457" y="224"/>
                    <a:pt x="420" y="224"/>
                  </a:cubicBezTo>
                  <a:cubicBezTo>
                    <a:pt x="394" y="224"/>
                    <a:pt x="363" y="230"/>
                    <a:pt x="327" y="243"/>
                  </a:cubicBezTo>
                  <a:cubicBezTo>
                    <a:pt x="241" y="275"/>
                    <a:pt x="163" y="320"/>
                    <a:pt x="96" y="378"/>
                  </a:cubicBezTo>
                  <a:cubicBezTo>
                    <a:pt x="30" y="436"/>
                    <a:pt x="0" y="478"/>
                    <a:pt x="11" y="506"/>
                  </a:cubicBezTo>
                  <a:lnTo>
                    <a:pt x="383" y="1513"/>
                  </a:lnTo>
                  <a:cubicBezTo>
                    <a:pt x="389" y="1529"/>
                    <a:pt x="404" y="1536"/>
                    <a:pt x="430" y="1536"/>
                  </a:cubicBezTo>
                  <a:cubicBezTo>
                    <a:pt x="431" y="1536"/>
                    <a:pt x="433" y="1536"/>
                    <a:pt x="435" y="1536"/>
                  </a:cubicBezTo>
                  <a:cubicBezTo>
                    <a:pt x="462" y="1535"/>
                    <a:pt x="516" y="1519"/>
                    <a:pt x="599" y="1489"/>
                  </a:cubicBezTo>
                  <a:cubicBezTo>
                    <a:pt x="682" y="1458"/>
                    <a:pt x="759" y="1425"/>
                    <a:pt x="832" y="1388"/>
                  </a:cubicBezTo>
                  <a:cubicBezTo>
                    <a:pt x="906" y="1349"/>
                    <a:pt x="941" y="1323"/>
                    <a:pt x="935" y="1309"/>
                  </a:cubicBezTo>
                  <a:lnTo>
                    <a:pt x="638" y="505"/>
                  </a:lnTo>
                  <a:cubicBezTo>
                    <a:pt x="625" y="468"/>
                    <a:pt x="637" y="443"/>
                    <a:pt x="675" y="428"/>
                  </a:cubicBezTo>
                  <a:cubicBezTo>
                    <a:pt x="682" y="426"/>
                    <a:pt x="689" y="425"/>
                    <a:pt x="695" y="425"/>
                  </a:cubicBezTo>
                  <a:cubicBezTo>
                    <a:pt x="712" y="425"/>
                    <a:pt x="727" y="433"/>
                    <a:pt x="741" y="448"/>
                  </a:cubicBezTo>
                  <a:cubicBezTo>
                    <a:pt x="750" y="462"/>
                    <a:pt x="761" y="478"/>
                    <a:pt x="772" y="495"/>
                  </a:cubicBezTo>
                  <a:cubicBezTo>
                    <a:pt x="784" y="513"/>
                    <a:pt x="801" y="551"/>
                    <a:pt x="824" y="612"/>
                  </a:cubicBezTo>
                  <a:lnTo>
                    <a:pt x="1063" y="1262"/>
                  </a:lnTo>
                  <a:cubicBezTo>
                    <a:pt x="1068" y="1278"/>
                    <a:pt x="1084" y="1286"/>
                    <a:pt x="1106" y="1286"/>
                  </a:cubicBezTo>
                  <a:cubicBezTo>
                    <a:pt x="1108" y="1286"/>
                    <a:pt x="1111" y="1286"/>
                    <a:pt x="1113" y="1286"/>
                  </a:cubicBezTo>
                  <a:cubicBezTo>
                    <a:pt x="1140" y="1285"/>
                    <a:pt x="1193" y="1269"/>
                    <a:pt x="1276" y="1238"/>
                  </a:cubicBezTo>
                  <a:cubicBezTo>
                    <a:pt x="1358" y="1207"/>
                    <a:pt x="1437" y="1174"/>
                    <a:pt x="1511" y="1136"/>
                  </a:cubicBezTo>
                  <a:cubicBezTo>
                    <a:pt x="1586" y="1099"/>
                    <a:pt x="1619" y="1072"/>
                    <a:pt x="1614" y="1058"/>
                  </a:cubicBezTo>
                  <a:lnTo>
                    <a:pt x="1382" y="428"/>
                  </a:lnTo>
                  <a:cubicBezTo>
                    <a:pt x="1313" y="243"/>
                    <a:pt x="1240" y="120"/>
                    <a:pt x="1159" y="54"/>
                  </a:cubicBezTo>
                  <a:cubicBezTo>
                    <a:pt x="1116" y="19"/>
                    <a:pt x="1063" y="1"/>
                    <a:pt x="10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712;p48">
              <a:extLst>
                <a:ext uri="{FF2B5EF4-FFF2-40B4-BE49-F238E27FC236}">
                  <a16:creationId xmlns:a16="http://schemas.microsoft.com/office/drawing/2014/main" id="{8F6ED50C-6783-4062-9A3D-650B3FA587B7}"/>
                </a:ext>
              </a:extLst>
            </p:cNvPr>
            <p:cNvSpPr/>
            <p:nvPr/>
          </p:nvSpPr>
          <p:spPr>
            <a:xfrm>
              <a:off x="1967175" y="3239300"/>
              <a:ext cx="37150" cy="38150"/>
            </a:xfrm>
            <a:custGeom>
              <a:avLst/>
              <a:gdLst/>
              <a:ahLst/>
              <a:cxnLst/>
              <a:rect l="l" t="t" r="r" b="b"/>
              <a:pathLst>
                <a:path w="1486" h="1526" extrusionOk="0">
                  <a:moveTo>
                    <a:pt x="420" y="1"/>
                  </a:moveTo>
                  <a:cubicBezTo>
                    <a:pt x="381" y="1"/>
                    <a:pt x="331" y="22"/>
                    <a:pt x="268" y="63"/>
                  </a:cubicBezTo>
                  <a:cubicBezTo>
                    <a:pt x="197" y="111"/>
                    <a:pt x="133" y="171"/>
                    <a:pt x="75" y="241"/>
                  </a:cubicBezTo>
                  <a:cubicBezTo>
                    <a:pt x="18" y="313"/>
                    <a:pt x="1" y="368"/>
                    <a:pt x="26" y="404"/>
                  </a:cubicBezTo>
                  <a:lnTo>
                    <a:pt x="171" y="624"/>
                  </a:lnTo>
                  <a:lnTo>
                    <a:pt x="113" y="662"/>
                  </a:lnTo>
                  <a:cubicBezTo>
                    <a:pt x="89" y="678"/>
                    <a:pt x="82" y="709"/>
                    <a:pt x="91" y="757"/>
                  </a:cubicBezTo>
                  <a:cubicBezTo>
                    <a:pt x="101" y="804"/>
                    <a:pt x="121" y="853"/>
                    <a:pt x="153" y="900"/>
                  </a:cubicBezTo>
                  <a:cubicBezTo>
                    <a:pt x="186" y="947"/>
                    <a:pt x="216" y="983"/>
                    <a:pt x="244" y="1004"/>
                  </a:cubicBezTo>
                  <a:cubicBezTo>
                    <a:pt x="263" y="1019"/>
                    <a:pt x="280" y="1027"/>
                    <a:pt x="292" y="1027"/>
                  </a:cubicBezTo>
                  <a:cubicBezTo>
                    <a:pt x="297" y="1027"/>
                    <a:pt x="302" y="1025"/>
                    <a:pt x="306" y="1023"/>
                  </a:cubicBezTo>
                  <a:lnTo>
                    <a:pt x="396" y="962"/>
                  </a:lnTo>
                  <a:lnTo>
                    <a:pt x="585" y="1245"/>
                  </a:lnTo>
                  <a:cubicBezTo>
                    <a:pt x="708" y="1431"/>
                    <a:pt x="834" y="1526"/>
                    <a:pt x="962" y="1526"/>
                  </a:cubicBezTo>
                  <a:cubicBezTo>
                    <a:pt x="1027" y="1526"/>
                    <a:pt x="1090" y="1514"/>
                    <a:pt x="1147" y="1490"/>
                  </a:cubicBezTo>
                  <a:cubicBezTo>
                    <a:pt x="1205" y="1468"/>
                    <a:pt x="1273" y="1430"/>
                    <a:pt x="1349" y="1379"/>
                  </a:cubicBezTo>
                  <a:cubicBezTo>
                    <a:pt x="1426" y="1326"/>
                    <a:pt x="1469" y="1284"/>
                    <a:pt x="1477" y="1249"/>
                  </a:cubicBezTo>
                  <a:cubicBezTo>
                    <a:pt x="1485" y="1214"/>
                    <a:pt x="1462" y="1157"/>
                    <a:pt x="1410" y="1076"/>
                  </a:cubicBezTo>
                  <a:cubicBezTo>
                    <a:pt x="1383" y="1033"/>
                    <a:pt x="1360" y="1004"/>
                    <a:pt x="1342" y="987"/>
                  </a:cubicBezTo>
                  <a:cubicBezTo>
                    <a:pt x="1331" y="978"/>
                    <a:pt x="1321" y="973"/>
                    <a:pt x="1310" y="973"/>
                  </a:cubicBezTo>
                  <a:cubicBezTo>
                    <a:pt x="1301" y="973"/>
                    <a:pt x="1292" y="976"/>
                    <a:pt x="1283" y="982"/>
                  </a:cubicBezTo>
                  <a:cubicBezTo>
                    <a:pt x="1262" y="995"/>
                    <a:pt x="1233" y="1005"/>
                    <a:pt x="1196" y="1009"/>
                  </a:cubicBezTo>
                  <a:cubicBezTo>
                    <a:pt x="1192" y="1010"/>
                    <a:pt x="1187" y="1010"/>
                    <a:pt x="1183" y="1010"/>
                  </a:cubicBezTo>
                  <a:cubicBezTo>
                    <a:pt x="1152" y="1010"/>
                    <a:pt x="1128" y="996"/>
                    <a:pt x="1107" y="967"/>
                  </a:cubicBezTo>
                  <a:lnTo>
                    <a:pt x="887" y="636"/>
                  </a:lnTo>
                  <a:lnTo>
                    <a:pt x="994" y="565"/>
                  </a:lnTo>
                  <a:cubicBezTo>
                    <a:pt x="1016" y="551"/>
                    <a:pt x="1021" y="520"/>
                    <a:pt x="1010" y="473"/>
                  </a:cubicBezTo>
                  <a:cubicBezTo>
                    <a:pt x="997" y="425"/>
                    <a:pt x="973" y="373"/>
                    <a:pt x="933" y="314"/>
                  </a:cubicBezTo>
                  <a:cubicBezTo>
                    <a:pt x="885" y="241"/>
                    <a:pt x="845" y="204"/>
                    <a:pt x="815" y="204"/>
                  </a:cubicBezTo>
                  <a:cubicBezTo>
                    <a:pt x="808" y="204"/>
                    <a:pt x="802" y="206"/>
                    <a:pt x="796" y="210"/>
                  </a:cubicBezTo>
                  <a:lnTo>
                    <a:pt x="662" y="299"/>
                  </a:lnTo>
                  <a:lnTo>
                    <a:pt x="487" y="36"/>
                  </a:lnTo>
                  <a:cubicBezTo>
                    <a:pt x="471" y="13"/>
                    <a:pt x="449" y="1"/>
                    <a:pt x="4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713;p48">
              <a:extLst>
                <a:ext uri="{FF2B5EF4-FFF2-40B4-BE49-F238E27FC236}">
                  <a16:creationId xmlns:a16="http://schemas.microsoft.com/office/drawing/2014/main" id="{40181A67-4CDC-4A9B-B327-C87A491AFA05}"/>
                </a:ext>
              </a:extLst>
            </p:cNvPr>
            <p:cNvSpPr/>
            <p:nvPr/>
          </p:nvSpPr>
          <p:spPr>
            <a:xfrm>
              <a:off x="1994175" y="3223375"/>
              <a:ext cx="36800" cy="40050"/>
            </a:xfrm>
            <a:custGeom>
              <a:avLst/>
              <a:gdLst/>
              <a:ahLst/>
              <a:cxnLst/>
              <a:rect l="l" t="t" r="r" b="b"/>
              <a:pathLst>
                <a:path w="1472" h="1602" extrusionOk="0">
                  <a:moveTo>
                    <a:pt x="684" y="0"/>
                  </a:moveTo>
                  <a:cubicBezTo>
                    <a:pt x="669" y="0"/>
                    <a:pt x="652" y="4"/>
                    <a:pt x="631" y="10"/>
                  </a:cubicBezTo>
                  <a:cubicBezTo>
                    <a:pt x="605" y="19"/>
                    <a:pt x="575" y="32"/>
                    <a:pt x="541" y="53"/>
                  </a:cubicBezTo>
                  <a:cubicBezTo>
                    <a:pt x="506" y="75"/>
                    <a:pt x="463" y="108"/>
                    <a:pt x="411" y="151"/>
                  </a:cubicBezTo>
                  <a:cubicBezTo>
                    <a:pt x="361" y="194"/>
                    <a:pt x="300" y="252"/>
                    <a:pt x="230" y="325"/>
                  </a:cubicBezTo>
                  <a:cubicBezTo>
                    <a:pt x="161" y="397"/>
                    <a:pt x="106" y="470"/>
                    <a:pt x="68" y="546"/>
                  </a:cubicBezTo>
                  <a:cubicBezTo>
                    <a:pt x="31" y="621"/>
                    <a:pt x="10" y="683"/>
                    <a:pt x="4" y="731"/>
                  </a:cubicBezTo>
                  <a:cubicBezTo>
                    <a:pt x="0" y="779"/>
                    <a:pt x="9" y="829"/>
                    <a:pt x="27" y="877"/>
                  </a:cubicBezTo>
                  <a:cubicBezTo>
                    <a:pt x="48" y="926"/>
                    <a:pt x="67" y="960"/>
                    <a:pt x="84" y="981"/>
                  </a:cubicBezTo>
                  <a:cubicBezTo>
                    <a:pt x="101" y="1002"/>
                    <a:pt x="129" y="1031"/>
                    <a:pt x="168" y="1069"/>
                  </a:cubicBezTo>
                  <a:cubicBezTo>
                    <a:pt x="206" y="1108"/>
                    <a:pt x="254" y="1132"/>
                    <a:pt x="308" y="1144"/>
                  </a:cubicBezTo>
                  <a:cubicBezTo>
                    <a:pt x="330" y="1149"/>
                    <a:pt x="350" y="1151"/>
                    <a:pt x="370" y="1151"/>
                  </a:cubicBezTo>
                  <a:cubicBezTo>
                    <a:pt x="401" y="1151"/>
                    <a:pt x="429" y="1146"/>
                    <a:pt x="457" y="1136"/>
                  </a:cubicBezTo>
                  <a:cubicBezTo>
                    <a:pt x="503" y="1119"/>
                    <a:pt x="546" y="1097"/>
                    <a:pt x="590" y="1071"/>
                  </a:cubicBezTo>
                  <a:cubicBezTo>
                    <a:pt x="634" y="1042"/>
                    <a:pt x="673" y="1015"/>
                    <a:pt x="706" y="988"/>
                  </a:cubicBezTo>
                  <a:cubicBezTo>
                    <a:pt x="740" y="960"/>
                    <a:pt x="771" y="939"/>
                    <a:pt x="800" y="927"/>
                  </a:cubicBezTo>
                  <a:cubicBezTo>
                    <a:pt x="813" y="921"/>
                    <a:pt x="825" y="919"/>
                    <a:pt x="835" y="919"/>
                  </a:cubicBezTo>
                  <a:cubicBezTo>
                    <a:pt x="848" y="919"/>
                    <a:pt x="858" y="923"/>
                    <a:pt x="866" y="931"/>
                  </a:cubicBezTo>
                  <a:cubicBezTo>
                    <a:pt x="882" y="946"/>
                    <a:pt x="885" y="961"/>
                    <a:pt x="878" y="979"/>
                  </a:cubicBezTo>
                  <a:cubicBezTo>
                    <a:pt x="869" y="998"/>
                    <a:pt x="846" y="1029"/>
                    <a:pt x="806" y="1069"/>
                  </a:cubicBezTo>
                  <a:cubicBezTo>
                    <a:pt x="766" y="1110"/>
                    <a:pt x="705" y="1150"/>
                    <a:pt x="625" y="1188"/>
                  </a:cubicBezTo>
                  <a:cubicBezTo>
                    <a:pt x="543" y="1225"/>
                    <a:pt x="499" y="1250"/>
                    <a:pt x="488" y="1260"/>
                  </a:cubicBezTo>
                  <a:cubicBezTo>
                    <a:pt x="469" y="1278"/>
                    <a:pt x="478" y="1329"/>
                    <a:pt x="510" y="1409"/>
                  </a:cubicBezTo>
                  <a:cubicBezTo>
                    <a:pt x="545" y="1488"/>
                    <a:pt x="581" y="1551"/>
                    <a:pt x="625" y="1592"/>
                  </a:cubicBezTo>
                  <a:cubicBezTo>
                    <a:pt x="632" y="1598"/>
                    <a:pt x="642" y="1602"/>
                    <a:pt x="656" y="1602"/>
                  </a:cubicBezTo>
                  <a:cubicBezTo>
                    <a:pt x="675" y="1602"/>
                    <a:pt x="702" y="1595"/>
                    <a:pt x="735" y="1581"/>
                  </a:cubicBezTo>
                  <a:cubicBezTo>
                    <a:pt x="846" y="1534"/>
                    <a:pt x="985" y="1423"/>
                    <a:pt x="1152" y="1250"/>
                  </a:cubicBezTo>
                  <a:cubicBezTo>
                    <a:pt x="1434" y="958"/>
                    <a:pt x="1472" y="714"/>
                    <a:pt x="1269" y="511"/>
                  </a:cubicBezTo>
                  <a:cubicBezTo>
                    <a:pt x="1209" y="453"/>
                    <a:pt x="1145" y="421"/>
                    <a:pt x="1076" y="411"/>
                  </a:cubicBezTo>
                  <a:cubicBezTo>
                    <a:pt x="1061" y="410"/>
                    <a:pt x="1047" y="409"/>
                    <a:pt x="1033" y="409"/>
                  </a:cubicBezTo>
                  <a:cubicBezTo>
                    <a:pt x="981" y="409"/>
                    <a:pt x="933" y="419"/>
                    <a:pt x="889" y="441"/>
                  </a:cubicBezTo>
                  <a:cubicBezTo>
                    <a:pt x="834" y="468"/>
                    <a:pt x="782" y="498"/>
                    <a:pt x="732" y="532"/>
                  </a:cubicBezTo>
                  <a:cubicBezTo>
                    <a:pt x="684" y="567"/>
                    <a:pt x="642" y="594"/>
                    <a:pt x="605" y="616"/>
                  </a:cubicBezTo>
                  <a:cubicBezTo>
                    <a:pt x="583" y="630"/>
                    <a:pt x="565" y="637"/>
                    <a:pt x="551" y="637"/>
                  </a:cubicBezTo>
                  <a:cubicBezTo>
                    <a:pt x="541" y="637"/>
                    <a:pt x="533" y="633"/>
                    <a:pt x="526" y="627"/>
                  </a:cubicBezTo>
                  <a:cubicBezTo>
                    <a:pt x="501" y="604"/>
                    <a:pt x="510" y="569"/>
                    <a:pt x="552" y="526"/>
                  </a:cubicBezTo>
                  <a:cubicBezTo>
                    <a:pt x="579" y="500"/>
                    <a:pt x="629" y="466"/>
                    <a:pt x="703" y="426"/>
                  </a:cubicBezTo>
                  <a:cubicBezTo>
                    <a:pt x="777" y="387"/>
                    <a:pt x="821" y="358"/>
                    <a:pt x="838" y="341"/>
                  </a:cubicBezTo>
                  <a:cubicBezTo>
                    <a:pt x="855" y="324"/>
                    <a:pt x="851" y="274"/>
                    <a:pt x="826" y="194"/>
                  </a:cubicBezTo>
                  <a:cubicBezTo>
                    <a:pt x="801" y="113"/>
                    <a:pt x="768" y="53"/>
                    <a:pt x="727" y="15"/>
                  </a:cubicBezTo>
                  <a:cubicBezTo>
                    <a:pt x="717" y="5"/>
                    <a:pt x="702" y="0"/>
                    <a:pt x="6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714;p48">
              <a:extLst>
                <a:ext uri="{FF2B5EF4-FFF2-40B4-BE49-F238E27FC236}">
                  <a16:creationId xmlns:a16="http://schemas.microsoft.com/office/drawing/2014/main" id="{80695998-FCFA-4980-A3EA-F339F992B71A}"/>
                </a:ext>
              </a:extLst>
            </p:cNvPr>
            <p:cNvSpPr/>
            <p:nvPr/>
          </p:nvSpPr>
          <p:spPr>
            <a:xfrm>
              <a:off x="1765600" y="2953000"/>
              <a:ext cx="66975" cy="65900"/>
            </a:xfrm>
            <a:custGeom>
              <a:avLst/>
              <a:gdLst/>
              <a:ahLst/>
              <a:cxnLst/>
              <a:rect l="l" t="t" r="r" b="b"/>
              <a:pathLst>
                <a:path w="2679" h="2636" extrusionOk="0">
                  <a:moveTo>
                    <a:pt x="1953" y="1"/>
                  </a:moveTo>
                  <a:cubicBezTo>
                    <a:pt x="1899" y="1"/>
                    <a:pt x="1829" y="37"/>
                    <a:pt x="1741" y="108"/>
                  </a:cubicBezTo>
                  <a:cubicBezTo>
                    <a:pt x="1651" y="178"/>
                    <a:pt x="1569" y="262"/>
                    <a:pt x="1496" y="355"/>
                  </a:cubicBezTo>
                  <a:cubicBezTo>
                    <a:pt x="1422" y="448"/>
                    <a:pt x="1400" y="516"/>
                    <a:pt x="1427" y="560"/>
                  </a:cubicBezTo>
                  <a:lnTo>
                    <a:pt x="1901" y="1260"/>
                  </a:lnTo>
                  <a:lnTo>
                    <a:pt x="1872" y="1283"/>
                  </a:lnTo>
                  <a:lnTo>
                    <a:pt x="1259" y="660"/>
                  </a:lnTo>
                  <a:cubicBezTo>
                    <a:pt x="1232" y="632"/>
                    <a:pt x="1199" y="618"/>
                    <a:pt x="1161" y="618"/>
                  </a:cubicBezTo>
                  <a:cubicBezTo>
                    <a:pt x="1121" y="618"/>
                    <a:pt x="1068" y="646"/>
                    <a:pt x="999" y="700"/>
                  </a:cubicBezTo>
                  <a:cubicBezTo>
                    <a:pt x="819" y="845"/>
                    <a:pt x="758" y="961"/>
                    <a:pt x="817" y="1047"/>
                  </a:cubicBezTo>
                  <a:lnTo>
                    <a:pt x="1287" y="1751"/>
                  </a:lnTo>
                  <a:lnTo>
                    <a:pt x="1258" y="1774"/>
                  </a:lnTo>
                  <a:lnTo>
                    <a:pt x="659" y="1174"/>
                  </a:lnTo>
                  <a:cubicBezTo>
                    <a:pt x="629" y="1143"/>
                    <a:pt x="593" y="1127"/>
                    <a:pt x="553" y="1127"/>
                  </a:cubicBezTo>
                  <a:cubicBezTo>
                    <a:pt x="497" y="1127"/>
                    <a:pt x="430" y="1158"/>
                    <a:pt x="354" y="1219"/>
                  </a:cubicBezTo>
                  <a:cubicBezTo>
                    <a:pt x="253" y="1299"/>
                    <a:pt x="168" y="1398"/>
                    <a:pt x="96" y="1510"/>
                  </a:cubicBezTo>
                  <a:cubicBezTo>
                    <a:pt x="26" y="1625"/>
                    <a:pt x="1" y="1694"/>
                    <a:pt x="22" y="1721"/>
                  </a:cubicBezTo>
                  <a:lnTo>
                    <a:pt x="1495" y="2618"/>
                  </a:lnTo>
                  <a:cubicBezTo>
                    <a:pt x="1513" y="2630"/>
                    <a:pt x="1531" y="2635"/>
                    <a:pt x="1551" y="2635"/>
                  </a:cubicBezTo>
                  <a:cubicBezTo>
                    <a:pt x="1559" y="2635"/>
                    <a:pt x="1568" y="2634"/>
                    <a:pt x="1578" y="2632"/>
                  </a:cubicBezTo>
                  <a:cubicBezTo>
                    <a:pt x="1606" y="2624"/>
                    <a:pt x="1653" y="2594"/>
                    <a:pt x="1720" y="2541"/>
                  </a:cubicBezTo>
                  <a:cubicBezTo>
                    <a:pt x="1899" y="2399"/>
                    <a:pt x="1976" y="2301"/>
                    <a:pt x="1956" y="2250"/>
                  </a:cubicBezTo>
                  <a:lnTo>
                    <a:pt x="1775" y="1802"/>
                  </a:lnTo>
                  <a:lnTo>
                    <a:pt x="1801" y="1782"/>
                  </a:lnTo>
                  <a:lnTo>
                    <a:pt x="2198" y="2055"/>
                  </a:lnTo>
                  <a:cubicBezTo>
                    <a:pt x="2218" y="2069"/>
                    <a:pt x="2237" y="2075"/>
                    <a:pt x="2257" y="2075"/>
                  </a:cubicBezTo>
                  <a:cubicBezTo>
                    <a:pt x="2264" y="2075"/>
                    <a:pt x="2271" y="2074"/>
                    <a:pt x="2277" y="2073"/>
                  </a:cubicBezTo>
                  <a:cubicBezTo>
                    <a:pt x="2305" y="2067"/>
                    <a:pt x="2347" y="2042"/>
                    <a:pt x="2404" y="1996"/>
                  </a:cubicBezTo>
                  <a:cubicBezTo>
                    <a:pt x="2593" y="1845"/>
                    <a:pt x="2678" y="1741"/>
                    <a:pt x="2658" y="1685"/>
                  </a:cubicBezTo>
                  <a:lnTo>
                    <a:pt x="2070" y="45"/>
                  </a:lnTo>
                  <a:cubicBezTo>
                    <a:pt x="2047" y="15"/>
                    <a:pt x="2009" y="1"/>
                    <a:pt x="1955" y="1"/>
                  </a:cubicBezTo>
                  <a:cubicBezTo>
                    <a:pt x="1955" y="1"/>
                    <a:pt x="1954"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715;p48">
              <a:extLst>
                <a:ext uri="{FF2B5EF4-FFF2-40B4-BE49-F238E27FC236}">
                  <a16:creationId xmlns:a16="http://schemas.microsoft.com/office/drawing/2014/main" id="{09D771E7-931C-41FC-B74C-76CC94D8EF0D}"/>
                </a:ext>
              </a:extLst>
            </p:cNvPr>
            <p:cNvSpPr/>
            <p:nvPr/>
          </p:nvSpPr>
          <p:spPr>
            <a:xfrm>
              <a:off x="1835650" y="2943950"/>
              <a:ext cx="46400" cy="43300"/>
            </a:xfrm>
            <a:custGeom>
              <a:avLst/>
              <a:gdLst/>
              <a:ahLst/>
              <a:cxnLst/>
              <a:rect l="l" t="t" r="r" b="b"/>
              <a:pathLst>
                <a:path w="1856" h="1732" extrusionOk="0">
                  <a:moveTo>
                    <a:pt x="943" y="855"/>
                  </a:moveTo>
                  <a:lnTo>
                    <a:pt x="1049" y="1146"/>
                  </a:lnTo>
                  <a:cubicBezTo>
                    <a:pt x="1054" y="1160"/>
                    <a:pt x="1052" y="1175"/>
                    <a:pt x="1044" y="1188"/>
                  </a:cubicBezTo>
                  <a:cubicBezTo>
                    <a:pt x="1037" y="1204"/>
                    <a:pt x="1021" y="1216"/>
                    <a:pt x="1000" y="1224"/>
                  </a:cubicBezTo>
                  <a:cubicBezTo>
                    <a:pt x="993" y="1227"/>
                    <a:pt x="986" y="1228"/>
                    <a:pt x="979" y="1228"/>
                  </a:cubicBezTo>
                  <a:cubicBezTo>
                    <a:pt x="937" y="1228"/>
                    <a:pt x="899" y="1181"/>
                    <a:pt x="864" y="1087"/>
                  </a:cubicBezTo>
                  <a:cubicBezTo>
                    <a:pt x="848" y="1041"/>
                    <a:pt x="845" y="994"/>
                    <a:pt x="859" y="948"/>
                  </a:cubicBezTo>
                  <a:cubicBezTo>
                    <a:pt x="871" y="902"/>
                    <a:pt x="900" y="871"/>
                    <a:pt x="943" y="855"/>
                  </a:cubicBezTo>
                  <a:close/>
                  <a:moveTo>
                    <a:pt x="1030" y="1"/>
                  </a:moveTo>
                  <a:cubicBezTo>
                    <a:pt x="988" y="1"/>
                    <a:pt x="942" y="4"/>
                    <a:pt x="891" y="10"/>
                  </a:cubicBezTo>
                  <a:cubicBezTo>
                    <a:pt x="807" y="21"/>
                    <a:pt x="713" y="46"/>
                    <a:pt x="606" y="86"/>
                  </a:cubicBezTo>
                  <a:cubicBezTo>
                    <a:pt x="499" y="125"/>
                    <a:pt x="396" y="181"/>
                    <a:pt x="294" y="250"/>
                  </a:cubicBezTo>
                  <a:cubicBezTo>
                    <a:pt x="193" y="321"/>
                    <a:pt x="118" y="384"/>
                    <a:pt x="70" y="441"/>
                  </a:cubicBezTo>
                  <a:cubicBezTo>
                    <a:pt x="21" y="499"/>
                    <a:pt x="0" y="539"/>
                    <a:pt x="8" y="560"/>
                  </a:cubicBezTo>
                  <a:cubicBezTo>
                    <a:pt x="32" y="626"/>
                    <a:pt x="84" y="688"/>
                    <a:pt x="164" y="749"/>
                  </a:cubicBezTo>
                  <a:cubicBezTo>
                    <a:pt x="232" y="800"/>
                    <a:pt x="283" y="825"/>
                    <a:pt x="314" y="825"/>
                  </a:cubicBezTo>
                  <a:cubicBezTo>
                    <a:pt x="320" y="825"/>
                    <a:pt x="325" y="824"/>
                    <a:pt x="330" y="822"/>
                  </a:cubicBezTo>
                  <a:cubicBezTo>
                    <a:pt x="343" y="816"/>
                    <a:pt x="364" y="797"/>
                    <a:pt x="395" y="760"/>
                  </a:cubicBezTo>
                  <a:cubicBezTo>
                    <a:pt x="424" y="725"/>
                    <a:pt x="464" y="683"/>
                    <a:pt x="514" y="641"/>
                  </a:cubicBezTo>
                  <a:cubicBezTo>
                    <a:pt x="564" y="598"/>
                    <a:pt x="608" y="570"/>
                    <a:pt x="649" y="555"/>
                  </a:cubicBezTo>
                  <a:cubicBezTo>
                    <a:pt x="681" y="544"/>
                    <a:pt x="708" y="538"/>
                    <a:pt x="730" y="538"/>
                  </a:cubicBezTo>
                  <a:cubicBezTo>
                    <a:pt x="736" y="538"/>
                    <a:pt x="742" y="538"/>
                    <a:pt x="747" y="539"/>
                  </a:cubicBezTo>
                  <a:cubicBezTo>
                    <a:pt x="805" y="551"/>
                    <a:pt x="845" y="590"/>
                    <a:pt x="870" y="658"/>
                  </a:cubicBezTo>
                  <a:lnTo>
                    <a:pt x="787" y="689"/>
                  </a:lnTo>
                  <a:cubicBezTo>
                    <a:pt x="658" y="736"/>
                    <a:pt x="543" y="794"/>
                    <a:pt x="445" y="862"/>
                  </a:cubicBezTo>
                  <a:cubicBezTo>
                    <a:pt x="381" y="909"/>
                    <a:pt x="329" y="957"/>
                    <a:pt x="286" y="1009"/>
                  </a:cubicBezTo>
                  <a:cubicBezTo>
                    <a:pt x="244" y="1058"/>
                    <a:pt x="216" y="1120"/>
                    <a:pt x="200" y="1193"/>
                  </a:cubicBezTo>
                  <a:cubicBezTo>
                    <a:pt x="182" y="1263"/>
                    <a:pt x="190" y="1340"/>
                    <a:pt x="218" y="1418"/>
                  </a:cubicBezTo>
                  <a:cubicBezTo>
                    <a:pt x="245" y="1497"/>
                    <a:pt x="284" y="1560"/>
                    <a:pt x="332" y="1608"/>
                  </a:cubicBezTo>
                  <a:cubicBezTo>
                    <a:pt x="379" y="1657"/>
                    <a:pt x="424" y="1690"/>
                    <a:pt x="471" y="1707"/>
                  </a:cubicBezTo>
                  <a:cubicBezTo>
                    <a:pt x="517" y="1723"/>
                    <a:pt x="567" y="1732"/>
                    <a:pt x="621" y="1732"/>
                  </a:cubicBezTo>
                  <a:cubicBezTo>
                    <a:pt x="696" y="1732"/>
                    <a:pt x="778" y="1715"/>
                    <a:pt x="866" y="1683"/>
                  </a:cubicBezTo>
                  <a:cubicBezTo>
                    <a:pt x="1053" y="1615"/>
                    <a:pt x="1140" y="1498"/>
                    <a:pt x="1130" y="1334"/>
                  </a:cubicBezTo>
                  <a:lnTo>
                    <a:pt x="1150" y="1325"/>
                  </a:lnTo>
                  <a:lnTo>
                    <a:pt x="1223" y="1461"/>
                  </a:lnTo>
                  <a:cubicBezTo>
                    <a:pt x="1232" y="1477"/>
                    <a:pt x="1240" y="1486"/>
                    <a:pt x="1248" y="1491"/>
                  </a:cubicBezTo>
                  <a:cubicBezTo>
                    <a:pt x="1252" y="1493"/>
                    <a:pt x="1258" y="1494"/>
                    <a:pt x="1267" y="1494"/>
                  </a:cubicBezTo>
                  <a:cubicBezTo>
                    <a:pt x="1276" y="1494"/>
                    <a:pt x="1287" y="1493"/>
                    <a:pt x="1301" y="1491"/>
                  </a:cubicBezTo>
                  <a:cubicBezTo>
                    <a:pt x="1328" y="1486"/>
                    <a:pt x="1386" y="1467"/>
                    <a:pt x="1472" y="1436"/>
                  </a:cubicBezTo>
                  <a:cubicBezTo>
                    <a:pt x="1561" y="1404"/>
                    <a:pt x="1646" y="1366"/>
                    <a:pt x="1732" y="1323"/>
                  </a:cubicBezTo>
                  <a:cubicBezTo>
                    <a:pt x="1816" y="1280"/>
                    <a:pt x="1855" y="1249"/>
                    <a:pt x="1849" y="1231"/>
                  </a:cubicBezTo>
                  <a:lnTo>
                    <a:pt x="1573" y="479"/>
                  </a:lnTo>
                  <a:cubicBezTo>
                    <a:pt x="1539" y="389"/>
                    <a:pt x="1506" y="316"/>
                    <a:pt x="1471" y="258"/>
                  </a:cubicBezTo>
                  <a:cubicBezTo>
                    <a:pt x="1443" y="209"/>
                    <a:pt x="1415" y="170"/>
                    <a:pt x="1385" y="144"/>
                  </a:cubicBezTo>
                  <a:cubicBezTo>
                    <a:pt x="1355" y="115"/>
                    <a:pt x="1316" y="88"/>
                    <a:pt x="1266" y="60"/>
                  </a:cubicBezTo>
                  <a:cubicBezTo>
                    <a:pt x="1216" y="30"/>
                    <a:pt x="1163" y="12"/>
                    <a:pt x="1105" y="5"/>
                  </a:cubicBezTo>
                  <a:cubicBezTo>
                    <a:pt x="1082" y="2"/>
                    <a:pt x="1057" y="1"/>
                    <a:pt x="10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716;p48">
              <a:extLst>
                <a:ext uri="{FF2B5EF4-FFF2-40B4-BE49-F238E27FC236}">
                  <a16:creationId xmlns:a16="http://schemas.microsoft.com/office/drawing/2014/main" id="{8D598CA0-DDCA-47CF-AB84-9A26160B06E4}"/>
                </a:ext>
              </a:extLst>
            </p:cNvPr>
            <p:cNvSpPr/>
            <p:nvPr/>
          </p:nvSpPr>
          <p:spPr>
            <a:xfrm>
              <a:off x="1878700" y="2923350"/>
              <a:ext cx="32675" cy="51250"/>
            </a:xfrm>
            <a:custGeom>
              <a:avLst/>
              <a:gdLst/>
              <a:ahLst/>
              <a:cxnLst/>
              <a:rect l="l" t="t" r="r" b="b"/>
              <a:pathLst>
                <a:path w="1307" h="2050" extrusionOk="0">
                  <a:moveTo>
                    <a:pt x="676" y="1"/>
                  </a:moveTo>
                  <a:cubicBezTo>
                    <a:pt x="649" y="1"/>
                    <a:pt x="619" y="3"/>
                    <a:pt x="585" y="7"/>
                  </a:cubicBezTo>
                  <a:cubicBezTo>
                    <a:pt x="483" y="21"/>
                    <a:pt x="382" y="50"/>
                    <a:pt x="279" y="98"/>
                  </a:cubicBezTo>
                  <a:cubicBezTo>
                    <a:pt x="178" y="145"/>
                    <a:pt x="131" y="197"/>
                    <a:pt x="137" y="250"/>
                  </a:cubicBezTo>
                  <a:lnTo>
                    <a:pt x="178" y="569"/>
                  </a:lnTo>
                  <a:lnTo>
                    <a:pt x="94" y="580"/>
                  </a:lnTo>
                  <a:cubicBezTo>
                    <a:pt x="58" y="585"/>
                    <a:pt x="33" y="615"/>
                    <a:pt x="18" y="671"/>
                  </a:cubicBezTo>
                  <a:cubicBezTo>
                    <a:pt x="3" y="728"/>
                    <a:pt x="1" y="792"/>
                    <a:pt x="10" y="863"/>
                  </a:cubicBezTo>
                  <a:cubicBezTo>
                    <a:pt x="17" y="932"/>
                    <a:pt x="32" y="987"/>
                    <a:pt x="52" y="1026"/>
                  </a:cubicBezTo>
                  <a:cubicBezTo>
                    <a:pt x="70" y="1062"/>
                    <a:pt x="88" y="1079"/>
                    <a:pt x="107" y="1079"/>
                  </a:cubicBezTo>
                  <a:cubicBezTo>
                    <a:pt x="108" y="1079"/>
                    <a:pt x="109" y="1079"/>
                    <a:pt x="110" y="1079"/>
                  </a:cubicBezTo>
                  <a:lnTo>
                    <a:pt x="241" y="1062"/>
                  </a:lnTo>
                  <a:lnTo>
                    <a:pt x="295" y="1474"/>
                  </a:lnTo>
                  <a:cubicBezTo>
                    <a:pt x="330" y="1746"/>
                    <a:pt x="417" y="1917"/>
                    <a:pt x="557" y="1986"/>
                  </a:cubicBezTo>
                  <a:cubicBezTo>
                    <a:pt x="630" y="2021"/>
                    <a:pt x="702" y="2042"/>
                    <a:pt x="779" y="2047"/>
                  </a:cubicBezTo>
                  <a:cubicBezTo>
                    <a:pt x="799" y="2049"/>
                    <a:pt x="819" y="2049"/>
                    <a:pt x="841" y="2049"/>
                  </a:cubicBezTo>
                  <a:cubicBezTo>
                    <a:pt x="904" y="2049"/>
                    <a:pt x="977" y="2043"/>
                    <a:pt x="1062" y="2032"/>
                  </a:cubicBezTo>
                  <a:cubicBezTo>
                    <a:pt x="1175" y="2018"/>
                    <a:pt x="1245" y="1995"/>
                    <a:pt x="1272" y="1960"/>
                  </a:cubicBezTo>
                  <a:cubicBezTo>
                    <a:pt x="1300" y="1926"/>
                    <a:pt x="1306" y="1851"/>
                    <a:pt x="1294" y="1733"/>
                  </a:cubicBezTo>
                  <a:cubicBezTo>
                    <a:pt x="1285" y="1674"/>
                    <a:pt x="1277" y="1628"/>
                    <a:pt x="1266" y="1600"/>
                  </a:cubicBezTo>
                  <a:cubicBezTo>
                    <a:pt x="1255" y="1574"/>
                    <a:pt x="1238" y="1562"/>
                    <a:pt x="1214" y="1562"/>
                  </a:cubicBezTo>
                  <a:cubicBezTo>
                    <a:pt x="1211" y="1562"/>
                    <a:pt x="1207" y="1563"/>
                    <a:pt x="1203" y="1563"/>
                  </a:cubicBezTo>
                  <a:cubicBezTo>
                    <a:pt x="1196" y="1564"/>
                    <a:pt x="1188" y="1565"/>
                    <a:pt x="1181" y="1565"/>
                  </a:cubicBezTo>
                  <a:cubicBezTo>
                    <a:pt x="1155" y="1565"/>
                    <a:pt x="1126" y="1559"/>
                    <a:pt x="1093" y="1547"/>
                  </a:cubicBezTo>
                  <a:cubicBezTo>
                    <a:pt x="1048" y="1533"/>
                    <a:pt x="1025" y="1501"/>
                    <a:pt x="1019" y="1454"/>
                  </a:cubicBezTo>
                  <a:lnTo>
                    <a:pt x="956" y="971"/>
                  </a:lnTo>
                  <a:lnTo>
                    <a:pt x="1110" y="952"/>
                  </a:lnTo>
                  <a:cubicBezTo>
                    <a:pt x="1142" y="948"/>
                    <a:pt x="1164" y="916"/>
                    <a:pt x="1178" y="858"/>
                  </a:cubicBezTo>
                  <a:cubicBezTo>
                    <a:pt x="1190" y="800"/>
                    <a:pt x="1193" y="728"/>
                    <a:pt x="1180" y="643"/>
                  </a:cubicBezTo>
                  <a:cubicBezTo>
                    <a:pt x="1164" y="515"/>
                    <a:pt x="1134" y="453"/>
                    <a:pt x="1091" y="453"/>
                  </a:cubicBezTo>
                  <a:cubicBezTo>
                    <a:pt x="1089" y="453"/>
                    <a:pt x="1087" y="453"/>
                    <a:pt x="1085" y="453"/>
                  </a:cubicBezTo>
                  <a:lnTo>
                    <a:pt x="891" y="479"/>
                  </a:lnTo>
                  <a:lnTo>
                    <a:pt x="841" y="96"/>
                  </a:lnTo>
                  <a:cubicBezTo>
                    <a:pt x="833" y="32"/>
                    <a:pt x="778" y="1"/>
                    <a:pt x="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717;p48">
              <a:extLst>
                <a:ext uri="{FF2B5EF4-FFF2-40B4-BE49-F238E27FC236}">
                  <a16:creationId xmlns:a16="http://schemas.microsoft.com/office/drawing/2014/main" id="{DF800488-FB98-4D97-A9AE-09AC04A09F61}"/>
                </a:ext>
              </a:extLst>
            </p:cNvPr>
            <p:cNvSpPr/>
            <p:nvPr/>
          </p:nvSpPr>
          <p:spPr>
            <a:xfrm>
              <a:off x="1915000" y="2934925"/>
              <a:ext cx="40775" cy="40025"/>
            </a:xfrm>
            <a:custGeom>
              <a:avLst/>
              <a:gdLst/>
              <a:ahLst/>
              <a:cxnLst/>
              <a:rect l="l" t="t" r="r" b="b"/>
              <a:pathLst>
                <a:path w="1631" h="1601" extrusionOk="0">
                  <a:moveTo>
                    <a:pt x="849" y="382"/>
                  </a:moveTo>
                  <a:cubicBezTo>
                    <a:pt x="852" y="382"/>
                    <a:pt x="855" y="382"/>
                    <a:pt x="858" y="383"/>
                  </a:cubicBezTo>
                  <a:cubicBezTo>
                    <a:pt x="911" y="387"/>
                    <a:pt x="934" y="444"/>
                    <a:pt x="925" y="549"/>
                  </a:cubicBezTo>
                  <a:cubicBezTo>
                    <a:pt x="920" y="607"/>
                    <a:pt x="900" y="654"/>
                    <a:pt x="863" y="692"/>
                  </a:cubicBezTo>
                  <a:cubicBezTo>
                    <a:pt x="829" y="727"/>
                    <a:pt x="790" y="743"/>
                    <a:pt x="744" y="743"/>
                  </a:cubicBezTo>
                  <a:cubicBezTo>
                    <a:pt x="740" y="743"/>
                    <a:pt x="736" y="743"/>
                    <a:pt x="732" y="743"/>
                  </a:cubicBezTo>
                  <a:lnTo>
                    <a:pt x="747" y="567"/>
                  </a:lnTo>
                  <a:cubicBezTo>
                    <a:pt x="758" y="444"/>
                    <a:pt x="792" y="382"/>
                    <a:pt x="849" y="382"/>
                  </a:cubicBezTo>
                  <a:close/>
                  <a:moveTo>
                    <a:pt x="791" y="1"/>
                  </a:moveTo>
                  <a:cubicBezTo>
                    <a:pt x="725" y="1"/>
                    <a:pt x="664" y="5"/>
                    <a:pt x="607" y="13"/>
                  </a:cubicBezTo>
                  <a:cubicBezTo>
                    <a:pt x="504" y="29"/>
                    <a:pt x="406" y="65"/>
                    <a:pt x="318" y="119"/>
                  </a:cubicBezTo>
                  <a:cubicBezTo>
                    <a:pt x="139" y="225"/>
                    <a:pt x="36" y="440"/>
                    <a:pt x="7" y="760"/>
                  </a:cubicBezTo>
                  <a:cubicBezTo>
                    <a:pt x="0" y="844"/>
                    <a:pt x="1" y="926"/>
                    <a:pt x="12" y="1004"/>
                  </a:cubicBezTo>
                  <a:cubicBezTo>
                    <a:pt x="19" y="1058"/>
                    <a:pt x="32" y="1108"/>
                    <a:pt x="49" y="1153"/>
                  </a:cubicBezTo>
                  <a:cubicBezTo>
                    <a:pt x="67" y="1197"/>
                    <a:pt x="94" y="1246"/>
                    <a:pt x="133" y="1297"/>
                  </a:cubicBezTo>
                  <a:cubicBezTo>
                    <a:pt x="172" y="1349"/>
                    <a:pt x="219" y="1394"/>
                    <a:pt x="273" y="1432"/>
                  </a:cubicBezTo>
                  <a:cubicBezTo>
                    <a:pt x="328" y="1470"/>
                    <a:pt x="399" y="1504"/>
                    <a:pt x="489" y="1533"/>
                  </a:cubicBezTo>
                  <a:cubicBezTo>
                    <a:pt x="577" y="1562"/>
                    <a:pt x="688" y="1583"/>
                    <a:pt x="824" y="1595"/>
                  </a:cubicBezTo>
                  <a:cubicBezTo>
                    <a:pt x="870" y="1599"/>
                    <a:pt x="917" y="1601"/>
                    <a:pt x="965" y="1601"/>
                  </a:cubicBezTo>
                  <a:cubicBezTo>
                    <a:pt x="1056" y="1601"/>
                    <a:pt x="1148" y="1593"/>
                    <a:pt x="1243" y="1579"/>
                  </a:cubicBezTo>
                  <a:cubicBezTo>
                    <a:pt x="1388" y="1557"/>
                    <a:pt x="1463" y="1511"/>
                    <a:pt x="1469" y="1442"/>
                  </a:cubicBezTo>
                  <a:cubicBezTo>
                    <a:pt x="1473" y="1395"/>
                    <a:pt x="1453" y="1317"/>
                    <a:pt x="1408" y="1212"/>
                  </a:cubicBezTo>
                  <a:cubicBezTo>
                    <a:pt x="1363" y="1107"/>
                    <a:pt x="1322" y="1052"/>
                    <a:pt x="1289" y="1049"/>
                  </a:cubicBezTo>
                  <a:cubicBezTo>
                    <a:pt x="1289" y="1049"/>
                    <a:pt x="1289" y="1049"/>
                    <a:pt x="1289" y="1049"/>
                  </a:cubicBezTo>
                  <a:cubicBezTo>
                    <a:pt x="1281" y="1049"/>
                    <a:pt x="1226" y="1065"/>
                    <a:pt x="1122" y="1099"/>
                  </a:cubicBezTo>
                  <a:cubicBezTo>
                    <a:pt x="1030" y="1128"/>
                    <a:pt x="954" y="1142"/>
                    <a:pt x="895" y="1142"/>
                  </a:cubicBezTo>
                  <a:cubicBezTo>
                    <a:pt x="885" y="1142"/>
                    <a:pt x="876" y="1142"/>
                    <a:pt x="867" y="1141"/>
                  </a:cubicBezTo>
                  <a:cubicBezTo>
                    <a:pt x="758" y="1132"/>
                    <a:pt x="708" y="1069"/>
                    <a:pt x="719" y="954"/>
                  </a:cubicBezTo>
                  <a:lnTo>
                    <a:pt x="719" y="954"/>
                  </a:lnTo>
                  <a:lnTo>
                    <a:pt x="804" y="963"/>
                  </a:lnTo>
                  <a:cubicBezTo>
                    <a:pt x="864" y="969"/>
                    <a:pt x="920" y="971"/>
                    <a:pt x="972" y="971"/>
                  </a:cubicBezTo>
                  <a:cubicBezTo>
                    <a:pt x="1365" y="971"/>
                    <a:pt x="1574" y="827"/>
                    <a:pt x="1601" y="536"/>
                  </a:cubicBezTo>
                  <a:cubicBezTo>
                    <a:pt x="1630" y="226"/>
                    <a:pt x="1420" y="50"/>
                    <a:pt x="974" y="10"/>
                  </a:cubicBezTo>
                  <a:cubicBezTo>
                    <a:pt x="909" y="4"/>
                    <a:pt x="848" y="1"/>
                    <a:pt x="7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718;p48">
              <a:extLst>
                <a:ext uri="{FF2B5EF4-FFF2-40B4-BE49-F238E27FC236}">
                  <a16:creationId xmlns:a16="http://schemas.microsoft.com/office/drawing/2014/main" id="{D0EFCFBD-DB1E-44CB-9FA2-C446D22A39F1}"/>
                </a:ext>
              </a:extLst>
            </p:cNvPr>
            <p:cNvSpPr/>
            <p:nvPr/>
          </p:nvSpPr>
          <p:spPr>
            <a:xfrm>
              <a:off x="1954300" y="2942325"/>
              <a:ext cx="45050" cy="38550"/>
            </a:xfrm>
            <a:custGeom>
              <a:avLst/>
              <a:gdLst/>
              <a:ahLst/>
              <a:cxnLst/>
              <a:rect l="l" t="t" r="r" b="b"/>
              <a:pathLst>
                <a:path w="1802" h="1542" extrusionOk="0">
                  <a:moveTo>
                    <a:pt x="644" y="1"/>
                  </a:moveTo>
                  <a:cubicBezTo>
                    <a:pt x="631" y="1"/>
                    <a:pt x="618" y="1"/>
                    <a:pt x="605" y="2"/>
                  </a:cubicBezTo>
                  <a:cubicBezTo>
                    <a:pt x="500" y="7"/>
                    <a:pt x="441" y="26"/>
                    <a:pt x="430" y="57"/>
                  </a:cubicBezTo>
                  <a:lnTo>
                    <a:pt x="8" y="1297"/>
                  </a:lnTo>
                  <a:cubicBezTo>
                    <a:pt x="0" y="1319"/>
                    <a:pt x="10" y="1340"/>
                    <a:pt x="37" y="1359"/>
                  </a:cubicBezTo>
                  <a:cubicBezTo>
                    <a:pt x="64" y="1379"/>
                    <a:pt x="129" y="1406"/>
                    <a:pt x="230" y="1441"/>
                  </a:cubicBezTo>
                  <a:cubicBezTo>
                    <a:pt x="332" y="1474"/>
                    <a:pt x="432" y="1504"/>
                    <a:pt x="530" y="1525"/>
                  </a:cubicBezTo>
                  <a:cubicBezTo>
                    <a:pt x="582" y="1536"/>
                    <a:pt x="621" y="1542"/>
                    <a:pt x="647" y="1542"/>
                  </a:cubicBezTo>
                  <a:cubicBezTo>
                    <a:pt x="670" y="1542"/>
                    <a:pt x="683" y="1537"/>
                    <a:pt x="686" y="1529"/>
                  </a:cubicBezTo>
                  <a:lnTo>
                    <a:pt x="936" y="794"/>
                  </a:lnTo>
                  <a:cubicBezTo>
                    <a:pt x="946" y="763"/>
                    <a:pt x="962" y="742"/>
                    <a:pt x="980" y="731"/>
                  </a:cubicBezTo>
                  <a:cubicBezTo>
                    <a:pt x="987" y="726"/>
                    <a:pt x="998" y="724"/>
                    <a:pt x="1011" y="724"/>
                  </a:cubicBezTo>
                  <a:cubicBezTo>
                    <a:pt x="1032" y="724"/>
                    <a:pt x="1061" y="730"/>
                    <a:pt x="1096" y="742"/>
                  </a:cubicBezTo>
                  <a:cubicBezTo>
                    <a:pt x="1154" y="762"/>
                    <a:pt x="1225" y="800"/>
                    <a:pt x="1305" y="856"/>
                  </a:cubicBezTo>
                  <a:cubicBezTo>
                    <a:pt x="1385" y="910"/>
                    <a:pt x="1433" y="942"/>
                    <a:pt x="1451" y="947"/>
                  </a:cubicBezTo>
                  <a:cubicBezTo>
                    <a:pt x="1458" y="950"/>
                    <a:pt x="1465" y="951"/>
                    <a:pt x="1473" y="951"/>
                  </a:cubicBezTo>
                  <a:cubicBezTo>
                    <a:pt x="1509" y="951"/>
                    <a:pt x="1549" y="921"/>
                    <a:pt x="1594" y="862"/>
                  </a:cubicBezTo>
                  <a:cubicBezTo>
                    <a:pt x="1647" y="790"/>
                    <a:pt x="1689" y="721"/>
                    <a:pt x="1719" y="654"/>
                  </a:cubicBezTo>
                  <a:cubicBezTo>
                    <a:pt x="1749" y="588"/>
                    <a:pt x="1772" y="532"/>
                    <a:pt x="1788" y="488"/>
                  </a:cubicBezTo>
                  <a:cubicBezTo>
                    <a:pt x="1801" y="442"/>
                    <a:pt x="1796" y="400"/>
                    <a:pt x="1770" y="359"/>
                  </a:cubicBezTo>
                  <a:cubicBezTo>
                    <a:pt x="1743" y="319"/>
                    <a:pt x="1688" y="283"/>
                    <a:pt x="1598" y="253"/>
                  </a:cubicBezTo>
                  <a:cubicBezTo>
                    <a:pt x="1538" y="233"/>
                    <a:pt x="1475" y="222"/>
                    <a:pt x="1409" y="222"/>
                  </a:cubicBezTo>
                  <a:cubicBezTo>
                    <a:pt x="1376" y="222"/>
                    <a:pt x="1343" y="225"/>
                    <a:pt x="1309" y="230"/>
                  </a:cubicBezTo>
                  <a:cubicBezTo>
                    <a:pt x="1205" y="243"/>
                    <a:pt x="1130" y="279"/>
                    <a:pt x="1085" y="335"/>
                  </a:cubicBezTo>
                  <a:lnTo>
                    <a:pt x="1068" y="330"/>
                  </a:lnTo>
                  <a:lnTo>
                    <a:pt x="1083" y="205"/>
                  </a:lnTo>
                  <a:cubicBezTo>
                    <a:pt x="1090" y="138"/>
                    <a:pt x="1039" y="87"/>
                    <a:pt x="928" y="51"/>
                  </a:cubicBezTo>
                  <a:cubicBezTo>
                    <a:pt x="831" y="17"/>
                    <a:pt x="737" y="1"/>
                    <a:pt x="6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719;p48">
              <a:extLst>
                <a:ext uri="{FF2B5EF4-FFF2-40B4-BE49-F238E27FC236}">
                  <a16:creationId xmlns:a16="http://schemas.microsoft.com/office/drawing/2014/main" id="{4FDF86E1-B735-422A-BB90-2DCBC978DD03}"/>
                </a:ext>
              </a:extLst>
            </p:cNvPr>
            <p:cNvSpPr/>
            <p:nvPr/>
          </p:nvSpPr>
          <p:spPr>
            <a:xfrm>
              <a:off x="1998125" y="3027125"/>
              <a:ext cx="38675" cy="45675"/>
            </a:xfrm>
            <a:custGeom>
              <a:avLst/>
              <a:gdLst/>
              <a:ahLst/>
              <a:cxnLst/>
              <a:rect l="l" t="t" r="r" b="b"/>
              <a:pathLst>
                <a:path w="1547" h="1827" extrusionOk="0">
                  <a:moveTo>
                    <a:pt x="810" y="1"/>
                  </a:moveTo>
                  <a:cubicBezTo>
                    <a:pt x="786" y="1"/>
                    <a:pt x="761" y="15"/>
                    <a:pt x="751" y="43"/>
                  </a:cubicBezTo>
                  <a:cubicBezTo>
                    <a:pt x="694" y="213"/>
                    <a:pt x="614" y="375"/>
                    <a:pt x="505" y="516"/>
                  </a:cubicBezTo>
                  <a:cubicBezTo>
                    <a:pt x="385" y="669"/>
                    <a:pt x="229" y="797"/>
                    <a:pt x="51" y="872"/>
                  </a:cubicBezTo>
                  <a:cubicBezTo>
                    <a:pt x="1" y="894"/>
                    <a:pt x="1" y="965"/>
                    <a:pt x="53" y="986"/>
                  </a:cubicBezTo>
                  <a:cubicBezTo>
                    <a:pt x="397" y="1128"/>
                    <a:pt x="615" y="1396"/>
                    <a:pt x="764" y="1786"/>
                  </a:cubicBezTo>
                  <a:cubicBezTo>
                    <a:pt x="774" y="1813"/>
                    <a:pt x="798" y="1826"/>
                    <a:pt x="822" y="1826"/>
                  </a:cubicBezTo>
                  <a:cubicBezTo>
                    <a:pt x="845" y="1826"/>
                    <a:pt x="868" y="1814"/>
                    <a:pt x="878" y="1788"/>
                  </a:cubicBezTo>
                  <a:cubicBezTo>
                    <a:pt x="1009" y="1467"/>
                    <a:pt x="1189" y="1130"/>
                    <a:pt x="1500" y="969"/>
                  </a:cubicBezTo>
                  <a:cubicBezTo>
                    <a:pt x="1546" y="946"/>
                    <a:pt x="1545" y="881"/>
                    <a:pt x="1499" y="859"/>
                  </a:cubicBezTo>
                  <a:cubicBezTo>
                    <a:pt x="1324" y="773"/>
                    <a:pt x="1177" y="632"/>
                    <a:pt x="1068" y="468"/>
                  </a:cubicBezTo>
                  <a:cubicBezTo>
                    <a:pt x="977" y="331"/>
                    <a:pt x="915" y="193"/>
                    <a:pt x="869" y="45"/>
                  </a:cubicBezTo>
                  <a:cubicBezTo>
                    <a:pt x="860" y="15"/>
                    <a:pt x="835" y="1"/>
                    <a:pt x="810"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720;p48">
              <a:extLst>
                <a:ext uri="{FF2B5EF4-FFF2-40B4-BE49-F238E27FC236}">
                  <a16:creationId xmlns:a16="http://schemas.microsoft.com/office/drawing/2014/main" id="{E869975B-784B-46DE-9E2D-8A936887AC66}"/>
                </a:ext>
              </a:extLst>
            </p:cNvPr>
            <p:cNvSpPr/>
            <p:nvPr/>
          </p:nvSpPr>
          <p:spPr>
            <a:xfrm>
              <a:off x="2038225" y="3203975"/>
              <a:ext cx="38650" cy="45675"/>
            </a:xfrm>
            <a:custGeom>
              <a:avLst/>
              <a:gdLst/>
              <a:ahLst/>
              <a:cxnLst/>
              <a:rect l="l" t="t" r="r" b="b"/>
              <a:pathLst>
                <a:path w="1546" h="1827" extrusionOk="0">
                  <a:moveTo>
                    <a:pt x="809" y="1"/>
                  </a:moveTo>
                  <a:cubicBezTo>
                    <a:pt x="784" y="1"/>
                    <a:pt x="760" y="15"/>
                    <a:pt x="750" y="44"/>
                  </a:cubicBezTo>
                  <a:cubicBezTo>
                    <a:pt x="694" y="213"/>
                    <a:pt x="614" y="375"/>
                    <a:pt x="504" y="515"/>
                  </a:cubicBezTo>
                  <a:cubicBezTo>
                    <a:pt x="384" y="670"/>
                    <a:pt x="228" y="797"/>
                    <a:pt x="51" y="872"/>
                  </a:cubicBezTo>
                  <a:cubicBezTo>
                    <a:pt x="0" y="893"/>
                    <a:pt x="0" y="965"/>
                    <a:pt x="52" y="986"/>
                  </a:cubicBezTo>
                  <a:cubicBezTo>
                    <a:pt x="396" y="1128"/>
                    <a:pt x="615" y="1397"/>
                    <a:pt x="763" y="1786"/>
                  </a:cubicBezTo>
                  <a:cubicBezTo>
                    <a:pt x="774" y="1813"/>
                    <a:pt x="798" y="1827"/>
                    <a:pt x="822" y="1827"/>
                  </a:cubicBezTo>
                  <a:cubicBezTo>
                    <a:pt x="845" y="1827"/>
                    <a:pt x="868" y="1814"/>
                    <a:pt x="878" y="1787"/>
                  </a:cubicBezTo>
                  <a:cubicBezTo>
                    <a:pt x="1008" y="1466"/>
                    <a:pt x="1188" y="1129"/>
                    <a:pt x="1499" y="969"/>
                  </a:cubicBezTo>
                  <a:cubicBezTo>
                    <a:pt x="1546" y="945"/>
                    <a:pt x="1545" y="881"/>
                    <a:pt x="1498" y="859"/>
                  </a:cubicBezTo>
                  <a:cubicBezTo>
                    <a:pt x="1324" y="772"/>
                    <a:pt x="1177" y="632"/>
                    <a:pt x="1067" y="469"/>
                  </a:cubicBezTo>
                  <a:cubicBezTo>
                    <a:pt x="976" y="330"/>
                    <a:pt x="915" y="193"/>
                    <a:pt x="868" y="45"/>
                  </a:cubicBezTo>
                  <a:cubicBezTo>
                    <a:pt x="859" y="15"/>
                    <a:pt x="834" y="1"/>
                    <a:pt x="809"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721;p48">
              <a:extLst>
                <a:ext uri="{FF2B5EF4-FFF2-40B4-BE49-F238E27FC236}">
                  <a16:creationId xmlns:a16="http://schemas.microsoft.com/office/drawing/2014/main" id="{72655493-6747-4D83-847E-FC45C8801BB9}"/>
                </a:ext>
              </a:extLst>
            </p:cNvPr>
            <p:cNvSpPr/>
            <p:nvPr/>
          </p:nvSpPr>
          <p:spPr>
            <a:xfrm>
              <a:off x="1740575" y="2945750"/>
              <a:ext cx="33950" cy="40150"/>
            </a:xfrm>
            <a:custGeom>
              <a:avLst/>
              <a:gdLst/>
              <a:ahLst/>
              <a:cxnLst/>
              <a:rect l="l" t="t" r="r" b="b"/>
              <a:pathLst>
                <a:path w="1358" h="1606" extrusionOk="0">
                  <a:moveTo>
                    <a:pt x="710" y="1"/>
                  </a:moveTo>
                  <a:cubicBezTo>
                    <a:pt x="689" y="1"/>
                    <a:pt x="667" y="13"/>
                    <a:pt x="659" y="38"/>
                  </a:cubicBezTo>
                  <a:cubicBezTo>
                    <a:pt x="608" y="189"/>
                    <a:pt x="539" y="331"/>
                    <a:pt x="443" y="454"/>
                  </a:cubicBezTo>
                  <a:cubicBezTo>
                    <a:pt x="338" y="589"/>
                    <a:pt x="201" y="701"/>
                    <a:pt x="44" y="767"/>
                  </a:cubicBezTo>
                  <a:cubicBezTo>
                    <a:pt x="0" y="785"/>
                    <a:pt x="1" y="848"/>
                    <a:pt x="45" y="867"/>
                  </a:cubicBezTo>
                  <a:cubicBezTo>
                    <a:pt x="348" y="990"/>
                    <a:pt x="540" y="1227"/>
                    <a:pt x="670" y="1569"/>
                  </a:cubicBezTo>
                  <a:cubicBezTo>
                    <a:pt x="680" y="1593"/>
                    <a:pt x="701" y="1605"/>
                    <a:pt x="723" y="1605"/>
                  </a:cubicBezTo>
                  <a:cubicBezTo>
                    <a:pt x="743" y="1605"/>
                    <a:pt x="763" y="1594"/>
                    <a:pt x="771" y="1571"/>
                  </a:cubicBezTo>
                  <a:cubicBezTo>
                    <a:pt x="885" y="1289"/>
                    <a:pt x="1044" y="993"/>
                    <a:pt x="1317" y="852"/>
                  </a:cubicBezTo>
                  <a:cubicBezTo>
                    <a:pt x="1357" y="831"/>
                    <a:pt x="1357" y="775"/>
                    <a:pt x="1316" y="756"/>
                  </a:cubicBezTo>
                  <a:cubicBezTo>
                    <a:pt x="1164" y="679"/>
                    <a:pt x="1033" y="555"/>
                    <a:pt x="937" y="412"/>
                  </a:cubicBezTo>
                  <a:cubicBezTo>
                    <a:pt x="858" y="291"/>
                    <a:pt x="802" y="170"/>
                    <a:pt x="763" y="40"/>
                  </a:cubicBezTo>
                  <a:cubicBezTo>
                    <a:pt x="755" y="14"/>
                    <a:pt x="732" y="1"/>
                    <a:pt x="710"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722;p48">
              <a:extLst>
                <a:ext uri="{FF2B5EF4-FFF2-40B4-BE49-F238E27FC236}">
                  <a16:creationId xmlns:a16="http://schemas.microsoft.com/office/drawing/2014/main" id="{78DFF6D6-1D88-46F5-975B-65CB2180FC9F}"/>
                </a:ext>
              </a:extLst>
            </p:cNvPr>
            <p:cNvSpPr/>
            <p:nvPr/>
          </p:nvSpPr>
          <p:spPr>
            <a:xfrm>
              <a:off x="1697375" y="3161725"/>
              <a:ext cx="33950" cy="40125"/>
            </a:xfrm>
            <a:custGeom>
              <a:avLst/>
              <a:gdLst/>
              <a:ahLst/>
              <a:cxnLst/>
              <a:rect l="l" t="t" r="r" b="b"/>
              <a:pathLst>
                <a:path w="1358" h="1605" extrusionOk="0">
                  <a:moveTo>
                    <a:pt x="712" y="1"/>
                  </a:moveTo>
                  <a:cubicBezTo>
                    <a:pt x="690" y="1"/>
                    <a:pt x="669" y="13"/>
                    <a:pt x="660" y="39"/>
                  </a:cubicBezTo>
                  <a:cubicBezTo>
                    <a:pt x="610" y="188"/>
                    <a:pt x="540" y="330"/>
                    <a:pt x="445" y="454"/>
                  </a:cubicBezTo>
                  <a:cubicBezTo>
                    <a:pt x="339" y="589"/>
                    <a:pt x="203" y="700"/>
                    <a:pt x="46" y="767"/>
                  </a:cubicBezTo>
                  <a:cubicBezTo>
                    <a:pt x="1" y="785"/>
                    <a:pt x="3" y="849"/>
                    <a:pt x="47" y="867"/>
                  </a:cubicBezTo>
                  <a:cubicBezTo>
                    <a:pt x="350" y="990"/>
                    <a:pt x="541" y="1226"/>
                    <a:pt x="672" y="1568"/>
                  </a:cubicBezTo>
                  <a:cubicBezTo>
                    <a:pt x="680" y="1592"/>
                    <a:pt x="702" y="1604"/>
                    <a:pt x="723" y="1604"/>
                  </a:cubicBezTo>
                  <a:cubicBezTo>
                    <a:pt x="744" y="1604"/>
                    <a:pt x="764" y="1593"/>
                    <a:pt x="773" y="1570"/>
                  </a:cubicBezTo>
                  <a:cubicBezTo>
                    <a:pt x="886" y="1289"/>
                    <a:pt x="1045" y="993"/>
                    <a:pt x="1319" y="852"/>
                  </a:cubicBezTo>
                  <a:cubicBezTo>
                    <a:pt x="1358" y="831"/>
                    <a:pt x="1358" y="775"/>
                    <a:pt x="1318" y="755"/>
                  </a:cubicBezTo>
                  <a:cubicBezTo>
                    <a:pt x="1165" y="678"/>
                    <a:pt x="1035" y="555"/>
                    <a:pt x="939" y="411"/>
                  </a:cubicBezTo>
                  <a:cubicBezTo>
                    <a:pt x="858" y="291"/>
                    <a:pt x="803" y="170"/>
                    <a:pt x="763" y="40"/>
                  </a:cubicBezTo>
                  <a:cubicBezTo>
                    <a:pt x="755" y="14"/>
                    <a:pt x="733" y="1"/>
                    <a:pt x="712" y="1"/>
                  </a:cubicBezTo>
                  <a:close/>
                </a:path>
              </a:pathLst>
            </a:custGeom>
            <a:solidFill>
              <a:schemeClr val="lt2"/>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5857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3"/>
        <p:cNvGrpSpPr/>
        <p:nvPr/>
      </p:nvGrpSpPr>
      <p:grpSpPr>
        <a:xfrm>
          <a:off x="0" y="0"/>
          <a:ext cx="0" cy="0"/>
          <a:chOff x="0" y="0"/>
          <a:chExt cx="0" cy="0"/>
        </a:xfrm>
      </p:grpSpPr>
      <p:grpSp>
        <p:nvGrpSpPr>
          <p:cNvPr id="2143" name="Google Shape;2143;p57"/>
          <p:cNvGrpSpPr/>
          <p:nvPr/>
        </p:nvGrpSpPr>
        <p:grpSpPr>
          <a:xfrm>
            <a:off x="7280800" y="287028"/>
            <a:ext cx="380623" cy="505928"/>
            <a:chOff x="5382225" y="1510350"/>
            <a:chExt cx="54075" cy="71875"/>
          </a:xfrm>
        </p:grpSpPr>
        <p:sp>
          <p:nvSpPr>
            <p:cNvPr id="2144" name="Google Shape;2144;p57"/>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7"/>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6" name="Google Shape;2146;p57"/>
          <p:cNvGrpSpPr/>
          <p:nvPr/>
        </p:nvGrpSpPr>
        <p:grpSpPr>
          <a:xfrm>
            <a:off x="1377108" y="1045587"/>
            <a:ext cx="1060298" cy="1060535"/>
            <a:chOff x="2494400" y="653125"/>
            <a:chExt cx="340625" cy="434325"/>
          </a:xfrm>
        </p:grpSpPr>
        <p:sp>
          <p:nvSpPr>
            <p:cNvPr id="2147" name="Google Shape;2147;p57"/>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57"/>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7"/>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7"/>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7"/>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7"/>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7"/>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7"/>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5" name="Google Shape;2155;p57"/>
          <p:cNvGrpSpPr/>
          <p:nvPr/>
        </p:nvGrpSpPr>
        <p:grpSpPr>
          <a:xfrm>
            <a:off x="1377015" y="2275945"/>
            <a:ext cx="1055095" cy="1058580"/>
            <a:chOff x="2879000" y="653125"/>
            <a:chExt cx="340650" cy="434325"/>
          </a:xfrm>
        </p:grpSpPr>
        <p:sp>
          <p:nvSpPr>
            <p:cNvPr id="2156" name="Google Shape;2156;p57"/>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57"/>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57"/>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57"/>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57"/>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57"/>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57"/>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57"/>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4" name="Google Shape;2164;p57"/>
          <p:cNvGrpSpPr/>
          <p:nvPr/>
        </p:nvGrpSpPr>
        <p:grpSpPr>
          <a:xfrm>
            <a:off x="1377101" y="3504235"/>
            <a:ext cx="1060340" cy="1058580"/>
            <a:chOff x="3265747" y="653121"/>
            <a:chExt cx="355783" cy="434325"/>
          </a:xfrm>
        </p:grpSpPr>
        <p:sp>
          <p:nvSpPr>
            <p:cNvPr id="2165" name="Google Shape;2165;p57"/>
            <p:cNvSpPr/>
            <p:nvPr/>
          </p:nvSpPr>
          <p:spPr>
            <a:xfrm>
              <a:off x="3272788" y="657350"/>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57"/>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57"/>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57"/>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57"/>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57"/>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57"/>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57"/>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3" name="Google Shape;2173;p57"/>
          <p:cNvSpPr/>
          <p:nvPr/>
        </p:nvSpPr>
        <p:spPr>
          <a:xfrm>
            <a:off x="5494935" y="3892979"/>
            <a:ext cx="238029" cy="2810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rgbClr val="FFC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57"/>
          <p:cNvSpPr/>
          <p:nvPr/>
        </p:nvSpPr>
        <p:spPr>
          <a:xfrm>
            <a:off x="1744350" y="665570"/>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57"/>
          <p:cNvSpPr/>
          <p:nvPr/>
        </p:nvSpPr>
        <p:spPr>
          <a:xfrm>
            <a:off x="3834675" y="45147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Imagen 63">
            <a:hlinkClick r:id="rId3"/>
            <a:extLst>
              <a:ext uri="{FF2B5EF4-FFF2-40B4-BE49-F238E27FC236}">
                <a16:creationId xmlns:a16="http://schemas.microsoft.com/office/drawing/2014/main" id="{2ECCC61B-D03E-4464-8870-0BE82CF86C4E}"/>
              </a:ext>
            </a:extLst>
          </p:cNvPr>
          <p:cNvPicPr>
            <a:picLocks noChangeAspect="1"/>
          </p:cNvPicPr>
          <p:nvPr/>
        </p:nvPicPr>
        <p:blipFill>
          <a:blip r:embed="rId4"/>
          <a:stretch>
            <a:fillRect/>
          </a:stretch>
        </p:blipFill>
        <p:spPr>
          <a:xfrm>
            <a:off x="0" y="4793067"/>
            <a:ext cx="367038" cy="367038"/>
          </a:xfrm>
          <a:prstGeom prst="rect">
            <a:avLst/>
          </a:prstGeom>
        </p:spPr>
      </p:pic>
      <p:sp>
        <p:nvSpPr>
          <p:cNvPr id="91" name="Google Shape;1631;p47">
            <a:extLst>
              <a:ext uri="{FF2B5EF4-FFF2-40B4-BE49-F238E27FC236}">
                <a16:creationId xmlns:a16="http://schemas.microsoft.com/office/drawing/2014/main" id="{D74CB67F-AF4D-4213-933E-D224828CBF4D}"/>
              </a:ext>
            </a:extLst>
          </p:cNvPr>
          <p:cNvSpPr txBox="1">
            <a:spLocks noGrp="1"/>
          </p:cNvSpPr>
          <p:nvPr>
            <p:ph type="title"/>
          </p:nvPr>
        </p:nvSpPr>
        <p:spPr>
          <a:xfrm>
            <a:off x="2567849" y="59845"/>
            <a:ext cx="6147627" cy="22830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s-ES" sz="2400" dirty="0"/>
              <a:t>Implementación de estrategias colaborativas para superar obstáculos</a:t>
            </a:r>
            <a:endParaRPr sz="2400" dirty="0"/>
          </a:p>
        </p:txBody>
      </p:sp>
      <p:sp>
        <p:nvSpPr>
          <p:cNvPr id="94" name="Google Shape;1661;p48">
            <a:extLst>
              <a:ext uri="{FF2B5EF4-FFF2-40B4-BE49-F238E27FC236}">
                <a16:creationId xmlns:a16="http://schemas.microsoft.com/office/drawing/2014/main" id="{C958BB7F-2699-4BD0-87CC-741A9855A09C}"/>
              </a:ext>
            </a:extLst>
          </p:cNvPr>
          <p:cNvSpPr txBox="1">
            <a:spLocks noGrp="1"/>
          </p:cNvSpPr>
          <p:nvPr>
            <p:ph type="subTitle" idx="1"/>
          </p:nvPr>
        </p:nvSpPr>
        <p:spPr>
          <a:xfrm>
            <a:off x="2549320" y="1515122"/>
            <a:ext cx="5455052" cy="1182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S" sz="1600" dirty="0"/>
              <a:t>Implementar estrategias en la educación implica trabajar juntos como equipo para encontrar soluciones y compartir recursos y conocimientos. Algunas formas de hacerlo son:</a:t>
            </a:r>
            <a:endParaRPr sz="1600" dirty="0"/>
          </a:p>
        </p:txBody>
      </p:sp>
      <p:graphicFrame>
        <p:nvGraphicFramePr>
          <p:cNvPr id="128" name="Google Shape;1853;p52">
            <a:extLst>
              <a:ext uri="{FF2B5EF4-FFF2-40B4-BE49-F238E27FC236}">
                <a16:creationId xmlns:a16="http://schemas.microsoft.com/office/drawing/2014/main" id="{09CBBCD4-21F6-4179-B232-38A87D9A9D55}"/>
              </a:ext>
            </a:extLst>
          </p:cNvPr>
          <p:cNvGraphicFramePr/>
          <p:nvPr>
            <p:extLst>
              <p:ext uri="{D42A27DB-BD31-4B8C-83A1-F6EECF244321}">
                <p14:modId xmlns:p14="http://schemas.microsoft.com/office/powerpoint/2010/main" val="3986759535"/>
              </p:ext>
            </p:extLst>
          </p:nvPr>
        </p:nvGraphicFramePr>
        <p:xfrm>
          <a:off x="2593842" y="2804491"/>
          <a:ext cx="5553704" cy="1981050"/>
        </p:xfrm>
        <a:graphic>
          <a:graphicData uri="http://schemas.openxmlformats.org/drawingml/2006/table">
            <a:tbl>
              <a:tblPr>
                <a:noFill/>
                <a:tableStyleId>{F4199523-B831-4916-BFC8-28E4BCC328BF}</a:tableStyleId>
              </a:tblPr>
              <a:tblGrid>
                <a:gridCol w="5553704">
                  <a:extLst>
                    <a:ext uri="{9D8B030D-6E8A-4147-A177-3AD203B41FA5}">
                      <a16:colId xmlns:a16="http://schemas.microsoft.com/office/drawing/2014/main" val="20000"/>
                    </a:ext>
                  </a:extLst>
                </a:gridCol>
              </a:tblGrid>
              <a:tr h="255600">
                <a:tc>
                  <a:txBody>
                    <a:bodyPr/>
                    <a:lstStyle/>
                    <a:p>
                      <a:pPr marL="0" lvl="0" indent="0" algn="ctr" rtl="0">
                        <a:spcBef>
                          <a:spcPts val="0"/>
                        </a:spcBef>
                        <a:spcAft>
                          <a:spcPts val="0"/>
                        </a:spcAft>
                        <a:buNone/>
                      </a:pPr>
                      <a:r>
                        <a:rPr lang="es-ES" b="1" dirty="0">
                          <a:solidFill>
                            <a:schemeClr val="accent5"/>
                          </a:solidFill>
                          <a:latin typeface="Baloo 2"/>
                          <a:ea typeface="Baloo 2"/>
                          <a:cs typeface="Baloo 2"/>
                          <a:sym typeface="Baloo 2"/>
                        </a:rPr>
                        <a:t>Trabajo en equipo entre docentes</a:t>
                      </a:r>
                      <a:endParaRPr lang="en" b="1" dirty="0">
                        <a:solidFill>
                          <a:schemeClr val="accent5"/>
                        </a:solidFill>
                        <a:latin typeface="Baloo 2"/>
                        <a:ea typeface="Baloo 2"/>
                        <a:cs typeface="Baloo 2"/>
                        <a:sym typeface="Baloo 2"/>
                      </a:endParaRPr>
                    </a:p>
                  </a:txBody>
                  <a:tcPr marL="91425" marR="91425" marT="91425" marB="91425" anchor="ctr">
                    <a:lnL w="28575" cap="flat" cmpd="sng">
                      <a:solidFill>
                        <a:schemeClr val="accent5"/>
                      </a:solidFill>
                      <a:prstDash val="solid"/>
                      <a:round/>
                      <a:headEnd type="none" w="sm" len="sm"/>
                      <a:tailEnd type="none" w="sm" len="sm"/>
                    </a:lnL>
                    <a:lnR w="28575" cap="flat" cmpd="sng">
                      <a:solidFill>
                        <a:schemeClr val="accent5"/>
                      </a:solidFill>
                      <a:prstDash val="solid"/>
                      <a:round/>
                      <a:headEnd type="none" w="sm" len="sm"/>
                      <a:tailEnd type="none" w="sm" len="sm"/>
                    </a:lnR>
                    <a:lnT w="28575" cap="flat" cmpd="sng">
                      <a:solidFill>
                        <a:schemeClr val="accent5"/>
                      </a:solidFill>
                      <a:prstDash val="solid"/>
                      <a:round/>
                      <a:headEnd type="none" w="sm" len="sm"/>
                      <a:tailEnd type="none" w="sm" len="sm"/>
                    </a:lnT>
                    <a:lnB w="28575" cap="flat" cmpd="sng">
                      <a:solidFill>
                        <a:schemeClr val="accent5"/>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255600">
                <a:tc>
                  <a:txBody>
                    <a:bodyPr/>
                    <a:lstStyle/>
                    <a:p>
                      <a:pPr marL="0" lvl="0" indent="0" algn="ctr" rtl="0">
                        <a:spcBef>
                          <a:spcPts val="0"/>
                        </a:spcBef>
                        <a:spcAft>
                          <a:spcPts val="0"/>
                        </a:spcAft>
                        <a:buNone/>
                      </a:pPr>
                      <a:r>
                        <a:rPr lang="es-MX" b="1" dirty="0">
                          <a:solidFill>
                            <a:schemeClr val="accent5"/>
                          </a:solidFill>
                          <a:latin typeface="Baloo 2"/>
                          <a:ea typeface="Baloo 2"/>
                          <a:cs typeface="Baloo 2"/>
                          <a:sym typeface="Baloo 2"/>
                        </a:rPr>
                        <a:t>Comunicación abierta</a:t>
                      </a:r>
                      <a:endParaRPr lang="en" b="1" dirty="0">
                        <a:solidFill>
                          <a:schemeClr val="accent5"/>
                        </a:solidFill>
                        <a:latin typeface="Baloo 2"/>
                        <a:ea typeface="Baloo 2"/>
                        <a:cs typeface="Baloo 2"/>
                        <a:sym typeface="Baloo 2"/>
                      </a:endParaRPr>
                    </a:p>
                  </a:txBody>
                  <a:tcPr marL="91425" marR="91425" marT="91425" marB="91425" anchor="ctr">
                    <a:lnL w="28575" cap="flat" cmpd="sng">
                      <a:solidFill>
                        <a:schemeClr val="accent5"/>
                      </a:solidFill>
                      <a:prstDash val="solid"/>
                      <a:round/>
                      <a:headEnd type="none" w="sm" len="sm"/>
                      <a:tailEnd type="none" w="sm" len="sm"/>
                    </a:lnL>
                    <a:lnR w="28575" cap="flat" cmpd="sng">
                      <a:solidFill>
                        <a:schemeClr val="accent5"/>
                      </a:solidFill>
                      <a:prstDash val="solid"/>
                      <a:round/>
                      <a:headEnd type="none" w="sm" len="sm"/>
                      <a:tailEnd type="none" w="sm" len="sm"/>
                    </a:lnR>
                    <a:lnT w="28575" cap="flat" cmpd="sng">
                      <a:solidFill>
                        <a:schemeClr val="accent5"/>
                      </a:solidFill>
                      <a:prstDash val="solid"/>
                      <a:round/>
                      <a:headEnd type="none" w="sm" len="sm"/>
                      <a:tailEnd type="none" w="sm" len="sm"/>
                    </a:lnT>
                    <a:lnB w="28575" cap="flat" cmpd="sng">
                      <a:solidFill>
                        <a:schemeClr val="accent5"/>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255600">
                <a:tc>
                  <a:txBody>
                    <a:bodyPr/>
                    <a:lstStyle/>
                    <a:p>
                      <a:pPr marL="0" lvl="0" indent="0" algn="ctr" rtl="0">
                        <a:spcBef>
                          <a:spcPts val="0"/>
                        </a:spcBef>
                        <a:spcAft>
                          <a:spcPts val="0"/>
                        </a:spcAft>
                        <a:buNone/>
                      </a:pPr>
                      <a:r>
                        <a:rPr lang="en" b="1" dirty="0">
                          <a:solidFill>
                            <a:schemeClr val="accent5"/>
                          </a:solidFill>
                          <a:latin typeface="Baloo 2"/>
                          <a:ea typeface="Baloo 2"/>
                          <a:cs typeface="Baloo 2"/>
                          <a:sym typeface="Baloo 2"/>
                        </a:rPr>
                        <a:t>Redes de apoyo</a:t>
                      </a:r>
                    </a:p>
                  </a:txBody>
                  <a:tcPr marL="91425" marR="91425" marT="91425" marB="91425" anchor="ctr">
                    <a:lnL w="28575" cap="flat" cmpd="sng">
                      <a:solidFill>
                        <a:schemeClr val="accent5"/>
                      </a:solidFill>
                      <a:prstDash val="solid"/>
                      <a:round/>
                      <a:headEnd type="none" w="sm" len="sm"/>
                      <a:tailEnd type="none" w="sm" len="sm"/>
                    </a:lnL>
                    <a:lnR w="28575" cap="flat" cmpd="sng">
                      <a:solidFill>
                        <a:schemeClr val="accent5"/>
                      </a:solidFill>
                      <a:prstDash val="solid"/>
                      <a:round/>
                      <a:headEnd type="none" w="sm" len="sm"/>
                      <a:tailEnd type="none" w="sm" len="sm"/>
                    </a:lnR>
                    <a:lnT w="28575" cap="flat" cmpd="sng">
                      <a:solidFill>
                        <a:schemeClr val="accent5"/>
                      </a:solidFill>
                      <a:prstDash val="solid"/>
                      <a:round/>
                      <a:headEnd type="none" w="sm" len="sm"/>
                      <a:tailEnd type="none" w="sm" len="sm"/>
                    </a:lnT>
                    <a:lnB w="28575" cap="flat" cmpd="sng">
                      <a:solidFill>
                        <a:schemeClr val="accent5"/>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255600">
                <a:tc>
                  <a:txBody>
                    <a:bodyPr/>
                    <a:lstStyle/>
                    <a:p>
                      <a:pPr marL="0" lvl="0" indent="0" algn="ctr" rtl="0">
                        <a:spcBef>
                          <a:spcPts val="0"/>
                        </a:spcBef>
                        <a:spcAft>
                          <a:spcPts val="0"/>
                        </a:spcAft>
                        <a:buNone/>
                      </a:pPr>
                      <a:r>
                        <a:rPr lang="es-MX" b="1" dirty="0">
                          <a:solidFill>
                            <a:schemeClr val="accent5"/>
                          </a:solidFill>
                          <a:latin typeface="Baloo 2"/>
                          <a:ea typeface="Baloo 2"/>
                          <a:cs typeface="Baloo 2"/>
                          <a:sym typeface="Baloo 2"/>
                        </a:rPr>
                        <a:t>Formación continua conjunta</a:t>
                      </a:r>
                      <a:endParaRPr lang="en" b="1" dirty="0">
                        <a:solidFill>
                          <a:schemeClr val="accent5"/>
                        </a:solidFill>
                        <a:latin typeface="Baloo 2"/>
                        <a:ea typeface="Baloo 2"/>
                        <a:cs typeface="Baloo 2"/>
                        <a:sym typeface="Baloo 2"/>
                      </a:endParaRPr>
                    </a:p>
                  </a:txBody>
                  <a:tcPr marL="91425" marR="91425" marT="91425" marB="91425" anchor="ctr">
                    <a:lnL w="28575" cap="flat" cmpd="sng">
                      <a:solidFill>
                        <a:schemeClr val="accent5"/>
                      </a:solidFill>
                      <a:prstDash val="solid"/>
                      <a:round/>
                      <a:headEnd type="none" w="sm" len="sm"/>
                      <a:tailEnd type="none" w="sm" len="sm"/>
                    </a:lnL>
                    <a:lnR w="28575" cap="flat" cmpd="sng">
                      <a:solidFill>
                        <a:schemeClr val="accent5"/>
                      </a:solidFill>
                      <a:prstDash val="solid"/>
                      <a:round/>
                      <a:headEnd type="none" w="sm" len="sm"/>
                      <a:tailEnd type="none" w="sm" len="sm"/>
                    </a:lnR>
                    <a:lnT w="28575" cap="flat" cmpd="sng">
                      <a:solidFill>
                        <a:schemeClr val="accent5"/>
                      </a:solidFill>
                      <a:prstDash val="solid"/>
                      <a:round/>
                      <a:headEnd type="none" w="sm" len="sm"/>
                      <a:tailEnd type="none" w="sm" len="sm"/>
                    </a:lnT>
                    <a:lnB w="28575" cap="flat" cmpd="sng">
                      <a:solidFill>
                        <a:schemeClr val="accent5"/>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255600">
                <a:tc>
                  <a:txBody>
                    <a:bodyPr/>
                    <a:lstStyle/>
                    <a:p>
                      <a:pPr marL="0" lvl="0" indent="0" algn="ctr" rtl="0">
                        <a:spcBef>
                          <a:spcPts val="0"/>
                        </a:spcBef>
                        <a:spcAft>
                          <a:spcPts val="0"/>
                        </a:spcAft>
                        <a:buNone/>
                      </a:pPr>
                      <a:r>
                        <a:rPr lang="es-ES" b="1" dirty="0">
                          <a:solidFill>
                            <a:schemeClr val="accent5"/>
                          </a:solidFill>
                          <a:latin typeface="Baloo 2"/>
                          <a:ea typeface="Baloo 2"/>
                          <a:cs typeface="Baloo 2"/>
                          <a:sym typeface="Baloo 2"/>
                        </a:rPr>
                        <a:t>Involucrar a la comunidad escolar</a:t>
                      </a:r>
                      <a:endParaRPr lang="en" b="1" dirty="0">
                        <a:solidFill>
                          <a:schemeClr val="accent5"/>
                        </a:solidFill>
                        <a:latin typeface="Baloo 2"/>
                        <a:ea typeface="Baloo 2"/>
                        <a:cs typeface="Baloo 2"/>
                        <a:sym typeface="Baloo 2"/>
                      </a:endParaRPr>
                    </a:p>
                  </a:txBody>
                  <a:tcPr marL="91425" marR="91425" marT="91425" marB="91425" anchor="ctr">
                    <a:lnL w="28575" cap="flat" cmpd="sng">
                      <a:solidFill>
                        <a:schemeClr val="accent5"/>
                      </a:solidFill>
                      <a:prstDash val="solid"/>
                      <a:round/>
                      <a:headEnd type="none" w="sm" len="sm"/>
                      <a:tailEnd type="none" w="sm" len="sm"/>
                    </a:lnL>
                    <a:lnR w="28575" cap="flat" cmpd="sng">
                      <a:solidFill>
                        <a:schemeClr val="accent5"/>
                      </a:solidFill>
                      <a:prstDash val="solid"/>
                      <a:round/>
                      <a:headEnd type="none" w="sm" len="sm"/>
                      <a:tailEnd type="none" w="sm" len="sm"/>
                    </a:lnR>
                    <a:lnT w="28575" cap="flat" cmpd="sng">
                      <a:solidFill>
                        <a:schemeClr val="accent5"/>
                      </a:solidFill>
                      <a:prstDash val="solid"/>
                      <a:round/>
                      <a:headEnd type="none" w="sm" len="sm"/>
                      <a:tailEnd type="none" w="sm" len="sm"/>
                    </a:lnT>
                    <a:lnB w="28575" cap="flat" cmpd="sng">
                      <a:solidFill>
                        <a:schemeClr val="accent5"/>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50520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90"/>
        <p:cNvGrpSpPr/>
        <p:nvPr/>
      </p:nvGrpSpPr>
      <p:grpSpPr>
        <a:xfrm>
          <a:off x="0" y="0"/>
          <a:ext cx="0" cy="0"/>
          <a:chOff x="0" y="0"/>
          <a:chExt cx="0" cy="0"/>
        </a:xfrm>
      </p:grpSpPr>
      <p:grpSp>
        <p:nvGrpSpPr>
          <p:cNvPr id="3191" name="Google Shape;3191;p70"/>
          <p:cNvGrpSpPr/>
          <p:nvPr/>
        </p:nvGrpSpPr>
        <p:grpSpPr>
          <a:xfrm>
            <a:off x="1261725" y="1135125"/>
            <a:ext cx="3826874" cy="1300374"/>
            <a:chOff x="4716495" y="128594"/>
            <a:chExt cx="4227655" cy="1436560"/>
          </a:xfrm>
        </p:grpSpPr>
        <p:grpSp>
          <p:nvGrpSpPr>
            <p:cNvPr id="3192" name="Google Shape;3192;p70"/>
            <p:cNvGrpSpPr/>
            <p:nvPr/>
          </p:nvGrpSpPr>
          <p:grpSpPr>
            <a:xfrm>
              <a:off x="4716495" y="128594"/>
              <a:ext cx="4227655" cy="1436560"/>
              <a:chOff x="4716494" y="428613"/>
              <a:chExt cx="4227655" cy="1425300"/>
            </a:xfrm>
          </p:grpSpPr>
          <p:sp>
            <p:nvSpPr>
              <p:cNvPr id="3193" name="Google Shape;3193;p70"/>
              <p:cNvSpPr/>
              <p:nvPr/>
            </p:nvSpPr>
            <p:spPr>
              <a:xfrm>
                <a:off x="4716550" y="428613"/>
                <a:ext cx="4227600" cy="1425300"/>
              </a:xfrm>
              <a:prstGeom prst="roundRect">
                <a:avLst>
                  <a:gd name="adj" fmla="val 9646"/>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4" name="Google Shape;3194;p70"/>
              <p:cNvGrpSpPr/>
              <p:nvPr/>
            </p:nvGrpSpPr>
            <p:grpSpPr>
              <a:xfrm>
                <a:off x="4716494" y="428627"/>
                <a:ext cx="4227482" cy="490301"/>
                <a:chOff x="4729125" y="238117"/>
                <a:chExt cx="4599089" cy="533400"/>
              </a:xfrm>
            </p:grpSpPr>
            <p:sp>
              <p:nvSpPr>
                <p:cNvPr id="3195" name="Google Shape;3195;p70"/>
                <p:cNvSpPr/>
                <p:nvPr/>
              </p:nvSpPr>
              <p:spPr>
                <a:xfrm>
                  <a:off x="4729239" y="238117"/>
                  <a:ext cx="4598400" cy="533400"/>
                </a:xfrm>
                <a:prstGeom prst="round2SameRect">
                  <a:avLst>
                    <a:gd name="adj1" fmla="val 25120"/>
                    <a:gd name="adj2" fmla="val 0"/>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70"/>
                <p:cNvSpPr/>
                <p:nvPr/>
              </p:nvSpPr>
              <p:spPr>
                <a:xfrm>
                  <a:off x="4729125" y="685646"/>
                  <a:ext cx="4599089" cy="74494"/>
                </a:xfrm>
                <a:custGeom>
                  <a:avLst/>
                  <a:gdLst/>
                  <a:ahLst/>
                  <a:cxnLst/>
                  <a:rect l="l" t="t" r="r" b="b"/>
                  <a:pathLst>
                    <a:path w="48372" h="893" extrusionOk="0">
                      <a:moveTo>
                        <a:pt x="0" y="1"/>
                      </a:moveTo>
                      <a:lnTo>
                        <a:pt x="0" y="892"/>
                      </a:lnTo>
                      <a:lnTo>
                        <a:pt x="48372" y="892"/>
                      </a:lnTo>
                      <a:lnTo>
                        <a:pt x="48372"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7" name="Google Shape;3197;p70"/>
                <p:cNvGrpSpPr/>
                <p:nvPr/>
              </p:nvGrpSpPr>
              <p:grpSpPr>
                <a:xfrm>
                  <a:off x="8425674" y="386584"/>
                  <a:ext cx="655694" cy="176896"/>
                  <a:chOff x="13400537" y="1039026"/>
                  <a:chExt cx="495013" cy="133547"/>
                </a:xfrm>
              </p:grpSpPr>
              <p:sp>
                <p:nvSpPr>
                  <p:cNvPr id="3198" name="Google Shape;3198;p70"/>
                  <p:cNvSpPr/>
                  <p:nvPr/>
                </p:nvSpPr>
                <p:spPr>
                  <a:xfrm>
                    <a:off x="13408019" y="1046367"/>
                    <a:ext cx="118865" cy="118865"/>
                  </a:xfrm>
                  <a:custGeom>
                    <a:avLst/>
                    <a:gdLst/>
                    <a:ahLst/>
                    <a:cxnLst/>
                    <a:rect l="l" t="t" r="r" b="b"/>
                    <a:pathLst>
                      <a:path w="1684" h="1684" extrusionOk="0">
                        <a:moveTo>
                          <a:pt x="844" y="0"/>
                        </a:moveTo>
                        <a:cubicBezTo>
                          <a:pt x="843" y="0"/>
                          <a:pt x="842" y="0"/>
                          <a:pt x="842" y="0"/>
                        </a:cubicBezTo>
                        <a:cubicBezTo>
                          <a:pt x="377" y="0"/>
                          <a:pt x="0" y="377"/>
                          <a:pt x="0" y="842"/>
                        </a:cubicBezTo>
                        <a:cubicBezTo>
                          <a:pt x="0" y="1306"/>
                          <a:pt x="376" y="1684"/>
                          <a:pt x="842" y="1684"/>
                        </a:cubicBezTo>
                        <a:cubicBezTo>
                          <a:pt x="1306" y="1684"/>
                          <a:pt x="1683" y="1308"/>
                          <a:pt x="1683" y="842"/>
                        </a:cubicBezTo>
                        <a:cubicBezTo>
                          <a:pt x="1683" y="378"/>
                          <a:pt x="1307"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70"/>
                  <p:cNvSpPr/>
                  <p:nvPr/>
                </p:nvSpPr>
                <p:spPr>
                  <a:xfrm>
                    <a:off x="13400537" y="1039026"/>
                    <a:ext cx="133547" cy="133547"/>
                  </a:xfrm>
                  <a:custGeom>
                    <a:avLst/>
                    <a:gdLst/>
                    <a:ahLst/>
                    <a:cxnLst/>
                    <a:rect l="l" t="t" r="r" b="b"/>
                    <a:pathLst>
                      <a:path w="1892" h="1892" extrusionOk="0">
                        <a:moveTo>
                          <a:pt x="946" y="207"/>
                        </a:moveTo>
                        <a:cubicBezTo>
                          <a:pt x="1354" y="207"/>
                          <a:pt x="1685" y="539"/>
                          <a:pt x="1685" y="946"/>
                        </a:cubicBezTo>
                        <a:cubicBezTo>
                          <a:pt x="1685" y="1354"/>
                          <a:pt x="1354" y="1686"/>
                          <a:pt x="946" y="1686"/>
                        </a:cubicBezTo>
                        <a:cubicBezTo>
                          <a:pt x="539" y="1686"/>
                          <a:pt x="207" y="1354"/>
                          <a:pt x="207" y="946"/>
                        </a:cubicBezTo>
                        <a:cubicBezTo>
                          <a:pt x="207" y="539"/>
                          <a:pt x="539" y="207"/>
                          <a:pt x="946" y="207"/>
                        </a:cubicBezTo>
                        <a:close/>
                        <a:moveTo>
                          <a:pt x="946" y="0"/>
                        </a:moveTo>
                        <a:cubicBezTo>
                          <a:pt x="424" y="0"/>
                          <a:pt x="1" y="425"/>
                          <a:pt x="1" y="946"/>
                        </a:cubicBezTo>
                        <a:cubicBezTo>
                          <a:pt x="1" y="1467"/>
                          <a:pt x="424" y="1892"/>
                          <a:pt x="946" y="1892"/>
                        </a:cubicBezTo>
                        <a:cubicBezTo>
                          <a:pt x="1469" y="1892"/>
                          <a:pt x="1891" y="1467"/>
                          <a:pt x="1891" y="946"/>
                        </a:cubicBezTo>
                        <a:cubicBezTo>
                          <a:pt x="1891" y="425"/>
                          <a:pt x="1466"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70"/>
                  <p:cNvSpPr/>
                  <p:nvPr/>
                </p:nvSpPr>
                <p:spPr>
                  <a:xfrm>
                    <a:off x="13588857" y="1046367"/>
                    <a:ext cx="118936" cy="118865"/>
                  </a:xfrm>
                  <a:custGeom>
                    <a:avLst/>
                    <a:gdLst/>
                    <a:ahLst/>
                    <a:cxnLst/>
                    <a:rect l="l" t="t" r="r" b="b"/>
                    <a:pathLst>
                      <a:path w="1685" h="1684" extrusionOk="0">
                        <a:moveTo>
                          <a:pt x="845" y="0"/>
                        </a:moveTo>
                        <a:cubicBezTo>
                          <a:pt x="844" y="0"/>
                          <a:pt x="843" y="0"/>
                          <a:pt x="843" y="0"/>
                        </a:cubicBezTo>
                        <a:cubicBezTo>
                          <a:pt x="379" y="0"/>
                          <a:pt x="1" y="377"/>
                          <a:pt x="1" y="842"/>
                        </a:cubicBezTo>
                        <a:cubicBezTo>
                          <a:pt x="1" y="1306"/>
                          <a:pt x="377" y="1684"/>
                          <a:pt x="843" y="1684"/>
                        </a:cubicBezTo>
                        <a:cubicBezTo>
                          <a:pt x="1307" y="1684"/>
                          <a:pt x="1684" y="1308"/>
                          <a:pt x="1684" y="842"/>
                        </a:cubicBezTo>
                        <a:cubicBezTo>
                          <a:pt x="1684" y="378"/>
                          <a:pt x="1308" y="0"/>
                          <a:pt x="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70"/>
                  <p:cNvSpPr/>
                  <p:nvPr/>
                </p:nvSpPr>
                <p:spPr>
                  <a:xfrm>
                    <a:off x="13581517" y="1039026"/>
                    <a:ext cx="133617" cy="133547"/>
                  </a:xfrm>
                  <a:custGeom>
                    <a:avLst/>
                    <a:gdLst/>
                    <a:ahLst/>
                    <a:cxnLst/>
                    <a:rect l="l" t="t" r="r" b="b"/>
                    <a:pathLst>
                      <a:path w="1893" h="1892" extrusionOk="0">
                        <a:moveTo>
                          <a:pt x="947" y="207"/>
                        </a:moveTo>
                        <a:cubicBezTo>
                          <a:pt x="1353" y="207"/>
                          <a:pt x="1685" y="539"/>
                          <a:pt x="1685" y="946"/>
                        </a:cubicBezTo>
                        <a:cubicBezTo>
                          <a:pt x="1685" y="1354"/>
                          <a:pt x="1354" y="1686"/>
                          <a:pt x="947" y="1686"/>
                        </a:cubicBezTo>
                        <a:cubicBezTo>
                          <a:pt x="538" y="1686"/>
                          <a:pt x="207" y="1354"/>
                          <a:pt x="207" y="946"/>
                        </a:cubicBezTo>
                        <a:cubicBezTo>
                          <a:pt x="207" y="539"/>
                          <a:pt x="538" y="207"/>
                          <a:pt x="947" y="207"/>
                        </a:cubicBezTo>
                        <a:close/>
                        <a:moveTo>
                          <a:pt x="947" y="0"/>
                        </a:moveTo>
                        <a:cubicBezTo>
                          <a:pt x="425" y="0"/>
                          <a:pt x="1" y="425"/>
                          <a:pt x="1" y="946"/>
                        </a:cubicBezTo>
                        <a:cubicBezTo>
                          <a:pt x="1" y="1467"/>
                          <a:pt x="426" y="1892"/>
                          <a:pt x="947" y="1892"/>
                        </a:cubicBezTo>
                        <a:cubicBezTo>
                          <a:pt x="1467" y="1892"/>
                          <a:pt x="1892" y="1467"/>
                          <a:pt x="1892" y="946"/>
                        </a:cubicBezTo>
                        <a:cubicBezTo>
                          <a:pt x="1892" y="425"/>
                          <a:pt x="1467" y="0"/>
                          <a:pt x="94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70"/>
                  <p:cNvSpPr/>
                  <p:nvPr/>
                </p:nvSpPr>
                <p:spPr>
                  <a:xfrm>
                    <a:off x="13769343" y="1046367"/>
                    <a:ext cx="118865" cy="118865"/>
                  </a:xfrm>
                  <a:custGeom>
                    <a:avLst/>
                    <a:gdLst/>
                    <a:ahLst/>
                    <a:cxnLst/>
                    <a:rect l="l" t="t" r="r" b="b"/>
                    <a:pathLst>
                      <a:path w="1684" h="1684" extrusionOk="0">
                        <a:moveTo>
                          <a:pt x="844" y="0"/>
                        </a:moveTo>
                        <a:cubicBezTo>
                          <a:pt x="843" y="0"/>
                          <a:pt x="843" y="0"/>
                          <a:pt x="842" y="0"/>
                        </a:cubicBezTo>
                        <a:cubicBezTo>
                          <a:pt x="378" y="0"/>
                          <a:pt x="0" y="377"/>
                          <a:pt x="0" y="842"/>
                        </a:cubicBezTo>
                        <a:cubicBezTo>
                          <a:pt x="0" y="1306"/>
                          <a:pt x="376" y="1684"/>
                          <a:pt x="842" y="1684"/>
                        </a:cubicBezTo>
                        <a:cubicBezTo>
                          <a:pt x="1306" y="1684"/>
                          <a:pt x="1684" y="1308"/>
                          <a:pt x="1684" y="842"/>
                        </a:cubicBezTo>
                        <a:cubicBezTo>
                          <a:pt x="1684" y="378"/>
                          <a:pt x="1307" y="0"/>
                          <a:pt x="8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70"/>
                  <p:cNvSpPr/>
                  <p:nvPr/>
                </p:nvSpPr>
                <p:spPr>
                  <a:xfrm>
                    <a:off x="13762002" y="1039026"/>
                    <a:ext cx="133547" cy="133547"/>
                  </a:xfrm>
                  <a:custGeom>
                    <a:avLst/>
                    <a:gdLst/>
                    <a:ahLst/>
                    <a:cxnLst/>
                    <a:rect l="l" t="t" r="r" b="b"/>
                    <a:pathLst>
                      <a:path w="1892" h="1892" extrusionOk="0">
                        <a:moveTo>
                          <a:pt x="946" y="207"/>
                        </a:moveTo>
                        <a:cubicBezTo>
                          <a:pt x="1353" y="207"/>
                          <a:pt x="1685" y="539"/>
                          <a:pt x="1685" y="946"/>
                        </a:cubicBezTo>
                        <a:cubicBezTo>
                          <a:pt x="1685" y="1354"/>
                          <a:pt x="1353" y="1686"/>
                          <a:pt x="946" y="1686"/>
                        </a:cubicBezTo>
                        <a:cubicBezTo>
                          <a:pt x="538" y="1686"/>
                          <a:pt x="207" y="1354"/>
                          <a:pt x="207" y="946"/>
                        </a:cubicBezTo>
                        <a:cubicBezTo>
                          <a:pt x="207" y="539"/>
                          <a:pt x="538" y="207"/>
                          <a:pt x="946" y="207"/>
                        </a:cubicBezTo>
                        <a:close/>
                        <a:moveTo>
                          <a:pt x="946" y="0"/>
                        </a:moveTo>
                        <a:cubicBezTo>
                          <a:pt x="424" y="0"/>
                          <a:pt x="0" y="425"/>
                          <a:pt x="0" y="946"/>
                        </a:cubicBezTo>
                        <a:cubicBezTo>
                          <a:pt x="0" y="1467"/>
                          <a:pt x="425" y="1892"/>
                          <a:pt x="946" y="1892"/>
                        </a:cubicBezTo>
                        <a:cubicBezTo>
                          <a:pt x="1467" y="1892"/>
                          <a:pt x="1892" y="1467"/>
                          <a:pt x="1892" y="946"/>
                        </a:cubicBezTo>
                        <a:cubicBezTo>
                          <a:pt x="1892" y="425"/>
                          <a:pt x="1467" y="0"/>
                          <a:pt x="946"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204" name="Google Shape;3204;p70"/>
            <p:cNvSpPr/>
            <p:nvPr/>
          </p:nvSpPr>
          <p:spPr>
            <a:xfrm>
              <a:off x="4790684" y="194725"/>
              <a:ext cx="937359" cy="260221"/>
            </a:xfrm>
            <a:custGeom>
              <a:avLst/>
              <a:gdLst/>
              <a:ahLst/>
              <a:cxnLst/>
              <a:rect l="l" t="t" r="r" b="b"/>
              <a:pathLst>
                <a:path w="14668" h="4072" extrusionOk="0">
                  <a:moveTo>
                    <a:pt x="2679" y="0"/>
                  </a:moveTo>
                  <a:cubicBezTo>
                    <a:pt x="1102" y="0"/>
                    <a:pt x="0" y="1069"/>
                    <a:pt x="0" y="2599"/>
                  </a:cubicBezTo>
                  <a:lnTo>
                    <a:pt x="0" y="3771"/>
                  </a:lnTo>
                  <a:cubicBezTo>
                    <a:pt x="0" y="3937"/>
                    <a:pt x="135" y="4072"/>
                    <a:pt x="301" y="4072"/>
                  </a:cubicBezTo>
                  <a:cubicBezTo>
                    <a:pt x="466" y="4072"/>
                    <a:pt x="602" y="3938"/>
                    <a:pt x="601" y="3771"/>
                  </a:cubicBezTo>
                  <a:lnTo>
                    <a:pt x="601" y="2599"/>
                  </a:lnTo>
                  <a:cubicBezTo>
                    <a:pt x="601" y="1405"/>
                    <a:pt x="1436" y="602"/>
                    <a:pt x="2679" y="602"/>
                  </a:cubicBezTo>
                  <a:lnTo>
                    <a:pt x="14366" y="602"/>
                  </a:lnTo>
                  <a:cubicBezTo>
                    <a:pt x="14532" y="602"/>
                    <a:pt x="14667" y="467"/>
                    <a:pt x="14667" y="301"/>
                  </a:cubicBezTo>
                  <a:cubicBezTo>
                    <a:pt x="14667" y="135"/>
                    <a:pt x="14531" y="0"/>
                    <a:pt x="143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05" name="Google Shape;3205;p70"/>
          <p:cNvSpPr txBox="1">
            <a:spLocks noGrp="1"/>
          </p:cNvSpPr>
          <p:nvPr>
            <p:ph type="title"/>
          </p:nvPr>
        </p:nvSpPr>
        <p:spPr>
          <a:xfrm>
            <a:off x="1731181" y="1712351"/>
            <a:ext cx="29568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dirty="0"/>
              <a:t>Conclusiones</a:t>
            </a:r>
            <a:endParaRPr sz="2800" dirty="0"/>
          </a:p>
        </p:txBody>
      </p:sp>
      <p:sp>
        <p:nvSpPr>
          <p:cNvPr id="3206" name="Google Shape;3206;p70"/>
          <p:cNvSpPr txBox="1">
            <a:spLocks noGrp="1"/>
          </p:cNvSpPr>
          <p:nvPr>
            <p:ph type="subTitle" idx="1"/>
          </p:nvPr>
        </p:nvSpPr>
        <p:spPr>
          <a:xfrm rot="-355">
            <a:off x="3333997" y="2642282"/>
            <a:ext cx="2907600" cy="10704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hlink"/>
              </a:buClr>
              <a:buSzPts val="1100"/>
              <a:buFont typeface="Arial"/>
              <a:buNone/>
            </a:pPr>
            <a:r>
              <a:rPr lang="es-ES" dirty="0"/>
              <a:t>El codiseño y la integración curricular son herramientas clave para mejorar la enseñanza. A través de la colaboración y la adaptación de estrategias, podemos responder mejor a las necesidades de los estudiantes.</a:t>
            </a:r>
          </a:p>
        </p:txBody>
      </p:sp>
      <p:grpSp>
        <p:nvGrpSpPr>
          <p:cNvPr id="3209" name="Google Shape;3209;p70"/>
          <p:cNvGrpSpPr/>
          <p:nvPr/>
        </p:nvGrpSpPr>
        <p:grpSpPr>
          <a:xfrm rot="-1462290">
            <a:off x="-313554" y="606162"/>
            <a:ext cx="2067112" cy="4087673"/>
            <a:chOff x="5567250" y="491925"/>
            <a:chExt cx="455150" cy="900050"/>
          </a:xfrm>
        </p:grpSpPr>
        <p:sp>
          <p:nvSpPr>
            <p:cNvPr id="3210" name="Google Shape;3210;p70"/>
            <p:cNvSpPr/>
            <p:nvPr/>
          </p:nvSpPr>
          <p:spPr>
            <a:xfrm>
              <a:off x="5567250" y="491925"/>
              <a:ext cx="277375" cy="483425"/>
            </a:xfrm>
            <a:custGeom>
              <a:avLst/>
              <a:gdLst/>
              <a:ahLst/>
              <a:cxnLst/>
              <a:rect l="l" t="t" r="r" b="b"/>
              <a:pathLst>
                <a:path w="11095" h="19337" extrusionOk="0">
                  <a:moveTo>
                    <a:pt x="7913" y="0"/>
                  </a:moveTo>
                  <a:lnTo>
                    <a:pt x="7913" y="649"/>
                  </a:lnTo>
                  <a:lnTo>
                    <a:pt x="9268" y="649"/>
                  </a:lnTo>
                  <a:cubicBezTo>
                    <a:pt x="9641" y="649"/>
                    <a:pt x="9936" y="782"/>
                    <a:pt x="10146" y="1046"/>
                  </a:cubicBezTo>
                  <a:cubicBezTo>
                    <a:pt x="10340" y="1288"/>
                    <a:pt x="10446" y="1626"/>
                    <a:pt x="10446" y="1994"/>
                  </a:cubicBezTo>
                  <a:cubicBezTo>
                    <a:pt x="10446" y="2699"/>
                    <a:pt x="10041" y="3413"/>
                    <a:pt x="9268" y="3413"/>
                  </a:cubicBezTo>
                  <a:lnTo>
                    <a:pt x="3201" y="3413"/>
                  </a:lnTo>
                  <a:cubicBezTo>
                    <a:pt x="2305" y="3413"/>
                    <a:pt x="1550" y="3666"/>
                    <a:pt x="1015" y="4141"/>
                  </a:cubicBezTo>
                  <a:cubicBezTo>
                    <a:pt x="527" y="4578"/>
                    <a:pt x="258" y="5170"/>
                    <a:pt x="258" y="5811"/>
                  </a:cubicBezTo>
                  <a:cubicBezTo>
                    <a:pt x="258" y="7028"/>
                    <a:pt x="1269" y="8260"/>
                    <a:pt x="3201" y="8260"/>
                  </a:cubicBezTo>
                  <a:lnTo>
                    <a:pt x="8179" y="8260"/>
                  </a:lnTo>
                  <a:cubicBezTo>
                    <a:pt x="9645" y="8260"/>
                    <a:pt x="10301" y="9428"/>
                    <a:pt x="10301" y="10587"/>
                  </a:cubicBezTo>
                  <a:cubicBezTo>
                    <a:pt x="10301" y="11742"/>
                    <a:pt x="9637" y="12986"/>
                    <a:pt x="8179" y="12986"/>
                  </a:cubicBezTo>
                  <a:lnTo>
                    <a:pt x="3144" y="12986"/>
                  </a:lnTo>
                  <a:cubicBezTo>
                    <a:pt x="2171" y="12986"/>
                    <a:pt x="1357" y="13270"/>
                    <a:pt x="789" y="13807"/>
                  </a:cubicBezTo>
                  <a:cubicBezTo>
                    <a:pt x="280" y="14287"/>
                    <a:pt x="0" y="14941"/>
                    <a:pt x="0" y="15649"/>
                  </a:cubicBezTo>
                  <a:cubicBezTo>
                    <a:pt x="0" y="16928"/>
                    <a:pt x="995" y="18289"/>
                    <a:pt x="2840" y="18289"/>
                  </a:cubicBezTo>
                  <a:cubicBezTo>
                    <a:pt x="4276" y="18289"/>
                    <a:pt x="4775" y="19295"/>
                    <a:pt x="4795" y="19336"/>
                  </a:cubicBezTo>
                  <a:lnTo>
                    <a:pt x="5382" y="19067"/>
                  </a:lnTo>
                  <a:cubicBezTo>
                    <a:pt x="5356" y="19009"/>
                    <a:pt x="4702" y="17643"/>
                    <a:pt x="2838" y="17643"/>
                  </a:cubicBezTo>
                  <a:cubicBezTo>
                    <a:pt x="1400" y="17643"/>
                    <a:pt x="648" y="16642"/>
                    <a:pt x="648" y="15653"/>
                  </a:cubicBezTo>
                  <a:cubicBezTo>
                    <a:pt x="648" y="15125"/>
                    <a:pt x="857" y="14639"/>
                    <a:pt x="1235" y="14281"/>
                  </a:cubicBezTo>
                  <a:cubicBezTo>
                    <a:pt x="1681" y="13860"/>
                    <a:pt x="2340" y="13638"/>
                    <a:pt x="3144" y="13638"/>
                  </a:cubicBezTo>
                  <a:lnTo>
                    <a:pt x="8180" y="13638"/>
                  </a:lnTo>
                  <a:cubicBezTo>
                    <a:pt x="9999" y="13638"/>
                    <a:pt x="10951" y="12105"/>
                    <a:pt x="10951" y="10590"/>
                  </a:cubicBezTo>
                  <a:cubicBezTo>
                    <a:pt x="10951" y="9157"/>
                    <a:pt x="10084" y="7613"/>
                    <a:pt x="8180" y="7613"/>
                  </a:cubicBezTo>
                  <a:lnTo>
                    <a:pt x="3203" y="7613"/>
                  </a:lnTo>
                  <a:cubicBezTo>
                    <a:pt x="1625" y="7613"/>
                    <a:pt x="908" y="6680"/>
                    <a:pt x="908" y="5813"/>
                  </a:cubicBezTo>
                  <a:cubicBezTo>
                    <a:pt x="908" y="5361"/>
                    <a:pt x="1099" y="4940"/>
                    <a:pt x="1448" y="4629"/>
                  </a:cubicBezTo>
                  <a:cubicBezTo>
                    <a:pt x="1861" y="4259"/>
                    <a:pt x="2467" y="4065"/>
                    <a:pt x="3201" y="4065"/>
                  </a:cubicBezTo>
                  <a:lnTo>
                    <a:pt x="9268" y="4065"/>
                  </a:lnTo>
                  <a:cubicBezTo>
                    <a:pt x="10467" y="4065"/>
                    <a:pt x="11094" y="3023"/>
                    <a:pt x="11094" y="1995"/>
                  </a:cubicBezTo>
                  <a:cubicBezTo>
                    <a:pt x="11094" y="1480"/>
                    <a:pt x="10937" y="1000"/>
                    <a:pt x="10653" y="642"/>
                  </a:cubicBezTo>
                  <a:cubicBezTo>
                    <a:pt x="10320" y="222"/>
                    <a:pt x="9840" y="0"/>
                    <a:pt x="92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70"/>
            <p:cNvSpPr/>
            <p:nvPr/>
          </p:nvSpPr>
          <p:spPr>
            <a:xfrm>
              <a:off x="5700700" y="684175"/>
              <a:ext cx="137850" cy="71425"/>
            </a:xfrm>
            <a:custGeom>
              <a:avLst/>
              <a:gdLst/>
              <a:ahLst/>
              <a:cxnLst/>
              <a:rect l="l" t="t" r="r" b="b"/>
              <a:pathLst>
                <a:path w="5514" h="2857" extrusionOk="0">
                  <a:moveTo>
                    <a:pt x="81" y="0"/>
                  </a:moveTo>
                  <a:cubicBezTo>
                    <a:pt x="37" y="0"/>
                    <a:pt x="0" y="37"/>
                    <a:pt x="0" y="81"/>
                  </a:cubicBezTo>
                  <a:cubicBezTo>
                    <a:pt x="0" y="126"/>
                    <a:pt x="37" y="163"/>
                    <a:pt x="81" y="163"/>
                  </a:cubicBezTo>
                  <a:lnTo>
                    <a:pt x="2879" y="163"/>
                  </a:lnTo>
                  <a:cubicBezTo>
                    <a:pt x="4287" y="163"/>
                    <a:pt x="5350" y="1286"/>
                    <a:pt x="5350" y="2774"/>
                  </a:cubicBezTo>
                  <a:cubicBezTo>
                    <a:pt x="5350" y="2820"/>
                    <a:pt x="5387" y="2856"/>
                    <a:pt x="5431" y="2856"/>
                  </a:cubicBezTo>
                  <a:cubicBezTo>
                    <a:pt x="5476" y="2856"/>
                    <a:pt x="5513" y="2821"/>
                    <a:pt x="5512" y="2773"/>
                  </a:cubicBezTo>
                  <a:cubicBezTo>
                    <a:pt x="5512" y="1193"/>
                    <a:pt x="4379" y="0"/>
                    <a:pt x="28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70"/>
            <p:cNvSpPr/>
            <p:nvPr/>
          </p:nvSpPr>
          <p:spPr>
            <a:xfrm>
              <a:off x="5577000" y="579975"/>
              <a:ext cx="102575" cy="55500"/>
            </a:xfrm>
            <a:custGeom>
              <a:avLst/>
              <a:gdLst/>
              <a:ahLst/>
              <a:cxnLst/>
              <a:rect l="l" t="t" r="r" b="b"/>
              <a:pathLst>
                <a:path w="4103" h="2220" extrusionOk="0">
                  <a:moveTo>
                    <a:pt x="2652" y="1"/>
                  </a:moveTo>
                  <a:cubicBezTo>
                    <a:pt x="1942" y="1"/>
                    <a:pt x="1272" y="239"/>
                    <a:pt x="762" y="671"/>
                  </a:cubicBezTo>
                  <a:cubicBezTo>
                    <a:pt x="278" y="1081"/>
                    <a:pt x="0" y="1617"/>
                    <a:pt x="0" y="2139"/>
                  </a:cubicBezTo>
                  <a:cubicBezTo>
                    <a:pt x="0" y="2184"/>
                    <a:pt x="37" y="2220"/>
                    <a:pt x="82" y="2220"/>
                  </a:cubicBezTo>
                  <a:cubicBezTo>
                    <a:pt x="127" y="2220"/>
                    <a:pt x="162" y="2184"/>
                    <a:pt x="163" y="2140"/>
                  </a:cubicBezTo>
                  <a:cubicBezTo>
                    <a:pt x="163" y="1665"/>
                    <a:pt x="420" y="1175"/>
                    <a:pt x="867" y="796"/>
                  </a:cubicBezTo>
                  <a:cubicBezTo>
                    <a:pt x="1349" y="388"/>
                    <a:pt x="1981" y="164"/>
                    <a:pt x="2652" y="164"/>
                  </a:cubicBezTo>
                  <a:lnTo>
                    <a:pt x="4021" y="164"/>
                  </a:lnTo>
                  <a:cubicBezTo>
                    <a:pt x="4066" y="164"/>
                    <a:pt x="4102" y="127"/>
                    <a:pt x="4102" y="82"/>
                  </a:cubicBezTo>
                  <a:cubicBezTo>
                    <a:pt x="4102" y="37"/>
                    <a:pt x="4066" y="1"/>
                    <a:pt x="40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70"/>
            <p:cNvSpPr/>
            <p:nvPr/>
          </p:nvSpPr>
          <p:spPr>
            <a:xfrm>
              <a:off x="5579675" y="901900"/>
              <a:ext cx="104575" cy="52575"/>
            </a:xfrm>
            <a:custGeom>
              <a:avLst/>
              <a:gdLst/>
              <a:ahLst/>
              <a:cxnLst/>
              <a:rect l="l" t="t" r="r" b="b"/>
              <a:pathLst>
                <a:path w="4183" h="2103" extrusionOk="0">
                  <a:moveTo>
                    <a:pt x="94" y="0"/>
                  </a:moveTo>
                  <a:cubicBezTo>
                    <a:pt x="82" y="0"/>
                    <a:pt x="69" y="3"/>
                    <a:pt x="56" y="10"/>
                  </a:cubicBezTo>
                  <a:cubicBezTo>
                    <a:pt x="16" y="31"/>
                    <a:pt x="1" y="80"/>
                    <a:pt x="22" y="119"/>
                  </a:cubicBezTo>
                  <a:cubicBezTo>
                    <a:pt x="460" y="975"/>
                    <a:pt x="1201" y="1479"/>
                    <a:pt x="2054" y="1501"/>
                  </a:cubicBezTo>
                  <a:cubicBezTo>
                    <a:pt x="2082" y="1501"/>
                    <a:pt x="2110" y="1501"/>
                    <a:pt x="2137" y="1501"/>
                  </a:cubicBezTo>
                  <a:cubicBezTo>
                    <a:pt x="3385" y="1501"/>
                    <a:pt x="3902" y="1941"/>
                    <a:pt x="4033" y="2077"/>
                  </a:cubicBezTo>
                  <a:cubicBezTo>
                    <a:pt x="4049" y="2095"/>
                    <a:pt x="4070" y="2102"/>
                    <a:pt x="4091" y="2102"/>
                  </a:cubicBezTo>
                  <a:cubicBezTo>
                    <a:pt x="4111" y="2102"/>
                    <a:pt x="4131" y="2094"/>
                    <a:pt x="4148" y="2080"/>
                  </a:cubicBezTo>
                  <a:cubicBezTo>
                    <a:pt x="4181" y="2049"/>
                    <a:pt x="4183" y="1997"/>
                    <a:pt x="4151" y="1965"/>
                  </a:cubicBezTo>
                  <a:cubicBezTo>
                    <a:pt x="4008" y="1817"/>
                    <a:pt x="3446" y="1339"/>
                    <a:pt x="2139" y="1339"/>
                  </a:cubicBezTo>
                  <a:cubicBezTo>
                    <a:pt x="2112" y="1339"/>
                    <a:pt x="2084" y="1339"/>
                    <a:pt x="2055" y="1339"/>
                  </a:cubicBezTo>
                  <a:cubicBezTo>
                    <a:pt x="1255" y="1318"/>
                    <a:pt x="582" y="860"/>
                    <a:pt x="166" y="45"/>
                  </a:cubicBezTo>
                  <a:cubicBezTo>
                    <a:pt x="151" y="17"/>
                    <a:pt x="123" y="0"/>
                    <a:pt x="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70"/>
            <p:cNvSpPr/>
            <p:nvPr/>
          </p:nvSpPr>
          <p:spPr>
            <a:xfrm>
              <a:off x="5571600" y="942975"/>
              <a:ext cx="450800" cy="444925"/>
            </a:xfrm>
            <a:custGeom>
              <a:avLst/>
              <a:gdLst/>
              <a:ahLst/>
              <a:cxnLst/>
              <a:rect l="l" t="t" r="r" b="b"/>
              <a:pathLst>
                <a:path w="18032" h="17797" extrusionOk="0">
                  <a:moveTo>
                    <a:pt x="7057" y="0"/>
                  </a:moveTo>
                  <a:cubicBezTo>
                    <a:pt x="6224" y="0"/>
                    <a:pt x="5424" y="186"/>
                    <a:pt x="4675" y="542"/>
                  </a:cubicBezTo>
                  <a:cubicBezTo>
                    <a:pt x="1363" y="2116"/>
                    <a:pt x="1" y="6565"/>
                    <a:pt x="2661" y="13492"/>
                  </a:cubicBezTo>
                  <a:cubicBezTo>
                    <a:pt x="3767" y="16197"/>
                    <a:pt x="5661" y="17797"/>
                    <a:pt x="8293" y="17797"/>
                  </a:cubicBezTo>
                  <a:cubicBezTo>
                    <a:pt x="9501" y="17797"/>
                    <a:pt x="10864" y="17460"/>
                    <a:pt x="12377" y="16740"/>
                  </a:cubicBezTo>
                  <a:cubicBezTo>
                    <a:pt x="17194" y="14451"/>
                    <a:pt x="18032" y="10894"/>
                    <a:pt x="15990" y="7153"/>
                  </a:cubicBezTo>
                  <a:cubicBezTo>
                    <a:pt x="13133" y="2174"/>
                    <a:pt x="9905" y="0"/>
                    <a:pt x="70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70"/>
            <p:cNvSpPr/>
            <p:nvPr/>
          </p:nvSpPr>
          <p:spPr>
            <a:xfrm>
              <a:off x="5591900" y="938900"/>
              <a:ext cx="416275" cy="453075"/>
            </a:xfrm>
            <a:custGeom>
              <a:avLst/>
              <a:gdLst/>
              <a:ahLst/>
              <a:cxnLst/>
              <a:rect l="l" t="t" r="r" b="b"/>
              <a:pathLst>
                <a:path w="16651" h="18123" extrusionOk="0">
                  <a:moveTo>
                    <a:pt x="6245" y="324"/>
                  </a:moveTo>
                  <a:cubicBezTo>
                    <a:pt x="9298" y="324"/>
                    <a:pt x="12420" y="2837"/>
                    <a:pt x="15035" y="7393"/>
                  </a:cubicBezTo>
                  <a:cubicBezTo>
                    <a:pt x="16051" y="9255"/>
                    <a:pt x="16313" y="10988"/>
                    <a:pt x="15809" y="12540"/>
                  </a:cubicBezTo>
                  <a:cubicBezTo>
                    <a:pt x="15258" y="14239"/>
                    <a:pt x="13807" y="15657"/>
                    <a:pt x="11496" y="16757"/>
                  </a:cubicBezTo>
                  <a:cubicBezTo>
                    <a:pt x="10044" y="17448"/>
                    <a:pt x="8694" y="17797"/>
                    <a:pt x="7482" y="17797"/>
                  </a:cubicBezTo>
                  <a:cubicBezTo>
                    <a:pt x="5019" y="17797"/>
                    <a:pt x="3122" y="16344"/>
                    <a:pt x="2000" y="13596"/>
                  </a:cubicBezTo>
                  <a:cubicBezTo>
                    <a:pt x="759" y="10368"/>
                    <a:pt x="335" y="7466"/>
                    <a:pt x="775" y="5204"/>
                  </a:cubicBezTo>
                  <a:cubicBezTo>
                    <a:pt x="1174" y="3148"/>
                    <a:pt x="2265" y="1643"/>
                    <a:pt x="3931" y="850"/>
                  </a:cubicBezTo>
                  <a:cubicBezTo>
                    <a:pt x="4667" y="502"/>
                    <a:pt x="5445" y="324"/>
                    <a:pt x="6245" y="324"/>
                  </a:cubicBezTo>
                  <a:close/>
                  <a:moveTo>
                    <a:pt x="6245" y="0"/>
                  </a:moveTo>
                  <a:cubicBezTo>
                    <a:pt x="5396" y="0"/>
                    <a:pt x="4572" y="187"/>
                    <a:pt x="3794" y="558"/>
                  </a:cubicBezTo>
                  <a:cubicBezTo>
                    <a:pt x="2031" y="1396"/>
                    <a:pt x="877" y="2981"/>
                    <a:pt x="459" y="5142"/>
                  </a:cubicBezTo>
                  <a:cubicBezTo>
                    <a:pt x="1" y="7497"/>
                    <a:pt x="419" y="10381"/>
                    <a:pt x="1700" y="13716"/>
                  </a:cubicBezTo>
                  <a:cubicBezTo>
                    <a:pt x="2878" y="16599"/>
                    <a:pt x="4878" y="18122"/>
                    <a:pt x="7483" y="18122"/>
                  </a:cubicBezTo>
                  <a:cubicBezTo>
                    <a:pt x="8744" y="18122"/>
                    <a:pt x="10141" y="17761"/>
                    <a:pt x="11635" y="17050"/>
                  </a:cubicBezTo>
                  <a:cubicBezTo>
                    <a:pt x="14030" y="15911"/>
                    <a:pt x="15538" y="14428"/>
                    <a:pt x="16118" y="12641"/>
                  </a:cubicBezTo>
                  <a:cubicBezTo>
                    <a:pt x="16651" y="11001"/>
                    <a:pt x="16383" y="9184"/>
                    <a:pt x="15319" y="7235"/>
                  </a:cubicBezTo>
                  <a:cubicBezTo>
                    <a:pt x="12641" y="2569"/>
                    <a:pt x="9419" y="0"/>
                    <a:pt x="62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70"/>
            <p:cNvSpPr/>
            <p:nvPr/>
          </p:nvSpPr>
          <p:spPr>
            <a:xfrm>
              <a:off x="5692325" y="946775"/>
              <a:ext cx="306975" cy="409450"/>
            </a:xfrm>
            <a:custGeom>
              <a:avLst/>
              <a:gdLst/>
              <a:ahLst/>
              <a:cxnLst/>
              <a:rect l="l" t="t" r="r" b="b"/>
              <a:pathLst>
                <a:path w="12279" h="16378" extrusionOk="0">
                  <a:moveTo>
                    <a:pt x="2295" y="0"/>
                  </a:moveTo>
                  <a:cubicBezTo>
                    <a:pt x="1536" y="0"/>
                    <a:pt x="792" y="166"/>
                    <a:pt x="77" y="506"/>
                  </a:cubicBezTo>
                  <a:cubicBezTo>
                    <a:pt x="24" y="531"/>
                    <a:pt x="1" y="594"/>
                    <a:pt x="26" y="648"/>
                  </a:cubicBezTo>
                  <a:cubicBezTo>
                    <a:pt x="44" y="687"/>
                    <a:pt x="83" y="709"/>
                    <a:pt x="123" y="709"/>
                  </a:cubicBezTo>
                  <a:cubicBezTo>
                    <a:pt x="138" y="709"/>
                    <a:pt x="154" y="706"/>
                    <a:pt x="168" y="700"/>
                  </a:cubicBezTo>
                  <a:cubicBezTo>
                    <a:pt x="852" y="374"/>
                    <a:pt x="1565" y="215"/>
                    <a:pt x="2294" y="215"/>
                  </a:cubicBezTo>
                  <a:cubicBezTo>
                    <a:pt x="5154" y="215"/>
                    <a:pt x="8251" y="2661"/>
                    <a:pt x="10781" y="7071"/>
                  </a:cubicBezTo>
                  <a:cubicBezTo>
                    <a:pt x="11791" y="8919"/>
                    <a:pt x="12056" y="10631"/>
                    <a:pt x="11568" y="12153"/>
                  </a:cubicBezTo>
                  <a:cubicBezTo>
                    <a:pt x="11050" y="13771"/>
                    <a:pt x="9690" y="15123"/>
                    <a:pt x="7526" y="16173"/>
                  </a:cubicBezTo>
                  <a:cubicBezTo>
                    <a:pt x="7472" y="16200"/>
                    <a:pt x="7449" y="16265"/>
                    <a:pt x="7476" y="16317"/>
                  </a:cubicBezTo>
                  <a:cubicBezTo>
                    <a:pt x="7494" y="16355"/>
                    <a:pt x="7532" y="16377"/>
                    <a:pt x="7572" y="16377"/>
                  </a:cubicBezTo>
                  <a:cubicBezTo>
                    <a:pt x="7588" y="16377"/>
                    <a:pt x="7604" y="16373"/>
                    <a:pt x="7621" y="16367"/>
                  </a:cubicBezTo>
                  <a:cubicBezTo>
                    <a:pt x="9841" y="15290"/>
                    <a:pt x="11237" y="13895"/>
                    <a:pt x="11773" y="12220"/>
                  </a:cubicBezTo>
                  <a:cubicBezTo>
                    <a:pt x="12278" y="10638"/>
                    <a:pt x="12009" y="8872"/>
                    <a:pt x="10968" y="6967"/>
                  </a:cubicBezTo>
                  <a:cubicBezTo>
                    <a:pt x="8397" y="2484"/>
                    <a:pt x="5233" y="0"/>
                    <a:pt x="2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70"/>
            <p:cNvSpPr/>
            <p:nvPr/>
          </p:nvSpPr>
          <p:spPr>
            <a:xfrm>
              <a:off x="5577975" y="959650"/>
              <a:ext cx="300075" cy="418325"/>
            </a:xfrm>
            <a:custGeom>
              <a:avLst/>
              <a:gdLst/>
              <a:ahLst/>
              <a:cxnLst/>
              <a:rect l="l" t="t" r="r" b="b"/>
              <a:pathLst>
                <a:path w="12003" h="16733" extrusionOk="0">
                  <a:moveTo>
                    <a:pt x="4533" y="0"/>
                  </a:moveTo>
                  <a:cubicBezTo>
                    <a:pt x="1322" y="1527"/>
                    <a:pt x="0" y="5841"/>
                    <a:pt x="2580" y="12558"/>
                  </a:cubicBezTo>
                  <a:cubicBezTo>
                    <a:pt x="3652" y="15181"/>
                    <a:pt x="5489" y="16733"/>
                    <a:pt x="8043" y="16733"/>
                  </a:cubicBezTo>
                  <a:cubicBezTo>
                    <a:pt x="9214" y="16733"/>
                    <a:pt x="10535" y="16407"/>
                    <a:pt x="12002" y="15709"/>
                  </a:cubicBezTo>
                  <a:lnTo>
                    <a:pt x="453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70"/>
            <p:cNvSpPr/>
            <p:nvPr/>
          </p:nvSpPr>
          <p:spPr>
            <a:xfrm>
              <a:off x="5582000" y="960500"/>
              <a:ext cx="298550" cy="423825"/>
            </a:xfrm>
            <a:custGeom>
              <a:avLst/>
              <a:gdLst/>
              <a:ahLst/>
              <a:cxnLst/>
              <a:rect l="l" t="t" r="r" b="b"/>
              <a:pathLst>
                <a:path w="11942" h="16953" extrusionOk="0">
                  <a:moveTo>
                    <a:pt x="4305" y="0"/>
                  </a:moveTo>
                  <a:cubicBezTo>
                    <a:pt x="4281" y="0"/>
                    <a:pt x="4258" y="5"/>
                    <a:pt x="4235" y="16"/>
                  </a:cubicBezTo>
                  <a:cubicBezTo>
                    <a:pt x="725" y="1684"/>
                    <a:pt x="0" y="6511"/>
                    <a:pt x="2345" y="12614"/>
                  </a:cubicBezTo>
                  <a:cubicBezTo>
                    <a:pt x="3171" y="14635"/>
                    <a:pt x="4381" y="15970"/>
                    <a:pt x="5942" y="16582"/>
                  </a:cubicBezTo>
                  <a:cubicBezTo>
                    <a:pt x="6572" y="16828"/>
                    <a:pt x="7249" y="16952"/>
                    <a:pt x="7970" y="16952"/>
                  </a:cubicBezTo>
                  <a:cubicBezTo>
                    <a:pt x="9142" y="16952"/>
                    <a:pt x="10430" y="16627"/>
                    <a:pt x="11824" y="15976"/>
                  </a:cubicBezTo>
                  <a:cubicBezTo>
                    <a:pt x="11906" y="15938"/>
                    <a:pt x="11941" y="15842"/>
                    <a:pt x="11903" y="15760"/>
                  </a:cubicBezTo>
                  <a:cubicBezTo>
                    <a:pt x="11876" y="15701"/>
                    <a:pt x="11817" y="15666"/>
                    <a:pt x="11756" y="15666"/>
                  </a:cubicBezTo>
                  <a:cubicBezTo>
                    <a:pt x="11733" y="15666"/>
                    <a:pt x="11710" y="15671"/>
                    <a:pt x="11688" y="15681"/>
                  </a:cubicBezTo>
                  <a:cubicBezTo>
                    <a:pt x="10338" y="16310"/>
                    <a:pt x="9095" y="16626"/>
                    <a:pt x="7970" y="16626"/>
                  </a:cubicBezTo>
                  <a:cubicBezTo>
                    <a:pt x="7289" y="16626"/>
                    <a:pt x="6653" y="16510"/>
                    <a:pt x="6062" y="16279"/>
                  </a:cubicBezTo>
                  <a:cubicBezTo>
                    <a:pt x="4586" y="15701"/>
                    <a:pt x="3438" y="14427"/>
                    <a:pt x="2648" y="12493"/>
                  </a:cubicBezTo>
                  <a:cubicBezTo>
                    <a:pt x="371" y="6566"/>
                    <a:pt x="1031" y="1898"/>
                    <a:pt x="4375" y="308"/>
                  </a:cubicBezTo>
                  <a:cubicBezTo>
                    <a:pt x="4455" y="269"/>
                    <a:pt x="4489" y="174"/>
                    <a:pt x="4450" y="93"/>
                  </a:cubicBezTo>
                  <a:cubicBezTo>
                    <a:pt x="4423" y="34"/>
                    <a:pt x="4366" y="0"/>
                    <a:pt x="43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70"/>
            <p:cNvSpPr/>
            <p:nvPr/>
          </p:nvSpPr>
          <p:spPr>
            <a:xfrm>
              <a:off x="5685500" y="956025"/>
              <a:ext cx="101625" cy="202375"/>
            </a:xfrm>
            <a:custGeom>
              <a:avLst/>
              <a:gdLst/>
              <a:ahLst/>
              <a:cxnLst/>
              <a:rect l="l" t="t" r="r" b="b"/>
              <a:pathLst>
                <a:path w="4065" h="8095" extrusionOk="0">
                  <a:moveTo>
                    <a:pt x="184" y="0"/>
                  </a:moveTo>
                  <a:cubicBezTo>
                    <a:pt x="161" y="0"/>
                    <a:pt x="137" y="5"/>
                    <a:pt x="115" y="16"/>
                  </a:cubicBezTo>
                  <a:cubicBezTo>
                    <a:pt x="35" y="54"/>
                    <a:pt x="0" y="151"/>
                    <a:pt x="38" y="232"/>
                  </a:cubicBezTo>
                  <a:lnTo>
                    <a:pt x="3734" y="8002"/>
                  </a:lnTo>
                  <a:cubicBezTo>
                    <a:pt x="3763" y="8060"/>
                    <a:pt x="3821" y="8095"/>
                    <a:pt x="3881" y="8095"/>
                  </a:cubicBezTo>
                  <a:cubicBezTo>
                    <a:pt x="3905" y="8095"/>
                    <a:pt x="3929" y="8090"/>
                    <a:pt x="3950" y="8079"/>
                  </a:cubicBezTo>
                  <a:cubicBezTo>
                    <a:pt x="4030" y="8041"/>
                    <a:pt x="4064" y="7944"/>
                    <a:pt x="4025" y="7863"/>
                  </a:cubicBezTo>
                  <a:lnTo>
                    <a:pt x="330" y="93"/>
                  </a:lnTo>
                  <a:cubicBezTo>
                    <a:pt x="303" y="34"/>
                    <a:pt x="245" y="0"/>
                    <a:pt x="1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70"/>
            <p:cNvSpPr/>
            <p:nvPr/>
          </p:nvSpPr>
          <p:spPr>
            <a:xfrm>
              <a:off x="5650750" y="1005350"/>
              <a:ext cx="112350" cy="136325"/>
            </a:xfrm>
            <a:custGeom>
              <a:avLst/>
              <a:gdLst/>
              <a:ahLst/>
              <a:cxnLst/>
              <a:rect l="l" t="t" r="r" b="b"/>
              <a:pathLst>
                <a:path w="4494" h="5453" extrusionOk="0">
                  <a:moveTo>
                    <a:pt x="2331" y="1"/>
                  </a:moveTo>
                  <a:lnTo>
                    <a:pt x="604" y="822"/>
                  </a:lnTo>
                  <a:cubicBezTo>
                    <a:pt x="180" y="1024"/>
                    <a:pt x="0" y="1531"/>
                    <a:pt x="201" y="1954"/>
                  </a:cubicBezTo>
                  <a:lnTo>
                    <a:pt x="1635" y="4968"/>
                  </a:lnTo>
                  <a:cubicBezTo>
                    <a:pt x="1780" y="5274"/>
                    <a:pt x="2086" y="5453"/>
                    <a:pt x="2404" y="5453"/>
                  </a:cubicBezTo>
                  <a:cubicBezTo>
                    <a:pt x="2526" y="5453"/>
                    <a:pt x="2650" y="5426"/>
                    <a:pt x="2767" y="5371"/>
                  </a:cubicBezTo>
                  <a:lnTo>
                    <a:pt x="4494" y="4550"/>
                  </a:lnTo>
                  <a:lnTo>
                    <a:pt x="2331" y="1"/>
                  </a:lnTo>
                  <a:close/>
                </a:path>
              </a:pathLst>
            </a:custGeom>
            <a:solidFill>
              <a:srgbClr val="000000">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70"/>
            <p:cNvSpPr/>
            <p:nvPr/>
          </p:nvSpPr>
          <p:spPr>
            <a:xfrm>
              <a:off x="5694150" y="957850"/>
              <a:ext cx="94600" cy="195425"/>
            </a:xfrm>
            <a:custGeom>
              <a:avLst/>
              <a:gdLst/>
              <a:ahLst/>
              <a:cxnLst/>
              <a:rect l="l" t="t" r="r" b="b"/>
              <a:pathLst>
                <a:path w="3784" h="7817" extrusionOk="0">
                  <a:moveTo>
                    <a:pt x="56" y="0"/>
                  </a:moveTo>
                  <a:cubicBezTo>
                    <a:pt x="49" y="0"/>
                    <a:pt x="42" y="2"/>
                    <a:pt x="36" y="5"/>
                  </a:cubicBezTo>
                  <a:cubicBezTo>
                    <a:pt x="11" y="16"/>
                    <a:pt x="0" y="46"/>
                    <a:pt x="12" y="69"/>
                  </a:cubicBezTo>
                  <a:lnTo>
                    <a:pt x="3684" y="7789"/>
                  </a:lnTo>
                  <a:cubicBezTo>
                    <a:pt x="3692" y="7806"/>
                    <a:pt x="3709" y="7817"/>
                    <a:pt x="3728" y="7817"/>
                  </a:cubicBezTo>
                  <a:cubicBezTo>
                    <a:pt x="3735" y="7817"/>
                    <a:pt x="3741" y="7816"/>
                    <a:pt x="3749" y="7812"/>
                  </a:cubicBezTo>
                  <a:cubicBezTo>
                    <a:pt x="3773" y="7802"/>
                    <a:pt x="3783" y="7771"/>
                    <a:pt x="3772" y="7748"/>
                  </a:cubicBezTo>
                  <a:lnTo>
                    <a:pt x="100" y="28"/>
                  </a:lnTo>
                  <a:cubicBezTo>
                    <a:pt x="93" y="11"/>
                    <a:pt x="74" y="0"/>
                    <a:pt x="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70"/>
            <p:cNvSpPr/>
            <p:nvPr/>
          </p:nvSpPr>
          <p:spPr>
            <a:xfrm>
              <a:off x="5682950" y="962000"/>
              <a:ext cx="96400" cy="196975"/>
            </a:xfrm>
            <a:custGeom>
              <a:avLst/>
              <a:gdLst/>
              <a:ahLst/>
              <a:cxnLst/>
              <a:rect l="l" t="t" r="r" b="b"/>
              <a:pathLst>
                <a:path w="3856" h="7879" extrusionOk="0">
                  <a:moveTo>
                    <a:pt x="93" y="0"/>
                  </a:moveTo>
                  <a:cubicBezTo>
                    <a:pt x="81" y="0"/>
                    <a:pt x="69" y="3"/>
                    <a:pt x="58" y="8"/>
                  </a:cubicBezTo>
                  <a:cubicBezTo>
                    <a:pt x="17" y="27"/>
                    <a:pt x="0" y="76"/>
                    <a:pt x="20" y="117"/>
                  </a:cubicBezTo>
                  <a:lnTo>
                    <a:pt x="3690" y="7834"/>
                  </a:lnTo>
                  <a:cubicBezTo>
                    <a:pt x="3704" y="7862"/>
                    <a:pt x="3734" y="7879"/>
                    <a:pt x="3763" y="7879"/>
                  </a:cubicBezTo>
                  <a:cubicBezTo>
                    <a:pt x="3776" y="7879"/>
                    <a:pt x="3787" y="7877"/>
                    <a:pt x="3798" y="7872"/>
                  </a:cubicBezTo>
                  <a:cubicBezTo>
                    <a:pt x="3839" y="7853"/>
                    <a:pt x="3856" y="7804"/>
                    <a:pt x="3836" y="7763"/>
                  </a:cubicBezTo>
                  <a:lnTo>
                    <a:pt x="165" y="46"/>
                  </a:lnTo>
                  <a:cubicBezTo>
                    <a:pt x="152" y="18"/>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70"/>
            <p:cNvSpPr/>
            <p:nvPr/>
          </p:nvSpPr>
          <p:spPr>
            <a:xfrm>
              <a:off x="5690175" y="1001450"/>
              <a:ext cx="96125" cy="119475"/>
            </a:xfrm>
            <a:custGeom>
              <a:avLst/>
              <a:gdLst/>
              <a:ahLst/>
              <a:cxnLst/>
              <a:rect l="l" t="t" r="r" b="b"/>
              <a:pathLst>
                <a:path w="3845" h="4779" extrusionOk="0">
                  <a:moveTo>
                    <a:pt x="1349" y="0"/>
                  </a:moveTo>
                  <a:cubicBezTo>
                    <a:pt x="1178" y="0"/>
                    <a:pt x="1005" y="37"/>
                    <a:pt x="841" y="115"/>
                  </a:cubicBezTo>
                  <a:cubicBezTo>
                    <a:pt x="250" y="396"/>
                    <a:pt x="0" y="1102"/>
                    <a:pt x="280" y="1692"/>
                  </a:cubicBezTo>
                  <a:lnTo>
                    <a:pt x="1427" y="4104"/>
                  </a:lnTo>
                  <a:cubicBezTo>
                    <a:pt x="1630" y="4530"/>
                    <a:pt x="2054" y="4779"/>
                    <a:pt x="2496" y="4779"/>
                  </a:cubicBezTo>
                  <a:cubicBezTo>
                    <a:pt x="2667" y="4779"/>
                    <a:pt x="2840" y="4742"/>
                    <a:pt x="3004" y="4664"/>
                  </a:cubicBezTo>
                  <a:cubicBezTo>
                    <a:pt x="3594" y="4384"/>
                    <a:pt x="3845" y="3678"/>
                    <a:pt x="3564" y="3087"/>
                  </a:cubicBezTo>
                  <a:lnTo>
                    <a:pt x="2417" y="676"/>
                  </a:lnTo>
                  <a:cubicBezTo>
                    <a:pt x="2215" y="249"/>
                    <a:pt x="1791" y="0"/>
                    <a:pt x="13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70"/>
            <p:cNvSpPr/>
            <p:nvPr/>
          </p:nvSpPr>
          <p:spPr>
            <a:xfrm>
              <a:off x="5739800" y="1013825"/>
              <a:ext cx="37050" cy="70375"/>
            </a:xfrm>
            <a:custGeom>
              <a:avLst/>
              <a:gdLst/>
              <a:ahLst/>
              <a:cxnLst/>
              <a:rect l="l" t="t" r="r" b="b"/>
              <a:pathLst>
                <a:path w="1482" h="2815" extrusionOk="0">
                  <a:moveTo>
                    <a:pt x="122" y="0"/>
                  </a:moveTo>
                  <a:cubicBezTo>
                    <a:pt x="107" y="0"/>
                    <a:pt x="92" y="4"/>
                    <a:pt x="77" y="10"/>
                  </a:cubicBezTo>
                  <a:cubicBezTo>
                    <a:pt x="23" y="35"/>
                    <a:pt x="1" y="99"/>
                    <a:pt x="26" y="153"/>
                  </a:cubicBezTo>
                  <a:lnTo>
                    <a:pt x="1263" y="2754"/>
                  </a:lnTo>
                  <a:cubicBezTo>
                    <a:pt x="1282" y="2792"/>
                    <a:pt x="1321" y="2815"/>
                    <a:pt x="1361" y="2815"/>
                  </a:cubicBezTo>
                  <a:cubicBezTo>
                    <a:pt x="1377" y="2815"/>
                    <a:pt x="1393" y="2812"/>
                    <a:pt x="1405" y="2805"/>
                  </a:cubicBezTo>
                  <a:cubicBezTo>
                    <a:pt x="1460" y="2780"/>
                    <a:pt x="1482" y="2717"/>
                    <a:pt x="1457" y="2663"/>
                  </a:cubicBezTo>
                  <a:lnTo>
                    <a:pt x="219" y="62"/>
                  </a:lnTo>
                  <a:cubicBezTo>
                    <a:pt x="201" y="23"/>
                    <a:pt x="162" y="0"/>
                    <a:pt x="1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5" name="Google Shape;3225;p70"/>
          <p:cNvGrpSpPr/>
          <p:nvPr/>
        </p:nvGrpSpPr>
        <p:grpSpPr>
          <a:xfrm>
            <a:off x="4909075" y="1683140"/>
            <a:ext cx="380623" cy="505928"/>
            <a:chOff x="5382225" y="1510350"/>
            <a:chExt cx="54075" cy="71875"/>
          </a:xfrm>
        </p:grpSpPr>
        <p:sp>
          <p:nvSpPr>
            <p:cNvPr id="3226" name="Google Shape;3226;p70"/>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70"/>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52" name="Google Shape;3252;p70"/>
          <p:cNvSpPr/>
          <p:nvPr/>
        </p:nvSpPr>
        <p:spPr>
          <a:xfrm>
            <a:off x="5888975" y="135300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70"/>
          <p:cNvSpPr/>
          <p:nvPr/>
        </p:nvSpPr>
        <p:spPr>
          <a:xfrm>
            <a:off x="8019525" y="3914851"/>
            <a:ext cx="150402" cy="177598"/>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n 2">
            <a:extLst>
              <a:ext uri="{FF2B5EF4-FFF2-40B4-BE49-F238E27FC236}">
                <a16:creationId xmlns:a16="http://schemas.microsoft.com/office/drawing/2014/main" id="{6BD623FE-78E0-41E8-B796-09F561C30654}"/>
              </a:ext>
            </a:extLst>
          </p:cNvPr>
          <p:cNvPicPr>
            <a:picLocks noChangeAspect="1"/>
          </p:cNvPicPr>
          <p:nvPr/>
        </p:nvPicPr>
        <p:blipFill>
          <a:blip r:embed="rId3">
            <a:extLst>
              <a:ext uri="{BEBA8EAE-BF5A-486C-A8C5-ECC9F3942E4B}">
                <a14:imgProps xmlns:a14="http://schemas.microsoft.com/office/drawing/2010/main">
                  <a14:imgLayer r:embed="rId4">
                    <a14:imgEffect>
                      <a14:saturation sat="250000"/>
                    </a14:imgEffect>
                  </a14:imgLayer>
                </a14:imgProps>
              </a:ext>
            </a:extLst>
          </a:blip>
          <a:stretch>
            <a:fillRect/>
          </a:stretch>
        </p:blipFill>
        <p:spPr>
          <a:xfrm>
            <a:off x="6144512" y="70381"/>
            <a:ext cx="2049907" cy="5143500"/>
          </a:xfrm>
          <a:prstGeom prst="rect">
            <a:avLst/>
          </a:prstGeom>
        </p:spPr>
      </p:pic>
      <p:pic>
        <p:nvPicPr>
          <p:cNvPr id="68" name="Imagen 67">
            <a:hlinkClick r:id="rId5"/>
            <a:extLst>
              <a:ext uri="{FF2B5EF4-FFF2-40B4-BE49-F238E27FC236}">
                <a16:creationId xmlns:a16="http://schemas.microsoft.com/office/drawing/2014/main" id="{69DBC393-7075-48A1-A661-E854DE50CB68}"/>
              </a:ext>
            </a:extLst>
          </p:cNvPr>
          <p:cNvPicPr>
            <a:picLocks noChangeAspect="1"/>
          </p:cNvPicPr>
          <p:nvPr/>
        </p:nvPicPr>
        <p:blipFill>
          <a:blip r:embed="rId6"/>
          <a:stretch>
            <a:fillRect/>
          </a:stretch>
        </p:blipFill>
        <p:spPr>
          <a:xfrm>
            <a:off x="0" y="4793067"/>
            <a:ext cx="367038" cy="36703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60"/>
        <p:cNvGrpSpPr/>
        <p:nvPr/>
      </p:nvGrpSpPr>
      <p:grpSpPr>
        <a:xfrm>
          <a:off x="0" y="0"/>
          <a:ext cx="0" cy="0"/>
          <a:chOff x="0" y="0"/>
          <a:chExt cx="0" cy="0"/>
        </a:xfrm>
      </p:grpSpPr>
      <p:sp>
        <p:nvSpPr>
          <p:cNvPr id="3761" name="Google Shape;3761;p78"/>
          <p:cNvSpPr/>
          <p:nvPr/>
        </p:nvSpPr>
        <p:spPr>
          <a:xfrm>
            <a:off x="1323975" y="3267075"/>
            <a:ext cx="3585300" cy="889500"/>
          </a:xfrm>
          <a:prstGeom prst="roundRect">
            <a:avLst>
              <a:gd name="adj" fmla="val 16667"/>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62" name="Google Shape;3762;p78"/>
          <p:cNvGrpSpPr/>
          <p:nvPr/>
        </p:nvGrpSpPr>
        <p:grpSpPr>
          <a:xfrm>
            <a:off x="7280800" y="287028"/>
            <a:ext cx="380623" cy="505928"/>
            <a:chOff x="5382225" y="1510350"/>
            <a:chExt cx="54075" cy="71875"/>
          </a:xfrm>
        </p:grpSpPr>
        <p:sp>
          <p:nvSpPr>
            <p:cNvPr id="3763" name="Google Shape;3763;p78"/>
            <p:cNvSpPr/>
            <p:nvPr/>
          </p:nvSpPr>
          <p:spPr>
            <a:xfrm>
              <a:off x="5384450" y="1512525"/>
              <a:ext cx="49500" cy="67525"/>
            </a:xfrm>
            <a:custGeom>
              <a:avLst/>
              <a:gdLst/>
              <a:ahLst/>
              <a:cxnLst/>
              <a:rect l="l" t="t" r="r" b="b"/>
              <a:pathLst>
                <a:path w="1980" h="2701" extrusionOk="0">
                  <a:moveTo>
                    <a:pt x="15" y="1"/>
                  </a:moveTo>
                  <a:lnTo>
                    <a:pt x="0" y="2001"/>
                  </a:lnTo>
                  <a:lnTo>
                    <a:pt x="562" y="1358"/>
                  </a:lnTo>
                  <a:lnTo>
                    <a:pt x="1469" y="2701"/>
                  </a:lnTo>
                  <a:lnTo>
                    <a:pt x="1725" y="2528"/>
                  </a:lnTo>
                  <a:lnTo>
                    <a:pt x="1979" y="2357"/>
                  </a:lnTo>
                  <a:lnTo>
                    <a:pt x="1062" y="999"/>
                  </a:lnTo>
                  <a:lnTo>
                    <a:pt x="1876" y="732"/>
                  </a:lnTo>
                  <a:lnTo>
                    <a:pt x="1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78"/>
            <p:cNvSpPr/>
            <p:nvPr/>
          </p:nvSpPr>
          <p:spPr>
            <a:xfrm>
              <a:off x="5382225" y="1510350"/>
              <a:ext cx="54075" cy="71875"/>
            </a:xfrm>
            <a:custGeom>
              <a:avLst/>
              <a:gdLst/>
              <a:ahLst/>
              <a:cxnLst/>
              <a:rect l="l" t="t" r="r" b="b"/>
              <a:pathLst>
                <a:path w="2163" h="2875" extrusionOk="0">
                  <a:moveTo>
                    <a:pt x="192" y="215"/>
                  </a:moveTo>
                  <a:lnTo>
                    <a:pt x="1709" y="813"/>
                  </a:lnTo>
                  <a:lnTo>
                    <a:pt x="1124" y="1003"/>
                  </a:lnTo>
                  <a:cubicBezTo>
                    <a:pt x="1098" y="1011"/>
                    <a:pt x="1078" y="1031"/>
                    <a:pt x="1069" y="1057"/>
                  </a:cubicBezTo>
                  <a:cubicBezTo>
                    <a:pt x="1060" y="1083"/>
                    <a:pt x="1063" y="1113"/>
                    <a:pt x="1079" y="1135"/>
                  </a:cubicBezTo>
                  <a:lnTo>
                    <a:pt x="1949" y="2419"/>
                  </a:lnTo>
                  <a:lnTo>
                    <a:pt x="1583" y="2667"/>
                  </a:lnTo>
                  <a:lnTo>
                    <a:pt x="724" y="1397"/>
                  </a:lnTo>
                  <a:cubicBezTo>
                    <a:pt x="708" y="1374"/>
                    <a:pt x="683" y="1360"/>
                    <a:pt x="656" y="1358"/>
                  </a:cubicBezTo>
                  <a:lnTo>
                    <a:pt x="651" y="1358"/>
                  </a:lnTo>
                  <a:cubicBezTo>
                    <a:pt x="626" y="1358"/>
                    <a:pt x="600" y="1368"/>
                    <a:pt x="587" y="1388"/>
                  </a:cubicBezTo>
                  <a:lnTo>
                    <a:pt x="180" y="1854"/>
                  </a:lnTo>
                  <a:lnTo>
                    <a:pt x="192" y="215"/>
                  </a:lnTo>
                  <a:close/>
                  <a:moveTo>
                    <a:pt x="102" y="0"/>
                  </a:moveTo>
                  <a:cubicBezTo>
                    <a:pt x="85" y="0"/>
                    <a:pt x="68" y="5"/>
                    <a:pt x="52" y="15"/>
                  </a:cubicBezTo>
                  <a:cubicBezTo>
                    <a:pt x="29" y="31"/>
                    <a:pt x="14" y="57"/>
                    <a:pt x="14" y="87"/>
                  </a:cubicBezTo>
                  <a:lnTo>
                    <a:pt x="1" y="2087"/>
                  </a:lnTo>
                  <a:cubicBezTo>
                    <a:pt x="1" y="2123"/>
                    <a:pt x="24" y="2155"/>
                    <a:pt x="58" y="2168"/>
                  </a:cubicBezTo>
                  <a:cubicBezTo>
                    <a:pt x="68" y="2172"/>
                    <a:pt x="79" y="2174"/>
                    <a:pt x="90" y="2174"/>
                  </a:cubicBezTo>
                  <a:cubicBezTo>
                    <a:pt x="114" y="2174"/>
                    <a:pt x="137" y="2164"/>
                    <a:pt x="153" y="2145"/>
                  </a:cubicBezTo>
                  <a:lnTo>
                    <a:pt x="640" y="1587"/>
                  </a:lnTo>
                  <a:lnTo>
                    <a:pt x="1486" y="2836"/>
                  </a:lnTo>
                  <a:cubicBezTo>
                    <a:pt x="1499" y="2856"/>
                    <a:pt x="1519" y="2870"/>
                    <a:pt x="1541" y="2873"/>
                  </a:cubicBezTo>
                  <a:cubicBezTo>
                    <a:pt x="1547" y="2875"/>
                    <a:pt x="1553" y="2875"/>
                    <a:pt x="1558" y="2875"/>
                  </a:cubicBezTo>
                  <a:cubicBezTo>
                    <a:pt x="1576" y="2875"/>
                    <a:pt x="1593" y="2870"/>
                    <a:pt x="1603" y="2859"/>
                  </a:cubicBezTo>
                  <a:lnTo>
                    <a:pt x="2113" y="2514"/>
                  </a:lnTo>
                  <a:cubicBezTo>
                    <a:pt x="2154" y="2487"/>
                    <a:pt x="2163" y="2433"/>
                    <a:pt x="2136" y="2393"/>
                  </a:cubicBezTo>
                  <a:lnTo>
                    <a:pt x="1283" y="1132"/>
                  </a:lnTo>
                  <a:lnTo>
                    <a:pt x="1988" y="902"/>
                  </a:lnTo>
                  <a:cubicBezTo>
                    <a:pt x="2024" y="890"/>
                    <a:pt x="2047" y="858"/>
                    <a:pt x="2049" y="821"/>
                  </a:cubicBezTo>
                  <a:cubicBezTo>
                    <a:pt x="2050" y="784"/>
                    <a:pt x="2028" y="751"/>
                    <a:pt x="1993" y="737"/>
                  </a:cubicBezTo>
                  <a:lnTo>
                    <a:pt x="132" y="6"/>
                  </a:lnTo>
                  <a:cubicBezTo>
                    <a:pt x="123" y="2"/>
                    <a:pt x="112" y="0"/>
                    <a:pt x="1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65" name="Google Shape;3765;p78"/>
          <p:cNvSpPr txBox="1">
            <a:spLocks noGrp="1"/>
          </p:cNvSpPr>
          <p:nvPr>
            <p:ph type="ctrTitle"/>
          </p:nvPr>
        </p:nvSpPr>
        <p:spPr>
          <a:xfrm>
            <a:off x="1371600" y="777750"/>
            <a:ext cx="3537600" cy="1126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Gracias</a:t>
            </a:r>
            <a:endParaRPr dirty="0"/>
          </a:p>
        </p:txBody>
      </p:sp>
      <p:sp>
        <p:nvSpPr>
          <p:cNvPr id="3766" name="Google Shape;3766;p78"/>
          <p:cNvSpPr txBox="1">
            <a:spLocks noGrp="1"/>
          </p:cNvSpPr>
          <p:nvPr>
            <p:ph type="subTitle" idx="1"/>
          </p:nvPr>
        </p:nvSpPr>
        <p:spPr>
          <a:xfrm>
            <a:off x="1371600" y="1847100"/>
            <a:ext cx="3216600" cy="129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100"/>
              <a:buFont typeface="Arial"/>
              <a:buNone/>
            </a:pPr>
            <a:r>
              <a:rPr lang="es-MX" dirty="0"/>
              <a:t>Síguenos en nuestras redes y en nuestra pagina web</a:t>
            </a:r>
            <a:endParaRPr dirty="0"/>
          </a:p>
        </p:txBody>
      </p:sp>
      <p:grpSp>
        <p:nvGrpSpPr>
          <p:cNvPr id="3777" name="Google Shape;3777;p78"/>
          <p:cNvGrpSpPr/>
          <p:nvPr/>
        </p:nvGrpSpPr>
        <p:grpSpPr>
          <a:xfrm>
            <a:off x="6464887" y="3430464"/>
            <a:ext cx="961925" cy="962160"/>
            <a:chOff x="2494400" y="653125"/>
            <a:chExt cx="340625" cy="434325"/>
          </a:xfrm>
        </p:grpSpPr>
        <p:sp>
          <p:nvSpPr>
            <p:cNvPr id="3778" name="Google Shape;3778;p78">
              <a:hlinkClick r:id="rId3"/>
            </p:cNvPr>
            <p:cNvSpPr/>
            <p:nvPr/>
          </p:nvSpPr>
          <p:spPr>
            <a:xfrm>
              <a:off x="2498250" y="656375"/>
              <a:ext cx="333300" cy="423900"/>
            </a:xfrm>
            <a:prstGeom prst="roundRect">
              <a:avLst>
                <a:gd name="adj" fmla="val 705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78"/>
            <p:cNvSpPr/>
            <p:nvPr/>
          </p:nvSpPr>
          <p:spPr>
            <a:xfrm>
              <a:off x="2494400" y="653125"/>
              <a:ext cx="340625" cy="434325"/>
            </a:xfrm>
            <a:custGeom>
              <a:avLst/>
              <a:gdLst/>
              <a:ahLst/>
              <a:cxnLst/>
              <a:rect l="l" t="t" r="r" b="b"/>
              <a:pathLst>
                <a:path w="13625" h="17373" extrusionOk="0">
                  <a:moveTo>
                    <a:pt x="1100" y="295"/>
                  </a:moveTo>
                  <a:lnTo>
                    <a:pt x="1100" y="296"/>
                  </a:lnTo>
                  <a:lnTo>
                    <a:pt x="12525" y="296"/>
                  </a:lnTo>
                  <a:cubicBezTo>
                    <a:pt x="12968" y="296"/>
                    <a:pt x="13329" y="657"/>
                    <a:pt x="13329" y="1100"/>
                  </a:cubicBezTo>
                  <a:lnTo>
                    <a:pt x="13329" y="16273"/>
                  </a:lnTo>
                  <a:cubicBezTo>
                    <a:pt x="13329" y="16716"/>
                    <a:pt x="12968" y="17077"/>
                    <a:pt x="12525" y="17077"/>
                  </a:cubicBezTo>
                  <a:lnTo>
                    <a:pt x="1100" y="17077"/>
                  </a:lnTo>
                  <a:cubicBezTo>
                    <a:pt x="657" y="17077"/>
                    <a:pt x="296" y="16716"/>
                    <a:pt x="296" y="16273"/>
                  </a:cubicBezTo>
                  <a:lnTo>
                    <a:pt x="296" y="1099"/>
                  </a:lnTo>
                  <a:cubicBezTo>
                    <a:pt x="296" y="655"/>
                    <a:pt x="657" y="295"/>
                    <a:pt x="1100" y="295"/>
                  </a:cubicBezTo>
                  <a:close/>
                  <a:moveTo>
                    <a:pt x="1100" y="1"/>
                  </a:moveTo>
                  <a:cubicBezTo>
                    <a:pt x="493" y="1"/>
                    <a:pt x="0" y="494"/>
                    <a:pt x="0" y="1100"/>
                  </a:cubicBezTo>
                  <a:lnTo>
                    <a:pt x="0" y="16273"/>
                  </a:lnTo>
                  <a:cubicBezTo>
                    <a:pt x="0" y="16880"/>
                    <a:pt x="493" y="17372"/>
                    <a:pt x="1100" y="17372"/>
                  </a:cubicBezTo>
                  <a:lnTo>
                    <a:pt x="12525" y="17372"/>
                  </a:lnTo>
                  <a:cubicBezTo>
                    <a:pt x="13131" y="17372"/>
                    <a:pt x="13625" y="16880"/>
                    <a:pt x="13625" y="16275"/>
                  </a:cubicBezTo>
                  <a:lnTo>
                    <a:pt x="13625" y="1100"/>
                  </a:lnTo>
                  <a:cubicBezTo>
                    <a:pt x="13625" y="494"/>
                    <a:pt x="13131"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78"/>
            <p:cNvSpPr/>
            <p:nvPr/>
          </p:nvSpPr>
          <p:spPr>
            <a:xfrm>
              <a:off x="25418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78"/>
            <p:cNvSpPr/>
            <p:nvPr/>
          </p:nvSpPr>
          <p:spPr>
            <a:xfrm>
              <a:off x="2501800" y="660550"/>
              <a:ext cx="52250" cy="419475"/>
            </a:xfrm>
            <a:custGeom>
              <a:avLst/>
              <a:gdLst/>
              <a:ahLst/>
              <a:cxnLst/>
              <a:rect l="l" t="t" r="r" b="b"/>
              <a:pathLst>
                <a:path w="2090" h="16779" extrusionOk="0">
                  <a:moveTo>
                    <a:pt x="795" y="0"/>
                  </a:moveTo>
                  <a:cubicBezTo>
                    <a:pt x="358" y="0"/>
                    <a:pt x="1" y="357"/>
                    <a:pt x="1" y="795"/>
                  </a:cubicBezTo>
                  <a:lnTo>
                    <a:pt x="1" y="15977"/>
                  </a:lnTo>
                  <a:cubicBezTo>
                    <a:pt x="1" y="16419"/>
                    <a:pt x="361" y="16779"/>
                    <a:pt x="803" y="16779"/>
                  </a:cubicBezTo>
                  <a:lnTo>
                    <a:pt x="1941" y="16779"/>
                  </a:lnTo>
                  <a:cubicBezTo>
                    <a:pt x="2023" y="16779"/>
                    <a:pt x="2088" y="16712"/>
                    <a:pt x="2089" y="16629"/>
                  </a:cubicBezTo>
                  <a:cubicBezTo>
                    <a:pt x="2089" y="16548"/>
                    <a:pt x="2024" y="16482"/>
                    <a:pt x="1942" y="16482"/>
                  </a:cubicBezTo>
                  <a:lnTo>
                    <a:pt x="803" y="16482"/>
                  </a:lnTo>
                  <a:cubicBezTo>
                    <a:pt x="524" y="16482"/>
                    <a:pt x="296" y="16255"/>
                    <a:pt x="296" y="15976"/>
                  </a:cubicBezTo>
                  <a:lnTo>
                    <a:pt x="296" y="795"/>
                  </a:lnTo>
                  <a:cubicBezTo>
                    <a:pt x="296" y="519"/>
                    <a:pt x="521" y="295"/>
                    <a:pt x="795" y="295"/>
                  </a:cubicBezTo>
                  <a:lnTo>
                    <a:pt x="1046" y="295"/>
                  </a:lnTo>
                  <a:cubicBezTo>
                    <a:pt x="1127" y="295"/>
                    <a:pt x="1193" y="230"/>
                    <a:pt x="1193" y="148"/>
                  </a:cubicBezTo>
                  <a:cubicBezTo>
                    <a:pt x="1193" y="67"/>
                    <a:pt x="1127" y="0"/>
                    <a:pt x="10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78"/>
            <p:cNvSpPr/>
            <p:nvPr/>
          </p:nvSpPr>
          <p:spPr>
            <a:xfrm>
              <a:off x="2533025" y="675900"/>
              <a:ext cx="264650" cy="64025"/>
            </a:xfrm>
            <a:custGeom>
              <a:avLst/>
              <a:gdLst/>
              <a:ahLst/>
              <a:cxnLst/>
              <a:rect l="l" t="t" r="r" b="b"/>
              <a:pathLst>
                <a:path w="10586" h="2561" extrusionOk="0">
                  <a:moveTo>
                    <a:pt x="104" y="1"/>
                  </a:moveTo>
                  <a:cubicBezTo>
                    <a:pt x="46" y="1"/>
                    <a:pt x="1" y="48"/>
                    <a:pt x="1" y="105"/>
                  </a:cubicBezTo>
                  <a:lnTo>
                    <a:pt x="1" y="2456"/>
                  </a:lnTo>
                  <a:cubicBezTo>
                    <a:pt x="1" y="2514"/>
                    <a:pt x="48" y="2560"/>
                    <a:pt x="104" y="2560"/>
                  </a:cubicBezTo>
                  <a:lnTo>
                    <a:pt x="10481" y="2560"/>
                  </a:lnTo>
                  <a:cubicBezTo>
                    <a:pt x="10538" y="2560"/>
                    <a:pt x="10585" y="2514"/>
                    <a:pt x="10586" y="2456"/>
                  </a:cubicBezTo>
                  <a:lnTo>
                    <a:pt x="10586" y="105"/>
                  </a:lnTo>
                  <a:cubicBezTo>
                    <a:pt x="10586" y="47"/>
                    <a:pt x="10538" y="1"/>
                    <a:pt x="10481" y="1"/>
                  </a:cubicBezTo>
                  <a:cubicBezTo>
                    <a:pt x="10424" y="1"/>
                    <a:pt x="10377" y="48"/>
                    <a:pt x="10377" y="105"/>
                  </a:cubicBezTo>
                  <a:lnTo>
                    <a:pt x="10377" y="2353"/>
                  </a:lnTo>
                  <a:lnTo>
                    <a:pt x="208" y="2353"/>
                  </a:lnTo>
                  <a:lnTo>
                    <a:pt x="208" y="105"/>
                  </a:lnTo>
                  <a:cubicBezTo>
                    <a:pt x="208"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78"/>
            <p:cNvSpPr/>
            <p:nvPr/>
          </p:nvSpPr>
          <p:spPr>
            <a:xfrm>
              <a:off x="2498100" y="727325"/>
              <a:ext cx="333250" cy="7400"/>
            </a:xfrm>
            <a:custGeom>
              <a:avLst/>
              <a:gdLst/>
              <a:ahLst/>
              <a:cxnLst/>
              <a:rect l="l" t="t" r="r" b="b"/>
              <a:pathLst>
                <a:path w="13330" h="296" extrusionOk="0">
                  <a:moveTo>
                    <a:pt x="1" y="0"/>
                  </a:moveTo>
                  <a:lnTo>
                    <a:pt x="1"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78"/>
            <p:cNvSpPr/>
            <p:nvPr/>
          </p:nvSpPr>
          <p:spPr>
            <a:xfrm>
              <a:off x="2785050" y="656800"/>
              <a:ext cx="7400" cy="74225"/>
            </a:xfrm>
            <a:custGeom>
              <a:avLst/>
              <a:gdLst/>
              <a:ahLst/>
              <a:cxnLst/>
              <a:rect l="l" t="t" r="r" b="b"/>
              <a:pathLst>
                <a:path w="296" h="2969" extrusionOk="0">
                  <a:moveTo>
                    <a:pt x="1" y="1"/>
                  </a:moveTo>
                  <a:lnTo>
                    <a:pt x="1"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78"/>
            <p:cNvSpPr/>
            <p:nvPr/>
          </p:nvSpPr>
          <p:spPr>
            <a:xfrm>
              <a:off x="2538175" y="656800"/>
              <a:ext cx="7400" cy="74225"/>
            </a:xfrm>
            <a:custGeom>
              <a:avLst/>
              <a:gdLst/>
              <a:ahLst/>
              <a:cxnLst/>
              <a:rect l="l" t="t" r="r" b="b"/>
              <a:pathLst>
                <a:path w="296" h="2969" extrusionOk="0">
                  <a:moveTo>
                    <a:pt x="1" y="1"/>
                  </a:moveTo>
                  <a:lnTo>
                    <a:pt x="1" y="2969"/>
                  </a:lnTo>
                  <a:lnTo>
                    <a:pt x="296" y="2969"/>
                  </a:lnTo>
                  <a:lnTo>
                    <a:pt x="2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6" name="Google Shape;3786;p78"/>
          <p:cNvGrpSpPr/>
          <p:nvPr/>
        </p:nvGrpSpPr>
        <p:grpSpPr>
          <a:xfrm>
            <a:off x="6464885" y="2316063"/>
            <a:ext cx="961930" cy="960379"/>
            <a:chOff x="3265747" y="653121"/>
            <a:chExt cx="355783" cy="434325"/>
          </a:xfrm>
        </p:grpSpPr>
        <p:sp>
          <p:nvSpPr>
            <p:cNvPr id="3787" name="Google Shape;3787;p78">
              <a:hlinkClick r:id="rId4"/>
            </p:cNvPr>
            <p:cNvSpPr/>
            <p:nvPr/>
          </p:nvSpPr>
          <p:spPr>
            <a:xfrm>
              <a:off x="3272786" y="657355"/>
              <a:ext cx="333300" cy="423900"/>
            </a:xfrm>
            <a:prstGeom prst="roundRect">
              <a:avLst>
                <a:gd name="adj" fmla="val 705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78"/>
            <p:cNvSpPr/>
            <p:nvPr/>
          </p:nvSpPr>
          <p:spPr>
            <a:xfrm>
              <a:off x="3265747" y="653121"/>
              <a:ext cx="355783" cy="434325"/>
            </a:xfrm>
            <a:custGeom>
              <a:avLst/>
              <a:gdLst/>
              <a:ahLst/>
              <a:cxnLst/>
              <a:rect l="l" t="t" r="r" b="b"/>
              <a:pathLst>
                <a:path w="13625" h="17373" extrusionOk="0">
                  <a:moveTo>
                    <a:pt x="1100" y="295"/>
                  </a:moveTo>
                  <a:lnTo>
                    <a:pt x="1100" y="296"/>
                  </a:lnTo>
                  <a:lnTo>
                    <a:pt x="12525" y="296"/>
                  </a:lnTo>
                  <a:cubicBezTo>
                    <a:pt x="12969" y="296"/>
                    <a:pt x="13329" y="657"/>
                    <a:pt x="13329" y="1100"/>
                  </a:cubicBezTo>
                  <a:lnTo>
                    <a:pt x="13329" y="16273"/>
                  </a:lnTo>
                  <a:cubicBezTo>
                    <a:pt x="13329" y="16716"/>
                    <a:pt x="12969" y="17077"/>
                    <a:pt x="12525" y="17077"/>
                  </a:cubicBezTo>
                  <a:lnTo>
                    <a:pt x="1100" y="17077"/>
                  </a:lnTo>
                  <a:cubicBezTo>
                    <a:pt x="657" y="17077"/>
                    <a:pt x="297" y="16716"/>
                    <a:pt x="297" y="16273"/>
                  </a:cubicBezTo>
                  <a:lnTo>
                    <a:pt x="297" y="1099"/>
                  </a:lnTo>
                  <a:cubicBezTo>
                    <a:pt x="297" y="655"/>
                    <a:pt x="657" y="295"/>
                    <a:pt x="1100" y="295"/>
                  </a:cubicBezTo>
                  <a:close/>
                  <a:moveTo>
                    <a:pt x="1100" y="1"/>
                  </a:moveTo>
                  <a:cubicBezTo>
                    <a:pt x="494" y="1"/>
                    <a:pt x="0" y="494"/>
                    <a:pt x="0" y="1100"/>
                  </a:cubicBezTo>
                  <a:lnTo>
                    <a:pt x="0" y="16273"/>
                  </a:lnTo>
                  <a:cubicBezTo>
                    <a:pt x="0" y="16880"/>
                    <a:pt x="494" y="17372"/>
                    <a:pt x="1100" y="17372"/>
                  </a:cubicBezTo>
                  <a:lnTo>
                    <a:pt x="12525" y="17372"/>
                  </a:lnTo>
                  <a:cubicBezTo>
                    <a:pt x="13132" y="17372"/>
                    <a:pt x="13624" y="16880"/>
                    <a:pt x="13624" y="16275"/>
                  </a:cubicBezTo>
                  <a:lnTo>
                    <a:pt x="13624" y="1100"/>
                  </a:lnTo>
                  <a:cubicBezTo>
                    <a:pt x="13624" y="494"/>
                    <a:pt x="13132" y="1"/>
                    <a:pt x="125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78"/>
            <p:cNvSpPr/>
            <p:nvPr/>
          </p:nvSpPr>
          <p:spPr>
            <a:xfrm>
              <a:off x="3313275" y="659850"/>
              <a:ext cx="246875" cy="71175"/>
            </a:xfrm>
            <a:custGeom>
              <a:avLst/>
              <a:gdLst/>
              <a:ahLst/>
              <a:cxnLst/>
              <a:rect l="l" t="t" r="r" b="b"/>
              <a:pathLst>
                <a:path w="9875" h="2847" extrusionOk="0">
                  <a:moveTo>
                    <a:pt x="0" y="1"/>
                  </a:moveTo>
                  <a:lnTo>
                    <a:pt x="0" y="2847"/>
                  </a:lnTo>
                  <a:lnTo>
                    <a:pt x="9875" y="2847"/>
                  </a:lnTo>
                  <a:lnTo>
                    <a:pt x="9875" y="1"/>
                  </a:lnTo>
                  <a:close/>
                </a:path>
              </a:pathLst>
            </a:custGeom>
            <a:solidFill>
              <a:srgbClr val="CF7CC7">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78"/>
            <p:cNvSpPr/>
            <p:nvPr/>
          </p:nvSpPr>
          <p:spPr>
            <a:xfrm>
              <a:off x="3273150" y="660550"/>
              <a:ext cx="52275" cy="419475"/>
            </a:xfrm>
            <a:custGeom>
              <a:avLst/>
              <a:gdLst/>
              <a:ahLst/>
              <a:cxnLst/>
              <a:rect l="l" t="t" r="r" b="b"/>
              <a:pathLst>
                <a:path w="2091" h="16779" extrusionOk="0">
                  <a:moveTo>
                    <a:pt x="795" y="0"/>
                  </a:moveTo>
                  <a:cubicBezTo>
                    <a:pt x="356" y="0"/>
                    <a:pt x="1" y="357"/>
                    <a:pt x="1" y="795"/>
                  </a:cubicBezTo>
                  <a:lnTo>
                    <a:pt x="1" y="15977"/>
                  </a:lnTo>
                  <a:cubicBezTo>
                    <a:pt x="1" y="16419"/>
                    <a:pt x="360" y="16779"/>
                    <a:pt x="801" y="16779"/>
                  </a:cubicBezTo>
                  <a:lnTo>
                    <a:pt x="1942" y="16779"/>
                  </a:lnTo>
                  <a:cubicBezTo>
                    <a:pt x="2024" y="16779"/>
                    <a:pt x="2090" y="16712"/>
                    <a:pt x="2089" y="16629"/>
                  </a:cubicBezTo>
                  <a:cubicBezTo>
                    <a:pt x="2089" y="16548"/>
                    <a:pt x="2023" y="16482"/>
                    <a:pt x="1942" y="16482"/>
                  </a:cubicBezTo>
                  <a:lnTo>
                    <a:pt x="801" y="16482"/>
                  </a:lnTo>
                  <a:cubicBezTo>
                    <a:pt x="523" y="16482"/>
                    <a:pt x="295" y="16255"/>
                    <a:pt x="295" y="15976"/>
                  </a:cubicBezTo>
                  <a:lnTo>
                    <a:pt x="295" y="795"/>
                  </a:lnTo>
                  <a:cubicBezTo>
                    <a:pt x="295" y="519"/>
                    <a:pt x="520" y="295"/>
                    <a:pt x="795" y="295"/>
                  </a:cubicBezTo>
                  <a:lnTo>
                    <a:pt x="1045" y="295"/>
                  </a:lnTo>
                  <a:cubicBezTo>
                    <a:pt x="1127" y="295"/>
                    <a:pt x="1192" y="230"/>
                    <a:pt x="1192" y="148"/>
                  </a:cubicBezTo>
                  <a:cubicBezTo>
                    <a:pt x="1192" y="67"/>
                    <a:pt x="1127" y="0"/>
                    <a:pt x="10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78"/>
            <p:cNvSpPr/>
            <p:nvPr/>
          </p:nvSpPr>
          <p:spPr>
            <a:xfrm>
              <a:off x="3304375" y="675900"/>
              <a:ext cx="264675" cy="64025"/>
            </a:xfrm>
            <a:custGeom>
              <a:avLst/>
              <a:gdLst/>
              <a:ahLst/>
              <a:cxnLst/>
              <a:rect l="l" t="t" r="r" b="b"/>
              <a:pathLst>
                <a:path w="10587" h="2561" extrusionOk="0">
                  <a:moveTo>
                    <a:pt x="105" y="1"/>
                  </a:moveTo>
                  <a:cubicBezTo>
                    <a:pt x="47" y="1"/>
                    <a:pt x="1" y="48"/>
                    <a:pt x="1" y="105"/>
                  </a:cubicBezTo>
                  <a:lnTo>
                    <a:pt x="1" y="2456"/>
                  </a:lnTo>
                  <a:cubicBezTo>
                    <a:pt x="1" y="2514"/>
                    <a:pt x="48" y="2560"/>
                    <a:pt x="105" y="2560"/>
                  </a:cubicBezTo>
                  <a:lnTo>
                    <a:pt x="10482" y="2560"/>
                  </a:lnTo>
                  <a:cubicBezTo>
                    <a:pt x="10538" y="2560"/>
                    <a:pt x="10584" y="2514"/>
                    <a:pt x="10587" y="2456"/>
                  </a:cubicBezTo>
                  <a:lnTo>
                    <a:pt x="10587" y="105"/>
                  </a:lnTo>
                  <a:cubicBezTo>
                    <a:pt x="10587" y="47"/>
                    <a:pt x="10539" y="1"/>
                    <a:pt x="10483" y="1"/>
                  </a:cubicBezTo>
                  <a:cubicBezTo>
                    <a:pt x="10426" y="1"/>
                    <a:pt x="10379" y="48"/>
                    <a:pt x="10379" y="105"/>
                  </a:cubicBezTo>
                  <a:lnTo>
                    <a:pt x="10379" y="2353"/>
                  </a:lnTo>
                  <a:lnTo>
                    <a:pt x="208" y="2353"/>
                  </a:lnTo>
                  <a:lnTo>
                    <a:pt x="208" y="105"/>
                  </a:lnTo>
                  <a:cubicBezTo>
                    <a:pt x="208" y="47"/>
                    <a:pt x="162" y="1"/>
                    <a:pt x="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78"/>
            <p:cNvSpPr/>
            <p:nvPr/>
          </p:nvSpPr>
          <p:spPr>
            <a:xfrm>
              <a:off x="3269475" y="727325"/>
              <a:ext cx="333225" cy="7400"/>
            </a:xfrm>
            <a:custGeom>
              <a:avLst/>
              <a:gdLst/>
              <a:ahLst/>
              <a:cxnLst/>
              <a:rect l="l" t="t" r="r" b="b"/>
              <a:pathLst>
                <a:path w="13329" h="296" extrusionOk="0">
                  <a:moveTo>
                    <a:pt x="1" y="0"/>
                  </a:moveTo>
                  <a:lnTo>
                    <a:pt x="1" y="295"/>
                  </a:lnTo>
                  <a:lnTo>
                    <a:pt x="13328" y="295"/>
                  </a:lnTo>
                  <a:lnTo>
                    <a:pt x="133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78"/>
            <p:cNvSpPr/>
            <p:nvPr/>
          </p:nvSpPr>
          <p:spPr>
            <a:xfrm>
              <a:off x="3556400" y="656800"/>
              <a:ext cx="7450" cy="74225"/>
            </a:xfrm>
            <a:custGeom>
              <a:avLst/>
              <a:gdLst/>
              <a:ahLst/>
              <a:cxnLst/>
              <a:rect l="l" t="t" r="r" b="b"/>
              <a:pathLst>
                <a:path w="298"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78"/>
            <p:cNvSpPr/>
            <p:nvPr/>
          </p:nvSpPr>
          <p:spPr>
            <a:xfrm>
              <a:off x="3309525" y="656800"/>
              <a:ext cx="7425" cy="74225"/>
            </a:xfrm>
            <a:custGeom>
              <a:avLst/>
              <a:gdLst/>
              <a:ahLst/>
              <a:cxnLst/>
              <a:rect l="l" t="t" r="r" b="b"/>
              <a:pathLst>
                <a:path w="297" h="2969" extrusionOk="0">
                  <a:moveTo>
                    <a:pt x="1" y="1"/>
                  </a:moveTo>
                  <a:lnTo>
                    <a:pt x="1" y="2969"/>
                  </a:lnTo>
                  <a:lnTo>
                    <a:pt x="297" y="2969"/>
                  </a:lnTo>
                  <a:lnTo>
                    <a:pt x="2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rupo 4">
            <a:extLst>
              <a:ext uri="{FF2B5EF4-FFF2-40B4-BE49-F238E27FC236}">
                <a16:creationId xmlns:a16="http://schemas.microsoft.com/office/drawing/2014/main" id="{D6F3F064-B7AF-42E5-B7AE-32BC595432FD}"/>
              </a:ext>
            </a:extLst>
          </p:cNvPr>
          <p:cNvGrpSpPr/>
          <p:nvPr/>
        </p:nvGrpSpPr>
        <p:grpSpPr>
          <a:xfrm>
            <a:off x="6467253" y="1200478"/>
            <a:ext cx="957192" cy="960379"/>
            <a:chOff x="6467253" y="1200478"/>
            <a:chExt cx="957192" cy="960379"/>
          </a:xfrm>
        </p:grpSpPr>
        <p:grpSp>
          <p:nvGrpSpPr>
            <p:cNvPr id="3768" name="Google Shape;3768;p78"/>
            <p:cNvGrpSpPr/>
            <p:nvPr/>
          </p:nvGrpSpPr>
          <p:grpSpPr>
            <a:xfrm>
              <a:off x="6467253" y="1200478"/>
              <a:ext cx="957192" cy="960379"/>
              <a:chOff x="2879000" y="653125"/>
              <a:chExt cx="340650" cy="434325"/>
            </a:xfrm>
          </p:grpSpPr>
          <p:sp>
            <p:nvSpPr>
              <p:cNvPr id="3769" name="Google Shape;3769;p78">
                <a:hlinkClick r:id="rId5"/>
              </p:cNvPr>
              <p:cNvSpPr/>
              <p:nvPr/>
            </p:nvSpPr>
            <p:spPr>
              <a:xfrm>
                <a:off x="2883738" y="659125"/>
                <a:ext cx="333300" cy="423900"/>
              </a:xfrm>
              <a:prstGeom prst="roundRect">
                <a:avLst>
                  <a:gd name="adj" fmla="val 705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78"/>
              <p:cNvSpPr/>
              <p:nvPr/>
            </p:nvSpPr>
            <p:spPr>
              <a:xfrm>
                <a:off x="2879000" y="653125"/>
                <a:ext cx="340650" cy="434325"/>
              </a:xfrm>
              <a:custGeom>
                <a:avLst/>
                <a:gdLst/>
                <a:ahLst/>
                <a:cxnLst/>
                <a:rect l="l" t="t" r="r" b="b"/>
                <a:pathLst>
                  <a:path w="13626" h="17373" extrusionOk="0">
                    <a:moveTo>
                      <a:pt x="1101" y="295"/>
                    </a:moveTo>
                    <a:lnTo>
                      <a:pt x="1101" y="296"/>
                    </a:lnTo>
                    <a:lnTo>
                      <a:pt x="12527" y="296"/>
                    </a:lnTo>
                    <a:cubicBezTo>
                      <a:pt x="12969" y="296"/>
                      <a:pt x="13329" y="657"/>
                      <a:pt x="13329" y="1100"/>
                    </a:cubicBezTo>
                    <a:lnTo>
                      <a:pt x="13329" y="16273"/>
                    </a:lnTo>
                    <a:cubicBezTo>
                      <a:pt x="13329" y="16716"/>
                      <a:pt x="12969" y="17077"/>
                      <a:pt x="12527" y="17077"/>
                    </a:cubicBezTo>
                    <a:lnTo>
                      <a:pt x="1101" y="17077"/>
                    </a:lnTo>
                    <a:cubicBezTo>
                      <a:pt x="657" y="17077"/>
                      <a:pt x="297" y="16716"/>
                      <a:pt x="297" y="16273"/>
                    </a:cubicBezTo>
                    <a:lnTo>
                      <a:pt x="297" y="1099"/>
                    </a:lnTo>
                    <a:cubicBezTo>
                      <a:pt x="297" y="655"/>
                      <a:pt x="657" y="295"/>
                      <a:pt x="1101" y="295"/>
                    </a:cubicBezTo>
                    <a:close/>
                    <a:moveTo>
                      <a:pt x="1101" y="1"/>
                    </a:moveTo>
                    <a:cubicBezTo>
                      <a:pt x="494" y="1"/>
                      <a:pt x="1" y="494"/>
                      <a:pt x="1" y="1100"/>
                    </a:cubicBezTo>
                    <a:lnTo>
                      <a:pt x="1" y="16273"/>
                    </a:lnTo>
                    <a:cubicBezTo>
                      <a:pt x="1" y="16880"/>
                      <a:pt x="494" y="17372"/>
                      <a:pt x="1101" y="17372"/>
                    </a:cubicBezTo>
                    <a:lnTo>
                      <a:pt x="12527" y="17372"/>
                    </a:lnTo>
                    <a:cubicBezTo>
                      <a:pt x="13133" y="17372"/>
                      <a:pt x="13626" y="16880"/>
                      <a:pt x="13626" y="16275"/>
                    </a:cubicBezTo>
                    <a:lnTo>
                      <a:pt x="13626" y="1100"/>
                    </a:lnTo>
                    <a:cubicBezTo>
                      <a:pt x="13626" y="494"/>
                      <a:pt x="13133" y="1"/>
                      <a:pt x="12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78"/>
              <p:cNvSpPr/>
              <p:nvPr/>
            </p:nvSpPr>
            <p:spPr>
              <a:xfrm>
                <a:off x="2926475" y="659850"/>
                <a:ext cx="246925" cy="71175"/>
              </a:xfrm>
              <a:custGeom>
                <a:avLst/>
                <a:gdLst/>
                <a:ahLst/>
                <a:cxnLst/>
                <a:rect l="l" t="t" r="r" b="b"/>
                <a:pathLst>
                  <a:path w="9877" h="2847" extrusionOk="0">
                    <a:moveTo>
                      <a:pt x="1" y="1"/>
                    </a:moveTo>
                    <a:lnTo>
                      <a:pt x="1" y="2847"/>
                    </a:lnTo>
                    <a:lnTo>
                      <a:pt x="9876" y="2847"/>
                    </a:lnTo>
                    <a:lnTo>
                      <a:pt x="9876" y="1"/>
                    </a:lnTo>
                    <a:close/>
                  </a:path>
                </a:pathLst>
              </a:custGeom>
              <a:solidFill>
                <a:srgbClr val="27C1E6">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78"/>
              <p:cNvSpPr/>
              <p:nvPr/>
            </p:nvSpPr>
            <p:spPr>
              <a:xfrm>
                <a:off x="2886425" y="660550"/>
                <a:ext cx="52250" cy="419475"/>
              </a:xfrm>
              <a:custGeom>
                <a:avLst/>
                <a:gdLst/>
                <a:ahLst/>
                <a:cxnLst/>
                <a:rect l="l" t="t" r="r" b="b"/>
                <a:pathLst>
                  <a:path w="2090" h="16779" extrusionOk="0">
                    <a:moveTo>
                      <a:pt x="795" y="0"/>
                    </a:moveTo>
                    <a:cubicBezTo>
                      <a:pt x="357" y="0"/>
                      <a:pt x="0" y="357"/>
                      <a:pt x="0" y="795"/>
                    </a:cubicBezTo>
                    <a:lnTo>
                      <a:pt x="0" y="15977"/>
                    </a:lnTo>
                    <a:cubicBezTo>
                      <a:pt x="0" y="16419"/>
                      <a:pt x="359" y="16779"/>
                      <a:pt x="801" y="16779"/>
                    </a:cubicBezTo>
                    <a:lnTo>
                      <a:pt x="1941" y="16779"/>
                    </a:lnTo>
                    <a:cubicBezTo>
                      <a:pt x="2022" y="16779"/>
                      <a:pt x="2090" y="16712"/>
                      <a:pt x="2089" y="16629"/>
                    </a:cubicBezTo>
                    <a:cubicBezTo>
                      <a:pt x="2089" y="16548"/>
                      <a:pt x="2022" y="16482"/>
                      <a:pt x="1941" y="16482"/>
                    </a:cubicBezTo>
                    <a:lnTo>
                      <a:pt x="801" y="16482"/>
                    </a:lnTo>
                    <a:cubicBezTo>
                      <a:pt x="522" y="16482"/>
                      <a:pt x="295" y="16255"/>
                      <a:pt x="295" y="15976"/>
                    </a:cubicBezTo>
                    <a:lnTo>
                      <a:pt x="295" y="795"/>
                    </a:lnTo>
                    <a:cubicBezTo>
                      <a:pt x="295" y="519"/>
                      <a:pt x="520" y="295"/>
                      <a:pt x="795" y="295"/>
                    </a:cubicBezTo>
                    <a:lnTo>
                      <a:pt x="1044" y="295"/>
                    </a:lnTo>
                    <a:cubicBezTo>
                      <a:pt x="1126" y="295"/>
                      <a:pt x="1191" y="230"/>
                      <a:pt x="1191" y="148"/>
                    </a:cubicBezTo>
                    <a:cubicBezTo>
                      <a:pt x="1191" y="67"/>
                      <a:pt x="1126" y="0"/>
                      <a:pt x="10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78"/>
              <p:cNvSpPr/>
              <p:nvPr/>
            </p:nvSpPr>
            <p:spPr>
              <a:xfrm>
                <a:off x="2917625" y="675900"/>
                <a:ext cx="264650" cy="64025"/>
              </a:xfrm>
              <a:custGeom>
                <a:avLst/>
                <a:gdLst/>
                <a:ahLst/>
                <a:cxnLst/>
                <a:rect l="l" t="t" r="r" b="b"/>
                <a:pathLst>
                  <a:path w="10586" h="2561" extrusionOk="0">
                    <a:moveTo>
                      <a:pt x="104" y="1"/>
                    </a:moveTo>
                    <a:cubicBezTo>
                      <a:pt x="46" y="1"/>
                      <a:pt x="0" y="48"/>
                      <a:pt x="0" y="105"/>
                    </a:cubicBezTo>
                    <a:lnTo>
                      <a:pt x="0" y="2456"/>
                    </a:lnTo>
                    <a:cubicBezTo>
                      <a:pt x="0" y="2514"/>
                      <a:pt x="47" y="2560"/>
                      <a:pt x="104" y="2560"/>
                    </a:cubicBezTo>
                    <a:lnTo>
                      <a:pt x="10482" y="2560"/>
                    </a:lnTo>
                    <a:cubicBezTo>
                      <a:pt x="10540" y="2560"/>
                      <a:pt x="10585" y="2514"/>
                      <a:pt x="10586" y="2456"/>
                    </a:cubicBezTo>
                    <a:lnTo>
                      <a:pt x="10586" y="105"/>
                    </a:lnTo>
                    <a:cubicBezTo>
                      <a:pt x="10586" y="47"/>
                      <a:pt x="10540" y="1"/>
                      <a:pt x="10483" y="1"/>
                    </a:cubicBezTo>
                    <a:cubicBezTo>
                      <a:pt x="10425" y="1"/>
                      <a:pt x="10379" y="48"/>
                      <a:pt x="10379" y="105"/>
                    </a:cubicBezTo>
                    <a:lnTo>
                      <a:pt x="10379" y="2353"/>
                    </a:lnTo>
                    <a:lnTo>
                      <a:pt x="207" y="2353"/>
                    </a:lnTo>
                    <a:lnTo>
                      <a:pt x="207" y="105"/>
                    </a:lnTo>
                    <a:cubicBezTo>
                      <a:pt x="207" y="47"/>
                      <a:pt x="161" y="1"/>
                      <a:pt x="1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78"/>
              <p:cNvSpPr/>
              <p:nvPr/>
            </p:nvSpPr>
            <p:spPr>
              <a:xfrm>
                <a:off x="2882750" y="727325"/>
                <a:ext cx="333225" cy="7400"/>
              </a:xfrm>
              <a:custGeom>
                <a:avLst/>
                <a:gdLst/>
                <a:ahLst/>
                <a:cxnLst/>
                <a:rect l="l" t="t" r="r" b="b"/>
                <a:pathLst>
                  <a:path w="13329" h="296" extrusionOk="0">
                    <a:moveTo>
                      <a:pt x="0" y="0"/>
                    </a:moveTo>
                    <a:lnTo>
                      <a:pt x="0" y="295"/>
                    </a:lnTo>
                    <a:lnTo>
                      <a:pt x="13329" y="295"/>
                    </a:lnTo>
                    <a:lnTo>
                      <a:pt x="133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78"/>
              <p:cNvSpPr/>
              <p:nvPr/>
            </p:nvSpPr>
            <p:spPr>
              <a:xfrm>
                <a:off x="3169700"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78"/>
              <p:cNvSpPr/>
              <p:nvPr/>
            </p:nvSpPr>
            <p:spPr>
              <a:xfrm>
                <a:off x="2922825" y="656800"/>
                <a:ext cx="7375" cy="74225"/>
              </a:xfrm>
              <a:custGeom>
                <a:avLst/>
                <a:gdLst/>
                <a:ahLst/>
                <a:cxnLst/>
                <a:rect l="l" t="t" r="r" b="b"/>
                <a:pathLst>
                  <a:path w="295" h="2969" extrusionOk="0">
                    <a:moveTo>
                      <a:pt x="0" y="1"/>
                    </a:moveTo>
                    <a:lnTo>
                      <a:pt x="0" y="2969"/>
                    </a:lnTo>
                    <a:lnTo>
                      <a:pt x="295" y="2969"/>
                    </a:lnTo>
                    <a:lnTo>
                      <a:pt x="2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95" name="Google Shape;3795;p78"/>
            <p:cNvGrpSpPr/>
            <p:nvPr/>
          </p:nvGrpSpPr>
          <p:grpSpPr>
            <a:xfrm>
              <a:off x="6709635" y="1530166"/>
              <a:ext cx="472429" cy="444982"/>
              <a:chOff x="2870687" y="3796508"/>
              <a:chExt cx="375421" cy="353610"/>
            </a:xfrm>
          </p:grpSpPr>
          <p:sp>
            <p:nvSpPr>
              <p:cNvPr id="3796" name="Google Shape;3796;p78"/>
              <p:cNvSpPr/>
              <p:nvPr/>
            </p:nvSpPr>
            <p:spPr>
              <a:xfrm>
                <a:off x="2884169" y="3802104"/>
                <a:ext cx="342522" cy="342418"/>
              </a:xfrm>
              <a:custGeom>
                <a:avLst/>
                <a:gdLst/>
                <a:ahLst/>
                <a:cxnLst/>
                <a:rect l="l" t="t" r="r" b="b"/>
                <a:pathLst>
                  <a:path w="13160" h="13156" extrusionOk="0">
                    <a:moveTo>
                      <a:pt x="6580" y="1"/>
                    </a:moveTo>
                    <a:cubicBezTo>
                      <a:pt x="2949" y="1"/>
                      <a:pt x="0" y="2945"/>
                      <a:pt x="0" y="6580"/>
                    </a:cubicBezTo>
                    <a:cubicBezTo>
                      <a:pt x="0" y="10211"/>
                      <a:pt x="2949" y="13156"/>
                      <a:pt x="6580" y="13156"/>
                    </a:cubicBezTo>
                    <a:cubicBezTo>
                      <a:pt x="10214" y="13156"/>
                      <a:pt x="13159" y="10211"/>
                      <a:pt x="13159" y="6580"/>
                    </a:cubicBezTo>
                    <a:cubicBezTo>
                      <a:pt x="13159" y="2945"/>
                      <a:pt x="10214" y="1"/>
                      <a:pt x="65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78"/>
              <p:cNvSpPr/>
              <p:nvPr/>
            </p:nvSpPr>
            <p:spPr>
              <a:xfrm>
                <a:off x="3033072" y="3802104"/>
                <a:ext cx="199657" cy="342522"/>
              </a:xfrm>
              <a:custGeom>
                <a:avLst/>
                <a:gdLst/>
                <a:ahLst/>
                <a:cxnLst/>
                <a:rect l="l" t="t" r="r" b="b"/>
                <a:pathLst>
                  <a:path w="7671" h="13160" extrusionOk="0">
                    <a:moveTo>
                      <a:pt x="859" y="1"/>
                    </a:moveTo>
                    <a:cubicBezTo>
                      <a:pt x="574" y="1"/>
                      <a:pt x="285" y="18"/>
                      <a:pt x="0" y="57"/>
                    </a:cubicBezTo>
                    <a:cubicBezTo>
                      <a:pt x="3276" y="486"/>
                      <a:pt x="5721" y="3276"/>
                      <a:pt x="5721" y="6580"/>
                    </a:cubicBezTo>
                    <a:cubicBezTo>
                      <a:pt x="5721" y="9880"/>
                      <a:pt x="3276" y="12670"/>
                      <a:pt x="0" y="13103"/>
                    </a:cubicBezTo>
                    <a:cubicBezTo>
                      <a:pt x="290" y="13141"/>
                      <a:pt x="578" y="13160"/>
                      <a:pt x="863" y="13160"/>
                    </a:cubicBezTo>
                    <a:cubicBezTo>
                      <a:pt x="4274" y="13160"/>
                      <a:pt x="7190" y="10510"/>
                      <a:pt x="7421" y="7009"/>
                    </a:cubicBezTo>
                    <a:cubicBezTo>
                      <a:pt x="7670" y="3216"/>
                      <a:pt x="4659" y="4"/>
                      <a:pt x="859" y="1"/>
                    </a:cubicBezTo>
                    <a:close/>
                  </a:path>
                </a:pathLst>
              </a:custGeom>
              <a:solidFill>
                <a:srgbClr val="474DA2">
                  <a:alpha val="6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78"/>
              <p:cNvSpPr/>
              <p:nvPr/>
            </p:nvSpPr>
            <p:spPr>
              <a:xfrm>
                <a:off x="2943772" y="3876569"/>
                <a:ext cx="186123" cy="267953"/>
              </a:xfrm>
              <a:custGeom>
                <a:avLst/>
                <a:gdLst/>
                <a:ahLst/>
                <a:cxnLst/>
                <a:rect l="l" t="t" r="r" b="b"/>
                <a:pathLst>
                  <a:path w="7151" h="10295" extrusionOk="0">
                    <a:moveTo>
                      <a:pt x="6007" y="0"/>
                    </a:moveTo>
                    <a:cubicBezTo>
                      <a:pt x="3952" y="0"/>
                      <a:pt x="2003" y="1664"/>
                      <a:pt x="2003" y="3719"/>
                    </a:cubicBezTo>
                    <a:lnTo>
                      <a:pt x="2003" y="4008"/>
                    </a:lnTo>
                    <a:lnTo>
                      <a:pt x="1" y="4008"/>
                    </a:lnTo>
                    <a:lnTo>
                      <a:pt x="1" y="6010"/>
                    </a:lnTo>
                    <a:lnTo>
                      <a:pt x="2003" y="6010"/>
                    </a:lnTo>
                    <a:lnTo>
                      <a:pt x="2003" y="9894"/>
                    </a:lnTo>
                    <a:cubicBezTo>
                      <a:pt x="2643" y="10133"/>
                      <a:pt x="3318" y="10267"/>
                      <a:pt x="4005" y="10295"/>
                    </a:cubicBezTo>
                    <a:lnTo>
                      <a:pt x="4005" y="6010"/>
                    </a:lnTo>
                    <a:lnTo>
                      <a:pt x="7150" y="6010"/>
                    </a:lnTo>
                    <a:lnTo>
                      <a:pt x="7150" y="4008"/>
                    </a:lnTo>
                    <a:lnTo>
                      <a:pt x="4005" y="4008"/>
                    </a:lnTo>
                    <a:lnTo>
                      <a:pt x="4005" y="3719"/>
                    </a:lnTo>
                    <a:cubicBezTo>
                      <a:pt x="4005" y="2614"/>
                      <a:pt x="4898" y="2006"/>
                      <a:pt x="6007" y="2006"/>
                    </a:cubicBezTo>
                    <a:lnTo>
                      <a:pt x="7150" y="2006"/>
                    </a:lnTo>
                    <a:lnTo>
                      <a:pt x="7150"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78">
                <a:hlinkClick r:id="rId5"/>
              </p:cNvPr>
              <p:cNvSpPr/>
              <p:nvPr/>
            </p:nvSpPr>
            <p:spPr>
              <a:xfrm>
                <a:off x="2870687" y="3796508"/>
                <a:ext cx="375421" cy="353610"/>
              </a:xfrm>
              <a:custGeom>
                <a:avLst/>
                <a:gdLst/>
                <a:ahLst/>
                <a:cxnLst/>
                <a:rect l="l" t="t" r="r" b="b"/>
                <a:pathLst>
                  <a:path w="14424" h="13586" extrusionOk="0">
                    <a:moveTo>
                      <a:pt x="7101" y="0"/>
                    </a:moveTo>
                    <a:cubicBezTo>
                      <a:pt x="6858" y="0"/>
                      <a:pt x="6614" y="13"/>
                      <a:pt x="6369" y="40"/>
                    </a:cubicBezTo>
                    <a:cubicBezTo>
                      <a:pt x="4325" y="261"/>
                      <a:pt x="2488" y="1394"/>
                      <a:pt x="1380" y="3125"/>
                    </a:cubicBezTo>
                    <a:cubicBezTo>
                      <a:pt x="268" y="4856"/>
                      <a:pt x="1" y="6996"/>
                      <a:pt x="655" y="8948"/>
                    </a:cubicBezTo>
                    <a:cubicBezTo>
                      <a:pt x="1306" y="10898"/>
                      <a:pt x="2809" y="12446"/>
                      <a:pt x="4737" y="13163"/>
                    </a:cubicBezTo>
                    <a:cubicBezTo>
                      <a:pt x="4761" y="13172"/>
                      <a:pt x="4785" y="13176"/>
                      <a:pt x="4810" y="13176"/>
                    </a:cubicBezTo>
                    <a:cubicBezTo>
                      <a:pt x="4875" y="13176"/>
                      <a:pt x="4938" y="13146"/>
                      <a:pt x="4979" y="13090"/>
                    </a:cubicBezTo>
                    <a:cubicBezTo>
                      <a:pt x="5011" y="13051"/>
                      <a:pt x="5025" y="13005"/>
                      <a:pt x="5025" y="12956"/>
                    </a:cubicBezTo>
                    <a:lnTo>
                      <a:pt x="5025" y="9078"/>
                    </a:lnTo>
                    <a:cubicBezTo>
                      <a:pt x="5025" y="8962"/>
                      <a:pt x="4930" y="8864"/>
                      <a:pt x="4811" y="8864"/>
                    </a:cubicBezTo>
                    <a:lnTo>
                      <a:pt x="3023" y="8864"/>
                    </a:lnTo>
                    <a:lnTo>
                      <a:pt x="3023" y="7291"/>
                    </a:lnTo>
                    <a:lnTo>
                      <a:pt x="4811" y="7291"/>
                    </a:lnTo>
                    <a:cubicBezTo>
                      <a:pt x="4927" y="7291"/>
                      <a:pt x="5025" y="7196"/>
                      <a:pt x="5025" y="7076"/>
                    </a:cubicBezTo>
                    <a:lnTo>
                      <a:pt x="5025" y="6791"/>
                    </a:lnTo>
                    <a:cubicBezTo>
                      <a:pt x="5025" y="4923"/>
                      <a:pt x="6795" y="3287"/>
                      <a:pt x="8815" y="3287"/>
                    </a:cubicBezTo>
                    <a:lnTo>
                      <a:pt x="9743" y="3287"/>
                    </a:lnTo>
                    <a:lnTo>
                      <a:pt x="9743" y="4860"/>
                    </a:lnTo>
                    <a:lnTo>
                      <a:pt x="8815" y="4860"/>
                    </a:lnTo>
                    <a:cubicBezTo>
                      <a:pt x="8209" y="4860"/>
                      <a:pt x="7657" y="5036"/>
                      <a:pt x="7263" y="5352"/>
                    </a:cubicBezTo>
                    <a:cubicBezTo>
                      <a:pt x="6827" y="5704"/>
                      <a:pt x="6598" y="6200"/>
                      <a:pt x="6598" y="6791"/>
                    </a:cubicBezTo>
                    <a:lnTo>
                      <a:pt x="6598" y="7076"/>
                    </a:lnTo>
                    <a:cubicBezTo>
                      <a:pt x="6598" y="7196"/>
                      <a:pt x="6693" y="7291"/>
                      <a:pt x="6813" y="7291"/>
                    </a:cubicBezTo>
                    <a:lnTo>
                      <a:pt x="7657" y="7291"/>
                    </a:lnTo>
                    <a:cubicBezTo>
                      <a:pt x="7777" y="7291"/>
                      <a:pt x="7872" y="7196"/>
                      <a:pt x="7872" y="7076"/>
                    </a:cubicBezTo>
                    <a:cubicBezTo>
                      <a:pt x="7872" y="6960"/>
                      <a:pt x="7777" y="6862"/>
                      <a:pt x="7657" y="6862"/>
                    </a:cubicBezTo>
                    <a:lnTo>
                      <a:pt x="7027" y="6862"/>
                    </a:lnTo>
                    <a:lnTo>
                      <a:pt x="7027" y="6791"/>
                    </a:lnTo>
                    <a:cubicBezTo>
                      <a:pt x="7027" y="5683"/>
                      <a:pt x="7988" y="5289"/>
                      <a:pt x="8815" y="5289"/>
                    </a:cubicBezTo>
                    <a:lnTo>
                      <a:pt x="9958" y="5289"/>
                    </a:lnTo>
                    <a:cubicBezTo>
                      <a:pt x="10074" y="5289"/>
                      <a:pt x="10173" y="5194"/>
                      <a:pt x="10173" y="5074"/>
                    </a:cubicBezTo>
                    <a:lnTo>
                      <a:pt x="10173" y="3072"/>
                    </a:lnTo>
                    <a:cubicBezTo>
                      <a:pt x="10173" y="2953"/>
                      <a:pt x="10074" y="2858"/>
                      <a:pt x="9958" y="2858"/>
                    </a:cubicBezTo>
                    <a:lnTo>
                      <a:pt x="8815" y="2858"/>
                    </a:lnTo>
                    <a:cubicBezTo>
                      <a:pt x="7766" y="2858"/>
                      <a:pt x="6704" y="3277"/>
                      <a:pt x="5898" y="4001"/>
                    </a:cubicBezTo>
                    <a:cubicBezTo>
                      <a:pt x="5057" y="4761"/>
                      <a:pt x="4596" y="5750"/>
                      <a:pt x="4596" y="6791"/>
                    </a:cubicBezTo>
                    <a:lnTo>
                      <a:pt x="4596" y="6862"/>
                    </a:lnTo>
                    <a:lnTo>
                      <a:pt x="2809" y="6862"/>
                    </a:lnTo>
                    <a:cubicBezTo>
                      <a:pt x="2689" y="6862"/>
                      <a:pt x="2594" y="6957"/>
                      <a:pt x="2594" y="7076"/>
                    </a:cubicBezTo>
                    <a:lnTo>
                      <a:pt x="2594" y="9078"/>
                    </a:lnTo>
                    <a:cubicBezTo>
                      <a:pt x="2594" y="9198"/>
                      <a:pt x="2689" y="9293"/>
                      <a:pt x="2809" y="9293"/>
                    </a:cubicBezTo>
                    <a:lnTo>
                      <a:pt x="4596" y="9293"/>
                    </a:lnTo>
                    <a:lnTo>
                      <a:pt x="4596" y="12643"/>
                    </a:lnTo>
                    <a:cubicBezTo>
                      <a:pt x="2256" y="11636"/>
                      <a:pt x="740" y="9335"/>
                      <a:pt x="733" y="6791"/>
                    </a:cubicBezTo>
                    <a:cubicBezTo>
                      <a:pt x="733" y="3280"/>
                      <a:pt x="3590" y="427"/>
                      <a:pt x="7098" y="427"/>
                    </a:cubicBezTo>
                    <a:cubicBezTo>
                      <a:pt x="10606" y="427"/>
                      <a:pt x="13459" y="3287"/>
                      <a:pt x="13459" y="6791"/>
                    </a:cubicBezTo>
                    <a:cubicBezTo>
                      <a:pt x="13459" y="10296"/>
                      <a:pt x="10606" y="13153"/>
                      <a:pt x="7098" y="13153"/>
                    </a:cubicBezTo>
                    <a:lnTo>
                      <a:pt x="7024" y="13153"/>
                    </a:lnTo>
                    <a:lnTo>
                      <a:pt x="7024" y="9297"/>
                    </a:lnTo>
                    <a:lnTo>
                      <a:pt x="9958" y="9297"/>
                    </a:lnTo>
                    <a:cubicBezTo>
                      <a:pt x="10074" y="9297"/>
                      <a:pt x="10173" y="9202"/>
                      <a:pt x="10173" y="9082"/>
                    </a:cubicBezTo>
                    <a:lnTo>
                      <a:pt x="10173" y="7080"/>
                    </a:lnTo>
                    <a:cubicBezTo>
                      <a:pt x="10173" y="6960"/>
                      <a:pt x="10074" y="6865"/>
                      <a:pt x="9958" y="6865"/>
                    </a:cubicBezTo>
                    <a:lnTo>
                      <a:pt x="8702" y="6865"/>
                    </a:lnTo>
                    <a:cubicBezTo>
                      <a:pt x="8582" y="6865"/>
                      <a:pt x="8487" y="6960"/>
                      <a:pt x="8487" y="7080"/>
                    </a:cubicBezTo>
                    <a:cubicBezTo>
                      <a:pt x="8487" y="7200"/>
                      <a:pt x="8582" y="7295"/>
                      <a:pt x="8702" y="7295"/>
                    </a:cubicBezTo>
                    <a:lnTo>
                      <a:pt x="9743" y="7295"/>
                    </a:lnTo>
                    <a:lnTo>
                      <a:pt x="9743" y="8867"/>
                    </a:lnTo>
                    <a:lnTo>
                      <a:pt x="6809" y="8867"/>
                    </a:lnTo>
                    <a:cubicBezTo>
                      <a:pt x="6693" y="8867"/>
                      <a:pt x="6594" y="8962"/>
                      <a:pt x="6594" y="9082"/>
                    </a:cubicBezTo>
                    <a:lnTo>
                      <a:pt x="6594" y="13367"/>
                    </a:lnTo>
                    <a:cubicBezTo>
                      <a:pt x="6594" y="13480"/>
                      <a:pt x="6686" y="13575"/>
                      <a:pt x="6802" y="13582"/>
                    </a:cubicBezTo>
                    <a:cubicBezTo>
                      <a:pt x="6908" y="13586"/>
                      <a:pt x="7003" y="13586"/>
                      <a:pt x="7098" y="13586"/>
                    </a:cubicBezTo>
                    <a:cubicBezTo>
                      <a:pt x="9842" y="13586"/>
                      <a:pt x="12319" y="11932"/>
                      <a:pt x="13371" y="9395"/>
                    </a:cubicBezTo>
                    <a:cubicBezTo>
                      <a:pt x="14423" y="6855"/>
                      <a:pt x="13843" y="3935"/>
                      <a:pt x="11900" y="1992"/>
                    </a:cubicBezTo>
                    <a:cubicBezTo>
                      <a:pt x="10621" y="710"/>
                      <a:pt x="8891" y="0"/>
                      <a:pt x="71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00" name="Google Shape;3800;p78"/>
          <p:cNvGrpSpPr/>
          <p:nvPr/>
        </p:nvGrpSpPr>
        <p:grpSpPr>
          <a:xfrm>
            <a:off x="6711341" y="3763790"/>
            <a:ext cx="469017" cy="469017"/>
            <a:chOff x="2775123" y="1408261"/>
            <a:chExt cx="3847554" cy="3847554"/>
          </a:xfrm>
        </p:grpSpPr>
        <p:sp>
          <p:nvSpPr>
            <p:cNvPr id="3801" name="Google Shape;3801;p78"/>
            <p:cNvSpPr/>
            <p:nvPr/>
          </p:nvSpPr>
          <p:spPr>
            <a:xfrm>
              <a:off x="2775123" y="1408261"/>
              <a:ext cx="3847554" cy="3847554"/>
            </a:xfrm>
            <a:custGeom>
              <a:avLst/>
              <a:gdLst/>
              <a:ahLst/>
              <a:cxnLst/>
              <a:rect l="l" t="t" r="r" b="b"/>
              <a:pathLst>
                <a:path w="208483" h="208483" extrusionOk="0">
                  <a:moveTo>
                    <a:pt x="104241" y="0"/>
                  </a:moveTo>
                  <a:cubicBezTo>
                    <a:pt x="46667" y="0"/>
                    <a:pt x="0" y="46667"/>
                    <a:pt x="0" y="104241"/>
                  </a:cubicBezTo>
                  <a:cubicBezTo>
                    <a:pt x="0" y="161816"/>
                    <a:pt x="46667" y="208483"/>
                    <a:pt x="104241" y="208483"/>
                  </a:cubicBezTo>
                  <a:cubicBezTo>
                    <a:pt x="161816" y="208483"/>
                    <a:pt x="208482" y="161816"/>
                    <a:pt x="208482" y="104241"/>
                  </a:cubicBezTo>
                  <a:cubicBezTo>
                    <a:pt x="208482" y="46667"/>
                    <a:pt x="161816" y="0"/>
                    <a:pt x="1042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78">
              <a:hlinkClick r:id="rId3"/>
            </p:cNvPr>
            <p:cNvSpPr/>
            <p:nvPr/>
          </p:nvSpPr>
          <p:spPr>
            <a:xfrm>
              <a:off x="2887575" y="1520575"/>
              <a:ext cx="3622913" cy="3622913"/>
            </a:xfrm>
            <a:custGeom>
              <a:avLst/>
              <a:gdLst/>
              <a:ahLst/>
              <a:cxnLst/>
              <a:rect l="l" t="t" r="r" b="b"/>
              <a:pathLst>
                <a:path w="208483" h="208483" extrusionOk="0">
                  <a:moveTo>
                    <a:pt x="104241" y="0"/>
                  </a:moveTo>
                  <a:cubicBezTo>
                    <a:pt x="46667" y="0"/>
                    <a:pt x="0" y="46667"/>
                    <a:pt x="0" y="104241"/>
                  </a:cubicBezTo>
                  <a:cubicBezTo>
                    <a:pt x="0" y="161816"/>
                    <a:pt x="46667" y="208483"/>
                    <a:pt x="104241" y="208483"/>
                  </a:cubicBezTo>
                  <a:cubicBezTo>
                    <a:pt x="161816" y="208483"/>
                    <a:pt x="208482" y="161816"/>
                    <a:pt x="208482" y="104241"/>
                  </a:cubicBezTo>
                  <a:cubicBezTo>
                    <a:pt x="208482" y="46667"/>
                    <a:pt x="161816" y="0"/>
                    <a:pt x="104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3" name="Google Shape;3803;p78"/>
            <p:cNvGrpSpPr/>
            <p:nvPr/>
          </p:nvGrpSpPr>
          <p:grpSpPr>
            <a:xfrm>
              <a:off x="3503656" y="1972170"/>
              <a:ext cx="2391038" cy="2719924"/>
              <a:chOff x="1512725" y="258500"/>
              <a:chExt cx="4570900" cy="5199625"/>
            </a:xfrm>
          </p:grpSpPr>
          <p:sp>
            <p:nvSpPr>
              <p:cNvPr id="3804" name="Google Shape;3804;p78"/>
              <p:cNvSpPr/>
              <p:nvPr/>
            </p:nvSpPr>
            <p:spPr>
              <a:xfrm>
                <a:off x="1616300" y="358975"/>
                <a:ext cx="4365375" cy="4995600"/>
              </a:xfrm>
              <a:custGeom>
                <a:avLst/>
                <a:gdLst/>
                <a:ahLst/>
                <a:cxnLst/>
                <a:rect l="l" t="t" r="r" b="b"/>
                <a:pathLst>
                  <a:path w="174615" h="199824" extrusionOk="0">
                    <a:moveTo>
                      <a:pt x="119585" y="1"/>
                    </a:moveTo>
                    <a:cubicBezTo>
                      <a:pt x="114366" y="1"/>
                      <a:pt x="106537" y="59"/>
                      <a:pt x="106537" y="59"/>
                    </a:cubicBezTo>
                    <a:lnTo>
                      <a:pt x="91858" y="59"/>
                    </a:lnTo>
                    <a:lnTo>
                      <a:pt x="91858" y="89209"/>
                    </a:lnTo>
                    <a:lnTo>
                      <a:pt x="91793" y="138041"/>
                    </a:lnTo>
                    <a:cubicBezTo>
                      <a:pt x="91793" y="151089"/>
                      <a:pt x="83279" y="162180"/>
                      <a:pt x="71438" y="166061"/>
                    </a:cubicBezTo>
                    <a:cubicBezTo>
                      <a:pt x="68466" y="167014"/>
                      <a:pt x="65290" y="167557"/>
                      <a:pt x="61932" y="167557"/>
                    </a:cubicBezTo>
                    <a:cubicBezTo>
                      <a:pt x="61494" y="167557"/>
                      <a:pt x="61053" y="167548"/>
                      <a:pt x="60608" y="167529"/>
                    </a:cubicBezTo>
                    <a:cubicBezTo>
                      <a:pt x="45114" y="166746"/>
                      <a:pt x="32620" y="154025"/>
                      <a:pt x="32425" y="138498"/>
                    </a:cubicBezTo>
                    <a:cubicBezTo>
                      <a:pt x="32196" y="121992"/>
                      <a:pt x="45571" y="108520"/>
                      <a:pt x="62109" y="108520"/>
                    </a:cubicBezTo>
                    <a:cubicBezTo>
                      <a:pt x="65371" y="108520"/>
                      <a:pt x="68502" y="109042"/>
                      <a:pt x="71438" y="110021"/>
                    </a:cubicBezTo>
                    <a:lnTo>
                      <a:pt x="71438" y="77009"/>
                    </a:lnTo>
                    <a:cubicBezTo>
                      <a:pt x="68404" y="76553"/>
                      <a:pt x="65273" y="76324"/>
                      <a:pt x="62109" y="76324"/>
                    </a:cubicBezTo>
                    <a:cubicBezTo>
                      <a:pt x="47952" y="76324"/>
                      <a:pt x="34545" y="80956"/>
                      <a:pt x="23650" y="89568"/>
                    </a:cubicBezTo>
                    <a:cubicBezTo>
                      <a:pt x="21758" y="91068"/>
                      <a:pt x="19899" y="92667"/>
                      <a:pt x="18202" y="94428"/>
                    </a:cubicBezTo>
                    <a:cubicBezTo>
                      <a:pt x="6590" y="105943"/>
                      <a:pt x="1" y="121731"/>
                      <a:pt x="66" y="138074"/>
                    </a:cubicBezTo>
                    <a:cubicBezTo>
                      <a:pt x="66" y="154547"/>
                      <a:pt x="6525" y="170041"/>
                      <a:pt x="18235" y="181719"/>
                    </a:cubicBezTo>
                    <a:cubicBezTo>
                      <a:pt x="29978" y="193364"/>
                      <a:pt x="45571" y="199823"/>
                      <a:pt x="62174" y="199823"/>
                    </a:cubicBezTo>
                    <a:cubicBezTo>
                      <a:pt x="65306" y="199823"/>
                      <a:pt x="68437" y="199562"/>
                      <a:pt x="71503" y="199138"/>
                    </a:cubicBezTo>
                    <a:cubicBezTo>
                      <a:pt x="84551" y="197181"/>
                      <a:pt x="96588" y="191179"/>
                      <a:pt x="106080" y="181719"/>
                    </a:cubicBezTo>
                    <a:cubicBezTo>
                      <a:pt x="117726" y="170106"/>
                      <a:pt x="124184" y="154710"/>
                      <a:pt x="124250" y="138335"/>
                    </a:cubicBezTo>
                    <a:lnTo>
                      <a:pt x="124054" y="65233"/>
                    </a:lnTo>
                    <a:lnTo>
                      <a:pt x="124054" y="65233"/>
                    </a:lnTo>
                    <a:cubicBezTo>
                      <a:pt x="129697" y="69539"/>
                      <a:pt x="135797" y="73127"/>
                      <a:pt x="142354" y="75900"/>
                    </a:cubicBezTo>
                    <a:cubicBezTo>
                      <a:pt x="152596" y="80239"/>
                      <a:pt x="161762" y="82424"/>
                      <a:pt x="172951" y="82424"/>
                    </a:cubicBezTo>
                    <a:lnTo>
                      <a:pt x="174615" y="81576"/>
                    </a:lnTo>
                    <a:cubicBezTo>
                      <a:pt x="174615" y="81576"/>
                      <a:pt x="174549" y="50000"/>
                      <a:pt x="174484" y="50000"/>
                    </a:cubicBezTo>
                    <a:cubicBezTo>
                      <a:pt x="146790" y="50000"/>
                      <a:pt x="124380" y="27721"/>
                      <a:pt x="124152" y="59"/>
                    </a:cubicBezTo>
                    <a:cubicBezTo>
                      <a:pt x="124152" y="15"/>
                      <a:pt x="122195" y="1"/>
                      <a:pt x="1195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78"/>
              <p:cNvSpPr/>
              <p:nvPr/>
            </p:nvSpPr>
            <p:spPr>
              <a:xfrm>
                <a:off x="2197750" y="2419075"/>
                <a:ext cx="229175" cy="204450"/>
              </a:xfrm>
              <a:custGeom>
                <a:avLst/>
                <a:gdLst/>
                <a:ahLst/>
                <a:cxnLst/>
                <a:rect l="l" t="t" r="r" b="b"/>
                <a:pathLst>
                  <a:path w="9167" h="8178" extrusionOk="0">
                    <a:moveTo>
                      <a:pt x="4579" y="0"/>
                    </a:moveTo>
                    <a:cubicBezTo>
                      <a:pt x="3823" y="0"/>
                      <a:pt x="3059" y="217"/>
                      <a:pt x="2382" y="673"/>
                    </a:cubicBezTo>
                    <a:cubicBezTo>
                      <a:pt x="2317" y="673"/>
                      <a:pt x="2317" y="705"/>
                      <a:pt x="2284" y="705"/>
                    </a:cubicBezTo>
                    <a:cubicBezTo>
                      <a:pt x="490" y="1912"/>
                      <a:pt x="1" y="4293"/>
                      <a:pt x="1142" y="6087"/>
                    </a:cubicBezTo>
                    <a:cubicBezTo>
                      <a:pt x="1175" y="6153"/>
                      <a:pt x="1240" y="6218"/>
                      <a:pt x="1273" y="6316"/>
                    </a:cubicBezTo>
                    <a:cubicBezTo>
                      <a:pt x="2026" y="7508"/>
                      <a:pt x="3315" y="8177"/>
                      <a:pt x="4642" y="8177"/>
                    </a:cubicBezTo>
                    <a:cubicBezTo>
                      <a:pt x="5385" y="8177"/>
                      <a:pt x="6139" y="7967"/>
                      <a:pt x="6818" y="7523"/>
                    </a:cubicBezTo>
                    <a:cubicBezTo>
                      <a:pt x="6851" y="7523"/>
                      <a:pt x="6851" y="7490"/>
                      <a:pt x="6883" y="7490"/>
                    </a:cubicBezTo>
                    <a:cubicBezTo>
                      <a:pt x="8612" y="6348"/>
                      <a:pt x="9167" y="4032"/>
                      <a:pt x="8123" y="2173"/>
                    </a:cubicBezTo>
                    <a:cubicBezTo>
                      <a:pt x="8090" y="2108"/>
                      <a:pt x="8025" y="2075"/>
                      <a:pt x="7992" y="1977"/>
                    </a:cubicBezTo>
                    <a:cubicBezTo>
                      <a:pt x="7259" y="700"/>
                      <a:pt x="5934" y="0"/>
                      <a:pt x="45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78"/>
              <p:cNvSpPr/>
              <p:nvPr/>
            </p:nvSpPr>
            <p:spPr>
              <a:xfrm>
                <a:off x="1512725" y="2700900"/>
                <a:ext cx="2654475" cy="2757225"/>
              </a:xfrm>
              <a:custGeom>
                <a:avLst/>
                <a:gdLst/>
                <a:ahLst/>
                <a:cxnLst/>
                <a:rect l="l" t="t" r="r" b="b"/>
                <a:pathLst>
                  <a:path w="106179" h="110289" extrusionOk="0">
                    <a:moveTo>
                      <a:pt x="19199" y="1"/>
                    </a:moveTo>
                    <a:cubicBezTo>
                      <a:pt x="18076" y="1"/>
                      <a:pt x="16954" y="466"/>
                      <a:pt x="16148" y="1404"/>
                    </a:cubicBezTo>
                    <a:cubicBezTo>
                      <a:pt x="5840" y="13310"/>
                      <a:pt x="1" y="28739"/>
                      <a:pt x="33" y="44494"/>
                    </a:cubicBezTo>
                    <a:cubicBezTo>
                      <a:pt x="33" y="62077"/>
                      <a:pt x="6916" y="78582"/>
                      <a:pt x="19442" y="91010"/>
                    </a:cubicBezTo>
                    <a:cubicBezTo>
                      <a:pt x="31968" y="103439"/>
                      <a:pt x="48572" y="110289"/>
                      <a:pt x="66252" y="110289"/>
                    </a:cubicBezTo>
                    <a:cubicBezTo>
                      <a:pt x="69546" y="110289"/>
                      <a:pt x="72939" y="110060"/>
                      <a:pt x="76201" y="109571"/>
                    </a:cubicBezTo>
                    <a:cubicBezTo>
                      <a:pt x="86248" y="108071"/>
                      <a:pt x="95675" y="104352"/>
                      <a:pt x="103895" y="98643"/>
                    </a:cubicBezTo>
                    <a:cubicBezTo>
                      <a:pt x="105983" y="97208"/>
                      <a:pt x="106179" y="94272"/>
                      <a:pt x="104417" y="92478"/>
                    </a:cubicBezTo>
                    <a:cubicBezTo>
                      <a:pt x="104384" y="92348"/>
                      <a:pt x="104384" y="92315"/>
                      <a:pt x="104352" y="92315"/>
                    </a:cubicBezTo>
                    <a:cubicBezTo>
                      <a:pt x="103555" y="91537"/>
                      <a:pt x="102517" y="91128"/>
                      <a:pt x="101470" y="91128"/>
                    </a:cubicBezTo>
                    <a:cubicBezTo>
                      <a:pt x="100673" y="91128"/>
                      <a:pt x="99870" y="91365"/>
                      <a:pt x="99165" y="91859"/>
                    </a:cubicBezTo>
                    <a:cubicBezTo>
                      <a:pt x="91956" y="96849"/>
                      <a:pt x="83769" y="100111"/>
                      <a:pt x="74994" y="101416"/>
                    </a:cubicBezTo>
                    <a:cubicBezTo>
                      <a:pt x="72091" y="101808"/>
                      <a:pt x="69155" y="102069"/>
                      <a:pt x="66252" y="102069"/>
                    </a:cubicBezTo>
                    <a:cubicBezTo>
                      <a:pt x="50757" y="102069"/>
                      <a:pt x="36176" y="96066"/>
                      <a:pt x="25216" y="85171"/>
                    </a:cubicBezTo>
                    <a:cubicBezTo>
                      <a:pt x="14256" y="74309"/>
                      <a:pt x="8221" y="59826"/>
                      <a:pt x="8188" y="44462"/>
                    </a:cubicBezTo>
                    <a:cubicBezTo>
                      <a:pt x="8188" y="30664"/>
                      <a:pt x="13277" y="17126"/>
                      <a:pt x="22313" y="6721"/>
                    </a:cubicBezTo>
                    <a:cubicBezTo>
                      <a:pt x="23650" y="5188"/>
                      <a:pt x="23650" y="2904"/>
                      <a:pt x="22248" y="1404"/>
                    </a:cubicBezTo>
                    <a:lnTo>
                      <a:pt x="22215" y="1338"/>
                    </a:lnTo>
                    <a:cubicBezTo>
                      <a:pt x="21407" y="449"/>
                      <a:pt x="20302" y="1"/>
                      <a:pt x="191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78"/>
              <p:cNvSpPr/>
              <p:nvPr/>
            </p:nvSpPr>
            <p:spPr>
              <a:xfrm>
                <a:off x="4254425" y="4678500"/>
                <a:ext cx="238150" cy="212225"/>
              </a:xfrm>
              <a:custGeom>
                <a:avLst/>
                <a:gdLst/>
                <a:ahLst/>
                <a:cxnLst/>
                <a:rect l="l" t="t" r="r" b="b"/>
                <a:pathLst>
                  <a:path w="9526" h="8489" extrusionOk="0">
                    <a:moveTo>
                      <a:pt x="4871" y="1"/>
                    </a:moveTo>
                    <a:cubicBezTo>
                      <a:pt x="3710" y="1"/>
                      <a:pt x="2556" y="505"/>
                      <a:pt x="1762" y="1468"/>
                    </a:cubicBezTo>
                    <a:cubicBezTo>
                      <a:pt x="1632" y="1599"/>
                      <a:pt x="1567" y="1729"/>
                      <a:pt x="1436" y="1892"/>
                    </a:cubicBezTo>
                    <a:cubicBezTo>
                      <a:pt x="1" y="3588"/>
                      <a:pt x="294" y="6165"/>
                      <a:pt x="2056" y="7535"/>
                    </a:cubicBezTo>
                    <a:cubicBezTo>
                      <a:pt x="2089" y="7601"/>
                      <a:pt x="2121" y="7633"/>
                      <a:pt x="2186" y="7633"/>
                    </a:cubicBezTo>
                    <a:cubicBezTo>
                      <a:pt x="2903" y="8212"/>
                      <a:pt x="3766" y="8488"/>
                      <a:pt x="4627" y="8488"/>
                    </a:cubicBezTo>
                    <a:cubicBezTo>
                      <a:pt x="5802" y="8488"/>
                      <a:pt x="6974" y="7974"/>
                      <a:pt x="7764" y="7013"/>
                    </a:cubicBezTo>
                    <a:cubicBezTo>
                      <a:pt x="7895" y="6883"/>
                      <a:pt x="7960" y="6752"/>
                      <a:pt x="8091" y="6589"/>
                    </a:cubicBezTo>
                    <a:cubicBezTo>
                      <a:pt x="9526" y="4828"/>
                      <a:pt x="9200" y="2186"/>
                      <a:pt x="7340" y="848"/>
                    </a:cubicBezTo>
                    <a:cubicBezTo>
                      <a:pt x="7340" y="848"/>
                      <a:pt x="7308" y="816"/>
                      <a:pt x="7275" y="816"/>
                    </a:cubicBezTo>
                    <a:cubicBezTo>
                      <a:pt x="6561" y="267"/>
                      <a:pt x="5715" y="1"/>
                      <a:pt x="48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78"/>
              <p:cNvSpPr/>
              <p:nvPr/>
            </p:nvSpPr>
            <p:spPr>
              <a:xfrm>
                <a:off x="2323325" y="258500"/>
                <a:ext cx="3760300" cy="4390225"/>
              </a:xfrm>
              <a:custGeom>
                <a:avLst/>
                <a:gdLst/>
                <a:ahLst/>
                <a:cxnLst/>
                <a:rect l="l" t="t" r="r" b="b"/>
                <a:pathLst>
                  <a:path w="150412" h="175609" extrusionOk="0">
                    <a:moveTo>
                      <a:pt x="63610" y="0"/>
                    </a:moveTo>
                    <a:cubicBezTo>
                      <a:pt x="61359" y="0"/>
                      <a:pt x="59532" y="1827"/>
                      <a:pt x="59532" y="4078"/>
                    </a:cubicBezTo>
                    <a:lnTo>
                      <a:pt x="59532" y="93228"/>
                    </a:lnTo>
                    <a:lnTo>
                      <a:pt x="59467" y="142060"/>
                    </a:lnTo>
                    <a:cubicBezTo>
                      <a:pt x="59467" y="153020"/>
                      <a:pt x="52421" y="162741"/>
                      <a:pt x="41950" y="166199"/>
                    </a:cubicBezTo>
                    <a:cubicBezTo>
                      <a:pt x="39320" y="167047"/>
                      <a:pt x="36616" y="167503"/>
                      <a:pt x="33881" y="167503"/>
                    </a:cubicBezTo>
                    <a:cubicBezTo>
                      <a:pt x="33462" y="167503"/>
                      <a:pt x="33042" y="167493"/>
                      <a:pt x="32621" y="167471"/>
                    </a:cubicBezTo>
                    <a:cubicBezTo>
                      <a:pt x="19181" y="166818"/>
                      <a:pt x="8515" y="155793"/>
                      <a:pt x="8319" y="142419"/>
                    </a:cubicBezTo>
                    <a:cubicBezTo>
                      <a:pt x="8221" y="135569"/>
                      <a:pt x="10798" y="129143"/>
                      <a:pt x="15593" y="124250"/>
                    </a:cubicBezTo>
                    <a:cubicBezTo>
                      <a:pt x="20454" y="119291"/>
                      <a:pt x="26978" y="116584"/>
                      <a:pt x="33926" y="116584"/>
                    </a:cubicBezTo>
                    <a:cubicBezTo>
                      <a:pt x="36633" y="116584"/>
                      <a:pt x="39373" y="117041"/>
                      <a:pt x="41983" y="117889"/>
                    </a:cubicBezTo>
                    <a:cubicBezTo>
                      <a:pt x="42399" y="118019"/>
                      <a:pt x="42825" y="118082"/>
                      <a:pt x="43246" y="118082"/>
                    </a:cubicBezTo>
                    <a:cubicBezTo>
                      <a:pt x="44409" y="118082"/>
                      <a:pt x="45540" y="117600"/>
                      <a:pt x="46354" y="116714"/>
                    </a:cubicBezTo>
                    <a:cubicBezTo>
                      <a:pt x="47006" y="115931"/>
                      <a:pt x="47332" y="114920"/>
                      <a:pt x="47332" y="113909"/>
                    </a:cubicBezTo>
                    <a:lnTo>
                      <a:pt x="47332" y="81028"/>
                    </a:lnTo>
                    <a:cubicBezTo>
                      <a:pt x="47332" y="79038"/>
                      <a:pt x="45865" y="77277"/>
                      <a:pt x="43875" y="76983"/>
                    </a:cubicBezTo>
                    <a:cubicBezTo>
                      <a:pt x="40547" y="76494"/>
                      <a:pt x="37220" y="76233"/>
                      <a:pt x="33926" y="76233"/>
                    </a:cubicBezTo>
                    <a:cubicBezTo>
                      <a:pt x="26651" y="76233"/>
                      <a:pt x="19638" y="77407"/>
                      <a:pt x="12984" y="79593"/>
                    </a:cubicBezTo>
                    <a:cubicBezTo>
                      <a:pt x="10831" y="80311"/>
                      <a:pt x="9820" y="82724"/>
                      <a:pt x="10831" y="84780"/>
                    </a:cubicBezTo>
                    <a:lnTo>
                      <a:pt x="10831" y="84812"/>
                    </a:lnTo>
                    <a:cubicBezTo>
                      <a:pt x="10961" y="85008"/>
                      <a:pt x="11092" y="85269"/>
                      <a:pt x="11157" y="85465"/>
                    </a:cubicBezTo>
                    <a:cubicBezTo>
                      <a:pt x="11790" y="86730"/>
                      <a:pt x="13091" y="87485"/>
                      <a:pt x="14435" y="87485"/>
                    </a:cubicBezTo>
                    <a:cubicBezTo>
                      <a:pt x="14823" y="87485"/>
                      <a:pt x="15214" y="87423"/>
                      <a:pt x="15593" y="87291"/>
                    </a:cubicBezTo>
                    <a:cubicBezTo>
                      <a:pt x="21400" y="85367"/>
                      <a:pt x="27565" y="84388"/>
                      <a:pt x="33860" y="84388"/>
                    </a:cubicBezTo>
                    <a:cubicBezTo>
                      <a:pt x="35622" y="84388"/>
                      <a:pt x="37383" y="84486"/>
                      <a:pt x="39145" y="84649"/>
                    </a:cubicBezTo>
                    <a:lnTo>
                      <a:pt x="39145" y="108853"/>
                    </a:lnTo>
                    <a:cubicBezTo>
                      <a:pt x="37383" y="108592"/>
                      <a:pt x="35622" y="108462"/>
                      <a:pt x="33860" y="108462"/>
                    </a:cubicBezTo>
                    <a:cubicBezTo>
                      <a:pt x="24727" y="108462"/>
                      <a:pt x="16180" y="112050"/>
                      <a:pt x="9787" y="118541"/>
                    </a:cubicBezTo>
                    <a:cubicBezTo>
                      <a:pt x="3426" y="124967"/>
                      <a:pt x="1" y="133481"/>
                      <a:pt x="99" y="142549"/>
                    </a:cubicBezTo>
                    <a:cubicBezTo>
                      <a:pt x="360" y="160197"/>
                      <a:pt x="14452" y="174712"/>
                      <a:pt x="32164" y="175561"/>
                    </a:cubicBezTo>
                    <a:cubicBezTo>
                      <a:pt x="32758" y="175593"/>
                      <a:pt x="33351" y="175609"/>
                      <a:pt x="33941" y="175609"/>
                    </a:cubicBezTo>
                    <a:cubicBezTo>
                      <a:pt x="37530" y="175609"/>
                      <a:pt x="41044" y="175018"/>
                      <a:pt x="44462" y="173897"/>
                    </a:cubicBezTo>
                    <a:cubicBezTo>
                      <a:pt x="58325" y="169330"/>
                      <a:pt x="67622" y="156543"/>
                      <a:pt x="67622" y="142027"/>
                    </a:cubicBezTo>
                    <a:lnTo>
                      <a:pt x="67687" y="93163"/>
                    </a:lnTo>
                    <a:lnTo>
                      <a:pt x="67687" y="8155"/>
                    </a:lnTo>
                    <a:lnTo>
                      <a:pt x="78321" y="8155"/>
                    </a:lnTo>
                    <a:cubicBezTo>
                      <a:pt x="81697" y="8133"/>
                      <a:pt x="85305" y="8095"/>
                      <a:pt x="88344" y="8095"/>
                    </a:cubicBezTo>
                    <a:cubicBezTo>
                      <a:pt x="89709" y="8095"/>
                      <a:pt x="90960" y="8103"/>
                      <a:pt x="92022" y="8123"/>
                    </a:cubicBezTo>
                    <a:cubicBezTo>
                      <a:pt x="93098" y="21073"/>
                      <a:pt x="98643" y="33110"/>
                      <a:pt x="107973" y="42374"/>
                    </a:cubicBezTo>
                    <a:cubicBezTo>
                      <a:pt x="117269" y="51573"/>
                      <a:pt x="129339" y="57053"/>
                      <a:pt x="142256" y="58031"/>
                    </a:cubicBezTo>
                    <a:cubicBezTo>
                      <a:pt x="142256" y="64131"/>
                      <a:pt x="142289" y="76005"/>
                      <a:pt x="142354" y="82333"/>
                    </a:cubicBezTo>
                    <a:cubicBezTo>
                      <a:pt x="133155" y="81876"/>
                      <a:pt x="124250" y="79821"/>
                      <a:pt x="115769" y="76233"/>
                    </a:cubicBezTo>
                    <a:cubicBezTo>
                      <a:pt x="109506" y="73624"/>
                      <a:pt x="103700" y="70198"/>
                      <a:pt x="98350" y="66088"/>
                    </a:cubicBezTo>
                    <a:cubicBezTo>
                      <a:pt x="97610" y="65524"/>
                      <a:pt x="96719" y="65238"/>
                      <a:pt x="95830" y="65238"/>
                    </a:cubicBezTo>
                    <a:cubicBezTo>
                      <a:pt x="95229" y="65238"/>
                      <a:pt x="94629" y="65369"/>
                      <a:pt x="94077" y="65632"/>
                    </a:cubicBezTo>
                    <a:cubicBezTo>
                      <a:pt x="92674" y="66284"/>
                      <a:pt x="91793" y="67752"/>
                      <a:pt x="91793" y="69318"/>
                    </a:cubicBezTo>
                    <a:lnTo>
                      <a:pt x="91956" y="142354"/>
                    </a:lnTo>
                    <a:cubicBezTo>
                      <a:pt x="91891" y="150443"/>
                      <a:pt x="90195" y="158272"/>
                      <a:pt x="86966" y="165514"/>
                    </a:cubicBezTo>
                    <a:cubicBezTo>
                      <a:pt x="86150" y="167308"/>
                      <a:pt x="86802" y="169428"/>
                      <a:pt x="88433" y="170472"/>
                    </a:cubicBezTo>
                    <a:cubicBezTo>
                      <a:pt x="88466" y="170472"/>
                      <a:pt x="88466" y="170505"/>
                      <a:pt x="88531" y="170505"/>
                    </a:cubicBezTo>
                    <a:cubicBezTo>
                      <a:pt x="89214" y="170960"/>
                      <a:pt x="89984" y="171174"/>
                      <a:pt x="90744" y="171174"/>
                    </a:cubicBezTo>
                    <a:cubicBezTo>
                      <a:pt x="92271" y="171174"/>
                      <a:pt x="93760" y="170311"/>
                      <a:pt x="94436" y="168808"/>
                    </a:cubicBezTo>
                    <a:cubicBezTo>
                      <a:pt x="98089" y="160555"/>
                      <a:pt x="100046" y="151650"/>
                      <a:pt x="100111" y="142354"/>
                    </a:cubicBezTo>
                    <a:lnTo>
                      <a:pt x="99850" y="77049"/>
                    </a:lnTo>
                    <a:lnTo>
                      <a:pt x="99850" y="77049"/>
                    </a:lnTo>
                    <a:cubicBezTo>
                      <a:pt x="103895" y="79593"/>
                      <a:pt x="108071" y="81844"/>
                      <a:pt x="112474" y="83670"/>
                    </a:cubicBezTo>
                    <a:cubicBezTo>
                      <a:pt x="123206" y="88205"/>
                      <a:pt x="134591" y="90521"/>
                      <a:pt x="146301" y="90521"/>
                    </a:cubicBezTo>
                    <a:cubicBezTo>
                      <a:pt x="147410" y="90521"/>
                      <a:pt x="148454" y="90097"/>
                      <a:pt x="149237" y="89346"/>
                    </a:cubicBezTo>
                    <a:cubicBezTo>
                      <a:pt x="149987" y="88563"/>
                      <a:pt x="150411" y="87552"/>
                      <a:pt x="150411" y="86443"/>
                    </a:cubicBezTo>
                    <a:lnTo>
                      <a:pt x="150379" y="70231"/>
                    </a:lnTo>
                    <a:lnTo>
                      <a:pt x="150313" y="54345"/>
                    </a:lnTo>
                    <a:cubicBezTo>
                      <a:pt x="150281" y="49974"/>
                      <a:pt x="146301" y="49942"/>
                      <a:pt x="146236" y="49942"/>
                    </a:cubicBezTo>
                    <a:cubicBezTo>
                      <a:pt x="120955" y="49942"/>
                      <a:pt x="100177" y="29358"/>
                      <a:pt x="99981" y="4045"/>
                    </a:cubicBezTo>
                    <a:cubicBezTo>
                      <a:pt x="99981" y="2121"/>
                      <a:pt x="98546" y="131"/>
                      <a:pt x="959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09" name="Google Shape;3809;p78"/>
            <p:cNvSpPr/>
            <p:nvPr/>
          </p:nvSpPr>
          <p:spPr>
            <a:xfrm>
              <a:off x="4465397" y="1520575"/>
              <a:ext cx="2111987" cy="3622915"/>
            </a:xfrm>
            <a:custGeom>
              <a:avLst/>
              <a:gdLst/>
              <a:ahLst/>
              <a:cxnLst/>
              <a:rect l="l" t="t" r="r" b="b"/>
              <a:pathLst>
                <a:path w="7672" h="13160" extrusionOk="0">
                  <a:moveTo>
                    <a:pt x="859" y="1"/>
                  </a:moveTo>
                  <a:cubicBezTo>
                    <a:pt x="574" y="1"/>
                    <a:pt x="286" y="18"/>
                    <a:pt x="1" y="57"/>
                  </a:cubicBezTo>
                  <a:cubicBezTo>
                    <a:pt x="3277" y="486"/>
                    <a:pt x="5725" y="3276"/>
                    <a:pt x="5725" y="6580"/>
                  </a:cubicBezTo>
                  <a:cubicBezTo>
                    <a:pt x="5725" y="9880"/>
                    <a:pt x="3277" y="12670"/>
                    <a:pt x="1" y="13103"/>
                  </a:cubicBezTo>
                  <a:cubicBezTo>
                    <a:pt x="291" y="13141"/>
                    <a:pt x="580" y="13160"/>
                    <a:pt x="864" y="13160"/>
                  </a:cubicBezTo>
                  <a:cubicBezTo>
                    <a:pt x="4278" y="13160"/>
                    <a:pt x="7194" y="10510"/>
                    <a:pt x="7421" y="7009"/>
                  </a:cubicBezTo>
                  <a:cubicBezTo>
                    <a:pt x="7671" y="3216"/>
                    <a:pt x="4663" y="4"/>
                    <a:pt x="859" y="1"/>
                  </a:cubicBezTo>
                  <a:close/>
                </a:path>
              </a:pathLst>
            </a:custGeom>
            <a:solidFill>
              <a:srgbClr val="474DA2">
                <a:alpha val="20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0" name="Google Shape;3810;p78"/>
          <p:cNvGrpSpPr/>
          <p:nvPr/>
        </p:nvGrpSpPr>
        <p:grpSpPr>
          <a:xfrm>
            <a:off x="6711347" y="2667422"/>
            <a:ext cx="469005" cy="444841"/>
            <a:chOff x="5513441" y="3796534"/>
            <a:chExt cx="372818" cy="353610"/>
          </a:xfrm>
        </p:grpSpPr>
        <p:sp>
          <p:nvSpPr>
            <p:cNvPr id="3811" name="Google Shape;3811;p78">
              <a:hlinkClick r:id="rId4"/>
            </p:cNvPr>
            <p:cNvSpPr/>
            <p:nvPr/>
          </p:nvSpPr>
          <p:spPr>
            <a:xfrm>
              <a:off x="5537803" y="3802104"/>
              <a:ext cx="342418" cy="342418"/>
            </a:xfrm>
            <a:custGeom>
              <a:avLst/>
              <a:gdLst/>
              <a:ahLst/>
              <a:cxnLst/>
              <a:rect l="l" t="t" r="r" b="b"/>
              <a:pathLst>
                <a:path w="13156" h="13156" extrusionOk="0">
                  <a:moveTo>
                    <a:pt x="6576" y="1"/>
                  </a:moveTo>
                  <a:cubicBezTo>
                    <a:pt x="2945" y="1"/>
                    <a:pt x="0" y="2945"/>
                    <a:pt x="0" y="6580"/>
                  </a:cubicBezTo>
                  <a:cubicBezTo>
                    <a:pt x="0" y="10211"/>
                    <a:pt x="2945" y="13156"/>
                    <a:pt x="6576" y="13156"/>
                  </a:cubicBezTo>
                  <a:cubicBezTo>
                    <a:pt x="10211" y="13156"/>
                    <a:pt x="13156" y="10211"/>
                    <a:pt x="13156" y="6580"/>
                  </a:cubicBezTo>
                  <a:cubicBezTo>
                    <a:pt x="13156" y="2945"/>
                    <a:pt x="10211" y="1"/>
                    <a:pt x="65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78"/>
            <p:cNvSpPr/>
            <p:nvPr/>
          </p:nvSpPr>
          <p:spPr>
            <a:xfrm>
              <a:off x="5686602" y="3802104"/>
              <a:ext cx="199657" cy="342522"/>
            </a:xfrm>
            <a:custGeom>
              <a:avLst/>
              <a:gdLst/>
              <a:ahLst/>
              <a:cxnLst/>
              <a:rect l="l" t="t" r="r" b="b"/>
              <a:pathLst>
                <a:path w="7671" h="13160" extrusionOk="0">
                  <a:moveTo>
                    <a:pt x="859" y="1"/>
                  </a:moveTo>
                  <a:cubicBezTo>
                    <a:pt x="574" y="1"/>
                    <a:pt x="286" y="18"/>
                    <a:pt x="1" y="57"/>
                  </a:cubicBezTo>
                  <a:cubicBezTo>
                    <a:pt x="3276" y="486"/>
                    <a:pt x="5725" y="3276"/>
                    <a:pt x="5725" y="6580"/>
                  </a:cubicBezTo>
                  <a:cubicBezTo>
                    <a:pt x="5725" y="9880"/>
                    <a:pt x="3276" y="12670"/>
                    <a:pt x="1" y="13103"/>
                  </a:cubicBezTo>
                  <a:cubicBezTo>
                    <a:pt x="291" y="13141"/>
                    <a:pt x="579" y="13160"/>
                    <a:pt x="864" y="13160"/>
                  </a:cubicBezTo>
                  <a:cubicBezTo>
                    <a:pt x="4278" y="13160"/>
                    <a:pt x="7194" y="10510"/>
                    <a:pt x="7421" y="7009"/>
                  </a:cubicBezTo>
                  <a:cubicBezTo>
                    <a:pt x="7671" y="3216"/>
                    <a:pt x="4663" y="4"/>
                    <a:pt x="859" y="1"/>
                  </a:cubicBezTo>
                  <a:close/>
                </a:path>
              </a:pathLst>
            </a:custGeom>
            <a:solidFill>
              <a:srgbClr val="FF89BC">
                <a:alpha val="30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78"/>
            <p:cNvSpPr/>
            <p:nvPr/>
          </p:nvSpPr>
          <p:spPr>
            <a:xfrm>
              <a:off x="5580201" y="3876204"/>
              <a:ext cx="257620" cy="194243"/>
            </a:xfrm>
            <a:custGeom>
              <a:avLst/>
              <a:gdLst/>
              <a:ahLst/>
              <a:cxnLst/>
              <a:rect l="l" t="t" r="r" b="b"/>
              <a:pathLst>
                <a:path w="9898" h="7463" extrusionOk="0">
                  <a:moveTo>
                    <a:pt x="4949" y="1"/>
                  </a:moveTo>
                  <a:cubicBezTo>
                    <a:pt x="3563" y="1"/>
                    <a:pt x="2178" y="79"/>
                    <a:pt x="799" y="236"/>
                  </a:cubicBezTo>
                  <a:cubicBezTo>
                    <a:pt x="538" y="264"/>
                    <a:pt x="331" y="464"/>
                    <a:pt x="292" y="725"/>
                  </a:cubicBezTo>
                  <a:cubicBezTo>
                    <a:pt x="0" y="2720"/>
                    <a:pt x="0" y="4746"/>
                    <a:pt x="292" y="6741"/>
                  </a:cubicBezTo>
                  <a:cubicBezTo>
                    <a:pt x="331" y="6998"/>
                    <a:pt x="538" y="7199"/>
                    <a:pt x="799" y="7230"/>
                  </a:cubicBezTo>
                  <a:cubicBezTo>
                    <a:pt x="2178" y="7385"/>
                    <a:pt x="3561" y="7463"/>
                    <a:pt x="4947" y="7463"/>
                  </a:cubicBezTo>
                  <a:cubicBezTo>
                    <a:pt x="6333" y="7463"/>
                    <a:pt x="7720" y="7385"/>
                    <a:pt x="9099" y="7230"/>
                  </a:cubicBezTo>
                  <a:cubicBezTo>
                    <a:pt x="9359" y="7199"/>
                    <a:pt x="9567" y="6998"/>
                    <a:pt x="9606" y="6741"/>
                  </a:cubicBezTo>
                  <a:cubicBezTo>
                    <a:pt x="9898" y="4746"/>
                    <a:pt x="9898" y="2720"/>
                    <a:pt x="9606" y="725"/>
                  </a:cubicBezTo>
                  <a:cubicBezTo>
                    <a:pt x="9567" y="464"/>
                    <a:pt x="9359" y="264"/>
                    <a:pt x="9099" y="236"/>
                  </a:cubicBezTo>
                  <a:cubicBezTo>
                    <a:pt x="7720" y="79"/>
                    <a:pt x="6334" y="1"/>
                    <a:pt x="49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78"/>
            <p:cNvSpPr/>
            <p:nvPr/>
          </p:nvSpPr>
          <p:spPr>
            <a:xfrm>
              <a:off x="5671402" y="3924095"/>
              <a:ext cx="94636" cy="98358"/>
            </a:xfrm>
            <a:custGeom>
              <a:avLst/>
              <a:gdLst/>
              <a:ahLst/>
              <a:cxnLst/>
              <a:rect l="l" t="t" r="r" b="b"/>
              <a:pathLst>
                <a:path w="3636" h="3779" extrusionOk="0">
                  <a:moveTo>
                    <a:pt x="133" y="0"/>
                  </a:moveTo>
                  <a:cubicBezTo>
                    <a:pt x="65" y="0"/>
                    <a:pt x="3" y="53"/>
                    <a:pt x="1" y="127"/>
                  </a:cubicBezTo>
                  <a:lnTo>
                    <a:pt x="1" y="3649"/>
                  </a:lnTo>
                  <a:cubicBezTo>
                    <a:pt x="1" y="3723"/>
                    <a:pt x="63" y="3778"/>
                    <a:pt x="133" y="3778"/>
                  </a:cubicBezTo>
                  <a:cubicBezTo>
                    <a:pt x="152" y="3778"/>
                    <a:pt x="172" y="3774"/>
                    <a:pt x="191" y="3765"/>
                  </a:cubicBezTo>
                  <a:lnTo>
                    <a:pt x="3544" y="2006"/>
                  </a:lnTo>
                  <a:cubicBezTo>
                    <a:pt x="3635" y="1953"/>
                    <a:pt x="3635" y="1823"/>
                    <a:pt x="3544" y="1773"/>
                  </a:cubicBezTo>
                  <a:lnTo>
                    <a:pt x="191" y="14"/>
                  </a:lnTo>
                  <a:cubicBezTo>
                    <a:pt x="172" y="5"/>
                    <a:pt x="152" y="0"/>
                    <a:pt x="133"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78"/>
            <p:cNvSpPr/>
            <p:nvPr/>
          </p:nvSpPr>
          <p:spPr>
            <a:xfrm>
              <a:off x="5513441" y="3796534"/>
              <a:ext cx="372454" cy="353610"/>
            </a:xfrm>
            <a:custGeom>
              <a:avLst/>
              <a:gdLst/>
              <a:ahLst/>
              <a:cxnLst/>
              <a:rect l="l" t="t" r="r" b="b"/>
              <a:pathLst>
                <a:path w="14310" h="13586" extrusionOk="0">
                  <a:moveTo>
                    <a:pt x="7512" y="429"/>
                  </a:moveTo>
                  <a:cubicBezTo>
                    <a:pt x="11020" y="429"/>
                    <a:pt x="13877" y="3283"/>
                    <a:pt x="13877" y="6794"/>
                  </a:cubicBezTo>
                  <a:cubicBezTo>
                    <a:pt x="13877" y="10302"/>
                    <a:pt x="11020" y="13155"/>
                    <a:pt x="7512" y="13155"/>
                  </a:cubicBezTo>
                  <a:cubicBezTo>
                    <a:pt x="4004" y="13155"/>
                    <a:pt x="1151" y="10302"/>
                    <a:pt x="1151" y="6794"/>
                  </a:cubicBezTo>
                  <a:cubicBezTo>
                    <a:pt x="1151" y="3283"/>
                    <a:pt x="4004" y="429"/>
                    <a:pt x="7512" y="429"/>
                  </a:cubicBezTo>
                  <a:close/>
                  <a:moveTo>
                    <a:pt x="7512" y="1"/>
                  </a:moveTo>
                  <a:cubicBezTo>
                    <a:pt x="6205" y="1"/>
                    <a:pt x="4890" y="377"/>
                    <a:pt x="3740" y="1147"/>
                  </a:cubicBezTo>
                  <a:cubicBezTo>
                    <a:pt x="1045" y="2945"/>
                    <a:pt x="0" y="6400"/>
                    <a:pt x="1239" y="9391"/>
                  </a:cubicBezTo>
                  <a:cubicBezTo>
                    <a:pt x="2307" y="11966"/>
                    <a:pt x="4809" y="13586"/>
                    <a:pt x="7510" y="13586"/>
                  </a:cubicBezTo>
                  <a:cubicBezTo>
                    <a:pt x="7949" y="13586"/>
                    <a:pt x="8394" y="13543"/>
                    <a:pt x="8839" y="13454"/>
                  </a:cubicBezTo>
                  <a:cubicBezTo>
                    <a:pt x="12016" y="12825"/>
                    <a:pt x="14306" y="10035"/>
                    <a:pt x="14306" y="6794"/>
                  </a:cubicBezTo>
                  <a:cubicBezTo>
                    <a:pt x="14310" y="4989"/>
                    <a:pt x="13596" y="3261"/>
                    <a:pt x="12315" y="1991"/>
                  </a:cubicBezTo>
                  <a:cubicBezTo>
                    <a:pt x="11003" y="677"/>
                    <a:pt x="9264" y="1"/>
                    <a:pt x="75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78"/>
            <p:cNvSpPr/>
            <p:nvPr/>
          </p:nvSpPr>
          <p:spPr>
            <a:xfrm>
              <a:off x="5574892" y="3870999"/>
              <a:ext cx="268057" cy="204680"/>
            </a:xfrm>
            <a:custGeom>
              <a:avLst/>
              <a:gdLst/>
              <a:ahLst/>
              <a:cxnLst/>
              <a:rect l="l" t="t" r="r" b="b"/>
              <a:pathLst>
                <a:path w="10299" h="7864" extrusionOk="0">
                  <a:moveTo>
                    <a:pt x="5149" y="0"/>
                  </a:moveTo>
                  <a:cubicBezTo>
                    <a:pt x="3757" y="0"/>
                    <a:pt x="2364" y="79"/>
                    <a:pt x="978" y="235"/>
                  </a:cubicBezTo>
                  <a:cubicBezTo>
                    <a:pt x="626" y="274"/>
                    <a:pt x="348" y="545"/>
                    <a:pt x="296" y="897"/>
                  </a:cubicBezTo>
                  <a:cubicBezTo>
                    <a:pt x="0" y="2909"/>
                    <a:pt x="0" y="4953"/>
                    <a:pt x="296" y="6969"/>
                  </a:cubicBezTo>
                  <a:cubicBezTo>
                    <a:pt x="348" y="7318"/>
                    <a:pt x="626" y="7589"/>
                    <a:pt x="978" y="7627"/>
                  </a:cubicBezTo>
                  <a:cubicBezTo>
                    <a:pt x="2364" y="7786"/>
                    <a:pt x="3758" y="7863"/>
                    <a:pt x="5151" y="7863"/>
                  </a:cubicBezTo>
                  <a:cubicBezTo>
                    <a:pt x="5742" y="7863"/>
                    <a:pt x="6337" y="7849"/>
                    <a:pt x="6931" y="7821"/>
                  </a:cubicBezTo>
                  <a:cubicBezTo>
                    <a:pt x="7044" y="7814"/>
                    <a:pt x="7132" y="7719"/>
                    <a:pt x="7132" y="7606"/>
                  </a:cubicBezTo>
                  <a:cubicBezTo>
                    <a:pt x="7132" y="7487"/>
                    <a:pt x="7037" y="7391"/>
                    <a:pt x="6919" y="7391"/>
                  </a:cubicBezTo>
                  <a:cubicBezTo>
                    <a:pt x="6915" y="7391"/>
                    <a:pt x="6911" y="7391"/>
                    <a:pt x="6907" y="7392"/>
                  </a:cubicBezTo>
                  <a:cubicBezTo>
                    <a:pt x="6326" y="7420"/>
                    <a:pt x="5745" y="7434"/>
                    <a:pt x="5163" y="7434"/>
                  </a:cubicBezTo>
                  <a:cubicBezTo>
                    <a:pt x="3783" y="7434"/>
                    <a:pt x="2402" y="7355"/>
                    <a:pt x="1027" y="7202"/>
                  </a:cubicBezTo>
                  <a:cubicBezTo>
                    <a:pt x="869" y="7184"/>
                    <a:pt x="742" y="7061"/>
                    <a:pt x="721" y="6906"/>
                  </a:cubicBezTo>
                  <a:cubicBezTo>
                    <a:pt x="433" y="4932"/>
                    <a:pt x="433" y="2927"/>
                    <a:pt x="721" y="956"/>
                  </a:cubicBezTo>
                  <a:cubicBezTo>
                    <a:pt x="742" y="798"/>
                    <a:pt x="869" y="678"/>
                    <a:pt x="1027" y="661"/>
                  </a:cubicBezTo>
                  <a:cubicBezTo>
                    <a:pt x="2398" y="506"/>
                    <a:pt x="3775" y="429"/>
                    <a:pt x="5151" y="429"/>
                  </a:cubicBezTo>
                  <a:cubicBezTo>
                    <a:pt x="6528" y="429"/>
                    <a:pt x="7904" y="506"/>
                    <a:pt x="9275" y="661"/>
                  </a:cubicBezTo>
                  <a:cubicBezTo>
                    <a:pt x="9433" y="678"/>
                    <a:pt x="9560" y="798"/>
                    <a:pt x="9584" y="956"/>
                  </a:cubicBezTo>
                  <a:cubicBezTo>
                    <a:pt x="9873" y="2927"/>
                    <a:pt x="9873" y="4932"/>
                    <a:pt x="9584" y="6906"/>
                  </a:cubicBezTo>
                  <a:cubicBezTo>
                    <a:pt x="9560" y="7061"/>
                    <a:pt x="9433" y="7184"/>
                    <a:pt x="9275" y="7202"/>
                  </a:cubicBezTo>
                  <a:cubicBezTo>
                    <a:pt x="8835" y="7251"/>
                    <a:pt x="8395" y="7293"/>
                    <a:pt x="7948" y="7325"/>
                  </a:cubicBezTo>
                  <a:cubicBezTo>
                    <a:pt x="7839" y="7335"/>
                    <a:pt x="7751" y="7427"/>
                    <a:pt x="7751" y="7539"/>
                  </a:cubicBezTo>
                  <a:cubicBezTo>
                    <a:pt x="7751" y="7658"/>
                    <a:pt x="7850" y="7754"/>
                    <a:pt x="7968" y="7754"/>
                  </a:cubicBezTo>
                  <a:cubicBezTo>
                    <a:pt x="7972" y="7754"/>
                    <a:pt x="7976" y="7754"/>
                    <a:pt x="7980" y="7754"/>
                  </a:cubicBezTo>
                  <a:cubicBezTo>
                    <a:pt x="8430" y="7719"/>
                    <a:pt x="8877" y="7677"/>
                    <a:pt x="9324" y="7627"/>
                  </a:cubicBezTo>
                  <a:cubicBezTo>
                    <a:pt x="9676" y="7589"/>
                    <a:pt x="9954" y="7318"/>
                    <a:pt x="10007" y="6966"/>
                  </a:cubicBezTo>
                  <a:cubicBezTo>
                    <a:pt x="10299" y="4953"/>
                    <a:pt x="10299" y="2909"/>
                    <a:pt x="10007" y="897"/>
                  </a:cubicBezTo>
                  <a:cubicBezTo>
                    <a:pt x="9954" y="545"/>
                    <a:pt x="9672" y="274"/>
                    <a:pt x="9321" y="235"/>
                  </a:cubicBezTo>
                  <a:cubicBezTo>
                    <a:pt x="7934" y="79"/>
                    <a:pt x="6542" y="0"/>
                    <a:pt x="5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78"/>
            <p:cNvSpPr/>
            <p:nvPr/>
          </p:nvSpPr>
          <p:spPr>
            <a:xfrm>
              <a:off x="5666274" y="3916937"/>
              <a:ext cx="108899" cy="112855"/>
            </a:xfrm>
            <a:custGeom>
              <a:avLst/>
              <a:gdLst/>
              <a:ahLst/>
              <a:cxnLst/>
              <a:rect l="l" t="t" r="r" b="b"/>
              <a:pathLst>
                <a:path w="4184" h="4336" extrusionOk="0">
                  <a:moveTo>
                    <a:pt x="426" y="567"/>
                  </a:moveTo>
                  <a:lnTo>
                    <a:pt x="3466" y="2164"/>
                  </a:lnTo>
                  <a:lnTo>
                    <a:pt x="426" y="3765"/>
                  </a:lnTo>
                  <a:lnTo>
                    <a:pt x="426" y="567"/>
                  </a:lnTo>
                  <a:close/>
                  <a:moveTo>
                    <a:pt x="214" y="1"/>
                  </a:moveTo>
                  <a:cubicBezTo>
                    <a:pt x="101" y="1"/>
                    <a:pt x="1" y="90"/>
                    <a:pt x="1" y="215"/>
                  </a:cubicBezTo>
                  <a:lnTo>
                    <a:pt x="1" y="4121"/>
                  </a:lnTo>
                  <a:cubicBezTo>
                    <a:pt x="1" y="4246"/>
                    <a:pt x="101" y="4335"/>
                    <a:pt x="214" y="4335"/>
                  </a:cubicBezTo>
                  <a:cubicBezTo>
                    <a:pt x="247" y="4335"/>
                    <a:pt x="281" y="4328"/>
                    <a:pt x="314" y="4311"/>
                  </a:cubicBezTo>
                  <a:lnTo>
                    <a:pt x="4033" y="2358"/>
                  </a:lnTo>
                  <a:cubicBezTo>
                    <a:pt x="4184" y="2277"/>
                    <a:pt x="4184" y="2055"/>
                    <a:pt x="4033" y="1978"/>
                  </a:cubicBezTo>
                  <a:lnTo>
                    <a:pt x="314" y="25"/>
                  </a:lnTo>
                  <a:cubicBezTo>
                    <a:pt x="281" y="9"/>
                    <a:pt x="247" y="1"/>
                    <a:pt x="2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18" name="Google Shape;3818;p78"/>
          <p:cNvSpPr/>
          <p:nvPr/>
        </p:nvSpPr>
        <p:spPr>
          <a:xfrm>
            <a:off x="5892250" y="1505023"/>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78"/>
          <p:cNvSpPr/>
          <p:nvPr/>
        </p:nvSpPr>
        <p:spPr>
          <a:xfrm>
            <a:off x="7661437" y="3745173"/>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78"/>
          <p:cNvSpPr/>
          <p:nvPr/>
        </p:nvSpPr>
        <p:spPr>
          <a:xfrm>
            <a:off x="5124714" y="2625101"/>
            <a:ext cx="289897" cy="342326"/>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78"/>
          <p:cNvSpPr/>
          <p:nvPr/>
        </p:nvSpPr>
        <p:spPr>
          <a:xfrm>
            <a:off x="6130375" y="4503436"/>
            <a:ext cx="169451" cy="200124"/>
          </a:xfrm>
          <a:custGeom>
            <a:avLst/>
            <a:gdLst/>
            <a:ahLst/>
            <a:cxnLst/>
            <a:rect l="l" t="t" r="r" b="b"/>
            <a:pathLst>
              <a:path w="1691" h="1997" extrusionOk="0">
                <a:moveTo>
                  <a:pt x="884" y="1"/>
                </a:moveTo>
                <a:cubicBezTo>
                  <a:pt x="857" y="1"/>
                  <a:pt x="830" y="16"/>
                  <a:pt x="820" y="48"/>
                </a:cubicBezTo>
                <a:cubicBezTo>
                  <a:pt x="758" y="233"/>
                  <a:pt x="671" y="411"/>
                  <a:pt x="552" y="564"/>
                </a:cubicBezTo>
                <a:cubicBezTo>
                  <a:pt x="421" y="732"/>
                  <a:pt x="251" y="871"/>
                  <a:pt x="56" y="953"/>
                </a:cubicBezTo>
                <a:cubicBezTo>
                  <a:pt x="0" y="977"/>
                  <a:pt x="2" y="1055"/>
                  <a:pt x="57" y="1079"/>
                </a:cubicBezTo>
                <a:cubicBezTo>
                  <a:pt x="435" y="1233"/>
                  <a:pt x="673" y="1527"/>
                  <a:pt x="836" y="1953"/>
                </a:cubicBezTo>
                <a:cubicBezTo>
                  <a:pt x="847" y="1982"/>
                  <a:pt x="873" y="1997"/>
                  <a:pt x="899" y="1997"/>
                </a:cubicBezTo>
                <a:cubicBezTo>
                  <a:pt x="924" y="1997"/>
                  <a:pt x="950" y="1983"/>
                  <a:pt x="961" y="1954"/>
                </a:cubicBezTo>
                <a:cubicBezTo>
                  <a:pt x="1103" y="1604"/>
                  <a:pt x="1300" y="1235"/>
                  <a:pt x="1640" y="1060"/>
                </a:cubicBezTo>
                <a:cubicBezTo>
                  <a:pt x="1691" y="1034"/>
                  <a:pt x="1689" y="964"/>
                  <a:pt x="1639" y="939"/>
                </a:cubicBezTo>
                <a:cubicBezTo>
                  <a:pt x="1449" y="845"/>
                  <a:pt x="1286" y="691"/>
                  <a:pt x="1167" y="513"/>
                </a:cubicBezTo>
                <a:cubicBezTo>
                  <a:pt x="1067" y="363"/>
                  <a:pt x="1000" y="212"/>
                  <a:pt x="950" y="50"/>
                </a:cubicBezTo>
                <a:cubicBezTo>
                  <a:pt x="940" y="17"/>
                  <a:pt x="912"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Imagen 64">
            <a:hlinkClick r:id="rId6"/>
            <a:extLst>
              <a:ext uri="{FF2B5EF4-FFF2-40B4-BE49-F238E27FC236}">
                <a16:creationId xmlns:a16="http://schemas.microsoft.com/office/drawing/2014/main" id="{1A165C69-0DE4-4DEB-8008-369B490F5D17}"/>
              </a:ext>
            </a:extLst>
          </p:cNvPr>
          <p:cNvPicPr>
            <a:picLocks noChangeAspect="1"/>
          </p:cNvPicPr>
          <p:nvPr/>
        </p:nvPicPr>
        <p:blipFill>
          <a:blip r:embed="rId7"/>
          <a:stretch>
            <a:fillRect/>
          </a:stretch>
        </p:blipFill>
        <p:spPr>
          <a:xfrm>
            <a:off x="0" y="4793067"/>
            <a:ext cx="367038" cy="367038"/>
          </a:xfrm>
          <a:prstGeom prst="rect">
            <a:avLst/>
          </a:prstGeom>
        </p:spPr>
      </p:pic>
      <p:sp>
        <p:nvSpPr>
          <p:cNvPr id="4" name="Rectángulo 3">
            <a:extLst>
              <a:ext uri="{FF2B5EF4-FFF2-40B4-BE49-F238E27FC236}">
                <a16:creationId xmlns:a16="http://schemas.microsoft.com/office/drawing/2014/main" id="{3EC1DFF2-7D00-4BF1-BDD3-937C59A0E23F}"/>
              </a:ext>
            </a:extLst>
          </p:cNvPr>
          <p:cNvSpPr/>
          <p:nvPr/>
        </p:nvSpPr>
        <p:spPr>
          <a:xfrm>
            <a:off x="1439056" y="3437110"/>
            <a:ext cx="3372787" cy="546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6" name="Imagen 65">
            <a:hlinkClick r:id="rId6"/>
            <a:extLst>
              <a:ext uri="{FF2B5EF4-FFF2-40B4-BE49-F238E27FC236}">
                <a16:creationId xmlns:a16="http://schemas.microsoft.com/office/drawing/2014/main" id="{0C0E9C22-B1DC-47CA-BD13-F5009E3F48E7}"/>
              </a:ext>
            </a:extLst>
          </p:cNvPr>
          <p:cNvPicPr>
            <a:picLocks noChangeAspect="1"/>
          </p:cNvPicPr>
          <p:nvPr/>
        </p:nvPicPr>
        <p:blipFill>
          <a:blip r:embed="rId7"/>
          <a:stretch>
            <a:fillRect/>
          </a:stretch>
        </p:blipFill>
        <p:spPr>
          <a:xfrm>
            <a:off x="2304853" y="2818889"/>
            <a:ext cx="1676245" cy="1676245"/>
          </a:xfrm>
          <a:prstGeom prst="rect">
            <a:avLst/>
          </a:prstGeom>
        </p:spPr>
      </p:pic>
    </p:spTree>
  </p:cSld>
  <p:clrMapOvr>
    <a:masterClrMapping/>
  </p:clrMapOvr>
</p:sld>
</file>

<file path=ppt/theme/theme1.xml><?xml version="1.0" encoding="utf-8"?>
<a:theme xmlns:a="http://schemas.openxmlformats.org/drawingml/2006/main" name="Kawaii Stickers Interface: Personal Organizer for Pre-K by Slidesgo">
  <a:themeElements>
    <a:clrScheme name="Simple Light">
      <a:dk1>
        <a:srgbClr val="282C64"/>
      </a:dk1>
      <a:lt1>
        <a:srgbClr val="FFFFFF"/>
      </a:lt1>
      <a:dk2>
        <a:srgbClr val="FFA7CD"/>
      </a:dk2>
      <a:lt2>
        <a:srgbClr val="FFDF6B"/>
      </a:lt2>
      <a:accent1>
        <a:srgbClr val="68E4A5"/>
      </a:accent1>
      <a:accent2>
        <a:srgbClr val="ACF0ED"/>
      </a:accent2>
      <a:accent3>
        <a:srgbClr val="29CFCB"/>
      </a:accent3>
      <a:accent4>
        <a:srgbClr val="05A4CA"/>
      </a:accent4>
      <a:accent5>
        <a:srgbClr val="474DA2"/>
      </a:accent5>
      <a:accent6>
        <a:srgbClr val="CF7CC7"/>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1074</Words>
  <Application>Microsoft Office PowerPoint</Application>
  <PresentationFormat>Presentación en pantalla (16:9)</PresentationFormat>
  <Paragraphs>61</Paragraphs>
  <Slides>21</Slides>
  <Notes>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Baloo 2</vt:lpstr>
      <vt:lpstr>Merriweather Black</vt:lpstr>
      <vt:lpstr>ABeeZee</vt:lpstr>
      <vt:lpstr>Kawaii Stickers Interface: Personal Organizer for Pre-K by Slidesgo</vt:lpstr>
      <vt:lpstr>Metodologías para el trabajo por proyectos </vt:lpstr>
      <vt:lpstr>Video del Secretario</vt:lpstr>
      <vt:lpstr>Contextualizar</vt:lpstr>
      <vt:lpstr>Lectura de la realidad y diagnóstico (Contextualizar)</vt:lpstr>
      <vt:lpstr>Comprender el entorno de los estudiantes y sus familias</vt:lpstr>
      <vt:lpstr>Realizar diagnósticos para adaptar la enseñanza</vt:lpstr>
      <vt:lpstr>Considerar factores sociales, económicos y culturales</vt:lpstr>
      <vt:lpstr>Codiseño e integración curricular (Adaptar)</vt:lpstr>
      <vt:lpstr>Planificación colectiva entre docentes</vt:lpstr>
      <vt:lpstr>Selección de contenidos relevantes</vt:lpstr>
      <vt:lpstr>Enfoque interdisciplinario para una enseñanza significativa</vt:lpstr>
      <vt:lpstr>Intervención pedagógica y adaptación (Implementar)</vt:lpstr>
      <vt:lpstr>Flexibilizar la planeación según necesidades del grupo</vt:lpstr>
      <vt:lpstr>Evaluar y ajustar estrategias continuamente</vt:lpstr>
      <vt:lpstr>Usar metodologías activas y participativas</vt:lpstr>
      <vt:lpstr>04</vt:lpstr>
      <vt:lpstr>Falta de tiempo y recursos</vt:lpstr>
      <vt:lpstr>Necesidad de formación docente</vt:lpstr>
      <vt:lpstr>Implementación de estrategias colaborativas para superar obstáculos</vt:lpstr>
      <vt:lpstr>Conclusiones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Metodologías para el trabajo por proyectos</dc:title>
  <dc:creator>Organ Vaipe</dc:creator>
  <cp:lastModifiedBy>Organ Vaipe</cp:lastModifiedBy>
  <cp:revision>11</cp:revision>
  <dcterms:modified xsi:type="dcterms:W3CDTF">2025-03-28T01:33:18Z</dcterms:modified>
</cp:coreProperties>
</file>