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Lst>
  <p:sldSz cy="5143500" cx="9144000"/>
  <p:notesSz cx="6858000" cy="9144000"/>
  <p:embeddedFontLst>
    <p:embeddedFont>
      <p:font typeface="Nunito"/>
      <p:regular r:id="rId34"/>
      <p:bold r:id="rId35"/>
      <p:italic r:id="rId36"/>
      <p:boldItalic r:id="rId37"/>
    </p:embeddedFont>
    <p:embeddedFont>
      <p:font typeface="Palanquin Dark"/>
      <p:regular r:id="rId38"/>
      <p:bold r:id="rId39"/>
    </p:embeddedFont>
    <p:embeddedFont>
      <p:font typeface="Amiko"/>
      <p:regular r:id="rId40"/>
      <p:bold r:id="rId41"/>
    </p:embeddedFont>
    <p:embeddedFont>
      <p:font typeface="Dela Gothic One"/>
      <p:regular r:id="rId42"/>
    </p:embeddedFont>
    <p:embeddedFont>
      <p:font typeface="Denk One"/>
      <p:regular r:id="rId43"/>
    </p:embeddedFont>
    <p:embeddedFont>
      <p:font typeface="Abhaya Libre"/>
      <p:regular r:id="rId44"/>
      <p:bold r:id="rId45"/>
    </p:embeddedFont>
    <p:embeddedFont>
      <p:font typeface="Roboto"/>
      <p:regular r:id="rId46"/>
      <p:bold r:id="rId47"/>
      <p:italic r:id="rId48"/>
      <p:boldItalic r:id="rId49"/>
    </p:embeddedFont>
    <p:embeddedFont>
      <p:font typeface="Montserrat"/>
      <p:regular r:id="rId50"/>
      <p:bold r:id="rId51"/>
      <p:italic r:id="rId52"/>
      <p:boldItalic r:id="rId53"/>
    </p:embeddedFont>
    <p:embeddedFont>
      <p:font typeface="Actor"/>
      <p:regular r:id="rId54"/>
    </p:embeddedFont>
    <p:embeddedFont>
      <p:font typeface="Baloo 2"/>
      <p:regular r:id="rId55"/>
      <p:bold r:id="rId56"/>
    </p:embeddedFont>
    <p:embeddedFont>
      <p:font typeface="Albert Sans"/>
      <p:regular r:id="rId57"/>
      <p:bold r:id="rId58"/>
      <p:italic r:id="rId59"/>
      <p:boldItalic r:id="rId60"/>
    </p:embeddedFont>
    <p:embeddedFont>
      <p:font typeface="Changa One"/>
      <p:regular r:id="rId61"/>
      <p:italic r:id="rId6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Amiko-regular.fntdata"/><Relationship Id="rId42" Type="http://schemas.openxmlformats.org/officeDocument/2006/relationships/font" Target="fonts/DelaGothicOne-regular.fntdata"/><Relationship Id="rId41" Type="http://schemas.openxmlformats.org/officeDocument/2006/relationships/font" Target="fonts/Amiko-bold.fntdata"/><Relationship Id="rId44" Type="http://schemas.openxmlformats.org/officeDocument/2006/relationships/font" Target="fonts/AbhayaLibre-regular.fntdata"/><Relationship Id="rId43" Type="http://schemas.openxmlformats.org/officeDocument/2006/relationships/font" Target="fonts/DenkOne-regular.fntdata"/><Relationship Id="rId46" Type="http://schemas.openxmlformats.org/officeDocument/2006/relationships/font" Target="fonts/Roboto-regular.fntdata"/><Relationship Id="rId45" Type="http://schemas.openxmlformats.org/officeDocument/2006/relationships/font" Target="fonts/AbhayaLibre-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Roboto-italic.fntdata"/><Relationship Id="rId47" Type="http://schemas.openxmlformats.org/officeDocument/2006/relationships/font" Target="fonts/Roboto-bold.fntdata"/><Relationship Id="rId49" Type="http://schemas.openxmlformats.org/officeDocument/2006/relationships/font" Target="fonts/Roboto-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font" Target="fonts/Nunito-bold.fntdata"/><Relationship Id="rId34" Type="http://schemas.openxmlformats.org/officeDocument/2006/relationships/font" Target="fonts/Nunito-regular.fntdata"/><Relationship Id="rId37" Type="http://schemas.openxmlformats.org/officeDocument/2006/relationships/font" Target="fonts/Nunito-boldItalic.fntdata"/><Relationship Id="rId36" Type="http://schemas.openxmlformats.org/officeDocument/2006/relationships/font" Target="fonts/Nunito-italic.fntdata"/><Relationship Id="rId39" Type="http://schemas.openxmlformats.org/officeDocument/2006/relationships/font" Target="fonts/PalanquinDark-bold.fntdata"/><Relationship Id="rId38" Type="http://schemas.openxmlformats.org/officeDocument/2006/relationships/font" Target="fonts/PalanquinDark-regular.fntdata"/><Relationship Id="rId62" Type="http://schemas.openxmlformats.org/officeDocument/2006/relationships/font" Target="fonts/ChangaOne-italic.fntdata"/><Relationship Id="rId61" Type="http://schemas.openxmlformats.org/officeDocument/2006/relationships/font" Target="fonts/ChangaOne-regular.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60" Type="http://schemas.openxmlformats.org/officeDocument/2006/relationships/font" Target="fonts/AlbertSans-boldItalic.fntdata"/><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Montserrat-bold.fntdata"/><Relationship Id="rId50" Type="http://schemas.openxmlformats.org/officeDocument/2006/relationships/font" Target="fonts/Montserrat-regular.fntdata"/><Relationship Id="rId53" Type="http://schemas.openxmlformats.org/officeDocument/2006/relationships/font" Target="fonts/Montserrat-boldItalic.fntdata"/><Relationship Id="rId52" Type="http://schemas.openxmlformats.org/officeDocument/2006/relationships/font" Target="fonts/Montserrat-italic.fntdata"/><Relationship Id="rId11" Type="http://schemas.openxmlformats.org/officeDocument/2006/relationships/slide" Target="slides/slide7.xml"/><Relationship Id="rId55" Type="http://schemas.openxmlformats.org/officeDocument/2006/relationships/font" Target="fonts/Baloo2-regular.fntdata"/><Relationship Id="rId10" Type="http://schemas.openxmlformats.org/officeDocument/2006/relationships/slide" Target="slides/slide6.xml"/><Relationship Id="rId54" Type="http://schemas.openxmlformats.org/officeDocument/2006/relationships/font" Target="fonts/Actor-regular.fntdata"/><Relationship Id="rId13" Type="http://schemas.openxmlformats.org/officeDocument/2006/relationships/slide" Target="slides/slide9.xml"/><Relationship Id="rId57" Type="http://schemas.openxmlformats.org/officeDocument/2006/relationships/font" Target="fonts/AlbertSans-regular.fntdata"/><Relationship Id="rId12" Type="http://schemas.openxmlformats.org/officeDocument/2006/relationships/slide" Target="slides/slide8.xml"/><Relationship Id="rId56" Type="http://schemas.openxmlformats.org/officeDocument/2006/relationships/font" Target="fonts/Baloo2-bold.fntdata"/><Relationship Id="rId15" Type="http://schemas.openxmlformats.org/officeDocument/2006/relationships/slide" Target="slides/slide11.xml"/><Relationship Id="rId59" Type="http://schemas.openxmlformats.org/officeDocument/2006/relationships/font" Target="fonts/AlbertSans-italic.fntdata"/><Relationship Id="rId14" Type="http://schemas.openxmlformats.org/officeDocument/2006/relationships/slide" Target="slides/slide10.xml"/><Relationship Id="rId58" Type="http://schemas.openxmlformats.org/officeDocument/2006/relationships/font" Target="fonts/AlbertSans-bold.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bit.ly/2L36WIV" TargetMode="External"/><Relationship Id="rId3" Type="http://schemas.openxmlformats.org/officeDocument/2006/relationships/hyperlink" Target="http://bit.ly/2JaC5by"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g200195fadf6_0_3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7" name="Google Shape;927;g200195fadf6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g15207a17831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3" name="Google Shape;1023;g15207a17831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4" name="Shape 1074"/>
        <p:cNvGrpSpPr/>
        <p:nvPr/>
      </p:nvGrpSpPr>
      <p:grpSpPr>
        <a:xfrm>
          <a:off x="0" y="0"/>
          <a:ext cx="0" cy="0"/>
          <a:chOff x="0" y="0"/>
          <a:chExt cx="0" cy="0"/>
        </a:xfrm>
      </p:grpSpPr>
      <p:sp>
        <p:nvSpPr>
          <p:cNvPr id="1075" name="Google Shape;1075;g31f73abecce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6" name="Google Shape;1076;g31f73abecce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2" name="Shape 1112"/>
        <p:cNvGrpSpPr/>
        <p:nvPr/>
      </p:nvGrpSpPr>
      <p:grpSpPr>
        <a:xfrm>
          <a:off x="0" y="0"/>
          <a:ext cx="0" cy="0"/>
          <a:chOff x="0" y="0"/>
          <a:chExt cx="0" cy="0"/>
        </a:xfrm>
      </p:grpSpPr>
      <p:sp>
        <p:nvSpPr>
          <p:cNvPr id="1113" name="Google Shape;1113;g1dbeaceb75d_0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4" name="Google Shape;1114;g1dbeaceb75d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2" name="Shape 1192"/>
        <p:cNvGrpSpPr/>
        <p:nvPr/>
      </p:nvGrpSpPr>
      <p:grpSpPr>
        <a:xfrm>
          <a:off x="0" y="0"/>
          <a:ext cx="0" cy="0"/>
          <a:chOff x="0" y="0"/>
          <a:chExt cx="0" cy="0"/>
        </a:xfrm>
      </p:grpSpPr>
      <p:sp>
        <p:nvSpPr>
          <p:cNvPr id="1193" name="Google Shape;1193;g152a7caf94b_1_4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4" name="Google Shape;1194;g152a7caf94b_1_4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7" name="Shape 1337"/>
        <p:cNvGrpSpPr/>
        <p:nvPr/>
      </p:nvGrpSpPr>
      <p:grpSpPr>
        <a:xfrm>
          <a:off x="0" y="0"/>
          <a:ext cx="0" cy="0"/>
          <a:chOff x="0" y="0"/>
          <a:chExt cx="0" cy="0"/>
        </a:xfrm>
      </p:grpSpPr>
      <p:sp>
        <p:nvSpPr>
          <p:cNvPr id="1338" name="Google Shape;1338;g31f73abecce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9" name="Google Shape;1339;g31f73abecce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1" name="Shape 1371"/>
        <p:cNvGrpSpPr/>
        <p:nvPr/>
      </p:nvGrpSpPr>
      <p:grpSpPr>
        <a:xfrm>
          <a:off x="0" y="0"/>
          <a:ext cx="0" cy="0"/>
          <a:chOff x="0" y="0"/>
          <a:chExt cx="0" cy="0"/>
        </a:xfrm>
      </p:grpSpPr>
      <p:sp>
        <p:nvSpPr>
          <p:cNvPr id="1372" name="Google Shape;1372;g152a7caf94b_1_16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3" name="Google Shape;1373;g152a7caf94b_1_16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1" name="Shape 1491"/>
        <p:cNvGrpSpPr/>
        <p:nvPr/>
      </p:nvGrpSpPr>
      <p:grpSpPr>
        <a:xfrm>
          <a:off x="0" y="0"/>
          <a:ext cx="0" cy="0"/>
          <a:chOff x="0" y="0"/>
          <a:chExt cx="0" cy="0"/>
        </a:xfrm>
      </p:grpSpPr>
      <p:sp>
        <p:nvSpPr>
          <p:cNvPr id="1492" name="Google Shape;1492;g31f73abecce_0_4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3" name="Google Shape;1493;g31f73abecce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2" name="Shape 1512"/>
        <p:cNvGrpSpPr/>
        <p:nvPr/>
      </p:nvGrpSpPr>
      <p:grpSpPr>
        <a:xfrm>
          <a:off x="0" y="0"/>
          <a:ext cx="0" cy="0"/>
          <a:chOff x="0" y="0"/>
          <a:chExt cx="0" cy="0"/>
        </a:xfrm>
      </p:grpSpPr>
      <p:sp>
        <p:nvSpPr>
          <p:cNvPr id="1513" name="Google Shape;1513;g31f812d7767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4" name="Google Shape;1514;g31f812d7767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9" name="Shape 1549"/>
        <p:cNvGrpSpPr/>
        <p:nvPr/>
      </p:nvGrpSpPr>
      <p:grpSpPr>
        <a:xfrm>
          <a:off x="0" y="0"/>
          <a:ext cx="0" cy="0"/>
          <a:chOff x="0" y="0"/>
          <a:chExt cx="0" cy="0"/>
        </a:xfrm>
      </p:grpSpPr>
      <p:sp>
        <p:nvSpPr>
          <p:cNvPr id="1550" name="Google Shape;1550;g157d03485c9_2_9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1" name="Google Shape;1551;g157d03485c9_2_9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6" name="Shape 1626"/>
        <p:cNvGrpSpPr/>
        <p:nvPr/>
      </p:nvGrpSpPr>
      <p:grpSpPr>
        <a:xfrm>
          <a:off x="0" y="0"/>
          <a:ext cx="0" cy="0"/>
          <a:chOff x="0" y="0"/>
          <a:chExt cx="0" cy="0"/>
        </a:xfrm>
      </p:grpSpPr>
      <p:sp>
        <p:nvSpPr>
          <p:cNvPr id="1627" name="Google Shape;1627;g152a7caf94b_1_9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8" name="Google Shape;1628;g152a7caf94b_1_9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9" name="Shape 1729"/>
        <p:cNvGrpSpPr/>
        <p:nvPr/>
      </p:nvGrpSpPr>
      <p:grpSpPr>
        <a:xfrm>
          <a:off x="0" y="0"/>
          <a:ext cx="0" cy="0"/>
          <a:chOff x="0" y="0"/>
          <a:chExt cx="0" cy="0"/>
        </a:xfrm>
      </p:grpSpPr>
      <p:sp>
        <p:nvSpPr>
          <p:cNvPr id="1730" name="Google Shape;1730;g2017f048a8a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1" name="Google Shape;1731;g2017f048a8a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0" name="Shape 1760"/>
        <p:cNvGrpSpPr/>
        <p:nvPr/>
      </p:nvGrpSpPr>
      <p:grpSpPr>
        <a:xfrm>
          <a:off x="0" y="0"/>
          <a:ext cx="0" cy="0"/>
          <a:chOff x="0" y="0"/>
          <a:chExt cx="0" cy="0"/>
        </a:xfrm>
      </p:grpSpPr>
      <p:sp>
        <p:nvSpPr>
          <p:cNvPr id="1761" name="Google Shape;1761;g31f812d7767_0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2" name="Google Shape;1762;g31f812d7767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0" name="Shape 1800"/>
        <p:cNvGrpSpPr/>
        <p:nvPr/>
      </p:nvGrpSpPr>
      <p:grpSpPr>
        <a:xfrm>
          <a:off x="0" y="0"/>
          <a:ext cx="0" cy="0"/>
          <a:chOff x="0" y="0"/>
          <a:chExt cx="0" cy="0"/>
        </a:xfrm>
      </p:grpSpPr>
      <p:sp>
        <p:nvSpPr>
          <p:cNvPr id="1801" name="Google Shape;1801;g152a7caf94b_1_17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2" name="Google Shape;1802;g152a7caf94b_1_1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7" name="Shape 1857"/>
        <p:cNvGrpSpPr/>
        <p:nvPr/>
      </p:nvGrpSpPr>
      <p:grpSpPr>
        <a:xfrm>
          <a:off x="0" y="0"/>
          <a:ext cx="0" cy="0"/>
          <a:chOff x="0" y="0"/>
          <a:chExt cx="0" cy="0"/>
        </a:xfrm>
      </p:grpSpPr>
      <p:sp>
        <p:nvSpPr>
          <p:cNvPr id="1858" name="Google Shape;1858;g152a7caf94b_1_27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9" name="Google Shape;1859;g152a7caf94b_1_27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8" name="Shape 1928"/>
        <p:cNvGrpSpPr/>
        <p:nvPr/>
      </p:nvGrpSpPr>
      <p:grpSpPr>
        <a:xfrm>
          <a:off x="0" y="0"/>
          <a:ext cx="0" cy="0"/>
          <a:chOff x="0" y="0"/>
          <a:chExt cx="0" cy="0"/>
        </a:xfrm>
      </p:grpSpPr>
      <p:sp>
        <p:nvSpPr>
          <p:cNvPr id="1929" name="Google Shape;1929;g31f85ef2a01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0" name="Google Shape;1930;g31f85ef2a01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3" name="Shape 1993"/>
        <p:cNvGrpSpPr/>
        <p:nvPr/>
      </p:nvGrpSpPr>
      <p:grpSpPr>
        <a:xfrm>
          <a:off x="0" y="0"/>
          <a:ext cx="0" cy="0"/>
          <a:chOff x="0" y="0"/>
          <a:chExt cx="0" cy="0"/>
        </a:xfrm>
      </p:grpSpPr>
      <p:sp>
        <p:nvSpPr>
          <p:cNvPr id="1994" name="Google Shape;1994;g157d03485c9_2_9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5" name="Google Shape;1995;g157d03485c9_2_9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7" name="Shape 2057"/>
        <p:cNvGrpSpPr/>
        <p:nvPr/>
      </p:nvGrpSpPr>
      <p:grpSpPr>
        <a:xfrm>
          <a:off x="0" y="0"/>
          <a:ext cx="0" cy="0"/>
          <a:chOff x="0" y="0"/>
          <a:chExt cx="0" cy="0"/>
        </a:xfrm>
      </p:grpSpPr>
      <p:sp>
        <p:nvSpPr>
          <p:cNvPr id="2058" name="Google Shape;2058;g31f85ef2a01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9" name="Google Shape;2059;g31f85ef2a01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8" name="Shape 2078"/>
        <p:cNvGrpSpPr/>
        <p:nvPr/>
      </p:nvGrpSpPr>
      <p:grpSpPr>
        <a:xfrm>
          <a:off x="0" y="0"/>
          <a:ext cx="0" cy="0"/>
          <a:chOff x="0" y="0"/>
          <a:chExt cx="0" cy="0"/>
        </a:xfrm>
      </p:grpSpPr>
      <p:sp>
        <p:nvSpPr>
          <p:cNvPr id="2079" name="Google Shape;2079;g152a7caf94b_1_18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0" name="Google Shape;2080;g152a7caf94b_1_18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8" name="Shape 2138"/>
        <p:cNvGrpSpPr/>
        <p:nvPr/>
      </p:nvGrpSpPr>
      <p:grpSpPr>
        <a:xfrm>
          <a:off x="0" y="0"/>
          <a:ext cx="0" cy="0"/>
          <a:chOff x="0" y="0"/>
          <a:chExt cx="0" cy="0"/>
        </a:xfrm>
      </p:grpSpPr>
      <p:sp>
        <p:nvSpPr>
          <p:cNvPr id="2139" name="Google Shape;2139;g31f85ef2a01_0_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0" name="Google Shape;2140;g31f85ef2a01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6" name="Shape 2156"/>
        <p:cNvGrpSpPr/>
        <p:nvPr/>
      </p:nvGrpSpPr>
      <p:grpSpPr>
        <a:xfrm>
          <a:off x="0" y="0"/>
          <a:ext cx="0" cy="0"/>
          <a:chOff x="0" y="0"/>
          <a:chExt cx="0" cy="0"/>
        </a:xfrm>
      </p:grpSpPr>
      <p:sp>
        <p:nvSpPr>
          <p:cNvPr id="2157" name="Google Shape;2157;g152a7caf94b_1_4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8" name="Google Shape;2158;g152a7caf94b_1_4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8" name="Shape 2188"/>
        <p:cNvGrpSpPr/>
        <p:nvPr/>
      </p:nvGrpSpPr>
      <p:grpSpPr>
        <a:xfrm>
          <a:off x="0" y="0"/>
          <a:ext cx="0" cy="0"/>
          <a:chOff x="0" y="0"/>
          <a:chExt cx="0" cy="0"/>
        </a:xfrm>
      </p:grpSpPr>
      <p:sp>
        <p:nvSpPr>
          <p:cNvPr id="2189" name="Google Shape;2189;g31f85ef2a01_0_4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0" name="Google Shape;2190;g31f85ef2a01_0_4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0" name="Shape 2200"/>
        <p:cNvGrpSpPr/>
        <p:nvPr/>
      </p:nvGrpSpPr>
      <p:grpSpPr>
        <a:xfrm>
          <a:off x="0" y="0"/>
          <a:ext cx="0" cy="0"/>
          <a:chOff x="0" y="0"/>
          <a:chExt cx="0" cy="0"/>
        </a:xfrm>
      </p:grpSpPr>
      <p:sp>
        <p:nvSpPr>
          <p:cNvPr id="2201" name="Google Shape;2201;g152a7caf94b_1_26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2" name="Google Shape;2202;g152a7caf94b_1_26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2" name="Shape 2332"/>
        <p:cNvGrpSpPr/>
        <p:nvPr/>
      </p:nvGrpSpPr>
      <p:grpSpPr>
        <a:xfrm>
          <a:off x="0" y="0"/>
          <a:ext cx="0" cy="0"/>
          <a:chOff x="0" y="0"/>
          <a:chExt cx="0" cy="0"/>
        </a:xfrm>
      </p:grpSpPr>
      <p:sp>
        <p:nvSpPr>
          <p:cNvPr id="2333" name="Google Shape;2333;g31f85ef2a01_0_5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4" name="Google Shape;2334;g31f85ef2a01_0_5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2" name="Shape 2352"/>
        <p:cNvGrpSpPr/>
        <p:nvPr/>
      </p:nvGrpSpPr>
      <p:grpSpPr>
        <a:xfrm>
          <a:off x="0" y="0"/>
          <a:ext cx="0" cy="0"/>
          <a:chOff x="0" y="0"/>
          <a:chExt cx="0" cy="0"/>
        </a:xfrm>
      </p:grpSpPr>
      <p:sp>
        <p:nvSpPr>
          <p:cNvPr id="2353" name="Google Shape;2353;g31f85ef2a01_0_5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4" name="Google Shape;2354;g31f85ef2a01_0_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6" name="Shape 2416"/>
        <p:cNvGrpSpPr/>
        <p:nvPr/>
      </p:nvGrpSpPr>
      <p:grpSpPr>
        <a:xfrm>
          <a:off x="0" y="0"/>
          <a:ext cx="0" cy="0"/>
          <a:chOff x="0" y="0"/>
          <a:chExt cx="0" cy="0"/>
        </a:xfrm>
      </p:grpSpPr>
      <p:sp>
        <p:nvSpPr>
          <p:cNvPr id="2417" name="Google Shape;2417;g157d03485c9_2_9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8" name="Google Shape;2418;g157d03485c9_2_9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5000"/>
              </a:lnSpc>
              <a:spcBef>
                <a:spcPts val="0"/>
              </a:spcBef>
              <a:spcAft>
                <a:spcPts val="0"/>
              </a:spcAft>
              <a:buClr>
                <a:schemeClr val="dk1"/>
              </a:buClr>
              <a:buSzPts val="1100"/>
              <a:buFont typeface="Arial"/>
              <a:buNone/>
            </a:pPr>
            <a:r>
              <a:rPr lang="en" sz="2400">
                <a:solidFill>
                  <a:srgbClr val="202124"/>
                </a:solidFill>
              </a:rPr>
              <a:t>Botiquín de emergencia que todo lo cura</a:t>
            </a:r>
            <a:endParaRPr sz="2400">
              <a:solidFill>
                <a:srgbClr val="202124"/>
              </a:solidFill>
            </a:endParaRPr>
          </a:p>
          <a:p>
            <a:pPr indent="0" lvl="0" marL="0" rtl="0" algn="l">
              <a:lnSpc>
                <a:spcPct val="142857"/>
              </a:lnSpc>
              <a:spcBef>
                <a:spcPts val="0"/>
              </a:spcBef>
              <a:spcAft>
                <a:spcPts val="0"/>
              </a:spcAft>
              <a:buClr>
                <a:schemeClr val="dk1"/>
              </a:buClr>
              <a:buSzPts val="1100"/>
              <a:buFont typeface="Arial"/>
              <a:buNone/>
            </a:pPr>
            <a:r>
              <a:rPr lang="en" sz="1050">
                <a:solidFill>
                  <a:srgbClr val="202124"/>
                </a:solidFill>
                <a:latin typeface="Roboto"/>
                <a:ea typeface="Roboto"/>
                <a:cs typeface="Roboto"/>
                <a:sym typeface="Roboto"/>
              </a:rPr>
              <a:t>Caja para  botiquín!</a:t>
            </a:r>
            <a:endParaRPr sz="1050">
              <a:solidFill>
                <a:srgbClr val="202124"/>
              </a:solidFill>
              <a:latin typeface="Roboto"/>
              <a:ea typeface="Roboto"/>
              <a:cs typeface="Roboto"/>
              <a:sym typeface="Roboto"/>
            </a:endParaRPr>
          </a:p>
          <a:p>
            <a:pPr indent="0" lvl="0" marL="0" rtl="0" algn="l">
              <a:lnSpc>
                <a:spcPct val="142857"/>
              </a:lnSpc>
              <a:spcBef>
                <a:spcPts val="0"/>
              </a:spcBef>
              <a:spcAft>
                <a:spcPts val="0"/>
              </a:spcAft>
              <a:buClr>
                <a:schemeClr val="dk1"/>
              </a:buClr>
              <a:buSzPts val="1100"/>
              <a:buFont typeface="Arial"/>
              <a:buNone/>
            </a:pPr>
            <a:r>
              <a:rPr lang="en" sz="1050" u="sng">
                <a:solidFill>
                  <a:srgbClr val="1155CC"/>
                </a:solidFill>
                <a:latin typeface="Roboto"/>
                <a:ea typeface="Roboto"/>
                <a:cs typeface="Roboto"/>
                <a:sym typeface="Roboto"/>
                <a:hlinkClick r:id="rId2">
                  <a:extLst>
                    <a:ext uri="{A12FA001-AC4F-418D-AE19-62706E023703}">
                      <ahyp:hlinkClr val="tx"/>
                    </a:ext>
                  </a:extLst>
                </a:hlinkClick>
              </a:rPr>
              <a:t>http://bit.ly/2L36WIV</a:t>
            </a:r>
            <a:endParaRPr sz="1050" u="sng">
              <a:solidFill>
                <a:srgbClr val="1155CC"/>
              </a:solidFill>
              <a:latin typeface="Roboto"/>
              <a:ea typeface="Roboto"/>
              <a:cs typeface="Roboto"/>
              <a:sym typeface="Roboto"/>
            </a:endParaRPr>
          </a:p>
          <a:p>
            <a:pPr indent="0" lvl="0" marL="0" rtl="0" algn="l">
              <a:lnSpc>
                <a:spcPct val="142857"/>
              </a:lnSpc>
              <a:spcBef>
                <a:spcPts val="0"/>
              </a:spcBef>
              <a:spcAft>
                <a:spcPts val="0"/>
              </a:spcAft>
              <a:buClr>
                <a:schemeClr val="dk1"/>
              </a:buClr>
              <a:buSzPts val="1100"/>
              <a:buFont typeface="Arial"/>
              <a:buNone/>
            </a:pPr>
            <a:r>
              <a:rPr lang="en" sz="1050">
                <a:solidFill>
                  <a:srgbClr val="202124"/>
                </a:solidFill>
                <a:latin typeface="Roboto"/>
                <a:ea typeface="Roboto"/>
                <a:cs typeface="Roboto"/>
                <a:sym typeface="Roboto"/>
              </a:rPr>
              <a:t>¡Y las tarjetas para las píldoras de felicidad!</a:t>
            </a:r>
            <a:endParaRPr sz="1050">
              <a:solidFill>
                <a:srgbClr val="202124"/>
              </a:solidFill>
              <a:latin typeface="Roboto"/>
              <a:ea typeface="Roboto"/>
              <a:cs typeface="Roboto"/>
              <a:sym typeface="Roboto"/>
            </a:endParaRPr>
          </a:p>
          <a:p>
            <a:pPr indent="0" lvl="0" marL="0" rtl="0" algn="l">
              <a:lnSpc>
                <a:spcPct val="142857"/>
              </a:lnSpc>
              <a:spcBef>
                <a:spcPts val="0"/>
              </a:spcBef>
              <a:spcAft>
                <a:spcPts val="0"/>
              </a:spcAft>
              <a:buClr>
                <a:schemeClr val="dk1"/>
              </a:buClr>
              <a:buSzPts val="1100"/>
              <a:buFont typeface="Arial"/>
              <a:buNone/>
            </a:pPr>
            <a:r>
              <a:rPr lang="en" sz="1050" u="sng">
                <a:solidFill>
                  <a:srgbClr val="1155CC"/>
                </a:solidFill>
                <a:latin typeface="Roboto"/>
                <a:ea typeface="Roboto"/>
                <a:cs typeface="Roboto"/>
                <a:sym typeface="Roboto"/>
                <a:hlinkClick r:id="rId3">
                  <a:extLst>
                    <a:ext uri="{A12FA001-AC4F-418D-AE19-62706E023703}">
                      <ahyp:hlinkClr val="tx"/>
                    </a:ext>
                  </a:extLst>
                </a:hlinkClick>
              </a:rPr>
              <a:t>http://bit.ly/2JaC5by</a:t>
            </a:r>
            <a:endParaRPr sz="1050" u="sng">
              <a:solidFill>
                <a:srgbClr val="1155CC"/>
              </a:solidFill>
              <a:latin typeface="Roboto"/>
              <a:ea typeface="Roboto"/>
              <a:cs typeface="Roboto"/>
              <a:sym typeface="Roboto"/>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1" name="Shape 2441"/>
        <p:cNvGrpSpPr/>
        <p:nvPr/>
      </p:nvGrpSpPr>
      <p:grpSpPr>
        <a:xfrm>
          <a:off x="0" y="0"/>
          <a:ext cx="0" cy="0"/>
          <a:chOff x="0" y="0"/>
          <a:chExt cx="0" cy="0"/>
        </a:xfrm>
      </p:grpSpPr>
      <p:sp>
        <p:nvSpPr>
          <p:cNvPr id="2442" name="Google Shape;2442;g181c6faab5c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3" name="Google Shape;2443;g181c6faab5c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1" name="Shape 2471"/>
        <p:cNvGrpSpPr/>
        <p:nvPr/>
      </p:nvGrpSpPr>
      <p:grpSpPr>
        <a:xfrm>
          <a:off x="0" y="0"/>
          <a:ext cx="0" cy="0"/>
          <a:chOff x="0" y="0"/>
          <a:chExt cx="0" cy="0"/>
        </a:xfrm>
      </p:grpSpPr>
      <p:sp>
        <p:nvSpPr>
          <p:cNvPr id="2472" name="Google Shape;2472;g152a7caf94b_1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3" name="Google Shape;2473;g152a7caf94b_1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3" name="Shape 2493"/>
        <p:cNvGrpSpPr/>
        <p:nvPr/>
      </p:nvGrpSpPr>
      <p:grpSpPr>
        <a:xfrm>
          <a:off x="0" y="0"/>
          <a:ext cx="0" cy="0"/>
          <a:chOff x="0" y="0"/>
          <a:chExt cx="0" cy="0"/>
        </a:xfrm>
      </p:grpSpPr>
      <p:sp>
        <p:nvSpPr>
          <p:cNvPr id="2494" name="Google Shape;2494;g1dbeaceb75d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5" name="Google Shape;2495;g1dbeaceb75d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p:nvPr/>
        </p:nvSpPr>
        <p:spPr>
          <a:xfrm>
            <a:off x="0" y="4223232"/>
            <a:ext cx="9144000" cy="921300"/>
          </a:xfrm>
          <a:prstGeom prst="rect">
            <a:avLst/>
          </a:pr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 name="Google Shape;10;p2"/>
          <p:cNvGrpSpPr/>
          <p:nvPr/>
        </p:nvGrpSpPr>
        <p:grpSpPr>
          <a:xfrm>
            <a:off x="-133857" y="-151639"/>
            <a:ext cx="5863156" cy="1178573"/>
            <a:chOff x="4348300" y="1432000"/>
            <a:chExt cx="966975" cy="194375"/>
          </a:xfrm>
        </p:grpSpPr>
        <p:sp>
          <p:nvSpPr>
            <p:cNvPr id="11" name="Google Shape;11;p2"/>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7" name="Google Shape;17;p2"/>
          <p:cNvPicPr preferRelativeResize="0"/>
          <p:nvPr/>
        </p:nvPicPr>
        <p:blipFill rotWithShape="1">
          <a:blip r:embed="rId2">
            <a:alphaModFix/>
          </a:blip>
          <a:srcRect b="0" l="32993" r="0" t="0"/>
          <a:stretch/>
        </p:blipFill>
        <p:spPr>
          <a:xfrm>
            <a:off x="6190575" y="179501"/>
            <a:ext cx="1696375" cy="720000"/>
          </a:xfrm>
          <a:prstGeom prst="rect">
            <a:avLst/>
          </a:prstGeom>
          <a:noFill/>
          <a:ln>
            <a:noFill/>
          </a:ln>
        </p:spPr>
      </p:pic>
      <p:pic>
        <p:nvPicPr>
          <p:cNvPr id="18" name="Google Shape;18;p2"/>
          <p:cNvPicPr preferRelativeResize="0"/>
          <p:nvPr/>
        </p:nvPicPr>
        <p:blipFill>
          <a:blip r:embed="rId3">
            <a:alphaModFix/>
          </a:blip>
          <a:stretch>
            <a:fillRect/>
          </a:stretch>
        </p:blipFill>
        <p:spPr>
          <a:xfrm>
            <a:off x="7960650" y="111913"/>
            <a:ext cx="828750" cy="85517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grpSp>
        <p:nvGrpSpPr>
          <p:cNvPr id="20" name="Google Shape;20;p3"/>
          <p:cNvGrpSpPr/>
          <p:nvPr/>
        </p:nvGrpSpPr>
        <p:grpSpPr>
          <a:xfrm>
            <a:off x="713224" y="539500"/>
            <a:ext cx="7717514" cy="3767349"/>
            <a:chOff x="713224" y="539500"/>
            <a:chExt cx="7717514" cy="3767349"/>
          </a:xfrm>
        </p:grpSpPr>
        <p:sp>
          <p:nvSpPr>
            <p:cNvPr id="21" name="Google Shape;21;p3"/>
            <p:cNvSpPr/>
            <p:nvPr/>
          </p:nvSpPr>
          <p:spPr>
            <a:xfrm>
              <a:off x="713224" y="4073119"/>
              <a:ext cx="7717502" cy="233730"/>
            </a:xfrm>
            <a:custGeom>
              <a:rect b="b" l="l" r="r" t="t"/>
              <a:pathLst>
                <a:path extrusionOk="0" h="1913" w="43049">
                  <a:moveTo>
                    <a:pt x="0" y="0"/>
                  </a:moveTo>
                  <a:lnTo>
                    <a:pt x="0" y="1913"/>
                  </a:lnTo>
                  <a:lnTo>
                    <a:pt x="43049" y="1913"/>
                  </a:lnTo>
                  <a:lnTo>
                    <a:pt x="43049" y="0"/>
                  </a:lnTo>
                  <a:close/>
                </a:path>
              </a:pathLst>
            </a:custGeom>
            <a:solidFill>
              <a:srgbClr val="C99D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a:off x="713237" y="539500"/>
              <a:ext cx="7717502" cy="3564684"/>
            </a:xfrm>
            <a:custGeom>
              <a:rect b="b" l="l" r="r" t="t"/>
              <a:pathLst>
                <a:path extrusionOk="0" h="25678" w="43049">
                  <a:moveTo>
                    <a:pt x="0" y="0"/>
                  </a:moveTo>
                  <a:lnTo>
                    <a:pt x="0" y="25678"/>
                  </a:lnTo>
                  <a:lnTo>
                    <a:pt x="43049" y="25678"/>
                  </a:lnTo>
                  <a:lnTo>
                    <a:pt x="43049" y="0"/>
                  </a:ln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 name="Google Shape;23;p3"/>
          <p:cNvSpPr txBox="1"/>
          <p:nvPr>
            <p:ph type="title"/>
          </p:nvPr>
        </p:nvSpPr>
        <p:spPr>
          <a:xfrm>
            <a:off x="1957150" y="2320075"/>
            <a:ext cx="5387700" cy="1180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7000"/>
              <a:buNone/>
              <a:defRPr sz="5500">
                <a:solidFill>
                  <a:schemeClr val="lt1"/>
                </a:solidFill>
              </a:defRPr>
            </a:lvl1pPr>
            <a:lvl2pPr lvl="1" rtl="0" algn="ctr">
              <a:lnSpc>
                <a:spcPct val="100000"/>
              </a:lnSpc>
              <a:spcBef>
                <a:spcPts val="0"/>
              </a:spcBef>
              <a:spcAft>
                <a:spcPts val="0"/>
              </a:spcAft>
              <a:buSzPts val="5000"/>
              <a:buNone/>
              <a:defRPr sz="5000"/>
            </a:lvl2pPr>
            <a:lvl3pPr lvl="2" rtl="0" algn="ctr">
              <a:lnSpc>
                <a:spcPct val="100000"/>
              </a:lnSpc>
              <a:spcBef>
                <a:spcPts val="0"/>
              </a:spcBef>
              <a:spcAft>
                <a:spcPts val="0"/>
              </a:spcAft>
              <a:buSzPts val="5000"/>
              <a:buNone/>
              <a:defRPr sz="5000"/>
            </a:lvl3pPr>
            <a:lvl4pPr lvl="3" rtl="0" algn="ctr">
              <a:lnSpc>
                <a:spcPct val="100000"/>
              </a:lnSpc>
              <a:spcBef>
                <a:spcPts val="0"/>
              </a:spcBef>
              <a:spcAft>
                <a:spcPts val="0"/>
              </a:spcAft>
              <a:buSzPts val="5000"/>
              <a:buNone/>
              <a:defRPr sz="5000"/>
            </a:lvl4pPr>
            <a:lvl5pPr lvl="4" rtl="0" algn="ctr">
              <a:lnSpc>
                <a:spcPct val="100000"/>
              </a:lnSpc>
              <a:spcBef>
                <a:spcPts val="0"/>
              </a:spcBef>
              <a:spcAft>
                <a:spcPts val="0"/>
              </a:spcAft>
              <a:buSzPts val="5000"/>
              <a:buNone/>
              <a:defRPr sz="5000"/>
            </a:lvl5pPr>
            <a:lvl6pPr lvl="5" rtl="0" algn="ctr">
              <a:lnSpc>
                <a:spcPct val="100000"/>
              </a:lnSpc>
              <a:spcBef>
                <a:spcPts val="0"/>
              </a:spcBef>
              <a:spcAft>
                <a:spcPts val="0"/>
              </a:spcAft>
              <a:buSzPts val="5000"/>
              <a:buNone/>
              <a:defRPr sz="5000"/>
            </a:lvl6pPr>
            <a:lvl7pPr lvl="6" rtl="0" algn="ctr">
              <a:lnSpc>
                <a:spcPct val="100000"/>
              </a:lnSpc>
              <a:spcBef>
                <a:spcPts val="0"/>
              </a:spcBef>
              <a:spcAft>
                <a:spcPts val="0"/>
              </a:spcAft>
              <a:buSzPts val="5000"/>
              <a:buNone/>
              <a:defRPr sz="5000"/>
            </a:lvl7pPr>
            <a:lvl8pPr lvl="7" rtl="0" algn="ctr">
              <a:lnSpc>
                <a:spcPct val="100000"/>
              </a:lnSpc>
              <a:spcBef>
                <a:spcPts val="0"/>
              </a:spcBef>
              <a:spcAft>
                <a:spcPts val="0"/>
              </a:spcAft>
              <a:buSzPts val="5000"/>
              <a:buNone/>
              <a:defRPr sz="5000"/>
            </a:lvl8pPr>
            <a:lvl9pPr lvl="8" rtl="0" algn="ctr">
              <a:lnSpc>
                <a:spcPct val="100000"/>
              </a:lnSpc>
              <a:spcBef>
                <a:spcPts val="0"/>
              </a:spcBef>
              <a:spcAft>
                <a:spcPts val="0"/>
              </a:spcAft>
              <a:buSzPts val="5000"/>
              <a:buNone/>
              <a:defRPr sz="5000"/>
            </a:lvl9pPr>
          </a:lstStyle>
          <a:p/>
        </p:txBody>
      </p:sp>
      <p:sp>
        <p:nvSpPr>
          <p:cNvPr id="24" name="Google Shape;24;p3"/>
          <p:cNvSpPr txBox="1"/>
          <p:nvPr>
            <p:ph hasCustomPrompt="1" idx="2" type="title"/>
          </p:nvPr>
        </p:nvSpPr>
        <p:spPr>
          <a:xfrm>
            <a:off x="3665706" y="654800"/>
            <a:ext cx="1812600" cy="1719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000"/>
              <a:buNone/>
              <a:defRPr sz="10000">
                <a:solidFill>
                  <a:schemeClr val="lt1"/>
                </a:solidFill>
              </a:defRPr>
            </a:lvl1pPr>
            <a:lvl2pPr lvl="1" rtl="0" algn="ctr">
              <a:lnSpc>
                <a:spcPct val="100000"/>
              </a:lnSpc>
              <a:spcBef>
                <a:spcPts val="0"/>
              </a:spcBef>
              <a:spcAft>
                <a:spcPts val="0"/>
              </a:spcAft>
              <a:buSzPts val="5000"/>
              <a:buNone/>
              <a:defRPr sz="5000"/>
            </a:lvl2pPr>
            <a:lvl3pPr lvl="2" rtl="0" algn="ctr">
              <a:lnSpc>
                <a:spcPct val="100000"/>
              </a:lnSpc>
              <a:spcBef>
                <a:spcPts val="0"/>
              </a:spcBef>
              <a:spcAft>
                <a:spcPts val="0"/>
              </a:spcAft>
              <a:buSzPts val="5000"/>
              <a:buNone/>
              <a:defRPr sz="5000"/>
            </a:lvl3pPr>
            <a:lvl4pPr lvl="3" rtl="0" algn="ctr">
              <a:lnSpc>
                <a:spcPct val="100000"/>
              </a:lnSpc>
              <a:spcBef>
                <a:spcPts val="0"/>
              </a:spcBef>
              <a:spcAft>
                <a:spcPts val="0"/>
              </a:spcAft>
              <a:buSzPts val="5000"/>
              <a:buNone/>
              <a:defRPr sz="5000"/>
            </a:lvl4pPr>
            <a:lvl5pPr lvl="4" rtl="0" algn="ctr">
              <a:lnSpc>
                <a:spcPct val="100000"/>
              </a:lnSpc>
              <a:spcBef>
                <a:spcPts val="0"/>
              </a:spcBef>
              <a:spcAft>
                <a:spcPts val="0"/>
              </a:spcAft>
              <a:buSzPts val="5000"/>
              <a:buNone/>
              <a:defRPr sz="5000"/>
            </a:lvl5pPr>
            <a:lvl6pPr lvl="5" rtl="0" algn="ctr">
              <a:lnSpc>
                <a:spcPct val="100000"/>
              </a:lnSpc>
              <a:spcBef>
                <a:spcPts val="0"/>
              </a:spcBef>
              <a:spcAft>
                <a:spcPts val="0"/>
              </a:spcAft>
              <a:buSzPts val="5000"/>
              <a:buNone/>
              <a:defRPr sz="5000"/>
            </a:lvl6pPr>
            <a:lvl7pPr lvl="6" rtl="0" algn="ctr">
              <a:lnSpc>
                <a:spcPct val="100000"/>
              </a:lnSpc>
              <a:spcBef>
                <a:spcPts val="0"/>
              </a:spcBef>
              <a:spcAft>
                <a:spcPts val="0"/>
              </a:spcAft>
              <a:buSzPts val="5000"/>
              <a:buNone/>
              <a:defRPr sz="5000"/>
            </a:lvl7pPr>
            <a:lvl8pPr lvl="7" rtl="0" algn="ctr">
              <a:lnSpc>
                <a:spcPct val="100000"/>
              </a:lnSpc>
              <a:spcBef>
                <a:spcPts val="0"/>
              </a:spcBef>
              <a:spcAft>
                <a:spcPts val="0"/>
              </a:spcAft>
              <a:buSzPts val="5000"/>
              <a:buNone/>
              <a:defRPr sz="5000"/>
            </a:lvl8pPr>
            <a:lvl9pPr lvl="8" rtl="0" algn="ctr">
              <a:lnSpc>
                <a:spcPct val="100000"/>
              </a:lnSpc>
              <a:spcBef>
                <a:spcPts val="0"/>
              </a:spcBef>
              <a:spcAft>
                <a:spcPts val="0"/>
              </a:spcAft>
              <a:buSzPts val="5000"/>
              <a:buNone/>
              <a:defRPr sz="5000"/>
            </a:lvl9pPr>
          </a:lstStyle>
          <a:p>
            <a:r>
              <a:t>xx%</a:t>
            </a:r>
          </a:p>
        </p:txBody>
      </p:sp>
      <p:sp>
        <p:nvSpPr>
          <p:cNvPr id="25" name="Google Shape;25;p3"/>
          <p:cNvSpPr txBox="1"/>
          <p:nvPr>
            <p:ph idx="1" type="subTitle"/>
          </p:nvPr>
        </p:nvSpPr>
        <p:spPr>
          <a:xfrm>
            <a:off x="1957150" y="3500795"/>
            <a:ext cx="5387700" cy="400500"/>
          </a:xfrm>
          <a:prstGeom prst="rect">
            <a:avLst/>
          </a:prstGeom>
          <a:solidFill>
            <a:schemeClr val="accent5"/>
          </a:solidFill>
        </p:spPr>
        <p:txBody>
          <a:bodyPr anchorCtr="0" anchor="ctr" bIns="91425" lIns="91425" spcFirstLastPara="1" rIns="91425" wrap="square" tIns="91425">
            <a:noAutofit/>
          </a:bodyPr>
          <a:lstStyle>
            <a:lvl1pPr lvl="0" rtl="0" algn="ctr">
              <a:spcBef>
                <a:spcPts val="0"/>
              </a:spcBef>
              <a:spcAft>
                <a:spcPts val="0"/>
              </a:spcAft>
              <a:buNone/>
              <a:defRPr sz="1600"/>
            </a:lvl1pPr>
            <a:lvl2pPr lvl="1" rtl="0" algn="ctr">
              <a:spcBef>
                <a:spcPts val="0"/>
              </a:spcBef>
              <a:spcAft>
                <a:spcPts val="0"/>
              </a:spcAft>
              <a:buNone/>
              <a:defRPr sz="1600"/>
            </a:lvl2pPr>
            <a:lvl3pPr lvl="2" rtl="0" algn="ctr">
              <a:spcBef>
                <a:spcPts val="0"/>
              </a:spcBef>
              <a:spcAft>
                <a:spcPts val="0"/>
              </a:spcAft>
              <a:buNone/>
              <a:defRPr sz="1600"/>
            </a:lvl3pPr>
            <a:lvl4pPr lvl="3" rtl="0" algn="ctr">
              <a:spcBef>
                <a:spcPts val="0"/>
              </a:spcBef>
              <a:spcAft>
                <a:spcPts val="0"/>
              </a:spcAft>
              <a:buNone/>
              <a:defRPr sz="1600"/>
            </a:lvl4pPr>
            <a:lvl5pPr lvl="4" rtl="0" algn="ctr">
              <a:spcBef>
                <a:spcPts val="0"/>
              </a:spcBef>
              <a:spcAft>
                <a:spcPts val="0"/>
              </a:spcAft>
              <a:buNone/>
              <a:defRPr sz="1600"/>
            </a:lvl5pPr>
            <a:lvl6pPr lvl="5" rtl="0" algn="ctr">
              <a:spcBef>
                <a:spcPts val="0"/>
              </a:spcBef>
              <a:spcAft>
                <a:spcPts val="0"/>
              </a:spcAft>
              <a:buNone/>
              <a:defRPr sz="1600"/>
            </a:lvl6pPr>
            <a:lvl7pPr lvl="6" rtl="0" algn="ctr">
              <a:spcBef>
                <a:spcPts val="0"/>
              </a:spcBef>
              <a:spcAft>
                <a:spcPts val="0"/>
              </a:spcAft>
              <a:buNone/>
              <a:defRPr sz="1600"/>
            </a:lvl7pPr>
            <a:lvl8pPr lvl="7" rtl="0" algn="ctr">
              <a:spcBef>
                <a:spcPts val="0"/>
              </a:spcBef>
              <a:spcAft>
                <a:spcPts val="0"/>
              </a:spcAft>
              <a:buNone/>
              <a:defRPr sz="1600"/>
            </a:lvl8pPr>
            <a:lvl9pPr lvl="8" rtl="0" algn="ctr">
              <a:spcBef>
                <a:spcPts val="0"/>
              </a:spcBef>
              <a:spcAft>
                <a:spcPts val="0"/>
              </a:spcAft>
              <a:buNone/>
              <a:defRPr sz="1600"/>
            </a:lvl9pPr>
          </a:lstStyle>
          <a:p/>
        </p:txBody>
      </p:sp>
      <p:sp>
        <p:nvSpPr>
          <p:cNvPr id="26" name="Google Shape;26;p3"/>
          <p:cNvSpPr/>
          <p:nvPr/>
        </p:nvSpPr>
        <p:spPr>
          <a:xfrm>
            <a:off x="0" y="4622291"/>
            <a:ext cx="9144000" cy="522300"/>
          </a:xfrm>
          <a:prstGeom prst="rect">
            <a:avLst/>
          </a:prstGeom>
          <a:solidFill>
            <a:srgbClr val="C99D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 name="Google Shape;27;p3"/>
          <p:cNvGrpSpPr/>
          <p:nvPr/>
        </p:nvGrpSpPr>
        <p:grpSpPr>
          <a:xfrm>
            <a:off x="168332" y="2826363"/>
            <a:ext cx="755859" cy="1266079"/>
            <a:chOff x="6316225" y="3717575"/>
            <a:chExt cx="251400" cy="421100"/>
          </a:xfrm>
        </p:grpSpPr>
        <p:sp>
          <p:nvSpPr>
            <p:cNvPr id="28" name="Google Shape;28;p3"/>
            <p:cNvSpPr/>
            <p:nvPr/>
          </p:nvSpPr>
          <p:spPr>
            <a:xfrm>
              <a:off x="6481350" y="3717575"/>
              <a:ext cx="86275" cy="107200"/>
            </a:xfrm>
            <a:custGeom>
              <a:rect b="b" l="l" r="r" t="t"/>
              <a:pathLst>
                <a:path extrusionOk="0" h="4288" w="3451">
                  <a:moveTo>
                    <a:pt x="3327" y="0"/>
                  </a:moveTo>
                  <a:lnTo>
                    <a:pt x="1" y="2030"/>
                  </a:lnTo>
                  <a:cubicBezTo>
                    <a:pt x="1" y="2030"/>
                    <a:pt x="77" y="3192"/>
                    <a:pt x="1180" y="3919"/>
                  </a:cubicBezTo>
                  <a:cubicBezTo>
                    <a:pt x="1604" y="4201"/>
                    <a:pt x="2038" y="4288"/>
                    <a:pt x="2411" y="4288"/>
                  </a:cubicBezTo>
                  <a:cubicBezTo>
                    <a:pt x="3008" y="4288"/>
                    <a:pt x="3450" y="4066"/>
                    <a:pt x="3450" y="4066"/>
                  </a:cubicBezTo>
                  <a:lnTo>
                    <a:pt x="3327" y="0"/>
                  </a:lnTo>
                  <a:close/>
                </a:path>
              </a:pathLst>
            </a:custGeom>
            <a:solidFill>
              <a:srgbClr val="FDE1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a:off x="6325175" y="3768300"/>
              <a:ext cx="242450" cy="352475"/>
            </a:xfrm>
            <a:custGeom>
              <a:rect b="b" l="l" r="r" t="t"/>
              <a:pathLst>
                <a:path extrusionOk="0" h="14099" w="9698">
                  <a:moveTo>
                    <a:pt x="6248" y="1"/>
                  </a:moveTo>
                  <a:lnTo>
                    <a:pt x="0" y="12232"/>
                  </a:lnTo>
                  <a:lnTo>
                    <a:pt x="3731" y="14098"/>
                  </a:lnTo>
                  <a:lnTo>
                    <a:pt x="9697" y="2037"/>
                  </a:lnTo>
                  <a:lnTo>
                    <a:pt x="9697" y="2037"/>
                  </a:lnTo>
                  <a:cubicBezTo>
                    <a:pt x="9697" y="2037"/>
                    <a:pt x="9476" y="2125"/>
                    <a:pt x="9110" y="2125"/>
                  </a:cubicBezTo>
                  <a:cubicBezTo>
                    <a:pt x="8744" y="2125"/>
                    <a:pt x="8234" y="2037"/>
                    <a:pt x="7656" y="1685"/>
                  </a:cubicBezTo>
                  <a:cubicBezTo>
                    <a:pt x="6494" y="975"/>
                    <a:pt x="6248" y="1"/>
                    <a:pt x="62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a:off x="6325175" y="4035525"/>
              <a:ext cx="112800" cy="85250"/>
            </a:xfrm>
            <a:custGeom>
              <a:rect b="b" l="l" r="r" t="t"/>
              <a:pathLst>
                <a:path extrusionOk="0" h="3410" w="4512">
                  <a:moveTo>
                    <a:pt x="786" y="1"/>
                  </a:moveTo>
                  <a:lnTo>
                    <a:pt x="0" y="1543"/>
                  </a:lnTo>
                  <a:lnTo>
                    <a:pt x="3731" y="3409"/>
                  </a:lnTo>
                  <a:lnTo>
                    <a:pt x="4511" y="1837"/>
                  </a:lnTo>
                  <a:lnTo>
                    <a:pt x="786" y="1"/>
                  </a:lnTo>
                  <a:close/>
                </a:path>
              </a:pathLst>
            </a:custGeom>
            <a:solidFill>
              <a:srgbClr val="B5A6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a:off x="6536500" y="3717575"/>
              <a:ext cx="29225" cy="37300"/>
            </a:xfrm>
            <a:custGeom>
              <a:rect b="b" l="l" r="r" t="t"/>
              <a:pathLst>
                <a:path extrusionOk="0" h="1492" w="1169">
                  <a:moveTo>
                    <a:pt x="1121" y="0"/>
                  </a:moveTo>
                  <a:lnTo>
                    <a:pt x="1" y="687"/>
                  </a:lnTo>
                  <a:cubicBezTo>
                    <a:pt x="116" y="1380"/>
                    <a:pt x="614" y="1491"/>
                    <a:pt x="921" y="1491"/>
                  </a:cubicBezTo>
                  <a:cubicBezTo>
                    <a:pt x="1066" y="1491"/>
                    <a:pt x="1168" y="1467"/>
                    <a:pt x="1168" y="1467"/>
                  </a:cubicBezTo>
                  <a:lnTo>
                    <a:pt x="1121" y="0"/>
                  </a:lnTo>
                  <a:close/>
                </a:path>
              </a:pathLst>
            </a:custGeom>
            <a:solidFill>
              <a:srgbClr val="3C3C3B"/>
            </a:solidFill>
            <a:ln cap="flat" cmpd="sng" w="25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a:off x="6374150" y="3806775"/>
              <a:ext cx="113400" cy="222025"/>
            </a:xfrm>
            <a:custGeom>
              <a:rect b="b" l="l" r="r" t="t"/>
              <a:pathLst>
                <a:path extrusionOk="0" h="8881" w="4536">
                  <a:moveTo>
                    <a:pt x="4480" y="0"/>
                  </a:moveTo>
                  <a:cubicBezTo>
                    <a:pt x="4462" y="0"/>
                    <a:pt x="4443" y="11"/>
                    <a:pt x="4430" y="28"/>
                  </a:cubicBezTo>
                  <a:lnTo>
                    <a:pt x="3866" y="1119"/>
                  </a:lnTo>
                  <a:lnTo>
                    <a:pt x="3303" y="2211"/>
                  </a:lnTo>
                  <a:lnTo>
                    <a:pt x="2195" y="4405"/>
                  </a:lnTo>
                  <a:lnTo>
                    <a:pt x="1098" y="6605"/>
                  </a:lnTo>
                  <a:cubicBezTo>
                    <a:pt x="734" y="7344"/>
                    <a:pt x="370" y="8077"/>
                    <a:pt x="12" y="8816"/>
                  </a:cubicBezTo>
                  <a:cubicBezTo>
                    <a:pt x="0" y="8840"/>
                    <a:pt x="12" y="8863"/>
                    <a:pt x="36" y="8875"/>
                  </a:cubicBezTo>
                  <a:cubicBezTo>
                    <a:pt x="42" y="8879"/>
                    <a:pt x="49" y="8881"/>
                    <a:pt x="56" y="8881"/>
                  </a:cubicBezTo>
                  <a:cubicBezTo>
                    <a:pt x="71" y="8881"/>
                    <a:pt x="87" y="8873"/>
                    <a:pt x="94" y="8857"/>
                  </a:cubicBezTo>
                  <a:cubicBezTo>
                    <a:pt x="476" y="8130"/>
                    <a:pt x="851" y="7402"/>
                    <a:pt x="1227" y="6669"/>
                  </a:cubicBezTo>
                  <a:lnTo>
                    <a:pt x="2335" y="4481"/>
                  </a:lnTo>
                  <a:lnTo>
                    <a:pt x="3438" y="2281"/>
                  </a:lnTo>
                  <a:lnTo>
                    <a:pt x="3984" y="1178"/>
                  </a:lnTo>
                  <a:lnTo>
                    <a:pt x="4524" y="75"/>
                  </a:lnTo>
                  <a:cubicBezTo>
                    <a:pt x="4535" y="46"/>
                    <a:pt x="4524" y="17"/>
                    <a:pt x="4500" y="5"/>
                  </a:cubicBezTo>
                  <a:cubicBezTo>
                    <a:pt x="4494" y="2"/>
                    <a:pt x="4487" y="0"/>
                    <a:pt x="448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a:off x="6399375" y="3820550"/>
              <a:ext cx="113400" cy="222050"/>
            </a:xfrm>
            <a:custGeom>
              <a:rect b="b" l="l" r="r" t="t"/>
              <a:pathLst>
                <a:path extrusionOk="0" h="8882" w="4536">
                  <a:moveTo>
                    <a:pt x="4480" y="1"/>
                  </a:moveTo>
                  <a:cubicBezTo>
                    <a:pt x="4462" y="1"/>
                    <a:pt x="4444" y="12"/>
                    <a:pt x="4436" y="29"/>
                  </a:cubicBezTo>
                  <a:lnTo>
                    <a:pt x="3867" y="1120"/>
                  </a:lnTo>
                  <a:lnTo>
                    <a:pt x="3303" y="2211"/>
                  </a:lnTo>
                  <a:lnTo>
                    <a:pt x="2195" y="4405"/>
                  </a:lnTo>
                  <a:lnTo>
                    <a:pt x="1098" y="6605"/>
                  </a:lnTo>
                  <a:cubicBezTo>
                    <a:pt x="734" y="7344"/>
                    <a:pt x="370" y="8078"/>
                    <a:pt x="12" y="8817"/>
                  </a:cubicBezTo>
                  <a:cubicBezTo>
                    <a:pt x="1" y="8840"/>
                    <a:pt x="12" y="8864"/>
                    <a:pt x="36" y="8875"/>
                  </a:cubicBezTo>
                  <a:cubicBezTo>
                    <a:pt x="44" y="8879"/>
                    <a:pt x="51" y="8881"/>
                    <a:pt x="59" y="8881"/>
                  </a:cubicBezTo>
                  <a:cubicBezTo>
                    <a:pt x="74" y="8881"/>
                    <a:pt x="87" y="8873"/>
                    <a:pt x="94" y="8858"/>
                  </a:cubicBezTo>
                  <a:cubicBezTo>
                    <a:pt x="476" y="8130"/>
                    <a:pt x="851" y="7403"/>
                    <a:pt x="1227" y="6670"/>
                  </a:cubicBezTo>
                  <a:lnTo>
                    <a:pt x="2341" y="4481"/>
                  </a:lnTo>
                  <a:lnTo>
                    <a:pt x="3438" y="2281"/>
                  </a:lnTo>
                  <a:lnTo>
                    <a:pt x="3984" y="1179"/>
                  </a:lnTo>
                  <a:lnTo>
                    <a:pt x="4524" y="76"/>
                  </a:lnTo>
                  <a:cubicBezTo>
                    <a:pt x="4535" y="46"/>
                    <a:pt x="4524" y="17"/>
                    <a:pt x="4500" y="5"/>
                  </a:cubicBezTo>
                  <a:cubicBezTo>
                    <a:pt x="4494" y="2"/>
                    <a:pt x="4487" y="1"/>
                    <a:pt x="448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a:off x="6424900" y="3833325"/>
              <a:ext cx="113250" cy="222025"/>
            </a:xfrm>
            <a:custGeom>
              <a:rect b="b" l="l" r="r" t="t"/>
              <a:pathLst>
                <a:path extrusionOk="0" h="8881" w="4530">
                  <a:moveTo>
                    <a:pt x="4477" y="0"/>
                  </a:moveTo>
                  <a:cubicBezTo>
                    <a:pt x="4456" y="0"/>
                    <a:pt x="4438" y="11"/>
                    <a:pt x="4429" y="28"/>
                  </a:cubicBezTo>
                  <a:lnTo>
                    <a:pt x="3860" y="1119"/>
                  </a:lnTo>
                  <a:lnTo>
                    <a:pt x="3303" y="2210"/>
                  </a:lnTo>
                  <a:lnTo>
                    <a:pt x="2188" y="4405"/>
                  </a:lnTo>
                  <a:lnTo>
                    <a:pt x="1091" y="6604"/>
                  </a:lnTo>
                  <a:cubicBezTo>
                    <a:pt x="728" y="7344"/>
                    <a:pt x="370" y="8077"/>
                    <a:pt x="12" y="8816"/>
                  </a:cubicBezTo>
                  <a:cubicBezTo>
                    <a:pt x="0" y="8840"/>
                    <a:pt x="6" y="8863"/>
                    <a:pt x="30" y="8875"/>
                  </a:cubicBezTo>
                  <a:cubicBezTo>
                    <a:pt x="37" y="8879"/>
                    <a:pt x="46" y="8881"/>
                    <a:pt x="54" y="8881"/>
                  </a:cubicBezTo>
                  <a:cubicBezTo>
                    <a:pt x="71" y="8881"/>
                    <a:pt x="86" y="8873"/>
                    <a:pt x="94" y="8857"/>
                  </a:cubicBezTo>
                  <a:cubicBezTo>
                    <a:pt x="470" y="8130"/>
                    <a:pt x="851" y="7402"/>
                    <a:pt x="1221" y="6669"/>
                  </a:cubicBezTo>
                  <a:lnTo>
                    <a:pt x="2335" y="4481"/>
                  </a:lnTo>
                  <a:lnTo>
                    <a:pt x="3438" y="2281"/>
                  </a:lnTo>
                  <a:lnTo>
                    <a:pt x="3978" y="1178"/>
                  </a:lnTo>
                  <a:lnTo>
                    <a:pt x="4517" y="75"/>
                  </a:lnTo>
                  <a:cubicBezTo>
                    <a:pt x="4529" y="46"/>
                    <a:pt x="4523" y="16"/>
                    <a:pt x="4500" y="5"/>
                  </a:cubicBezTo>
                  <a:cubicBezTo>
                    <a:pt x="4492" y="2"/>
                    <a:pt x="4484" y="0"/>
                    <a:pt x="44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a:off x="6316225" y="4074100"/>
              <a:ext cx="102250" cy="64575"/>
            </a:xfrm>
            <a:custGeom>
              <a:rect b="b" l="l" r="r" t="t"/>
              <a:pathLst>
                <a:path extrusionOk="0" h="2583" w="4090">
                  <a:moveTo>
                    <a:pt x="358" y="0"/>
                  </a:moveTo>
                  <a:cubicBezTo>
                    <a:pt x="358" y="1"/>
                    <a:pt x="0" y="1649"/>
                    <a:pt x="1778" y="2359"/>
                  </a:cubicBezTo>
                  <a:cubicBezTo>
                    <a:pt x="2181" y="2521"/>
                    <a:pt x="2521" y="2583"/>
                    <a:pt x="2805" y="2583"/>
                  </a:cubicBezTo>
                  <a:cubicBezTo>
                    <a:pt x="3767" y="2583"/>
                    <a:pt x="4089" y="1866"/>
                    <a:pt x="4089" y="1866"/>
                  </a:cubicBezTo>
                  <a:lnTo>
                    <a:pt x="358" y="0"/>
                  </a:lnTo>
                  <a:close/>
                </a:path>
              </a:pathLst>
            </a:custGeom>
            <a:solidFill>
              <a:srgbClr val="F18D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 name="Google Shape;36;p3"/>
          <p:cNvGrpSpPr/>
          <p:nvPr/>
        </p:nvGrpSpPr>
        <p:grpSpPr>
          <a:xfrm>
            <a:off x="394732" y="3586797"/>
            <a:ext cx="1060091" cy="1177394"/>
            <a:chOff x="4488675" y="3729750"/>
            <a:chExt cx="424750" cy="471750"/>
          </a:xfrm>
        </p:grpSpPr>
        <p:sp>
          <p:nvSpPr>
            <p:cNvPr id="37" name="Google Shape;37;p3"/>
            <p:cNvSpPr/>
            <p:nvPr/>
          </p:nvSpPr>
          <p:spPr>
            <a:xfrm>
              <a:off x="4488675" y="3729750"/>
              <a:ext cx="252275" cy="135175"/>
            </a:xfrm>
            <a:custGeom>
              <a:rect b="b" l="l" r="r" t="t"/>
              <a:pathLst>
                <a:path extrusionOk="0" h="5407" w="10091">
                  <a:moveTo>
                    <a:pt x="9545" y="0"/>
                  </a:moveTo>
                  <a:cubicBezTo>
                    <a:pt x="8565" y="422"/>
                    <a:pt x="2294" y="3444"/>
                    <a:pt x="0" y="4963"/>
                  </a:cubicBezTo>
                  <a:cubicBezTo>
                    <a:pt x="0" y="4963"/>
                    <a:pt x="180" y="5407"/>
                    <a:pt x="1055" y="5407"/>
                  </a:cubicBezTo>
                  <a:cubicBezTo>
                    <a:pt x="1319" y="5407"/>
                    <a:pt x="1645" y="5367"/>
                    <a:pt x="2048" y="5262"/>
                  </a:cubicBezTo>
                  <a:lnTo>
                    <a:pt x="10090" y="968"/>
                  </a:lnTo>
                  <a:lnTo>
                    <a:pt x="954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a:off x="4493950" y="3733400"/>
              <a:ext cx="272800" cy="137550"/>
            </a:xfrm>
            <a:custGeom>
              <a:rect b="b" l="l" r="r" t="t"/>
              <a:pathLst>
                <a:path extrusionOk="0" h="5502" w="10912">
                  <a:moveTo>
                    <a:pt x="9868" y="1"/>
                  </a:moveTo>
                  <a:cubicBezTo>
                    <a:pt x="9756" y="1"/>
                    <a:pt x="9651" y="48"/>
                    <a:pt x="9545" y="95"/>
                  </a:cubicBezTo>
                  <a:cubicBezTo>
                    <a:pt x="8565" y="511"/>
                    <a:pt x="2294" y="3538"/>
                    <a:pt x="0" y="5058"/>
                  </a:cubicBezTo>
                  <a:cubicBezTo>
                    <a:pt x="0" y="5058"/>
                    <a:pt x="181" y="5501"/>
                    <a:pt x="1056" y="5501"/>
                  </a:cubicBezTo>
                  <a:cubicBezTo>
                    <a:pt x="1319" y="5501"/>
                    <a:pt x="1645" y="5461"/>
                    <a:pt x="2048" y="5357"/>
                  </a:cubicBezTo>
                  <a:lnTo>
                    <a:pt x="10912" y="376"/>
                  </a:lnTo>
                  <a:cubicBezTo>
                    <a:pt x="10912" y="376"/>
                    <a:pt x="10478" y="230"/>
                    <a:pt x="10202" y="101"/>
                  </a:cubicBezTo>
                  <a:cubicBezTo>
                    <a:pt x="10097" y="54"/>
                    <a:pt x="9985" y="1"/>
                    <a:pt x="986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3"/>
            <p:cNvSpPr/>
            <p:nvPr/>
          </p:nvSpPr>
          <p:spPr>
            <a:xfrm>
              <a:off x="4535900" y="3739425"/>
              <a:ext cx="377525" cy="456275"/>
            </a:xfrm>
            <a:custGeom>
              <a:rect b="b" l="l" r="r" t="t"/>
              <a:pathLst>
                <a:path extrusionOk="0" h="18251" w="15101">
                  <a:moveTo>
                    <a:pt x="9298" y="0"/>
                  </a:moveTo>
                  <a:cubicBezTo>
                    <a:pt x="6547" y="1496"/>
                    <a:pt x="2822" y="3221"/>
                    <a:pt x="0" y="4588"/>
                  </a:cubicBezTo>
                  <a:lnTo>
                    <a:pt x="5538" y="18251"/>
                  </a:lnTo>
                  <a:cubicBezTo>
                    <a:pt x="8847" y="17142"/>
                    <a:pt x="12285" y="15312"/>
                    <a:pt x="15100" y="13258"/>
                  </a:cubicBezTo>
                  <a:cubicBezTo>
                    <a:pt x="13516" y="8694"/>
                    <a:pt x="11575" y="4259"/>
                    <a:pt x="929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3"/>
            <p:cNvSpPr/>
            <p:nvPr/>
          </p:nvSpPr>
          <p:spPr>
            <a:xfrm>
              <a:off x="4535900" y="3847225"/>
              <a:ext cx="377525" cy="348475"/>
            </a:xfrm>
            <a:custGeom>
              <a:rect b="b" l="l" r="r" t="t"/>
              <a:pathLst>
                <a:path extrusionOk="0" h="13939" w="15101">
                  <a:moveTo>
                    <a:pt x="15100" y="8946"/>
                  </a:moveTo>
                  <a:cubicBezTo>
                    <a:pt x="14508" y="9378"/>
                    <a:pt x="13888" y="9801"/>
                    <a:pt x="13247" y="10208"/>
                  </a:cubicBezTo>
                  <a:lnTo>
                    <a:pt x="13247" y="10208"/>
                  </a:lnTo>
                  <a:cubicBezTo>
                    <a:pt x="14387" y="9612"/>
                    <a:pt x="15100" y="8947"/>
                    <a:pt x="15100" y="8946"/>
                  </a:cubicBezTo>
                  <a:close/>
                  <a:moveTo>
                    <a:pt x="569" y="0"/>
                  </a:moveTo>
                  <a:cubicBezTo>
                    <a:pt x="376" y="94"/>
                    <a:pt x="188" y="188"/>
                    <a:pt x="0" y="276"/>
                  </a:cubicBezTo>
                  <a:lnTo>
                    <a:pt x="5538" y="13939"/>
                  </a:lnTo>
                  <a:cubicBezTo>
                    <a:pt x="8151" y="13063"/>
                    <a:pt x="10843" y="11738"/>
                    <a:pt x="13247" y="10208"/>
                  </a:cubicBezTo>
                  <a:lnTo>
                    <a:pt x="13247" y="10208"/>
                  </a:lnTo>
                  <a:cubicBezTo>
                    <a:pt x="12319" y="10694"/>
                    <a:pt x="11109" y="11135"/>
                    <a:pt x="9770" y="11135"/>
                  </a:cubicBezTo>
                  <a:cubicBezTo>
                    <a:pt x="6766" y="11135"/>
                    <a:pt x="3116" y="8914"/>
                    <a:pt x="569" y="0"/>
                  </a:cubicBezTo>
                  <a:close/>
                </a:path>
              </a:pathLst>
            </a:custGeom>
            <a:solidFill>
              <a:srgbClr val="FFFDFB">
                <a:alpha val="22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4488675" y="3853675"/>
              <a:ext cx="185700" cy="347825"/>
            </a:xfrm>
            <a:custGeom>
              <a:rect b="b" l="l" r="r" t="t"/>
              <a:pathLst>
                <a:path extrusionOk="0" h="13913" w="7428">
                  <a:moveTo>
                    <a:pt x="1930" y="0"/>
                  </a:moveTo>
                  <a:cubicBezTo>
                    <a:pt x="1496" y="162"/>
                    <a:pt x="1165" y="239"/>
                    <a:pt x="870" y="239"/>
                  </a:cubicBezTo>
                  <a:cubicBezTo>
                    <a:pt x="566" y="239"/>
                    <a:pt x="301" y="158"/>
                    <a:pt x="0" y="6"/>
                  </a:cubicBezTo>
                  <a:lnTo>
                    <a:pt x="0" y="6"/>
                  </a:lnTo>
                  <a:lnTo>
                    <a:pt x="5391" y="13628"/>
                  </a:lnTo>
                  <a:cubicBezTo>
                    <a:pt x="5653" y="13804"/>
                    <a:pt x="5964" y="13913"/>
                    <a:pt x="6279" y="13913"/>
                  </a:cubicBezTo>
                  <a:cubicBezTo>
                    <a:pt x="6310" y="13913"/>
                    <a:pt x="6340" y="13912"/>
                    <a:pt x="6371" y="13910"/>
                  </a:cubicBezTo>
                  <a:cubicBezTo>
                    <a:pt x="6711" y="13880"/>
                    <a:pt x="7104" y="13792"/>
                    <a:pt x="7427" y="13681"/>
                  </a:cubicBezTo>
                  <a:lnTo>
                    <a:pt x="1930" y="0"/>
                  </a:lnTo>
                  <a:close/>
                </a:path>
              </a:pathLst>
            </a:custGeom>
            <a:solidFill>
              <a:srgbClr val="803F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 name="Google Shape;42;p3"/>
          <p:cNvGrpSpPr/>
          <p:nvPr/>
        </p:nvGrpSpPr>
        <p:grpSpPr>
          <a:xfrm rot="-1181583">
            <a:off x="-967070" y="-46790"/>
            <a:ext cx="4398117" cy="884081"/>
            <a:chOff x="4348300" y="1432000"/>
            <a:chExt cx="966975" cy="194375"/>
          </a:xfrm>
        </p:grpSpPr>
        <p:sp>
          <p:nvSpPr>
            <p:cNvPr id="43" name="Google Shape;43;p3"/>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3"/>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3"/>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3"/>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 name="Google Shape;49;p3"/>
          <p:cNvGrpSpPr/>
          <p:nvPr/>
        </p:nvGrpSpPr>
        <p:grpSpPr>
          <a:xfrm rot="9816322">
            <a:off x="7539723" y="57820"/>
            <a:ext cx="1987348" cy="1667062"/>
            <a:chOff x="2677400" y="3539525"/>
            <a:chExt cx="801675" cy="672475"/>
          </a:xfrm>
        </p:grpSpPr>
        <p:sp>
          <p:nvSpPr>
            <p:cNvPr id="50" name="Google Shape;50;p3"/>
            <p:cNvSpPr/>
            <p:nvPr/>
          </p:nvSpPr>
          <p:spPr>
            <a:xfrm>
              <a:off x="3167675" y="3664300"/>
              <a:ext cx="311400" cy="150125"/>
            </a:xfrm>
            <a:custGeom>
              <a:rect b="b" l="l" r="r" t="t"/>
              <a:pathLst>
                <a:path extrusionOk="0" h="6005" w="12456">
                  <a:moveTo>
                    <a:pt x="9640" y="1"/>
                  </a:moveTo>
                  <a:cubicBezTo>
                    <a:pt x="7047" y="1"/>
                    <a:pt x="4448" y="865"/>
                    <a:pt x="2412" y="2471"/>
                  </a:cubicBezTo>
                  <a:cubicBezTo>
                    <a:pt x="1708" y="3029"/>
                    <a:pt x="975" y="3715"/>
                    <a:pt x="564" y="4525"/>
                  </a:cubicBezTo>
                  <a:cubicBezTo>
                    <a:pt x="1" y="5622"/>
                    <a:pt x="1291" y="5751"/>
                    <a:pt x="2142" y="5892"/>
                  </a:cubicBezTo>
                  <a:cubicBezTo>
                    <a:pt x="2611" y="5967"/>
                    <a:pt x="3086" y="6004"/>
                    <a:pt x="3561" y="6004"/>
                  </a:cubicBezTo>
                  <a:cubicBezTo>
                    <a:pt x="4928" y="6004"/>
                    <a:pt x="6297" y="5698"/>
                    <a:pt x="7533" y="5123"/>
                  </a:cubicBezTo>
                  <a:cubicBezTo>
                    <a:pt x="9639" y="4143"/>
                    <a:pt x="11364" y="2407"/>
                    <a:pt x="12455" y="354"/>
                  </a:cubicBezTo>
                  <a:cubicBezTo>
                    <a:pt x="11536" y="116"/>
                    <a:pt x="10588" y="1"/>
                    <a:pt x="9640"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3"/>
            <p:cNvSpPr/>
            <p:nvPr/>
          </p:nvSpPr>
          <p:spPr>
            <a:xfrm>
              <a:off x="3010750" y="3539525"/>
              <a:ext cx="149025" cy="276900"/>
            </a:xfrm>
            <a:custGeom>
              <a:rect b="b" l="l" r="r" t="t"/>
              <a:pathLst>
                <a:path extrusionOk="0" h="11076" w="5961">
                  <a:moveTo>
                    <a:pt x="5251" y="0"/>
                  </a:moveTo>
                  <a:cubicBezTo>
                    <a:pt x="3444" y="951"/>
                    <a:pt x="1966" y="2511"/>
                    <a:pt x="1109" y="4365"/>
                  </a:cubicBezTo>
                  <a:cubicBezTo>
                    <a:pt x="300" y="6125"/>
                    <a:pt x="1" y="8231"/>
                    <a:pt x="429" y="10132"/>
                  </a:cubicBezTo>
                  <a:cubicBezTo>
                    <a:pt x="573" y="10778"/>
                    <a:pt x="774" y="11076"/>
                    <a:pt x="1142" y="11076"/>
                  </a:cubicBezTo>
                  <a:cubicBezTo>
                    <a:pt x="1328" y="11076"/>
                    <a:pt x="1557" y="10999"/>
                    <a:pt x="1843" y="10853"/>
                  </a:cubicBezTo>
                  <a:cubicBezTo>
                    <a:pt x="2699" y="10425"/>
                    <a:pt x="3450" y="9920"/>
                    <a:pt x="4066" y="9175"/>
                  </a:cubicBezTo>
                  <a:cubicBezTo>
                    <a:pt x="4729" y="8366"/>
                    <a:pt x="5204" y="7392"/>
                    <a:pt x="5451" y="6377"/>
                  </a:cubicBezTo>
                  <a:cubicBezTo>
                    <a:pt x="5961" y="4295"/>
                    <a:pt x="5668" y="2106"/>
                    <a:pt x="5251"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3"/>
            <p:cNvSpPr/>
            <p:nvPr/>
          </p:nvSpPr>
          <p:spPr>
            <a:xfrm>
              <a:off x="3027175" y="3853525"/>
              <a:ext cx="335000" cy="116100"/>
            </a:xfrm>
            <a:custGeom>
              <a:rect b="b" l="l" r="r" t="t"/>
              <a:pathLst>
                <a:path extrusionOk="0" h="4644" w="13400">
                  <a:moveTo>
                    <a:pt x="6538" y="0"/>
                  </a:moveTo>
                  <a:cubicBezTo>
                    <a:pt x="6530" y="0"/>
                    <a:pt x="6521" y="0"/>
                    <a:pt x="6512" y="0"/>
                  </a:cubicBezTo>
                  <a:cubicBezTo>
                    <a:pt x="5386" y="0"/>
                    <a:pt x="4254" y="200"/>
                    <a:pt x="3210" y="616"/>
                  </a:cubicBezTo>
                  <a:cubicBezTo>
                    <a:pt x="2318" y="974"/>
                    <a:pt x="1438" y="1490"/>
                    <a:pt x="775" y="2194"/>
                  </a:cubicBezTo>
                  <a:cubicBezTo>
                    <a:pt x="1" y="3016"/>
                    <a:pt x="1021" y="3473"/>
                    <a:pt x="1778" y="3860"/>
                  </a:cubicBezTo>
                  <a:cubicBezTo>
                    <a:pt x="2854" y="4405"/>
                    <a:pt x="4067" y="4643"/>
                    <a:pt x="5274" y="4643"/>
                  </a:cubicBezTo>
                  <a:cubicBezTo>
                    <a:pt x="5838" y="4643"/>
                    <a:pt x="6400" y="4591"/>
                    <a:pt x="6947" y="4494"/>
                  </a:cubicBezTo>
                  <a:cubicBezTo>
                    <a:pt x="9258" y="4089"/>
                    <a:pt x="11370" y="2957"/>
                    <a:pt x="13400" y="1784"/>
                  </a:cubicBezTo>
                  <a:cubicBezTo>
                    <a:pt x="11231" y="802"/>
                    <a:pt x="8917" y="0"/>
                    <a:pt x="6538"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
            <p:cNvSpPr/>
            <p:nvPr/>
          </p:nvSpPr>
          <p:spPr>
            <a:xfrm>
              <a:off x="2792375" y="3647475"/>
              <a:ext cx="150050" cy="315050"/>
            </a:xfrm>
            <a:custGeom>
              <a:rect b="b" l="l" r="r" t="t"/>
              <a:pathLst>
                <a:path extrusionOk="0" h="12602" w="6002">
                  <a:moveTo>
                    <a:pt x="3673" y="0"/>
                  </a:moveTo>
                  <a:cubicBezTo>
                    <a:pt x="2159" y="1214"/>
                    <a:pt x="1039" y="2922"/>
                    <a:pt x="517" y="4793"/>
                  </a:cubicBezTo>
                  <a:cubicBezTo>
                    <a:pt x="0" y="6670"/>
                    <a:pt x="88" y="8706"/>
                    <a:pt x="757" y="10530"/>
                  </a:cubicBezTo>
                  <a:cubicBezTo>
                    <a:pt x="968" y="11093"/>
                    <a:pt x="1496" y="12566"/>
                    <a:pt x="2224" y="12601"/>
                  </a:cubicBezTo>
                  <a:cubicBezTo>
                    <a:pt x="2234" y="12602"/>
                    <a:pt x="2244" y="12602"/>
                    <a:pt x="2253" y="12602"/>
                  </a:cubicBezTo>
                  <a:cubicBezTo>
                    <a:pt x="2852" y="12602"/>
                    <a:pt x="3573" y="11568"/>
                    <a:pt x="3896" y="11164"/>
                  </a:cubicBezTo>
                  <a:cubicBezTo>
                    <a:pt x="4928" y="9856"/>
                    <a:pt x="5597" y="8254"/>
                    <a:pt x="5767" y="6594"/>
                  </a:cubicBezTo>
                  <a:cubicBezTo>
                    <a:pt x="6002" y="4236"/>
                    <a:pt x="5228" y="1789"/>
                    <a:pt x="3673"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3"/>
            <p:cNvSpPr/>
            <p:nvPr/>
          </p:nvSpPr>
          <p:spPr>
            <a:xfrm>
              <a:off x="2800150" y="4007925"/>
              <a:ext cx="393950" cy="145725"/>
            </a:xfrm>
            <a:custGeom>
              <a:rect b="b" l="l" r="r" t="t"/>
              <a:pathLst>
                <a:path extrusionOk="0" h="5829" w="15758">
                  <a:moveTo>
                    <a:pt x="8485" y="0"/>
                  </a:moveTo>
                  <a:cubicBezTo>
                    <a:pt x="8271" y="0"/>
                    <a:pt x="8057" y="7"/>
                    <a:pt x="7844" y="19"/>
                  </a:cubicBezTo>
                  <a:cubicBezTo>
                    <a:pt x="6518" y="96"/>
                    <a:pt x="5198" y="430"/>
                    <a:pt x="4013" y="1040"/>
                  </a:cubicBezTo>
                  <a:cubicBezTo>
                    <a:pt x="2300" y="1914"/>
                    <a:pt x="0" y="4155"/>
                    <a:pt x="2846" y="5229"/>
                  </a:cubicBezTo>
                  <a:cubicBezTo>
                    <a:pt x="3963" y="5647"/>
                    <a:pt x="5160" y="5828"/>
                    <a:pt x="6362" y="5828"/>
                  </a:cubicBezTo>
                  <a:cubicBezTo>
                    <a:pt x="7519" y="5828"/>
                    <a:pt x="8680" y="5660"/>
                    <a:pt x="9780" y="5375"/>
                  </a:cubicBezTo>
                  <a:cubicBezTo>
                    <a:pt x="11903" y="4824"/>
                    <a:pt x="13886" y="3827"/>
                    <a:pt x="15758" y="2671"/>
                  </a:cubicBezTo>
                  <a:cubicBezTo>
                    <a:pt x="13750" y="962"/>
                    <a:pt x="11120" y="0"/>
                    <a:pt x="8485"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3"/>
            <p:cNvSpPr/>
            <p:nvPr/>
          </p:nvSpPr>
          <p:spPr>
            <a:xfrm>
              <a:off x="2677400" y="3703525"/>
              <a:ext cx="730975" cy="508475"/>
            </a:xfrm>
            <a:custGeom>
              <a:rect b="b" l="l" r="r" t="t"/>
              <a:pathLst>
                <a:path extrusionOk="0" h="20339" w="29239">
                  <a:moveTo>
                    <a:pt x="29111" y="0"/>
                  </a:moveTo>
                  <a:cubicBezTo>
                    <a:pt x="29101" y="0"/>
                    <a:pt x="29091" y="2"/>
                    <a:pt x="29080" y="5"/>
                  </a:cubicBezTo>
                  <a:cubicBezTo>
                    <a:pt x="26998" y="627"/>
                    <a:pt x="24704" y="1401"/>
                    <a:pt x="22633" y="2093"/>
                  </a:cubicBezTo>
                  <a:lnTo>
                    <a:pt x="22099" y="2275"/>
                  </a:lnTo>
                  <a:lnTo>
                    <a:pt x="21565" y="2481"/>
                  </a:lnTo>
                  <a:cubicBezTo>
                    <a:pt x="20873" y="2745"/>
                    <a:pt x="20146" y="3032"/>
                    <a:pt x="19471" y="3349"/>
                  </a:cubicBezTo>
                  <a:cubicBezTo>
                    <a:pt x="18667" y="3689"/>
                    <a:pt x="17699" y="4188"/>
                    <a:pt x="16913" y="4581"/>
                  </a:cubicBezTo>
                  <a:cubicBezTo>
                    <a:pt x="16450" y="4827"/>
                    <a:pt x="15646" y="5296"/>
                    <a:pt x="15183" y="5555"/>
                  </a:cubicBezTo>
                  <a:cubicBezTo>
                    <a:pt x="14743" y="5824"/>
                    <a:pt x="13945" y="6329"/>
                    <a:pt x="13499" y="6605"/>
                  </a:cubicBezTo>
                  <a:cubicBezTo>
                    <a:pt x="12590" y="7221"/>
                    <a:pt x="11598" y="7913"/>
                    <a:pt x="10736" y="8582"/>
                  </a:cubicBezTo>
                  <a:cubicBezTo>
                    <a:pt x="6547" y="11796"/>
                    <a:pt x="2916" y="15745"/>
                    <a:pt x="35" y="20162"/>
                  </a:cubicBezTo>
                  <a:cubicBezTo>
                    <a:pt x="0" y="20215"/>
                    <a:pt x="18" y="20285"/>
                    <a:pt x="71" y="20320"/>
                  </a:cubicBezTo>
                  <a:cubicBezTo>
                    <a:pt x="89" y="20333"/>
                    <a:pt x="110" y="20339"/>
                    <a:pt x="131" y="20339"/>
                  </a:cubicBezTo>
                  <a:cubicBezTo>
                    <a:pt x="169" y="20339"/>
                    <a:pt x="206" y="20319"/>
                    <a:pt x="229" y="20285"/>
                  </a:cubicBezTo>
                  <a:cubicBezTo>
                    <a:pt x="2042" y="17440"/>
                    <a:pt x="4206" y="14812"/>
                    <a:pt x="6641" y="12477"/>
                  </a:cubicBezTo>
                  <a:cubicBezTo>
                    <a:pt x="9275" y="9948"/>
                    <a:pt x="12255" y="7778"/>
                    <a:pt x="15423" y="5965"/>
                  </a:cubicBezTo>
                  <a:cubicBezTo>
                    <a:pt x="15881" y="5719"/>
                    <a:pt x="16690" y="5273"/>
                    <a:pt x="17148" y="5032"/>
                  </a:cubicBezTo>
                  <a:cubicBezTo>
                    <a:pt x="17482" y="4868"/>
                    <a:pt x="18315" y="4458"/>
                    <a:pt x="18661" y="4287"/>
                  </a:cubicBezTo>
                  <a:cubicBezTo>
                    <a:pt x="19676" y="3818"/>
                    <a:pt x="20715" y="3378"/>
                    <a:pt x="21759" y="2979"/>
                  </a:cubicBezTo>
                  <a:cubicBezTo>
                    <a:pt x="22797" y="2563"/>
                    <a:pt x="23883" y="2228"/>
                    <a:pt x="24933" y="1829"/>
                  </a:cubicBezTo>
                  <a:cubicBezTo>
                    <a:pt x="26347" y="1313"/>
                    <a:pt x="27754" y="779"/>
                    <a:pt x="29157" y="222"/>
                  </a:cubicBezTo>
                  <a:cubicBezTo>
                    <a:pt x="29209" y="198"/>
                    <a:pt x="29239" y="140"/>
                    <a:pt x="29221" y="81"/>
                  </a:cubicBezTo>
                  <a:cubicBezTo>
                    <a:pt x="29207" y="33"/>
                    <a:pt x="29160" y="0"/>
                    <a:pt x="2911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a:off x="2883275" y="3896900"/>
              <a:ext cx="391500" cy="80675"/>
            </a:xfrm>
            <a:custGeom>
              <a:rect b="b" l="l" r="r" t="t"/>
              <a:pathLst>
                <a:path extrusionOk="0" h="3227" w="15660">
                  <a:moveTo>
                    <a:pt x="15548" y="0"/>
                  </a:moveTo>
                  <a:cubicBezTo>
                    <a:pt x="15542" y="0"/>
                    <a:pt x="15536" y="1"/>
                    <a:pt x="15530" y="2"/>
                  </a:cubicBezTo>
                  <a:cubicBezTo>
                    <a:pt x="12920" y="295"/>
                    <a:pt x="10315" y="588"/>
                    <a:pt x="7722" y="970"/>
                  </a:cubicBezTo>
                  <a:cubicBezTo>
                    <a:pt x="5458" y="1322"/>
                    <a:pt x="3146" y="1744"/>
                    <a:pt x="1017" y="2601"/>
                  </a:cubicBezTo>
                  <a:cubicBezTo>
                    <a:pt x="712" y="2724"/>
                    <a:pt x="412" y="2865"/>
                    <a:pt x="113" y="3011"/>
                  </a:cubicBezTo>
                  <a:cubicBezTo>
                    <a:pt x="1" y="3070"/>
                    <a:pt x="59" y="3227"/>
                    <a:pt x="164" y="3227"/>
                  </a:cubicBezTo>
                  <a:cubicBezTo>
                    <a:pt x="174" y="3227"/>
                    <a:pt x="185" y="3226"/>
                    <a:pt x="195" y="3223"/>
                  </a:cubicBezTo>
                  <a:cubicBezTo>
                    <a:pt x="5223" y="1826"/>
                    <a:pt x="10344" y="676"/>
                    <a:pt x="15548" y="225"/>
                  </a:cubicBezTo>
                  <a:cubicBezTo>
                    <a:pt x="15612" y="219"/>
                    <a:pt x="15659" y="160"/>
                    <a:pt x="15653" y="102"/>
                  </a:cubicBezTo>
                  <a:cubicBezTo>
                    <a:pt x="15648" y="44"/>
                    <a:pt x="15601" y="0"/>
                    <a:pt x="1554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a:off x="3003425" y="3602550"/>
              <a:ext cx="125000" cy="280225"/>
            </a:xfrm>
            <a:custGeom>
              <a:rect b="b" l="l" r="r" t="t"/>
              <a:pathLst>
                <a:path extrusionOk="0" h="11209" w="5000">
                  <a:moveTo>
                    <a:pt x="4863" y="0"/>
                  </a:moveTo>
                  <a:cubicBezTo>
                    <a:pt x="4816" y="0"/>
                    <a:pt x="4769" y="26"/>
                    <a:pt x="4752" y="84"/>
                  </a:cubicBezTo>
                  <a:cubicBezTo>
                    <a:pt x="4224" y="2002"/>
                    <a:pt x="3420" y="3844"/>
                    <a:pt x="2570" y="5645"/>
                  </a:cubicBezTo>
                  <a:cubicBezTo>
                    <a:pt x="1819" y="7223"/>
                    <a:pt x="704" y="9459"/>
                    <a:pt x="24" y="11048"/>
                  </a:cubicBezTo>
                  <a:cubicBezTo>
                    <a:pt x="0" y="11095"/>
                    <a:pt x="12" y="11148"/>
                    <a:pt x="53" y="11183"/>
                  </a:cubicBezTo>
                  <a:cubicBezTo>
                    <a:pt x="75" y="11201"/>
                    <a:pt x="100" y="11208"/>
                    <a:pt x="125" y="11208"/>
                  </a:cubicBezTo>
                  <a:cubicBezTo>
                    <a:pt x="160" y="11208"/>
                    <a:pt x="193" y="11193"/>
                    <a:pt x="217" y="11166"/>
                  </a:cubicBezTo>
                  <a:cubicBezTo>
                    <a:pt x="839" y="10368"/>
                    <a:pt x="1320" y="9476"/>
                    <a:pt x="1754" y="8573"/>
                  </a:cubicBezTo>
                  <a:cubicBezTo>
                    <a:pt x="2629" y="6760"/>
                    <a:pt x="3303" y="4871"/>
                    <a:pt x="4001" y="2994"/>
                  </a:cubicBezTo>
                  <a:cubicBezTo>
                    <a:pt x="4347" y="2055"/>
                    <a:pt x="4682" y="1111"/>
                    <a:pt x="4975" y="149"/>
                  </a:cubicBezTo>
                  <a:cubicBezTo>
                    <a:pt x="4999" y="55"/>
                    <a:pt x="4931" y="0"/>
                    <a:pt x="486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3"/>
            <p:cNvSpPr/>
            <p:nvPr/>
          </p:nvSpPr>
          <p:spPr>
            <a:xfrm>
              <a:off x="2820850" y="3711225"/>
              <a:ext cx="53375" cy="321400"/>
            </a:xfrm>
            <a:custGeom>
              <a:rect b="b" l="l" r="r" t="t"/>
              <a:pathLst>
                <a:path extrusionOk="0" h="12856" w="2135">
                  <a:moveTo>
                    <a:pt x="1878" y="0"/>
                  </a:moveTo>
                  <a:cubicBezTo>
                    <a:pt x="1817" y="0"/>
                    <a:pt x="1756" y="45"/>
                    <a:pt x="1765" y="125"/>
                  </a:cubicBezTo>
                  <a:cubicBezTo>
                    <a:pt x="1818" y="647"/>
                    <a:pt x="1842" y="1181"/>
                    <a:pt x="1812" y="1715"/>
                  </a:cubicBezTo>
                  <a:cubicBezTo>
                    <a:pt x="1812" y="1909"/>
                    <a:pt x="1789" y="2313"/>
                    <a:pt x="1771" y="2507"/>
                  </a:cubicBezTo>
                  <a:cubicBezTo>
                    <a:pt x="1554" y="5423"/>
                    <a:pt x="797" y="8279"/>
                    <a:pt x="269" y="11148"/>
                  </a:cubicBezTo>
                  <a:cubicBezTo>
                    <a:pt x="176" y="11676"/>
                    <a:pt x="82" y="12198"/>
                    <a:pt x="11" y="12726"/>
                  </a:cubicBezTo>
                  <a:cubicBezTo>
                    <a:pt x="1" y="12809"/>
                    <a:pt x="62" y="12856"/>
                    <a:pt x="125" y="12856"/>
                  </a:cubicBezTo>
                  <a:cubicBezTo>
                    <a:pt x="168" y="12856"/>
                    <a:pt x="213" y="12833"/>
                    <a:pt x="234" y="12785"/>
                  </a:cubicBezTo>
                  <a:cubicBezTo>
                    <a:pt x="1009" y="10784"/>
                    <a:pt x="1331" y="8637"/>
                    <a:pt x="1613" y="6520"/>
                  </a:cubicBezTo>
                  <a:cubicBezTo>
                    <a:pt x="1848" y="4384"/>
                    <a:pt x="2135" y="2261"/>
                    <a:pt x="1988" y="102"/>
                  </a:cubicBezTo>
                  <a:cubicBezTo>
                    <a:pt x="1980" y="32"/>
                    <a:pt x="1930" y="0"/>
                    <a:pt x="187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3"/>
            <p:cNvSpPr/>
            <p:nvPr/>
          </p:nvSpPr>
          <p:spPr>
            <a:xfrm>
              <a:off x="2733850" y="4062300"/>
              <a:ext cx="345300" cy="71925"/>
            </a:xfrm>
            <a:custGeom>
              <a:rect b="b" l="l" r="r" t="t"/>
              <a:pathLst>
                <a:path extrusionOk="0" h="2877" w="13812">
                  <a:moveTo>
                    <a:pt x="10128" y="0"/>
                  </a:moveTo>
                  <a:cubicBezTo>
                    <a:pt x="7224" y="0"/>
                    <a:pt x="4308" y="781"/>
                    <a:pt x="1655" y="1904"/>
                  </a:cubicBezTo>
                  <a:cubicBezTo>
                    <a:pt x="1115" y="2139"/>
                    <a:pt x="587" y="2385"/>
                    <a:pt x="71" y="2661"/>
                  </a:cubicBezTo>
                  <a:cubicBezTo>
                    <a:pt x="24" y="2684"/>
                    <a:pt x="1" y="2737"/>
                    <a:pt x="12" y="2790"/>
                  </a:cubicBezTo>
                  <a:cubicBezTo>
                    <a:pt x="27" y="2843"/>
                    <a:pt x="74" y="2876"/>
                    <a:pt x="123" y="2876"/>
                  </a:cubicBezTo>
                  <a:cubicBezTo>
                    <a:pt x="133" y="2876"/>
                    <a:pt x="143" y="2875"/>
                    <a:pt x="153" y="2872"/>
                  </a:cubicBezTo>
                  <a:cubicBezTo>
                    <a:pt x="722" y="2719"/>
                    <a:pt x="1274" y="2537"/>
                    <a:pt x="1825" y="2350"/>
                  </a:cubicBezTo>
                  <a:cubicBezTo>
                    <a:pt x="4640" y="1345"/>
                    <a:pt x="7626" y="229"/>
                    <a:pt x="10631" y="229"/>
                  </a:cubicBezTo>
                  <a:cubicBezTo>
                    <a:pt x="11628" y="229"/>
                    <a:pt x="12627" y="352"/>
                    <a:pt x="13623" y="643"/>
                  </a:cubicBezTo>
                  <a:cubicBezTo>
                    <a:pt x="13634" y="645"/>
                    <a:pt x="13645" y="646"/>
                    <a:pt x="13655" y="646"/>
                  </a:cubicBezTo>
                  <a:cubicBezTo>
                    <a:pt x="13781" y="646"/>
                    <a:pt x="13812" y="458"/>
                    <a:pt x="13681" y="426"/>
                  </a:cubicBezTo>
                  <a:cubicBezTo>
                    <a:pt x="12512" y="132"/>
                    <a:pt x="11321" y="0"/>
                    <a:pt x="1012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0" name="Shape 60"/>
        <p:cNvGrpSpPr/>
        <p:nvPr/>
      </p:nvGrpSpPr>
      <p:grpSpPr>
        <a:xfrm>
          <a:off x="0" y="0"/>
          <a:ext cx="0" cy="0"/>
          <a:chOff x="0" y="0"/>
          <a:chExt cx="0" cy="0"/>
        </a:xfrm>
      </p:grpSpPr>
      <p:sp>
        <p:nvSpPr>
          <p:cNvPr id="61" name="Google Shape;61;p4"/>
          <p:cNvSpPr txBox="1"/>
          <p:nvPr>
            <p:ph type="title"/>
          </p:nvPr>
        </p:nvSpPr>
        <p:spPr>
          <a:xfrm>
            <a:off x="3700200" y="1032925"/>
            <a:ext cx="44499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solidFill>
                  <a:schemeClr val="lt1"/>
                </a:solidFill>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62" name="Google Shape;62;p4"/>
          <p:cNvSpPr txBox="1"/>
          <p:nvPr>
            <p:ph idx="1" type="body"/>
          </p:nvPr>
        </p:nvSpPr>
        <p:spPr>
          <a:xfrm>
            <a:off x="3700200" y="1706800"/>
            <a:ext cx="4449900" cy="2025300"/>
          </a:xfrm>
          <a:prstGeom prst="rect">
            <a:avLst/>
          </a:prstGeom>
        </p:spPr>
        <p:txBody>
          <a:bodyPr anchorCtr="0" anchor="t" bIns="91425" lIns="91425" spcFirstLastPara="1" rIns="91425" wrap="square" tIns="91425">
            <a:noAutofit/>
          </a:bodyPr>
          <a:lstStyle>
            <a:lvl1pPr indent="-323850" lvl="0" marL="457200">
              <a:spcBef>
                <a:spcPts val="0"/>
              </a:spcBef>
              <a:spcAft>
                <a:spcPts val="0"/>
              </a:spcAft>
              <a:buClr>
                <a:schemeClr val="lt1"/>
              </a:buClr>
              <a:buSzPts val="1500"/>
              <a:buFont typeface="Chivo"/>
              <a:buChar char="●"/>
              <a:defRPr sz="1400"/>
            </a:lvl1pPr>
            <a:lvl2pPr indent="-323850" lvl="1" marL="914400">
              <a:spcBef>
                <a:spcPts val="0"/>
              </a:spcBef>
              <a:spcAft>
                <a:spcPts val="0"/>
              </a:spcAft>
              <a:buClr>
                <a:srgbClr val="434343"/>
              </a:buClr>
              <a:buSzPts val="1500"/>
              <a:buFont typeface="Roboto Condensed Light"/>
              <a:buChar char="○"/>
              <a:defRPr/>
            </a:lvl2pPr>
            <a:lvl3pPr indent="-323850" lvl="2" marL="1371600">
              <a:spcBef>
                <a:spcPts val="0"/>
              </a:spcBef>
              <a:spcAft>
                <a:spcPts val="0"/>
              </a:spcAft>
              <a:buClr>
                <a:srgbClr val="434343"/>
              </a:buClr>
              <a:buSzPts val="1500"/>
              <a:buFont typeface="Roboto Condensed Light"/>
              <a:buChar char="■"/>
              <a:defRPr/>
            </a:lvl3pPr>
            <a:lvl4pPr indent="-323850" lvl="3" marL="1828800">
              <a:spcBef>
                <a:spcPts val="0"/>
              </a:spcBef>
              <a:spcAft>
                <a:spcPts val="0"/>
              </a:spcAft>
              <a:buClr>
                <a:srgbClr val="434343"/>
              </a:buClr>
              <a:buSzPts val="1500"/>
              <a:buFont typeface="Roboto Condensed Light"/>
              <a:buChar char="●"/>
              <a:defRPr/>
            </a:lvl4pPr>
            <a:lvl5pPr indent="-323850" lvl="4" marL="2286000">
              <a:spcBef>
                <a:spcPts val="0"/>
              </a:spcBef>
              <a:spcAft>
                <a:spcPts val="0"/>
              </a:spcAft>
              <a:buClr>
                <a:srgbClr val="434343"/>
              </a:buClr>
              <a:buSzPts val="1500"/>
              <a:buFont typeface="Roboto Condensed Light"/>
              <a:buChar char="○"/>
              <a:defRPr/>
            </a:lvl5pPr>
            <a:lvl6pPr indent="-323850" lvl="5" marL="2743200">
              <a:spcBef>
                <a:spcPts val="0"/>
              </a:spcBef>
              <a:spcAft>
                <a:spcPts val="0"/>
              </a:spcAft>
              <a:buClr>
                <a:srgbClr val="434343"/>
              </a:buClr>
              <a:buSzPts val="1500"/>
              <a:buFont typeface="Roboto Condensed Light"/>
              <a:buChar char="■"/>
              <a:defRPr/>
            </a:lvl6pPr>
            <a:lvl7pPr indent="-323850" lvl="6" marL="3200400">
              <a:spcBef>
                <a:spcPts val="0"/>
              </a:spcBef>
              <a:spcAft>
                <a:spcPts val="0"/>
              </a:spcAft>
              <a:buClr>
                <a:srgbClr val="434343"/>
              </a:buClr>
              <a:buSzPts val="1500"/>
              <a:buFont typeface="Roboto Condensed Light"/>
              <a:buChar char="●"/>
              <a:defRPr/>
            </a:lvl7pPr>
            <a:lvl8pPr indent="-323850" lvl="7" marL="3657600">
              <a:spcBef>
                <a:spcPts val="0"/>
              </a:spcBef>
              <a:spcAft>
                <a:spcPts val="0"/>
              </a:spcAft>
              <a:buClr>
                <a:srgbClr val="434343"/>
              </a:buClr>
              <a:buSzPts val="1500"/>
              <a:buFont typeface="Roboto Condensed Light"/>
              <a:buChar char="○"/>
              <a:defRPr/>
            </a:lvl8pPr>
            <a:lvl9pPr indent="-323850" lvl="8" marL="4114800">
              <a:spcBef>
                <a:spcPts val="0"/>
              </a:spcBef>
              <a:spcAft>
                <a:spcPts val="0"/>
              </a:spcAft>
              <a:buClr>
                <a:srgbClr val="434343"/>
              </a:buClr>
              <a:buSzPts val="1500"/>
              <a:buFont typeface="Roboto Condensed Light"/>
              <a:buChar char="■"/>
              <a:defRPr/>
            </a:lvl9pPr>
          </a:lstStyle>
          <a:p/>
        </p:txBody>
      </p:sp>
      <p:grpSp>
        <p:nvGrpSpPr>
          <p:cNvPr id="63" name="Google Shape;63;p4"/>
          <p:cNvGrpSpPr/>
          <p:nvPr/>
        </p:nvGrpSpPr>
        <p:grpSpPr>
          <a:xfrm>
            <a:off x="713224" y="539500"/>
            <a:ext cx="7717514" cy="3767349"/>
            <a:chOff x="713224" y="539500"/>
            <a:chExt cx="7717514" cy="3767349"/>
          </a:xfrm>
        </p:grpSpPr>
        <p:sp>
          <p:nvSpPr>
            <p:cNvPr id="64" name="Google Shape;64;p4"/>
            <p:cNvSpPr/>
            <p:nvPr/>
          </p:nvSpPr>
          <p:spPr>
            <a:xfrm>
              <a:off x="713224" y="4073119"/>
              <a:ext cx="7717502" cy="233730"/>
            </a:xfrm>
            <a:custGeom>
              <a:rect b="b" l="l" r="r" t="t"/>
              <a:pathLst>
                <a:path extrusionOk="0" h="1913" w="43049">
                  <a:moveTo>
                    <a:pt x="0" y="0"/>
                  </a:moveTo>
                  <a:lnTo>
                    <a:pt x="0" y="1913"/>
                  </a:lnTo>
                  <a:lnTo>
                    <a:pt x="43049" y="1913"/>
                  </a:lnTo>
                  <a:lnTo>
                    <a:pt x="43049" y="0"/>
                  </a:lnTo>
                  <a:close/>
                </a:path>
              </a:pathLst>
            </a:custGeom>
            <a:solidFill>
              <a:srgbClr val="C99D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4"/>
            <p:cNvSpPr/>
            <p:nvPr/>
          </p:nvSpPr>
          <p:spPr>
            <a:xfrm>
              <a:off x="713237" y="539500"/>
              <a:ext cx="7717502" cy="3564684"/>
            </a:xfrm>
            <a:custGeom>
              <a:rect b="b" l="l" r="r" t="t"/>
              <a:pathLst>
                <a:path extrusionOk="0" h="25678" w="43049">
                  <a:moveTo>
                    <a:pt x="0" y="0"/>
                  </a:moveTo>
                  <a:lnTo>
                    <a:pt x="0" y="25678"/>
                  </a:lnTo>
                  <a:lnTo>
                    <a:pt x="43049" y="25678"/>
                  </a:lnTo>
                  <a:lnTo>
                    <a:pt x="43049" y="0"/>
                  </a:ln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4"/>
          <p:cNvSpPr/>
          <p:nvPr>
            <p:ph idx="2" type="pic"/>
          </p:nvPr>
        </p:nvSpPr>
        <p:spPr>
          <a:xfrm>
            <a:off x="1168500" y="1159875"/>
            <a:ext cx="2322600" cy="2526600"/>
          </a:xfrm>
          <a:prstGeom prst="rect">
            <a:avLst/>
          </a:prstGeom>
          <a:noFill/>
          <a:ln>
            <a:noFill/>
          </a:ln>
        </p:spPr>
      </p:sp>
      <p:sp>
        <p:nvSpPr>
          <p:cNvPr id="67" name="Google Shape;67;p4"/>
          <p:cNvSpPr/>
          <p:nvPr/>
        </p:nvSpPr>
        <p:spPr>
          <a:xfrm>
            <a:off x="0" y="4622291"/>
            <a:ext cx="9144000" cy="522300"/>
          </a:xfrm>
          <a:prstGeom prst="rect">
            <a:avLst/>
          </a:prstGeom>
          <a:solidFill>
            <a:srgbClr val="C99D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 name="Google Shape;68;p4"/>
          <p:cNvGrpSpPr/>
          <p:nvPr/>
        </p:nvGrpSpPr>
        <p:grpSpPr>
          <a:xfrm>
            <a:off x="-229832" y="-145639"/>
            <a:ext cx="5863156" cy="1178573"/>
            <a:chOff x="4348300" y="1432000"/>
            <a:chExt cx="966975" cy="194375"/>
          </a:xfrm>
        </p:grpSpPr>
        <p:sp>
          <p:nvSpPr>
            <p:cNvPr id="69" name="Google Shape;69;p4"/>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4"/>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4"/>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4"/>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4"/>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4"/>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 name="Google Shape;75;p4"/>
          <p:cNvGrpSpPr/>
          <p:nvPr/>
        </p:nvGrpSpPr>
        <p:grpSpPr>
          <a:xfrm flipH="1" rot="1192240">
            <a:off x="7957839" y="3333949"/>
            <a:ext cx="1444863" cy="1212005"/>
            <a:chOff x="2677400" y="3539525"/>
            <a:chExt cx="801675" cy="672475"/>
          </a:xfrm>
        </p:grpSpPr>
        <p:sp>
          <p:nvSpPr>
            <p:cNvPr id="76" name="Google Shape;76;p4"/>
            <p:cNvSpPr/>
            <p:nvPr/>
          </p:nvSpPr>
          <p:spPr>
            <a:xfrm>
              <a:off x="3167675" y="3664300"/>
              <a:ext cx="311400" cy="150125"/>
            </a:xfrm>
            <a:custGeom>
              <a:rect b="b" l="l" r="r" t="t"/>
              <a:pathLst>
                <a:path extrusionOk="0" h="6005" w="12456">
                  <a:moveTo>
                    <a:pt x="9640" y="1"/>
                  </a:moveTo>
                  <a:cubicBezTo>
                    <a:pt x="7047" y="1"/>
                    <a:pt x="4448" y="865"/>
                    <a:pt x="2412" y="2471"/>
                  </a:cubicBezTo>
                  <a:cubicBezTo>
                    <a:pt x="1708" y="3029"/>
                    <a:pt x="975" y="3715"/>
                    <a:pt x="564" y="4525"/>
                  </a:cubicBezTo>
                  <a:cubicBezTo>
                    <a:pt x="1" y="5622"/>
                    <a:pt x="1291" y="5751"/>
                    <a:pt x="2142" y="5892"/>
                  </a:cubicBezTo>
                  <a:cubicBezTo>
                    <a:pt x="2611" y="5967"/>
                    <a:pt x="3086" y="6004"/>
                    <a:pt x="3561" y="6004"/>
                  </a:cubicBezTo>
                  <a:cubicBezTo>
                    <a:pt x="4928" y="6004"/>
                    <a:pt x="6297" y="5698"/>
                    <a:pt x="7533" y="5123"/>
                  </a:cubicBezTo>
                  <a:cubicBezTo>
                    <a:pt x="9639" y="4143"/>
                    <a:pt x="11364" y="2407"/>
                    <a:pt x="12455" y="354"/>
                  </a:cubicBezTo>
                  <a:cubicBezTo>
                    <a:pt x="11536" y="116"/>
                    <a:pt x="10588" y="1"/>
                    <a:pt x="9640"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4"/>
            <p:cNvSpPr/>
            <p:nvPr/>
          </p:nvSpPr>
          <p:spPr>
            <a:xfrm>
              <a:off x="3010750" y="3539525"/>
              <a:ext cx="149025" cy="276900"/>
            </a:xfrm>
            <a:custGeom>
              <a:rect b="b" l="l" r="r" t="t"/>
              <a:pathLst>
                <a:path extrusionOk="0" h="11076" w="5961">
                  <a:moveTo>
                    <a:pt x="5251" y="0"/>
                  </a:moveTo>
                  <a:cubicBezTo>
                    <a:pt x="3444" y="951"/>
                    <a:pt x="1966" y="2511"/>
                    <a:pt x="1109" y="4365"/>
                  </a:cubicBezTo>
                  <a:cubicBezTo>
                    <a:pt x="300" y="6125"/>
                    <a:pt x="1" y="8231"/>
                    <a:pt x="429" y="10132"/>
                  </a:cubicBezTo>
                  <a:cubicBezTo>
                    <a:pt x="573" y="10778"/>
                    <a:pt x="774" y="11076"/>
                    <a:pt x="1142" y="11076"/>
                  </a:cubicBezTo>
                  <a:cubicBezTo>
                    <a:pt x="1328" y="11076"/>
                    <a:pt x="1557" y="10999"/>
                    <a:pt x="1843" y="10853"/>
                  </a:cubicBezTo>
                  <a:cubicBezTo>
                    <a:pt x="2699" y="10425"/>
                    <a:pt x="3450" y="9920"/>
                    <a:pt x="4066" y="9175"/>
                  </a:cubicBezTo>
                  <a:cubicBezTo>
                    <a:pt x="4729" y="8366"/>
                    <a:pt x="5204" y="7392"/>
                    <a:pt x="5451" y="6377"/>
                  </a:cubicBezTo>
                  <a:cubicBezTo>
                    <a:pt x="5961" y="4295"/>
                    <a:pt x="5668" y="2106"/>
                    <a:pt x="5251"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4"/>
            <p:cNvSpPr/>
            <p:nvPr/>
          </p:nvSpPr>
          <p:spPr>
            <a:xfrm>
              <a:off x="3027175" y="3853525"/>
              <a:ext cx="335000" cy="116100"/>
            </a:xfrm>
            <a:custGeom>
              <a:rect b="b" l="l" r="r" t="t"/>
              <a:pathLst>
                <a:path extrusionOk="0" h="4644" w="13400">
                  <a:moveTo>
                    <a:pt x="6538" y="0"/>
                  </a:moveTo>
                  <a:cubicBezTo>
                    <a:pt x="6530" y="0"/>
                    <a:pt x="6521" y="0"/>
                    <a:pt x="6512" y="0"/>
                  </a:cubicBezTo>
                  <a:cubicBezTo>
                    <a:pt x="5386" y="0"/>
                    <a:pt x="4254" y="200"/>
                    <a:pt x="3210" y="616"/>
                  </a:cubicBezTo>
                  <a:cubicBezTo>
                    <a:pt x="2318" y="974"/>
                    <a:pt x="1438" y="1490"/>
                    <a:pt x="775" y="2194"/>
                  </a:cubicBezTo>
                  <a:cubicBezTo>
                    <a:pt x="1" y="3016"/>
                    <a:pt x="1021" y="3473"/>
                    <a:pt x="1778" y="3860"/>
                  </a:cubicBezTo>
                  <a:cubicBezTo>
                    <a:pt x="2854" y="4405"/>
                    <a:pt x="4067" y="4643"/>
                    <a:pt x="5274" y="4643"/>
                  </a:cubicBezTo>
                  <a:cubicBezTo>
                    <a:pt x="5838" y="4643"/>
                    <a:pt x="6400" y="4591"/>
                    <a:pt x="6947" y="4494"/>
                  </a:cubicBezTo>
                  <a:cubicBezTo>
                    <a:pt x="9258" y="4089"/>
                    <a:pt x="11370" y="2957"/>
                    <a:pt x="13400" y="1784"/>
                  </a:cubicBezTo>
                  <a:cubicBezTo>
                    <a:pt x="11231" y="802"/>
                    <a:pt x="8917" y="0"/>
                    <a:pt x="6538"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4"/>
            <p:cNvSpPr/>
            <p:nvPr/>
          </p:nvSpPr>
          <p:spPr>
            <a:xfrm>
              <a:off x="2792375" y="3647475"/>
              <a:ext cx="150050" cy="315050"/>
            </a:xfrm>
            <a:custGeom>
              <a:rect b="b" l="l" r="r" t="t"/>
              <a:pathLst>
                <a:path extrusionOk="0" h="12602" w="6002">
                  <a:moveTo>
                    <a:pt x="3673" y="0"/>
                  </a:moveTo>
                  <a:cubicBezTo>
                    <a:pt x="2159" y="1214"/>
                    <a:pt x="1039" y="2922"/>
                    <a:pt x="517" y="4793"/>
                  </a:cubicBezTo>
                  <a:cubicBezTo>
                    <a:pt x="0" y="6670"/>
                    <a:pt x="88" y="8706"/>
                    <a:pt x="757" y="10530"/>
                  </a:cubicBezTo>
                  <a:cubicBezTo>
                    <a:pt x="968" y="11093"/>
                    <a:pt x="1496" y="12566"/>
                    <a:pt x="2224" y="12601"/>
                  </a:cubicBezTo>
                  <a:cubicBezTo>
                    <a:pt x="2234" y="12602"/>
                    <a:pt x="2244" y="12602"/>
                    <a:pt x="2253" y="12602"/>
                  </a:cubicBezTo>
                  <a:cubicBezTo>
                    <a:pt x="2852" y="12602"/>
                    <a:pt x="3573" y="11568"/>
                    <a:pt x="3896" y="11164"/>
                  </a:cubicBezTo>
                  <a:cubicBezTo>
                    <a:pt x="4928" y="9856"/>
                    <a:pt x="5597" y="8254"/>
                    <a:pt x="5767" y="6594"/>
                  </a:cubicBezTo>
                  <a:cubicBezTo>
                    <a:pt x="6002" y="4236"/>
                    <a:pt x="5228" y="1789"/>
                    <a:pt x="3673"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4"/>
            <p:cNvSpPr/>
            <p:nvPr/>
          </p:nvSpPr>
          <p:spPr>
            <a:xfrm>
              <a:off x="2800150" y="4007925"/>
              <a:ext cx="393950" cy="145725"/>
            </a:xfrm>
            <a:custGeom>
              <a:rect b="b" l="l" r="r" t="t"/>
              <a:pathLst>
                <a:path extrusionOk="0" h="5829" w="15758">
                  <a:moveTo>
                    <a:pt x="8485" y="0"/>
                  </a:moveTo>
                  <a:cubicBezTo>
                    <a:pt x="8271" y="0"/>
                    <a:pt x="8057" y="7"/>
                    <a:pt x="7844" y="19"/>
                  </a:cubicBezTo>
                  <a:cubicBezTo>
                    <a:pt x="6518" y="96"/>
                    <a:pt x="5198" y="430"/>
                    <a:pt x="4013" y="1040"/>
                  </a:cubicBezTo>
                  <a:cubicBezTo>
                    <a:pt x="2300" y="1914"/>
                    <a:pt x="0" y="4155"/>
                    <a:pt x="2846" y="5229"/>
                  </a:cubicBezTo>
                  <a:cubicBezTo>
                    <a:pt x="3963" y="5647"/>
                    <a:pt x="5160" y="5828"/>
                    <a:pt x="6362" y="5828"/>
                  </a:cubicBezTo>
                  <a:cubicBezTo>
                    <a:pt x="7519" y="5828"/>
                    <a:pt x="8680" y="5660"/>
                    <a:pt x="9780" y="5375"/>
                  </a:cubicBezTo>
                  <a:cubicBezTo>
                    <a:pt x="11903" y="4824"/>
                    <a:pt x="13886" y="3827"/>
                    <a:pt x="15758" y="2671"/>
                  </a:cubicBezTo>
                  <a:cubicBezTo>
                    <a:pt x="13750" y="962"/>
                    <a:pt x="11120" y="0"/>
                    <a:pt x="8485"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4"/>
            <p:cNvSpPr/>
            <p:nvPr/>
          </p:nvSpPr>
          <p:spPr>
            <a:xfrm>
              <a:off x="2677400" y="3703525"/>
              <a:ext cx="730975" cy="508475"/>
            </a:xfrm>
            <a:custGeom>
              <a:rect b="b" l="l" r="r" t="t"/>
              <a:pathLst>
                <a:path extrusionOk="0" h="20339" w="29239">
                  <a:moveTo>
                    <a:pt x="29111" y="0"/>
                  </a:moveTo>
                  <a:cubicBezTo>
                    <a:pt x="29101" y="0"/>
                    <a:pt x="29091" y="2"/>
                    <a:pt x="29080" y="5"/>
                  </a:cubicBezTo>
                  <a:cubicBezTo>
                    <a:pt x="26998" y="627"/>
                    <a:pt x="24704" y="1401"/>
                    <a:pt x="22633" y="2093"/>
                  </a:cubicBezTo>
                  <a:lnTo>
                    <a:pt x="22099" y="2275"/>
                  </a:lnTo>
                  <a:lnTo>
                    <a:pt x="21565" y="2481"/>
                  </a:lnTo>
                  <a:cubicBezTo>
                    <a:pt x="20873" y="2745"/>
                    <a:pt x="20146" y="3032"/>
                    <a:pt x="19471" y="3349"/>
                  </a:cubicBezTo>
                  <a:cubicBezTo>
                    <a:pt x="18667" y="3689"/>
                    <a:pt x="17699" y="4188"/>
                    <a:pt x="16913" y="4581"/>
                  </a:cubicBezTo>
                  <a:cubicBezTo>
                    <a:pt x="16450" y="4827"/>
                    <a:pt x="15646" y="5296"/>
                    <a:pt x="15183" y="5555"/>
                  </a:cubicBezTo>
                  <a:cubicBezTo>
                    <a:pt x="14743" y="5824"/>
                    <a:pt x="13945" y="6329"/>
                    <a:pt x="13499" y="6605"/>
                  </a:cubicBezTo>
                  <a:cubicBezTo>
                    <a:pt x="12590" y="7221"/>
                    <a:pt x="11598" y="7913"/>
                    <a:pt x="10736" y="8582"/>
                  </a:cubicBezTo>
                  <a:cubicBezTo>
                    <a:pt x="6547" y="11796"/>
                    <a:pt x="2916" y="15745"/>
                    <a:pt x="35" y="20162"/>
                  </a:cubicBezTo>
                  <a:cubicBezTo>
                    <a:pt x="0" y="20215"/>
                    <a:pt x="18" y="20285"/>
                    <a:pt x="71" y="20320"/>
                  </a:cubicBezTo>
                  <a:cubicBezTo>
                    <a:pt x="89" y="20333"/>
                    <a:pt x="110" y="20339"/>
                    <a:pt x="131" y="20339"/>
                  </a:cubicBezTo>
                  <a:cubicBezTo>
                    <a:pt x="169" y="20339"/>
                    <a:pt x="206" y="20319"/>
                    <a:pt x="229" y="20285"/>
                  </a:cubicBezTo>
                  <a:cubicBezTo>
                    <a:pt x="2042" y="17440"/>
                    <a:pt x="4206" y="14812"/>
                    <a:pt x="6641" y="12477"/>
                  </a:cubicBezTo>
                  <a:cubicBezTo>
                    <a:pt x="9275" y="9948"/>
                    <a:pt x="12255" y="7778"/>
                    <a:pt x="15423" y="5965"/>
                  </a:cubicBezTo>
                  <a:cubicBezTo>
                    <a:pt x="15881" y="5719"/>
                    <a:pt x="16690" y="5273"/>
                    <a:pt x="17148" y="5032"/>
                  </a:cubicBezTo>
                  <a:cubicBezTo>
                    <a:pt x="17482" y="4868"/>
                    <a:pt x="18315" y="4458"/>
                    <a:pt x="18661" y="4287"/>
                  </a:cubicBezTo>
                  <a:cubicBezTo>
                    <a:pt x="19676" y="3818"/>
                    <a:pt x="20715" y="3378"/>
                    <a:pt x="21759" y="2979"/>
                  </a:cubicBezTo>
                  <a:cubicBezTo>
                    <a:pt x="22797" y="2563"/>
                    <a:pt x="23883" y="2228"/>
                    <a:pt x="24933" y="1829"/>
                  </a:cubicBezTo>
                  <a:cubicBezTo>
                    <a:pt x="26347" y="1313"/>
                    <a:pt x="27754" y="779"/>
                    <a:pt x="29157" y="222"/>
                  </a:cubicBezTo>
                  <a:cubicBezTo>
                    <a:pt x="29209" y="198"/>
                    <a:pt x="29239" y="140"/>
                    <a:pt x="29221" y="81"/>
                  </a:cubicBezTo>
                  <a:cubicBezTo>
                    <a:pt x="29207" y="33"/>
                    <a:pt x="29160" y="0"/>
                    <a:pt x="2911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4"/>
            <p:cNvSpPr/>
            <p:nvPr/>
          </p:nvSpPr>
          <p:spPr>
            <a:xfrm>
              <a:off x="2883275" y="3896900"/>
              <a:ext cx="391500" cy="80675"/>
            </a:xfrm>
            <a:custGeom>
              <a:rect b="b" l="l" r="r" t="t"/>
              <a:pathLst>
                <a:path extrusionOk="0" h="3227" w="15660">
                  <a:moveTo>
                    <a:pt x="15548" y="0"/>
                  </a:moveTo>
                  <a:cubicBezTo>
                    <a:pt x="15542" y="0"/>
                    <a:pt x="15536" y="1"/>
                    <a:pt x="15530" y="2"/>
                  </a:cubicBezTo>
                  <a:cubicBezTo>
                    <a:pt x="12920" y="295"/>
                    <a:pt x="10315" y="588"/>
                    <a:pt x="7722" y="970"/>
                  </a:cubicBezTo>
                  <a:cubicBezTo>
                    <a:pt x="5458" y="1322"/>
                    <a:pt x="3146" y="1744"/>
                    <a:pt x="1017" y="2601"/>
                  </a:cubicBezTo>
                  <a:cubicBezTo>
                    <a:pt x="712" y="2724"/>
                    <a:pt x="412" y="2865"/>
                    <a:pt x="113" y="3011"/>
                  </a:cubicBezTo>
                  <a:cubicBezTo>
                    <a:pt x="1" y="3070"/>
                    <a:pt x="59" y="3227"/>
                    <a:pt x="164" y="3227"/>
                  </a:cubicBezTo>
                  <a:cubicBezTo>
                    <a:pt x="174" y="3227"/>
                    <a:pt x="185" y="3226"/>
                    <a:pt x="195" y="3223"/>
                  </a:cubicBezTo>
                  <a:cubicBezTo>
                    <a:pt x="5223" y="1826"/>
                    <a:pt x="10344" y="676"/>
                    <a:pt x="15548" y="225"/>
                  </a:cubicBezTo>
                  <a:cubicBezTo>
                    <a:pt x="15612" y="219"/>
                    <a:pt x="15659" y="160"/>
                    <a:pt x="15653" y="102"/>
                  </a:cubicBezTo>
                  <a:cubicBezTo>
                    <a:pt x="15648" y="44"/>
                    <a:pt x="15601" y="0"/>
                    <a:pt x="1554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4"/>
            <p:cNvSpPr/>
            <p:nvPr/>
          </p:nvSpPr>
          <p:spPr>
            <a:xfrm>
              <a:off x="3003425" y="3602550"/>
              <a:ext cx="125000" cy="280225"/>
            </a:xfrm>
            <a:custGeom>
              <a:rect b="b" l="l" r="r" t="t"/>
              <a:pathLst>
                <a:path extrusionOk="0" h="11209" w="5000">
                  <a:moveTo>
                    <a:pt x="4863" y="0"/>
                  </a:moveTo>
                  <a:cubicBezTo>
                    <a:pt x="4816" y="0"/>
                    <a:pt x="4769" y="26"/>
                    <a:pt x="4752" y="84"/>
                  </a:cubicBezTo>
                  <a:cubicBezTo>
                    <a:pt x="4224" y="2002"/>
                    <a:pt x="3420" y="3844"/>
                    <a:pt x="2570" y="5645"/>
                  </a:cubicBezTo>
                  <a:cubicBezTo>
                    <a:pt x="1819" y="7223"/>
                    <a:pt x="704" y="9459"/>
                    <a:pt x="24" y="11048"/>
                  </a:cubicBezTo>
                  <a:cubicBezTo>
                    <a:pt x="0" y="11095"/>
                    <a:pt x="12" y="11148"/>
                    <a:pt x="53" y="11183"/>
                  </a:cubicBezTo>
                  <a:cubicBezTo>
                    <a:pt x="75" y="11201"/>
                    <a:pt x="100" y="11208"/>
                    <a:pt x="125" y="11208"/>
                  </a:cubicBezTo>
                  <a:cubicBezTo>
                    <a:pt x="160" y="11208"/>
                    <a:pt x="193" y="11193"/>
                    <a:pt x="217" y="11166"/>
                  </a:cubicBezTo>
                  <a:cubicBezTo>
                    <a:pt x="839" y="10368"/>
                    <a:pt x="1320" y="9476"/>
                    <a:pt x="1754" y="8573"/>
                  </a:cubicBezTo>
                  <a:cubicBezTo>
                    <a:pt x="2629" y="6760"/>
                    <a:pt x="3303" y="4871"/>
                    <a:pt x="4001" y="2994"/>
                  </a:cubicBezTo>
                  <a:cubicBezTo>
                    <a:pt x="4347" y="2055"/>
                    <a:pt x="4682" y="1111"/>
                    <a:pt x="4975" y="149"/>
                  </a:cubicBezTo>
                  <a:cubicBezTo>
                    <a:pt x="4999" y="55"/>
                    <a:pt x="4931" y="0"/>
                    <a:pt x="486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4"/>
            <p:cNvSpPr/>
            <p:nvPr/>
          </p:nvSpPr>
          <p:spPr>
            <a:xfrm>
              <a:off x="2820850" y="3711225"/>
              <a:ext cx="53375" cy="321400"/>
            </a:xfrm>
            <a:custGeom>
              <a:rect b="b" l="l" r="r" t="t"/>
              <a:pathLst>
                <a:path extrusionOk="0" h="12856" w="2135">
                  <a:moveTo>
                    <a:pt x="1878" y="0"/>
                  </a:moveTo>
                  <a:cubicBezTo>
                    <a:pt x="1817" y="0"/>
                    <a:pt x="1756" y="45"/>
                    <a:pt x="1765" y="125"/>
                  </a:cubicBezTo>
                  <a:cubicBezTo>
                    <a:pt x="1818" y="647"/>
                    <a:pt x="1842" y="1181"/>
                    <a:pt x="1812" y="1715"/>
                  </a:cubicBezTo>
                  <a:cubicBezTo>
                    <a:pt x="1812" y="1909"/>
                    <a:pt x="1789" y="2313"/>
                    <a:pt x="1771" y="2507"/>
                  </a:cubicBezTo>
                  <a:cubicBezTo>
                    <a:pt x="1554" y="5423"/>
                    <a:pt x="797" y="8279"/>
                    <a:pt x="269" y="11148"/>
                  </a:cubicBezTo>
                  <a:cubicBezTo>
                    <a:pt x="176" y="11676"/>
                    <a:pt x="82" y="12198"/>
                    <a:pt x="11" y="12726"/>
                  </a:cubicBezTo>
                  <a:cubicBezTo>
                    <a:pt x="1" y="12809"/>
                    <a:pt x="62" y="12856"/>
                    <a:pt x="125" y="12856"/>
                  </a:cubicBezTo>
                  <a:cubicBezTo>
                    <a:pt x="168" y="12856"/>
                    <a:pt x="213" y="12833"/>
                    <a:pt x="234" y="12785"/>
                  </a:cubicBezTo>
                  <a:cubicBezTo>
                    <a:pt x="1009" y="10784"/>
                    <a:pt x="1331" y="8637"/>
                    <a:pt x="1613" y="6520"/>
                  </a:cubicBezTo>
                  <a:cubicBezTo>
                    <a:pt x="1848" y="4384"/>
                    <a:pt x="2135" y="2261"/>
                    <a:pt x="1988" y="102"/>
                  </a:cubicBezTo>
                  <a:cubicBezTo>
                    <a:pt x="1980" y="32"/>
                    <a:pt x="1930" y="0"/>
                    <a:pt x="187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4"/>
            <p:cNvSpPr/>
            <p:nvPr/>
          </p:nvSpPr>
          <p:spPr>
            <a:xfrm>
              <a:off x="2733850" y="4062300"/>
              <a:ext cx="345300" cy="71925"/>
            </a:xfrm>
            <a:custGeom>
              <a:rect b="b" l="l" r="r" t="t"/>
              <a:pathLst>
                <a:path extrusionOk="0" h="2877" w="13812">
                  <a:moveTo>
                    <a:pt x="10128" y="0"/>
                  </a:moveTo>
                  <a:cubicBezTo>
                    <a:pt x="7224" y="0"/>
                    <a:pt x="4308" y="781"/>
                    <a:pt x="1655" y="1904"/>
                  </a:cubicBezTo>
                  <a:cubicBezTo>
                    <a:pt x="1115" y="2139"/>
                    <a:pt x="587" y="2385"/>
                    <a:pt x="71" y="2661"/>
                  </a:cubicBezTo>
                  <a:cubicBezTo>
                    <a:pt x="24" y="2684"/>
                    <a:pt x="1" y="2737"/>
                    <a:pt x="12" y="2790"/>
                  </a:cubicBezTo>
                  <a:cubicBezTo>
                    <a:pt x="27" y="2843"/>
                    <a:pt x="74" y="2876"/>
                    <a:pt x="123" y="2876"/>
                  </a:cubicBezTo>
                  <a:cubicBezTo>
                    <a:pt x="133" y="2876"/>
                    <a:pt x="143" y="2875"/>
                    <a:pt x="153" y="2872"/>
                  </a:cubicBezTo>
                  <a:cubicBezTo>
                    <a:pt x="722" y="2719"/>
                    <a:pt x="1274" y="2537"/>
                    <a:pt x="1825" y="2350"/>
                  </a:cubicBezTo>
                  <a:cubicBezTo>
                    <a:pt x="4640" y="1345"/>
                    <a:pt x="7626" y="229"/>
                    <a:pt x="10631" y="229"/>
                  </a:cubicBezTo>
                  <a:cubicBezTo>
                    <a:pt x="11628" y="229"/>
                    <a:pt x="12627" y="352"/>
                    <a:pt x="13623" y="643"/>
                  </a:cubicBezTo>
                  <a:cubicBezTo>
                    <a:pt x="13634" y="645"/>
                    <a:pt x="13645" y="646"/>
                    <a:pt x="13655" y="646"/>
                  </a:cubicBezTo>
                  <a:cubicBezTo>
                    <a:pt x="13781" y="646"/>
                    <a:pt x="13812" y="458"/>
                    <a:pt x="13681" y="426"/>
                  </a:cubicBezTo>
                  <a:cubicBezTo>
                    <a:pt x="12512" y="132"/>
                    <a:pt x="11321" y="0"/>
                    <a:pt x="1012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86" name="Google Shape;86;p4"/>
          <p:cNvPicPr preferRelativeResize="0"/>
          <p:nvPr/>
        </p:nvPicPr>
        <p:blipFill>
          <a:blip r:embed="rId2">
            <a:alphaModFix/>
          </a:blip>
          <a:stretch>
            <a:fillRect/>
          </a:stretch>
        </p:blipFill>
        <p:spPr>
          <a:xfrm>
            <a:off x="7536800" y="677872"/>
            <a:ext cx="716000" cy="738850"/>
          </a:xfrm>
          <a:prstGeom prst="rect">
            <a:avLst/>
          </a:prstGeom>
          <a:noFill/>
          <a:ln>
            <a:noFill/>
          </a:ln>
        </p:spPr>
      </p:pic>
      <p:pic>
        <p:nvPicPr>
          <p:cNvPr id="87" name="Google Shape;87;p4"/>
          <p:cNvPicPr preferRelativeResize="0"/>
          <p:nvPr/>
        </p:nvPicPr>
        <p:blipFill rotWithShape="1">
          <a:blip r:embed="rId3">
            <a:alphaModFix/>
          </a:blip>
          <a:srcRect b="0" l="32993" r="0" t="0"/>
          <a:stretch/>
        </p:blipFill>
        <p:spPr>
          <a:xfrm>
            <a:off x="6028025" y="727113"/>
            <a:ext cx="1508775" cy="64037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8" name="Shape 88"/>
        <p:cNvGrpSpPr/>
        <p:nvPr/>
      </p:nvGrpSpPr>
      <p:grpSpPr>
        <a:xfrm>
          <a:off x="0" y="0"/>
          <a:ext cx="0" cy="0"/>
          <a:chOff x="0" y="0"/>
          <a:chExt cx="0" cy="0"/>
        </a:xfrm>
      </p:grpSpPr>
      <p:sp>
        <p:nvSpPr>
          <p:cNvPr id="89" name="Google Shape;89;p5"/>
          <p:cNvSpPr txBox="1"/>
          <p:nvPr>
            <p:ph idx="1" type="subTitle"/>
          </p:nvPr>
        </p:nvSpPr>
        <p:spPr>
          <a:xfrm>
            <a:off x="832200" y="2293726"/>
            <a:ext cx="3124800" cy="18405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
        <p:nvSpPr>
          <p:cNvPr id="90" name="Google Shape;90;p5"/>
          <p:cNvSpPr txBox="1"/>
          <p:nvPr>
            <p:ph idx="2" type="subTitle"/>
          </p:nvPr>
        </p:nvSpPr>
        <p:spPr>
          <a:xfrm>
            <a:off x="5187000" y="2293748"/>
            <a:ext cx="3124800" cy="18405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
        <p:nvSpPr>
          <p:cNvPr id="91" name="Google Shape;91;p5"/>
          <p:cNvSpPr txBox="1"/>
          <p:nvPr>
            <p:ph type="title"/>
          </p:nvPr>
        </p:nvSpPr>
        <p:spPr>
          <a:xfrm>
            <a:off x="832200" y="1701513"/>
            <a:ext cx="3124800" cy="5922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dk2"/>
              </a:buClr>
              <a:buSzPts val="3200"/>
              <a:buFont typeface="Fredoka One"/>
              <a:buNone/>
              <a:defRPr sz="2400"/>
            </a:lvl1pPr>
            <a:lvl2pPr lvl="1"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2pPr>
            <a:lvl3pPr lvl="2"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3pPr>
            <a:lvl4pPr lvl="3"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4pPr>
            <a:lvl5pPr lvl="4"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5pPr>
            <a:lvl6pPr lvl="5"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6pPr>
            <a:lvl7pPr lvl="6"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7pPr>
            <a:lvl8pPr lvl="7"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8pPr>
            <a:lvl9pPr lvl="8"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9pPr>
          </a:lstStyle>
          <a:p/>
        </p:txBody>
      </p:sp>
      <p:sp>
        <p:nvSpPr>
          <p:cNvPr id="92" name="Google Shape;92;p5"/>
          <p:cNvSpPr txBox="1"/>
          <p:nvPr>
            <p:ph idx="3" type="title"/>
          </p:nvPr>
        </p:nvSpPr>
        <p:spPr>
          <a:xfrm>
            <a:off x="5187002" y="1701525"/>
            <a:ext cx="3124800" cy="5922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dk2"/>
              </a:buClr>
              <a:buSzPts val="3200"/>
              <a:buFont typeface="Fredoka One"/>
              <a:buNone/>
              <a:defRPr sz="2400"/>
            </a:lvl1pPr>
            <a:lvl2pPr lvl="1"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2pPr>
            <a:lvl3pPr lvl="2"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3pPr>
            <a:lvl4pPr lvl="3"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4pPr>
            <a:lvl5pPr lvl="4"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5pPr>
            <a:lvl6pPr lvl="5"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6pPr>
            <a:lvl7pPr lvl="6"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7pPr>
            <a:lvl8pPr lvl="7"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8pPr>
            <a:lvl9pPr lvl="8"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9pPr>
          </a:lstStyle>
          <a:p/>
        </p:txBody>
      </p:sp>
      <p:sp>
        <p:nvSpPr>
          <p:cNvPr id="93" name="Google Shape;93;p5"/>
          <p:cNvSpPr txBox="1"/>
          <p:nvPr>
            <p:ph idx="4" type="title"/>
          </p:nvPr>
        </p:nvSpPr>
        <p:spPr>
          <a:xfrm>
            <a:off x="713225" y="551725"/>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94" name="Google Shape;94;p5"/>
          <p:cNvGrpSpPr/>
          <p:nvPr/>
        </p:nvGrpSpPr>
        <p:grpSpPr>
          <a:xfrm flipH="1" rot="4467747">
            <a:off x="7893478" y="3838892"/>
            <a:ext cx="1444913" cy="1212047"/>
            <a:chOff x="2677400" y="3539525"/>
            <a:chExt cx="801675" cy="672475"/>
          </a:xfrm>
        </p:grpSpPr>
        <p:sp>
          <p:nvSpPr>
            <p:cNvPr id="95" name="Google Shape;95;p5"/>
            <p:cNvSpPr/>
            <p:nvPr/>
          </p:nvSpPr>
          <p:spPr>
            <a:xfrm>
              <a:off x="3167675" y="3664300"/>
              <a:ext cx="311400" cy="150125"/>
            </a:xfrm>
            <a:custGeom>
              <a:rect b="b" l="l" r="r" t="t"/>
              <a:pathLst>
                <a:path extrusionOk="0" h="6005" w="12456">
                  <a:moveTo>
                    <a:pt x="9640" y="1"/>
                  </a:moveTo>
                  <a:cubicBezTo>
                    <a:pt x="7047" y="1"/>
                    <a:pt x="4448" y="865"/>
                    <a:pt x="2412" y="2471"/>
                  </a:cubicBezTo>
                  <a:cubicBezTo>
                    <a:pt x="1708" y="3029"/>
                    <a:pt x="975" y="3715"/>
                    <a:pt x="564" y="4525"/>
                  </a:cubicBezTo>
                  <a:cubicBezTo>
                    <a:pt x="1" y="5622"/>
                    <a:pt x="1291" y="5751"/>
                    <a:pt x="2142" y="5892"/>
                  </a:cubicBezTo>
                  <a:cubicBezTo>
                    <a:pt x="2611" y="5967"/>
                    <a:pt x="3086" y="6004"/>
                    <a:pt x="3561" y="6004"/>
                  </a:cubicBezTo>
                  <a:cubicBezTo>
                    <a:pt x="4928" y="6004"/>
                    <a:pt x="6297" y="5698"/>
                    <a:pt x="7533" y="5123"/>
                  </a:cubicBezTo>
                  <a:cubicBezTo>
                    <a:pt x="9639" y="4143"/>
                    <a:pt x="11364" y="2407"/>
                    <a:pt x="12455" y="354"/>
                  </a:cubicBezTo>
                  <a:cubicBezTo>
                    <a:pt x="11536" y="116"/>
                    <a:pt x="10588" y="1"/>
                    <a:pt x="9640"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5"/>
            <p:cNvSpPr/>
            <p:nvPr/>
          </p:nvSpPr>
          <p:spPr>
            <a:xfrm>
              <a:off x="3010750" y="3539525"/>
              <a:ext cx="149025" cy="276900"/>
            </a:xfrm>
            <a:custGeom>
              <a:rect b="b" l="l" r="r" t="t"/>
              <a:pathLst>
                <a:path extrusionOk="0" h="11076" w="5961">
                  <a:moveTo>
                    <a:pt x="5251" y="0"/>
                  </a:moveTo>
                  <a:cubicBezTo>
                    <a:pt x="3444" y="951"/>
                    <a:pt x="1966" y="2511"/>
                    <a:pt x="1109" y="4365"/>
                  </a:cubicBezTo>
                  <a:cubicBezTo>
                    <a:pt x="300" y="6125"/>
                    <a:pt x="1" y="8231"/>
                    <a:pt x="429" y="10132"/>
                  </a:cubicBezTo>
                  <a:cubicBezTo>
                    <a:pt x="573" y="10778"/>
                    <a:pt x="774" y="11076"/>
                    <a:pt x="1142" y="11076"/>
                  </a:cubicBezTo>
                  <a:cubicBezTo>
                    <a:pt x="1328" y="11076"/>
                    <a:pt x="1557" y="10999"/>
                    <a:pt x="1843" y="10853"/>
                  </a:cubicBezTo>
                  <a:cubicBezTo>
                    <a:pt x="2699" y="10425"/>
                    <a:pt x="3450" y="9920"/>
                    <a:pt x="4066" y="9175"/>
                  </a:cubicBezTo>
                  <a:cubicBezTo>
                    <a:pt x="4729" y="8366"/>
                    <a:pt x="5204" y="7392"/>
                    <a:pt x="5451" y="6377"/>
                  </a:cubicBezTo>
                  <a:cubicBezTo>
                    <a:pt x="5961" y="4295"/>
                    <a:pt x="5668" y="2106"/>
                    <a:pt x="5251"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5"/>
            <p:cNvSpPr/>
            <p:nvPr/>
          </p:nvSpPr>
          <p:spPr>
            <a:xfrm>
              <a:off x="3027175" y="3853525"/>
              <a:ext cx="335000" cy="116100"/>
            </a:xfrm>
            <a:custGeom>
              <a:rect b="b" l="l" r="r" t="t"/>
              <a:pathLst>
                <a:path extrusionOk="0" h="4644" w="13400">
                  <a:moveTo>
                    <a:pt x="6538" y="0"/>
                  </a:moveTo>
                  <a:cubicBezTo>
                    <a:pt x="6530" y="0"/>
                    <a:pt x="6521" y="0"/>
                    <a:pt x="6512" y="0"/>
                  </a:cubicBezTo>
                  <a:cubicBezTo>
                    <a:pt x="5386" y="0"/>
                    <a:pt x="4254" y="200"/>
                    <a:pt x="3210" y="616"/>
                  </a:cubicBezTo>
                  <a:cubicBezTo>
                    <a:pt x="2318" y="974"/>
                    <a:pt x="1438" y="1490"/>
                    <a:pt x="775" y="2194"/>
                  </a:cubicBezTo>
                  <a:cubicBezTo>
                    <a:pt x="1" y="3016"/>
                    <a:pt x="1021" y="3473"/>
                    <a:pt x="1778" y="3860"/>
                  </a:cubicBezTo>
                  <a:cubicBezTo>
                    <a:pt x="2854" y="4405"/>
                    <a:pt x="4067" y="4643"/>
                    <a:pt x="5274" y="4643"/>
                  </a:cubicBezTo>
                  <a:cubicBezTo>
                    <a:pt x="5838" y="4643"/>
                    <a:pt x="6400" y="4591"/>
                    <a:pt x="6947" y="4494"/>
                  </a:cubicBezTo>
                  <a:cubicBezTo>
                    <a:pt x="9258" y="4089"/>
                    <a:pt x="11370" y="2957"/>
                    <a:pt x="13400" y="1784"/>
                  </a:cubicBezTo>
                  <a:cubicBezTo>
                    <a:pt x="11231" y="802"/>
                    <a:pt x="8917" y="0"/>
                    <a:pt x="6538"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5"/>
            <p:cNvSpPr/>
            <p:nvPr/>
          </p:nvSpPr>
          <p:spPr>
            <a:xfrm>
              <a:off x="2792375" y="3647475"/>
              <a:ext cx="150050" cy="315050"/>
            </a:xfrm>
            <a:custGeom>
              <a:rect b="b" l="l" r="r" t="t"/>
              <a:pathLst>
                <a:path extrusionOk="0" h="12602" w="6002">
                  <a:moveTo>
                    <a:pt x="3673" y="0"/>
                  </a:moveTo>
                  <a:cubicBezTo>
                    <a:pt x="2159" y="1214"/>
                    <a:pt x="1039" y="2922"/>
                    <a:pt x="517" y="4793"/>
                  </a:cubicBezTo>
                  <a:cubicBezTo>
                    <a:pt x="0" y="6670"/>
                    <a:pt x="88" y="8706"/>
                    <a:pt x="757" y="10530"/>
                  </a:cubicBezTo>
                  <a:cubicBezTo>
                    <a:pt x="968" y="11093"/>
                    <a:pt x="1496" y="12566"/>
                    <a:pt x="2224" y="12601"/>
                  </a:cubicBezTo>
                  <a:cubicBezTo>
                    <a:pt x="2234" y="12602"/>
                    <a:pt x="2244" y="12602"/>
                    <a:pt x="2253" y="12602"/>
                  </a:cubicBezTo>
                  <a:cubicBezTo>
                    <a:pt x="2852" y="12602"/>
                    <a:pt x="3573" y="11568"/>
                    <a:pt x="3896" y="11164"/>
                  </a:cubicBezTo>
                  <a:cubicBezTo>
                    <a:pt x="4928" y="9856"/>
                    <a:pt x="5597" y="8254"/>
                    <a:pt x="5767" y="6594"/>
                  </a:cubicBezTo>
                  <a:cubicBezTo>
                    <a:pt x="6002" y="4236"/>
                    <a:pt x="5228" y="1789"/>
                    <a:pt x="3673"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5"/>
            <p:cNvSpPr/>
            <p:nvPr/>
          </p:nvSpPr>
          <p:spPr>
            <a:xfrm>
              <a:off x="2800150" y="4007925"/>
              <a:ext cx="393950" cy="145725"/>
            </a:xfrm>
            <a:custGeom>
              <a:rect b="b" l="l" r="r" t="t"/>
              <a:pathLst>
                <a:path extrusionOk="0" h="5829" w="15758">
                  <a:moveTo>
                    <a:pt x="8485" y="0"/>
                  </a:moveTo>
                  <a:cubicBezTo>
                    <a:pt x="8271" y="0"/>
                    <a:pt x="8057" y="7"/>
                    <a:pt x="7844" y="19"/>
                  </a:cubicBezTo>
                  <a:cubicBezTo>
                    <a:pt x="6518" y="96"/>
                    <a:pt x="5198" y="430"/>
                    <a:pt x="4013" y="1040"/>
                  </a:cubicBezTo>
                  <a:cubicBezTo>
                    <a:pt x="2300" y="1914"/>
                    <a:pt x="0" y="4155"/>
                    <a:pt x="2846" y="5229"/>
                  </a:cubicBezTo>
                  <a:cubicBezTo>
                    <a:pt x="3963" y="5647"/>
                    <a:pt x="5160" y="5828"/>
                    <a:pt x="6362" y="5828"/>
                  </a:cubicBezTo>
                  <a:cubicBezTo>
                    <a:pt x="7519" y="5828"/>
                    <a:pt x="8680" y="5660"/>
                    <a:pt x="9780" y="5375"/>
                  </a:cubicBezTo>
                  <a:cubicBezTo>
                    <a:pt x="11903" y="4824"/>
                    <a:pt x="13886" y="3827"/>
                    <a:pt x="15758" y="2671"/>
                  </a:cubicBezTo>
                  <a:cubicBezTo>
                    <a:pt x="13750" y="962"/>
                    <a:pt x="11120" y="0"/>
                    <a:pt x="8485"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5"/>
            <p:cNvSpPr/>
            <p:nvPr/>
          </p:nvSpPr>
          <p:spPr>
            <a:xfrm>
              <a:off x="2677400" y="3703525"/>
              <a:ext cx="730975" cy="508475"/>
            </a:xfrm>
            <a:custGeom>
              <a:rect b="b" l="l" r="r" t="t"/>
              <a:pathLst>
                <a:path extrusionOk="0" h="20339" w="29239">
                  <a:moveTo>
                    <a:pt x="29111" y="0"/>
                  </a:moveTo>
                  <a:cubicBezTo>
                    <a:pt x="29101" y="0"/>
                    <a:pt x="29091" y="2"/>
                    <a:pt x="29080" y="5"/>
                  </a:cubicBezTo>
                  <a:cubicBezTo>
                    <a:pt x="26998" y="627"/>
                    <a:pt x="24704" y="1401"/>
                    <a:pt x="22633" y="2093"/>
                  </a:cubicBezTo>
                  <a:lnTo>
                    <a:pt x="22099" y="2275"/>
                  </a:lnTo>
                  <a:lnTo>
                    <a:pt x="21565" y="2481"/>
                  </a:lnTo>
                  <a:cubicBezTo>
                    <a:pt x="20873" y="2745"/>
                    <a:pt x="20146" y="3032"/>
                    <a:pt x="19471" y="3349"/>
                  </a:cubicBezTo>
                  <a:cubicBezTo>
                    <a:pt x="18667" y="3689"/>
                    <a:pt x="17699" y="4188"/>
                    <a:pt x="16913" y="4581"/>
                  </a:cubicBezTo>
                  <a:cubicBezTo>
                    <a:pt x="16450" y="4827"/>
                    <a:pt x="15646" y="5296"/>
                    <a:pt x="15183" y="5555"/>
                  </a:cubicBezTo>
                  <a:cubicBezTo>
                    <a:pt x="14743" y="5824"/>
                    <a:pt x="13945" y="6329"/>
                    <a:pt x="13499" y="6605"/>
                  </a:cubicBezTo>
                  <a:cubicBezTo>
                    <a:pt x="12590" y="7221"/>
                    <a:pt x="11598" y="7913"/>
                    <a:pt x="10736" y="8582"/>
                  </a:cubicBezTo>
                  <a:cubicBezTo>
                    <a:pt x="6547" y="11796"/>
                    <a:pt x="2916" y="15745"/>
                    <a:pt x="35" y="20162"/>
                  </a:cubicBezTo>
                  <a:cubicBezTo>
                    <a:pt x="0" y="20215"/>
                    <a:pt x="18" y="20285"/>
                    <a:pt x="71" y="20320"/>
                  </a:cubicBezTo>
                  <a:cubicBezTo>
                    <a:pt x="89" y="20333"/>
                    <a:pt x="110" y="20339"/>
                    <a:pt x="131" y="20339"/>
                  </a:cubicBezTo>
                  <a:cubicBezTo>
                    <a:pt x="169" y="20339"/>
                    <a:pt x="206" y="20319"/>
                    <a:pt x="229" y="20285"/>
                  </a:cubicBezTo>
                  <a:cubicBezTo>
                    <a:pt x="2042" y="17440"/>
                    <a:pt x="4206" y="14812"/>
                    <a:pt x="6641" y="12477"/>
                  </a:cubicBezTo>
                  <a:cubicBezTo>
                    <a:pt x="9275" y="9948"/>
                    <a:pt x="12255" y="7778"/>
                    <a:pt x="15423" y="5965"/>
                  </a:cubicBezTo>
                  <a:cubicBezTo>
                    <a:pt x="15881" y="5719"/>
                    <a:pt x="16690" y="5273"/>
                    <a:pt x="17148" y="5032"/>
                  </a:cubicBezTo>
                  <a:cubicBezTo>
                    <a:pt x="17482" y="4868"/>
                    <a:pt x="18315" y="4458"/>
                    <a:pt x="18661" y="4287"/>
                  </a:cubicBezTo>
                  <a:cubicBezTo>
                    <a:pt x="19676" y="3818"/>
                    <a:pt x="20715" y="3378"/>
                    <a:pt x="21759" y="2979"/>
                  </a:cubicBezTo>
                  <a:cubicBezTo>
                    <a:pt x="22797" y="2563"/>
                    <a:pt x="23883" y="2228"/>
                    <a:pt x="24933" y="1829"/>
                  </a:cubicBezTo>
                  <a:cubicBezTo>
                    <a:pt x="26347" y="1313"/>
                    <a:pt x="27754" y="779"/>
                    <a:pt x="29157" y="222"/>
                  </a:cubicBezTo>
                  <a:cubicBezTo>
                    <a:pt x="29209" y="198"/>
                    <a:pt x="29239" y="140"/>
                    <a:pt x="29221" y="81"/>
                  </a:cubicBezTo>
                  <a:cubicBezTo>
                    <a:pt x="29207" y="33"/>
                    <a:pt x="29160" y="0"/>
                    <a:pt x="2911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5"/>
            <p:cNvSpPr/>
            <p:nvPr/>
          </p:nvSpPr>
          <p:spPr>
            <a:xfrm>
              <a:off x="2883275" y="3896900"/>
              <a:ext cx="391500" cy="80675"/>
            </a:xfrm>
            <a:custGeom>
              <a:rect b="b" l="l" r="r" t="t"/>
              <a:pathLst>
                <a:path extrusionOk="0" h="3227" w="15660">
                  <a:moveTo>
                    <a:pt x="15548" y="0"/>
                  </a:moveTo>
                  <a:cubicBezTo>
                    <a:pt x="15542" y="0"/>
                    <a:pt x="15536" y="1"/>
                    <a:pt x="15530" y="2"/>
                  </a:cubicBezTo>
                  <a:cubicBezTo>
                    <a:pt x="12920" y="295"/>
                    <a:pt x="10315" y="588"/>
                    <a:pt x="7722" y="970"/>
                  </a:cubicBezTo>
                  <a:cubicBezTo>
                    <a:pt x="5458" y="1322"/>
                    <a:pt x="3146" y="1744"/>
                    <a:pt x="1017" y="2601"/>
                  </a:cubicBezTo>
                  <a:cubicBezTo>
                    <a:pt x="712" y="2724"/>
                    <a:pt x="412" y="2865"/>
                    <a:pt x="113" y="3011"/>
                  </a:cubicBezTo>
                  <a:cubicBezTo>
                    <a:pt x="1" y="3070"/>
                    <a:pt x="59" y="3227"/>
                    <a:pt x="164" y="3227"/>
                  </a:cubicBezTo>
                  <a:cubicBezTo>
                    <a:pt x="174" y="3227"/>
                    <a:pt x="185" y="3226"/>
                    <a:pt x="195" y="3223"/>
                  </a:cubicBezTo>
                  <a:cubicBezTo>
                    <a:pt x="5223" y="1826"/>
                    <a:pt x="10344" y="676"/>
                    <a:pt x="15548" y="225"/>
                  </a:cubicBezTo>
                  <a:cubicBezTo>
                    <a:pt x="15612" y="219"/>
                    <a:pt x="15659" y="160"/>
                    <a:pt x="15653" y="102"/>
                  </a:cubicBezTo>
                  <a:cubicBezTo>
                    <a:pt x="15648" y="44"/>
                    <a:pt x="15601" y="0"/>
                    <a:pt x="1554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5"/>
            <p:cNvSpPr/>
            <p:nvPr/>
          </p:nvSpPr>
          <p:spPr>
            <a:xfrm>
              <a:off x="3003425" y="3602550"/>
              <a:ext cx="125000" cy="280225"/>
            </a:xfrm>
            <a:custGeom>
              <a:rect b="b" l="l" r="r" t="t"/>
              <a:pathLst>
                <a:path extrusionOk="0" h="11209" w="5000">
                  <a:moveTo>
                    <a:pt x="4863" y="0"/>
                  </a:moveTo>
                  <a:cubicBezTo>
                    <a:pt x="4816" y="0"/>
                    <a:pt x="4769" y="26"/>
                    <a:pt x="4752" y="84"/>
                  </a:cubicBezTo>
                  <a:cubicBezTo>
                    <a:pt x="4224" y="2002"/>
                    <a:pt x="3420" y="3844"/>
                    <a:pt x="2570" y="5645"/>
                  </a:cubicBezTo>
                  <a:cubicBezTo>
                    <a:pt x="1819" y="7223"/>
                    <a:pt x="704" y="9459"/>
                    <a:pt x="24" y="11048"/>
                  </a:cubicBezTo>
                  <a:cubicBezTo>
                    <a:pt x="0" y="11095"/>
                    <a:pt x="12" y="11148"/>
                    <a:pt x="53" y="11183"/>
                  </a:cubicBezTo>
                  <a:cubicBezTo>
                    <a:pt x="75" y="11201"/>
                    <a:pt x="100" y="11208"/>
                    <a:pt x="125" y="11208"/>
                  </a:cubicBezTo>
                  <a:cubicBezTo>
                    <a:pt x="160" y="11208"/>
                    <a:pt x="193" y="11193"/>
                    <a:pt x="217" y="11166"/>
                  </a:cubicBezTo>
                  <a:cubicBezTo>
                    <a:pt x="839" y="10368"/>
                    <a:pt x="1320" y="9476"/>
                    <a:pt x="1754" y="8573"/>
                  </a:cubicBezTo>
                  <a:cubicBezTo>
                    <a:pt x="2629" y="6760"/>
                    <a:pt x="3303" y="4871"/>
                    <a:pt x="4001" y="2994"/>
                  </a:cubicBezTo>
                  <a:cubicBezTo>
                    <a:pt x="4347" y="2055"/>
                    <a:pt x="4682" y="1111"/>
                    <a:pt x="4975" y="149"/>
                  </a:cubicBezTo>
                  <a:cubicBezTo>
                    <a:pt x="4999" y="55"/>
                    <a:pt x="4931" y="0"/>
                    <a:pt x="486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5"/>
            <p:cNvSpPr/>
            <p:nvPr/>
          </p:nvSpPr>
          <p:spPr>
            <a:xfrm>
              <a:off x="2820850" y="3711225"/>
              <a:ext cx="53375" cy="321400"/>
            </a:xfrm>
            <a:custGeom>
              <a:rect b="b" l="l" r="r" t="t"/>
              <a:pathLst>
                <a:path extrusionOk="0" h="12856" w="2135">
                  <a:moveTo>
                    <a:pt x="1878" y="0"/>
                  </a:moveTo>
                  <a:cubicBezTo>
                    <a:pt x="1817" y="0"/>
                    <a:pt x="1756" y="45"/>
                    <a:pt x="1765" y="125"/>
                  </a:cubicBezTo>
                  <a:cubicBezTo>
                    <a:pt x="1818" y="647"/>
                    <a:pt x="1842" y="1181"/>
                    <a:pt x="1812" y="1715"/>
                  </a:cubicBezTo>
                  <a:cubicBezTo>
                    <a:pt x="1812" y="1909"/>
                    <a:pt x="1789" y="2313"/>
                    <a:pt x="1771" y="2507"/>
                  </a:cubicBezTo>
                  <a:cubicBezTo>
                    <a:pt x="1554" y="5423"/>
                    <a:pt x="797" y="8279"/>
                    <a:pt x="269" y="11148"/>
                  </a:cubicBezTo>
                  <a:cubicBezTo>
                    <a:pt x="176" y="11676"/>
                    <a:pt x="82" y="12198"/>
                    <a:pt x="11" y="12726"/>
                  </a:cubicBezTo>
                  <a:cubicBezTo>
                    <a:pt x="1" y="12809"/>
                    <a:pt x="62" y="12856"/>
                    <a:pt x="125" y="12856"/>
                  </a:cubicBezTo>
                  <a:cubicBezTo>
                    <a:pt x="168" y="12856"/>
                    <a:pt x="213" y="12833"/>
                    <a:pt x="234" y="12785"/>
                  </a:cubicBezTo>
                  <a:cubicBezTo>
                    <a:pt x="1009" y="10784"/>
                    <a:pt x="1331" y="8637"/>
                    <a:pt x="1613" y="6520"/>
                  </a:cubicBezTo>
                  <a:cubicBezTo>
                    <a:pt x="1848" y="4384"/>
                    <a:pt x="2135" y="2261"/>
                    <a:pt x="1988" y="102"/>
                  </a:cubicBezTo>
                  <a:cubicBezTo>
                    <a:pt x="1980" y="32"/>
                    <a:pt x="1930" y="0"/>
                    <a:pt x="187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5"/>
            <p:cNvSpPr/>
            <p:nvPr/>
          </p:nvSpPr>
          <p:spPr>
            <a:xfrm>
              <a:off x="2733850" y="4062300"/>
              <a:ext cx="345300" cy="71925"/>
            </a:xfrm>
            <a:custGeom>
              <a:rect b="b" l="l" r="r" t="t"/>
              <a:pathLst>
                <a:path extrusionOk="0" h="2877" w="13812">
                  <a:moveTo>
                    <a:pt x="10128" y="0"/>
                  </a:moveTo>
                  <a:cubicBezTo>
                    <a:pt x="7224" y="0"/>
                    <a:pt x="4308" y="781"/>
                    <a:pt x="1655" y="1904"/>
                  </a:cubicBezTo>
                  <a:cubicBezTo>
                    <a:pt x="1115" y="2139"/>
                    <a:pt x="587" y="2385"/>
                    <a:pt x="71" y="2661"/>
                  </a:cubicBezTo>
                  <a:cubicBezTo>
                    <a:pt x="24" y="2684"/>
                    <a:pt x="1" y="2737"/>
                    <a:pt x="12" y="2790"/>
                  </a:cubicBezTo>
                  <a:cubicBezTo>
                    <a:pt x="27" y="2843"/>
                    <a:pt x="74" y="2876"/>
                    <a:pt x="123" y="2876"/>
                  </a:cubicBezTo>
                  <a:cubicBezTo>
                    <a:pt x="133" y="2876"/>
                    <a:pt x="143" y="2875"/>
                    <a:pt x="153" y="2872"/>
                  </a:cubicBezTo>
                  <a:cubicBezTo>
                    <a:pt x="722" y="2719"/>
                    <a:pt x="1274" y="2537"/>
                    <a:pt x="1825" y="2350"/>
                  </a:cubicBezTo>
                  <a:cubicBezTo>
                    <a:pt x="4640" y="1345"/>
                    <a:pt x="7626" y="229"/>
                    <a:pt x="10631" y="229"/>
                  </a:cubicBezTo>
                  <a:cubicBezTo>
                    <a:pt x="11628" y="229"/>
                    <a:pt x="12627" y="352"/>
                    <a:pt x="13623" y="643"/>
                  </a:cubicBezTo>
                  <a:cubicBezTo>
                    <a:pt x="13634" y="645"/>
                    <a:pt x="13645" y="646"/>
                    <a:pt x="13655" y="646"/>
                  </a:cubicBezTo>
                  <a:cubicBezTo>
                    <a:pt x="13781" y="646"/>
                    <a:pt x="13812" y="458"/>
                    <a:pt x="13681" y="426"/>
                  </a:cubicBezTo>
                  <a:cubicBezTo>
                    <a:pt x="12512" y="132"/>
                    <a:pt x="11321" y="0"/>
                    <a:pt x="1012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5" name="Google Shape;105;p5"/>
          <p:cNvGrpSpPr/>
          <p:nvPr/>
        </p:nvGrpSpPr>
        <p:grpSpPr>
          <a:xfrm>
            <a:off x="-195147" y="-163645"/>
            <a:ext cx="4398092" cy="884076"/>
            <a:chOff x="4348300" y="1432000"/>
            <a:chExt cx="966975" cy="194375"/>
          </a:xfrm>
        </p:grpSpPr>
        <p:sp>
          <p:nvSpPr>
            <p:cNvPr id="106" name="Google Shape;106;p5"/>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5"/>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5"/>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5"/>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5"/>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5"/>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2" name="Google Shape;112;p5"/>
          <p:cNvGrpSpPr/>
          <p:nvPr/>
        </p:nvGrpSpPr>
        <p:grpSpPr>
          <a:xfrm flipH="1">
            <a:off x="4927078" y="-163645"/>
            <a:ext cx="4398092" cy="884076"/>
            <a:chOff x="4348300" y="1432000"/>
            <a:chExt cx="966975" cy="194375"/>
          </a:xfrm>
        </p:grpSpPr>
        <p:sp>
          <p:nvSpPr>
            <p:cNvPr id="113" name="Google Shape;113;p5"/>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5"/>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5"/>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5"/>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5"/>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5"/>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9" name="Shape 119"/>
        <p:cNvGrpSpPr/>
        <p:nvPr/>
      </p:nvGrpSpPr>
      <p:grpSpPr>
        <a:xfrm>
          <a:off x="0" y="0"/>
          <a:ext cx="0" cy="0"/>
          <a:chOff x="0" y="0"/>
          <a:chExt cx="0" cy="0"/>
        </a:xfrm>
      </p:grpSpPr>
      <p:sp>
        <p:nvSpPr>
          <p:cNvPr id="120" name="Google Shape;120;p6"/>
          <p:cNvSpPr txBox="1"/>
          <p:nvPr>
            <p:ph type="title"/>
          </p:nvPr>
        </p:nvSpPr>
        <p:spPr>
          <a:xfrm>
            <a:off x="713225" y="564025"/>
            <a:ext cx="7717500" cy="5481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121" name="Google Shape;121;p6"/>
          <p:cNvGrpSpPr/>
          <p:nvPr/>
        </p:nvGrpSpPr>
        <p:grpSpPr>
          <a:xfrm flipH="1">
            <a:off x="4525681" y="-35046"/>
            <a:ext cx="4855665" cy="976054"/>
            <a:chOff x="4348300" y="1432000"/>
            <a:chExt cx="966975" cy="194375"/>
          </a:xfrm>
        </p:grpSpPr>
        <p:sp>
          <p:nvSpPr>
            <p:cNvPr id="122" name="Google Shape;122;p6"/>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6"/>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6"/>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6"/>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6"/>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6"/>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28" name="Google Shape;128;p6"/>
          <p:cNvPicPr preferRelativeResize="0"/>
          <p:nvPr/>
        </p:nvPicPr>
        <p:blipFill>
          <a:blip r:embed="rId2">
            <a:alphaModFix/>
          </a:blip>
          <a:stretch>
            <a:fillRect/>
          </a:stretch>
        </p:blipFill>
        <p:spPr>
          <a:xfrm>
            <a:off x="8026003" y="244225"/>
            <a:ext cx="675200" cy="69677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29" name="Shape 129"/>
        <p:cNvGrpSpPr/>
        <p:nvPr/>
      </p:nvGrpSpPr>
      <p:grpSpPr>
        <a:xfrm>
          <a:off x="0" y="0"/>
          <a:ext cx="0" cy="0"/>
          <a:chOff x="0" y="0"/>
          <a:chExt cx="0" cy="0"/>
        </a:xfrm>
      </p:grpSpPr>
      <p:sp>
        <p:nvSpPr>
          <p:cNvPr id="130" name="Google Shape;130;p7"/>
          <p:cNvSpPr txBox="1"/>
          <p:nvPr>
            <p:ph idx="1" type="subTitle"/>
          </p:nvPr>
        </p:nvSpPr>
        <p:spPr>
          <a:xfrm>
            <a:off x="4502500" y="2983400"/>
            <a:ext cx="3593700" cy="1266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600"/>
            </a:lvl1pPr>
            <a:lvl2pPr lvl="1" rtl="0">
              <a:spcBef>
                <a:spcPts val="0"/>
              </a:spcBef>
              <a:spcAft>
                <a:spcPts val="0"/>
              </a:spcAft>
              <a:buNone/>
              <a:defRPr sz="1600"/>
            </a:lvl2pPr>
            <a:lvl3pPr lvl="2" rtl="0">
              <a:spcBef>
                <a:spcPts val="0"/>
              </a:spcBef>
              <a:spcAft>
                <a:spcPts val="0"/>
              </a:spcAft>
              <a:buNone/>
              <a:defRPr sz="1600"/>
            </a:lvl3pPr>
            <a:lvl4pPr lvl="3" rtl="0">
              <a:spcBef>
                <a:spcPts val="0"/>
              </a:spcBef>
              <a:spcAft>
                <a:spcPts val="0"/>
              </a:spcAft>
              <a:buNone/>
              <a:defRPr sz="1600"/>
            </a:lvl4pPr>
            <a:lvl5pPr lvl="4" rtl="0">
              <a:spcBef>
                <a:spcPts val="0"/>
              </a:spcBef>
              <a:spcAft>
                <a:spcPts val="0"/>
              </a:spcAft>
              <a:buNone/>
              <a:defRPr sz="1600"/>
            </a:lvl5pPr>
            <a:lvl6pPr lvl="5" rtl="0">
              <a:spcBef>
                <a:spcPts val="0"/>
              </a:spcBef>
              <a:spcAft>
                <a:spcPts val="0"/>
              </a:spcAft>
              <a:buNone/>
              <a:defRPr sz="1600"/>
            </a:lvl6pPr>
            <a:lvl7pPr lvl="6" rtl="0">
              <a:spcBef>
                <a:spcPts val="0"/>
              </a:spcBef>
              <a:spcAft>
                <a:spcPts val="0"/>
              </a:spcAft>
              <a:buNone/>
              <a:defRPr sz="1600"/>
            </a:lvl7pPr>
            <a:lvl8pPr lvl="7" rtl="0">
              <a:spcBef>
                <a:spcPts val="0"/>
              </a:spcBef>
              <a:spcAft>
                <a:spcPts val="0"/>
              </a:spcAft>
              <a:buNone/>
              <a:defRPr sz="1600"/>
            </a:lvl8pPr>
            <a:lvl9pPr lvl="8" rtl="0">
              <a:spcBef>
                <a:spcPts val="0"/>
              </a:spcBef>
              <a:spcAft>
                <a:spcPts val="0"/>
              </a:spcAft>
              <a:buNone/>
              <a:defRPr sz="1600"/>
            </a:lvl9pPr>
          </a:lstStyle>
          <a:p/>
        </p:txBody>
      </p:sp>
      <p:sp>
        <p:nvSpPr>
          <p:cNvPr id="131" name="Google Shape;131;p7"/>
          <p:cNvSpPr txBox="1"/>
          <p:nvPr>
            <p:ph type="title"/>
          </p:nvPr>
        </p:nvSpPr>
        <p:spPr>
          <a:xfrm>
            <a:off x="4502500" y="1183600"/>
            <a:ext cx="3593700" cy="18396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3500"/>
            </a:lvl1pPr>
            <a:lvl2pPr lvl="1" rtl="0">
              <a:spcBef>
                <a:spcPts val="0"/>
              </a:spcBef>
              <a:spcAft>
                <a:spcPts val="0"/>
              </a:spcAft>
              <a:buSzPts val="3000"/>
              <a:buFont typeface="Palanquin Dark"/>
              <a:buNone/>
              <a:defRPr>
                <a:latin typeface="Palanquin Dark"/>
                <a:ea typeface="Palanquin Dark"/>
                <a:cs typeface="Palanquin Dark"/>
                <a:sym typeface="Palanquin Dark"/>
              </a:defRPr>
            </a:lvl2pPr>
            <a:lvl3pPr lvl="2" rtl="0">
              <a:spcBef>
                <a:spcPts val="0"/>
              </a:spcBef>
              <a:spcAft>
                <a:spcPts val="0"/>
              </a:spcAft>
              <a:buSzPts val="3000"/>
              <a:buFont typeface="Palanquin Dark"/>
              <a:buNone/>
              <a:defRPr>
                <a:latin typeface="Palanquin Dark"/>
                <a:ea typeface="Palanquin Dark"/>
                <a:cs typeface="Palanquin Dark"/>
                <a:sym typeface="Palanquin Dark"/>
              </a:defRPr>
            </a:lvl3pPr>
            <a:lvl4pPr lvl="3" rtl="0">
              <a:spcBef>
                <a:spcPts val="0"/>
              </a:spcBef>
              <a:spcAft>
                <a:spcPts val="0"/>
              </a:spcAft>
              <a:buSzPts val="3000"/>
              <a:buFont typeface="Palanquin Dark"/>
              <a:buNone/>
              <a:defRPr>
                <a:latin typeface="Palanquin Dark"/>
                <a:ea typeface="Palanquin Dark"/>
                <a:cs typeface="Palanquin Dark"/>
                <a:sym typeface="Palanquin Dark"/>
              </a:defRPr>
            </a:lvl4pPr>
            <a:lvl5pPr lvl="4" rtl="0">
              <a:spcBef>
                <a:spcPts val="0"/>
              </a:spcBef>
              <a:spcAft>
                <a:spcPts val="0"/>
              </a:spcAft>
              <a:buSzPts val="3000"/>
              <a:buFont typeface="Palanquin Dark"/>
              <a:buNone/>
              <a:defRPr>
                <a:latin typeface="Palanquin Dark"/>
                <a:ea typeface="Palanquin Dark"/>
                <a:cs typeface="Palanquin Dark"/>
                <a:sym typeface="Palanquin Dark"/>
              </a:defRPr>
            </a:lvl5pPr>
            <a:lvl6pPr lvl="5" rtl="0">
              <a:spcBef>
                <a:spcPts val="0"/>
              </a:spcBef>
              <a:spcAft>
                <a:spcPts val="0"/>
              </a:spcAft>
              <a:buSzPts val="3000"/>
              <a:buFont typeface="Palanquin Dark"/>
              <a:buNone/>
              <a:defRPr>
                <a:latin typeface="Palanquin Dark"/>
                <a:ea typeface="Palanquin Dark"/>
                <a:cs typeface="Palanquin Dark"/>
                <a:sym typeface="Palanquin Dark"/>
              </a:defRPr>
            </a:lvl6pPr>
            <a:lvl7pPr lvl="6" rtl="0">
              <a:spcBef>
                <a:spcPts val="0"/>
              </a:spcBef>
              <a:spcAft>
                <a:spcPts val="0"/>
              </a:spcAft>
              <a:buSzPts val="3000"/>
              <a:buFont typeface="Palanquin Dark"/>
              <a:buNone/>
              <a:defRPr>
                <a:latin typeface="Palanquin Dark"/>
                <a:ea typeface="Palanquin Dark"/>
                <a:cs typeface="Palanquin Dark"/>
                <a:sym typeface="Palanquin Dark"/>
              </a:defRPr>
            </a:lvl7pPr>
            <a:lvl8pPr lvl="7" rtl="0">
              <a:spcBef>
                <a:spcPts val="0"/>
              </a:spcBef>
              <a:spcAft>
                <a:spcPts val="0"/>
              </a:spcAft>
              <a:buSzPts val="3000"/>
              <a:buFont typeface="Palanquin Dark"/>
              <a:buNone/>
              <a:defRPr>
                <a:latin typeface="Palanquin Dark"/>
                <a:ea typeface="Palanquin Dark"/>
                <a:cs typeface="Palanquin Dark"/>
                <a:sym typeface="Palanquin Dark"/>
              </a:defRPr>
            </a:lvl8pPr>
            <a:lvl9pPr lvl="8" rtl="0">
              <a:spcBef>
                <a:spcPts val="0"/>
              </a:spcBef>
              <a:spcAft>
                <a:spcPts val="0"/>
              </a:spcAft>
              <a:buSzPts val="3000"/>
              <a:buFont typeface="Palanquin Dark"/>
              <a:buNone/>
              <a:defRPr>
                <a:latin typeface="Palanquin Dark"/>
                <a:ea typeface="Palanquin Dark"/>
                <a:cs typeface="Palanquin Dark"/>
                <a:sym typeface="Palanquin Dark"/>
              </a:defRPr>
            </a:lvl9pPr>
          </a:lstStyle>
          <a:p/>
        </p:txBody>
      </p:sp>
      <p:sp>
        <p:nvSpPr>
          <p:cNvPr id="132" name="Google Shape;132;p7"/>
          <p:cNvSpPr/>
          <p:nvPr>
            <p:ph idx="2" type="pic"/>
          </p:nvPr>
        </p:nvSpPr>
        <p:spPr>
          <a:xfrm>
            <a:off x="744650" y="964050"/>
            <a:ext cx="3215400" cy="3215400"/>
          </a:xfrm>
          <a:prstGeom prst="rect">
            <a:avLst/>
          </a:prstGeom>
          <a:noFill/>
          <a:ln>
            <a:noFill/>
          </a:ln>
        </p:spPr>
      </p:sp>
      <p:grpSp>
        <p:nvGrpSpPr>
          <p:cNvPr id="133" name="Google Shape;133;p7"/>
          <p:cNvGrpSpPr/>
          <p:nvPr/>
        </p:nvGrpSpPr>
        <p:grpSpPr>
          <a:xfrm>
            <a:off x="-195147" y="-163645"/>
            <a:ext cx="4398092" cy="884076"/>
            <a:chOff x="4348300" y="1432000"/>
            <a:chExt cx="966975" cy="194375"/>
          </a:xfrm>
        </p:grpSpPr>
        <p:sp>
          <p:nvSpPr>
            <p:cNvPr id="134" name="Google Shape;134;p7"/>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7"/>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7"/>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7"/>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7"/>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7"/>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0" name="Google Shape;140;p7"/>
          <p:cNvGrpSpPr/>
          <p:nvPr/>
        </p:nvGrpSpPr>
        <p:grpSpPr>
          <a:xfrm flipH="1">
            <a:off x="4927078" y="-163645"/>
            <a:ext cx="4398092" cy="884076"/>
            <a:chOff x="4348300" y="1432000"/>
            <a:chExt cx="966975" cy="194375"/>
          </a:xfrm>
        </p:grpSpPr>
        <p:sp>
          <p:nvSpPr>
            <p:cNvPr id="141" name="Google Shape;141;p7"/>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7"/>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7"/>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7"/>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7"/>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7"/>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47" name="Shape 147"/>
        <p:cNvGrpSpPr/>
        <p:nvPr/>
      </p:nvGrpSpPr>
      <p:grpSpPr>
        <a:xfrm>
          <a:off x="0" y="0"/>
          <a:ext cx="0" cy="0"/>
          <a:chOff x="0" y="0"/>
          <a:chExt cx="0" cy="0"/>
        </a:xfrm>
      </p:grpSpPr>
      <p:sp>
        <p:nvSpPr>
          <p:cNvPr id="148" name="Google Shape;148;p8"/>
          <p:cNvSpPr/>
          <p:nvPr/>
        </p:nvSpPr>
        <p:spPr>
          <a:xfrm>
            <a:off x="713225" y="539500"/>
            <a:ext cx="8173176" cy="3928798"/>
          </a:xfrm>
          <a:custGeom>
            <a:rect b="b" l="l" r="r" t="t"/>
            <a:pathLst>
              <a:path extrusionOk="0" h="25678" w="43049">
                <a:moveTo>
                  <a:pt x="0" y="0"/>
                </a:moveTo>
                <a:lnTo>
                  <a:pt x="0" y="25678"/>
                </a:lnTo>
                <a:lnTo>
                  <a:pt x="43049" y="25678"/>
                </a:lnTo>
                <a:lnTo>
                  <a:pt x="43049" y="0"/>
                </a:lnTo>
                <a:close/>
              </a:path>
            </a:pathLst>
          </a:custGeom>
          <a:solidFill>
            <a:schemeClr val="lt1"/>
          </a:solidFill>
          <a:ln cap="flat" cmpd="sng" w="28575">
            <a:solidFill>
              <a:srgbClr val="B67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grpSp>
        <p:nvGrpSpPr>
          <p:cNvPr id="149" name="Google Shape;149;p8"/>
          <p:cNvGrpSpPr/>
          <p:nvPr/>
        </p:nvGrpSpPr>
        <p:grpSpPr>
          <a:xfrm>
            <a:off x="8189108" y="4045143"/>
            <a:ext cx="864783" cy="1769466"/>
            <a:chOff x="3806100" y="2816200"/>
            <a:chExt cx="577600" cy="1181850"/>
          </a:xfrm>
        </p:grpSpPr>
        <p:sp>
          <p:nvSpPr>
            <p:cNvPr id="150" name="Google Shape;150;p8"/>
            <p:cNvSpPr/>
            <p:nvPr/>
          </p:nvSpPr>
          <p:spPr>
            <a:xfrm>
              <a:off x="4198950" y="3185050"/>
              <a:ext cx="184750" cy="480175"/>
            </a:xfrm>
            <a:custGeom>
              <a:rect b="b" l="l" r="r" t="t"/>
              <a:pathLst>
                <a:path extrusionOk="0" h="19207" w="7390">
                  <a:moveTo>
                    <a:pt x="7015" y="0"/>
                  </a:moveTo>
                  <a:cubicBezTo>
                    <a:pt x="7015" y="0"/>
                    <a:pt x="7015" y="1"/>
                    <a:pt x="7014" y="1"/>
                  </a:cubicBezTo>
                  <a:lnTo>
                    <a:pt x="7014" y="1"/>
                  </a:lnTo>
                  <a:cubicBezTo>
                    <a:pt x="7015" y="1"/>
                    <a:pt x="7015" y="0"/>
                    <a:pt x="7015" y="0"/>
                  </a:cubicBezTo>
                  <a:close/>
                  <a:moveTo>
                    <a:pt x="7014" y="1"/>
                  </a:moveTo>
                  <a:cubicBezTo>
                    <a:pt x="655" y="4756"/>
                    <a:pt x="0" y="11911"/>
                    <a:pt x="561" y="19206"/>
                  </a:cubicBezTo>
                  <a:cubicBezTo>
                    <a:pt x="3336" y="17164"/>
                    <a:pt x="5300" y="13547"/>
                    <a:pt x="6345" y="10320"/>
                  </a:cubicBezTo>
                  <a:cubicBezTo>
                    <a:pt x="6906" y="8621"/>
                    <a:pt x="7249" y="6875"/>
                    <a:pt x="7358" y="5098"/>
                  </a:cubicBezTo>
                  <a:cubicBezTo>
                    <a:pt x="7389" y="4538"/>
                    <a:pt x="6877" y="115"/>
                    <a:pt x="701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8"/>
            <p:cNvSpPr/>
            <p:nvPr/>
          </p:nvSpPr>
          <p:spPr>
            <a:xfrm>
              <a:off x="3987700" y="3448500"/>
              <a:ext cx="238475" cy="281675"/>
            </a:xfrm>
            <a:custGeom>
              <a:rect b="b" l="l" r="r" t="t"/>
              <a:pathLst>
                <a:path extrusionOk="0" h="11267" w="9539">
                  <a:moveTo>
                    <a:pt x="1" y="0"/>
                  </a:moveTo>
                  <a:lnTo>
                    <a:pt x="1" y="0"/>
                  </a:lnTo>
                  <a:cubicBezTo>
                    <a:pt x="1" y="1"/>
                    <a:pt x="1" y="1"/>
                    <a:pt x="1" y="1"/>
                  </a:cubicBezTo>
                  <a:lnTo>
                    <a:pt x="1" y="1"/>
                  </a:lnTo>
                  <a:cubicBezTo>
                    <a:pt x="1" y="1"/>
                    <a:pt x="1" y="1"/>
                    <a:pt x="1" y="0"/>
                  </a:cubicBezTo>
                  <a:close/>
                  <a:moveTo>
                    <a:pt x="1" y="1"/>
                  </a:moveTo>
                  <a:cubicBezTo>
                    <a:pt x="298" y="115"/>
                    <a:pt x="2777" y="9199"/>
                    <a:pt x="8466" y="11240"/>
                  </a:cubicBezTo>
                  <a:cubicBezTo>
                    <a:pt x="8514" y="11258"/>
                    <a:pt x="8556" y="11266"/>
                    <a:pt x="8593" y="11266"/>
                  </a:cubicBezTo>
                  <a:cubicBezTo>
                    <a:pt x="9538" y="11266"/>
                    <a:pt x="6731" y="5662"/>
                    <a:pt x="6221" y="4927"/>
                  </a:cubicBezTo>
                  <a:cubicBezTo>
                    <a:pt x="4693" y="2729"/>
                    <a:pt x="2526" y="952"/>
                    <a:pt x="1"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8"/>
            <p:cNvSpPr/>
            <p:nvPr/>
          </p:nvSpPr>
          <p:spPr>
            <a:xfrm>
              <a:off x="4216075" y="3232975"/>
              <a:ext cx="140725" cy="421325"/>
            </a:xfrm>
            <a:custGeom>
              <a:rect b="b" l="l" r="r" t="t"/>
              <a:pathLst>
                <a:path extrusionOk="0" h="16853" w="5629">
                  <a:moveTo>
                    <a:pt x="5410" y="1"/>
                  </a:moveTo>
                  <a:cubicBezTo>
                    <a:pt x="4865" y="1373"/>
                    <a:pt x="4319" y="2744"/>
                    <a:pt x="3820" y="4116"/>
                  </a:cubicBezTo>
                  <a:cubicBezTo>
                    <a:pt x="3321" y="5504"/>
                    <a:pt x="2838" y="6907"/>
                    <a:pt x="2386" y="8294"/>
                  </a:cubicBezTo>
                  <a:cubicBezTo>
                    <a:pt x="1934" y="9697"/>
                    <a:pt x="1513" y="11116"/>
                    <a:pt x="1108" y="12519"/>
                  </a:cubicBezTo>
                  <a:cubicBezTo>
                    <a:pt x="905" y="13236"/>
                    <a:pt x="718" y="13937"/>
                    <a:pt x="531" y="14654"/>
                  </a:cubicBezTo>
                  <a:cubicBezTo>
                    <a:pt x="344" y="15372"/>
                    <a:pt x="172" y="16089"/>
                    <a:pt x="1" y="16806"/>
                  </a:cubicBezTo>
                  <a:lnTo>
                    <a:pt x="235" y="16853"/>
                  </a:lnTo>
                  <a:cubicBezTo>
                    <a:pt x="437" y="16151"/>
                    <a:pt x="625" y="15450"/>
                    <a:pt x="843" y="14748"/>
                  </a:cubicBezTo>
                  <a:cubicBezTo>
                    <a:pt x="1045" y="14031"/>
                    <a:pt x="1248" y="13329"/>
                    <a:pt x="1451" y="12628"/>
                  </a:cubicBezTo>
                  <a:cubicBezTo>
                    <a:pt x="1872" y="11225"/>
                    <a:pt x="2308" y="9822"/>
                    <a:pt x="2760" y="8419"/>
                  </a:cubicBezTo>
                  <a:cubicBezTo>
                    <a:pt x="3197" y="7016"/>
                    <a:pt x="3664" y="5628"/>
                    <a:pt x="4148" y="4241"/>
                  </a:cubicBezTo>
                  <a:cubicBezTo>
                    <a:pt x="4631" y="2853"/>
                    <a:pt x="5114" y="1466"/>
                    <a:pt x="5629" y="94"/>
                  </a:cubicBezTo>
                  <a:lnTo>
                    <a:pt x="5410" y="1"/>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8"/>
            <p:cNvSpPr/>
            <p:nvPr/>
          </p:nvSpPr>
          <p:spPr>
            <a:xfrm>
              <a:off x="4033300" y="3502675"/>
              <a:ext cx="171900" cy="216325"/>
            </a:xfrm>
            <a:custGeom>
              <a:rect b="b" l="l" r="r" t="t"/>
              <a:pathLst>
                <a:path extrusionOk="0" h="8653" w="6876">
                  <a:moveTo>
                    <a:pt x="125" y="0"/>
                  </a:moveTo>
                  <a:lnTo>
                    <a:pt x="1" y="109"/>
                  </a:lnTo>
                  <a:lnTo>
                    <a:pt x="1637" y="2276"/>
                  </a:lnTo>
                  <a:lnTo>
                    <a:pt x="3259" y="4474"/>
                  </a:lnTo>
                  <a:cubicBezTo>
                    <a:pt x="3804" y="5192"/>
                    <a:pt x="4350" y="5909"/>
                    <a:pt x="4927" y="6626"/>
                  </a:cubicBezTo>
                  <a:cubicBezTo>
                    <a:pt x="5504" y="7327"/>
                    <a:pt x="6096" y="8013"/>
                    <a:pt x="6751" y="8652"/>
                  </a:cubicBezTo>
                  <a:lnTo>
                    <a:pt x="6875" y="8543"/>
                  </a:lnTo>
                  <a:cubicBezTo>
                    <a:pt x="6361" y="7795"/>
                    <a:pt x="5800" y="7078"/>
                    <a:pt x="5223" y="6376"/>
                  </a:cubicBezTo>
                  <a:cubicBezTo>
                    <a:pt x="4646" y="5675"/>
                    <a:pt x="4069" y="4973"/>
                    <a:pt x="3493" y="4287"/>
                  </a:cubicBezTo>
                  <a:cubicBezTo>
                    <a:pt x="2900" y="3586"/>
                    <a:pt x="2323" y="2884"/>
                    <a:pt x="1778" y="2183"/>
                  </a:cubicBezTo>
                  <a:cubicBezTo>
                    <a:pt x="1217" y="1450"/>
                    <a:pt x="655" y="749"/>
                    <a:pt x="12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8"/>
            <p:cNvSpPr/>
            <p:nvPr/>
          </p:nvSpPr>
          <p:spPr>
            <a:xfrm>
              <a:off x="4068000" y="3093450"/>
              <a:ext cx="146950" cy="904600"/>
            </a:xfrm>
            <a:custGeom>
              <a:rect b="b" l="l" r="r" t="t"/>
              <a:pathLst>
                <a:path extrusionOk="0" h="36184" w="5878">
                  <a:moveTo>
                    <a:pt x="203" y="1"/>
                  </a:moveTo>
                  <a:lnTo>
                    <a:pt x="0" y="94"/>
                  </a:lnTo>
                  <a:cubicBezTo>
                    <a:pt x="1310" y="2885"/>
                    <a:pt x="2385" y="5784"/>
                    <a:pt x="3227" y="8731"/>
                  </a:cubicBezTo>
                  <a:cubicBezTo>
                    <a:pt x="4053" y="11693"/>
                    <a:pt x="4661" y="14717"/>
                    <a:pt x="5020" y="17772"/>
                  </a:cubicBezTo>
                  <a:cubicBezTo>
                    <a:pt x="5378" y="20828"/>
                    <a:pt x="5503" y="23915"/>
                    <a:pt x="5378" y="26986"/>
                  </a:cubicBezTo>
                  <a:lnTo>
                    <a:pt x="5238" y="29293"/>
                  </a:lnTo>
                  <a:lnTo>
                    <a:pt x="5004" y="31584"/>
                  </a:lnTo>
                  <a:lnTo>
                    <a:pt x="4677" y="33876"/>
                  </a:lnTo>
                  <a:lnTo>
                    <a:pt x="4271" y="36136"/>
                  </a:lnTo>
                  <a:lnTo>
                    <a:pt x="4505" y="36183"/>
                  </a:lnTo>
                  <a:lnTo>
                    <a:pt x="4957" y="33923"/>
                  </a:lnTo>
                  <a:lnTo>
                    <a:pt x="5316" y="31616"/>
                  </a:lnTo>
                  <a:lnTo>
                    <a:pt x="5581" y="29324"/>
                  </a:lnTo>
                  <a:lnTo>
                    <a:pt x="5737" y="27001"/>
                  </a:lnTo>
                  <a:cubicBezTo>
                    <a:pt x="5877" y="23915"/>
                    <a:pt x="5768" y="20812"/>
                    <a:pt x="5410" y="17726"/>
                  </a:cubicBezTo>
                  <a:cubicBezTo>
                    <a:pt x="5035" y="14655"/>
                    <a:pt x="4427" y="11615"/>
                    <a:pt x="3554" y="8637"/>
                  </a:cubicBezTo>
                  <a:cubicBezTo>
                    <a:pt x="2681" y="5675"/>
                    <a:pt x="1559" y="2776"/>
                    <a:pt x="203"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8"/>
            <p:cNvSpPr/>
            <p:nvPr/>
          </p:nvSpPr>
          <p:spPr>
            <a:xfrm>
              <a:off x="3806100" y="2816200"/>
              <a:ext cx="424050" cy="421275"/>
            </a:xfrm>
            <a:custGeom>
              <a:rect b="b" l="l" r="r" t="t"/>
              <a:pathLst>
                <a:path extrusionOk="0" h="16851" w="16962">
                  <a:moveTo>
                    <a:pt x="9130" y="0"/>
                  </a:moveTo>
                  <a:cubicBezTo>
                    <a:pt x="8454" y="0"/>
                    <a:pt x="6040" y="919"/>
                    <a:pt x="8559" y="8519"/>
                  </a:cubicBezTo>
                  <a:cubicBezTo>
                    <a:pt x="8106" y="7817"/>
                    <a:pt x="7389" y="7256"/>
                    <a:pt x="6579" y="7147"/>
                  </a:cubicBezTo>
                  <a:cubicBezTo>
                    <a:pt x="6497" y="7136"/>
                    <a:pt x="6414" y="7131"/>
                    <a:pt x="6331" y="7131"/>
                  </a:cubicBezTo>
                  <a:cubicBezTo>
                    <a:pt x="5577" y="7131"/>
                    <a:pt x="4806" y="7568"/>
                    <a:pt x="4568" y="8285"/>
                  </a:cubicBezTo>
                  <a:cubicBezTo>
                    <a:pt x="4147" y="9547"/>
                    <a:pt x="5410" y="10701"/>
                    <a:pt x="6532" y="11449"/>
                  </a:cubicBezTo>
                  <a:cubicBezTo>
                    <a:pt x="6047" y="11393"/>
                    <a:pt x="5549" y="11336"/>
                    <a:pt x="5056" y="11336"/>
                  </a:cubicBezTo>
                  <a:cubicBezTo>
                    <a:pt x="4598" y="11336"/>
                    <a:pt x="4145" y="11385"/>
                    <a:pt x="3710" y="11527"/>
                  </a:cubicBezTo>
                  <a:cubicBezTo>
                    <a:pt x="0" y="12790"/>
                    <a:pt x="3477" y="15440"/>
                    <a:pt x="5394" y="16033"/>
                  </a:cubicBezTo>
                  <a:cubicBezTo>
                    <a:pt x="6796" y="16454"/>
                    <a:pt x="8465" y="16851"/>
                    <a:pt x="10041" y="16851"/>
                  </a:cubicBezTo>
                  <a:cubicBezTo>
                    <a:pt x="10620" y="16851"/>
                    <a:pt x="11187" y="16797"/>
                    <a:pt x="11723" y="16672"/>
                  </a:cubicBezTo>
                  <a:cubicBezTo>
                    <a:pt x="16727" y="15534"/>
                    <a:pt x="16961" y="8659"/>
                    <a:pt x="16291" y="4590"/>
                  </a:cubicBezTo>
                  <a:cubicBezTo>
                    <a:pt x="16141" y="3619"/>
                    <a:pt x="15606" y="2448"/>
                    <a:pt x="14669" y="2448"/>
                  </a:cubicBezTo>
                  <a:cubicBezTo>
                    <a:pt x="14629" y="2448"/>
                    <a:pt x="14587" y="2450"/>
                    <a:pt x="14545" y="2454"/>
                  </a:cubicBezTo>
                  <a:cubicBezTo>
                    <a:pt x="13765" y="2548"/>
                    <a:pt x="13344" y="3421"/>
                    <a:pt x="13111" y="4169"/>
                  </a:cubicBezTo>
                  <a:cubicBezTo>
                    <a:pt x="12877" y="4949"/>
                    <a:pt x="12690" y="5744"/>
                    <a:pt x="12549" y="6539"/>
                  </a:cubicBezTo>
                  <a:cubicBezTo>
                    <a:pt x="12222" y="4013"/>
                    <a:pt x="11583" y="1098"/>
                    <a:pt x="9276" y="22"/>
                  </a:cubicBezTo>
                  <a:cubicBezTo>
                    <a:pt x="9250" y="9"/>
                    <a:pt x="9199" y="0"/>
                    <a:pt x="9130" y="0"/>
                  </a:cubicBezTo>
                  <a:close/>
                </a:path>
              </a:pathLst>
            </a:custGeom>
            <a:solidFill>
              <a:srgbClr val="CF7F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8"/>
            <p:cNvSpPr/>
            <p:nvPr/>
          </p:nvSpPr>
          <p:spPr>
            <a:xfrm>
              <a:off x="4140875" y="2899500"/>
              <a:ext cx="54575" cy="299275"/>
            </a:xfrm>
            <a:custGeom>
              <a:rect b="b" l="l" r="r" t="t"/>
              <a:pathLst>
                <a:path extrusionOk="0" h="11971" w="2183">
                  <a:moveTo>
                    <a:pt x="1410" y="1"/>
                  </a:moveTo>
                  <a:cubicBezTo>
                    <a:pt x="1398" y="1"/>
                    <a:pt x="1385" y="4"/>
                    <a:pt x="1372" y="11"/>
                  </a:cubicBezTo>
                  <a:cubicBezTo>
                    <a:pt x="1341" y="27"/>
                    <a:pt x="1341" y="58"/>
                    <a:pt x="1356" y="73"/>
                  </a:cubicBezTo>
                  <a:cubicBezTo>
                    <a:pt x="1871" y="1009"/>
                    <a:pt x="1964" y="2022"/>
                    <a:pt x="2011" y="3051"/>
                  </a:cubicBezTo>
                  <a:cubicBezTo>
                    <a:pt x="2042" y="4064"/>
                    <a:pt x="1980" y="5093"/>
                    <a:pt x="1855" y="6106"/>
                  </a:cubicBezTo>
                  <a:cubicBezTo>
                    <a:pt x="1715" y="7120"/>
                    <a:pt x="1497" y="8117"/>
                    <a:pt x="1185" y="9084"/>
                  </a:cubicBezTo>
                  <a:cubicBezTo>
                    <a:pt x="889" y="10050"/>
                    <a:pt x="484" y="10986"/>
                    <a:pt x="16" y="11890"/>
                  </a:cubicBezTo>
                  <a:cubicBezTo>
                    <a:pt x="0" y="11905"/>
                    <a:pt x="16" y="11937"/>
                    <a:pt x="31" y="11952"/>
                  </a:cubicBezTo>
                  <a:cubicBezTo>
                    <a:pt x="45" y="11965"/>
                    <a:pt x="58" y="11970"/>
                    <a:pt x="70" y="11970"/>
                  </a:cubicBezTo>
                  <a:cubicBezTo>
                    <a:pt x="86" y="11970"/>
                    <a:pt x="100" y="11961"/>
                    <a:pt x="109" y="11952"/>
                  </a:cubicBezTo>
                  <a:cubicBezTo>
                    <a:pt x="406" y="11516"/>
                    <a:pt x="655" y="11064"/>
                    <a:pt x="873" y="10596"/>
                  </a:cubicBezTo>
                  <a:cubicBezTo>
                    <a:pt x="1091" y="10128"/>
                    <a:pt x="1279" y="9645"/>
                    <a:pt x="1434" y="9162"/>
                  </a:cubicBezTo>
                  <a:cubicBezTo>
                    <a:pt x="1746" y="8164"/>
                    <a:pt x="1933" y="7151"/>
                    <a:pt x="2042" y="6122"/>
                  </a:cubicBezTo>
                  <a:cubicBezTo>
                    <a:pt x="2152" y="5093"/>
                    <a:pt x="2183" y="4064"/>
                    <a:pt x="2136" y="3051"/>
                  </a:cubicBezTo>
                  <a:cubicBezTo>
                    <a:pt x="2105" y="2536"/>
                    <a:pt x="2058" y="2022"/>
                    <a:pt x="1964" y="1507"/>
                  </a:cubicBezTo>
                  <a:cubicBezTo>
                    <a:pt x="1918" y="1258"/>
                    <a:pt x="1855" y="1009"/>
                    <a:pt x="1762" y="759"/>
                  </a:cubicBezTo>
                  <a:cubicBezTo>
                    <a:pt x="1715" y="634"/>
                    <a:pt x="1668" y="510"/>
                    <a:pt x="1622" y="401"/>
                  </a:cubicBezTo>
                  <a:cubicBezTo>
                    <a:pt x="1575" y="292"/>
                    <a:pt x="1481" y="151"/>
                    <a:pt x="1466" y="73"/>
                  </a:cubicBezTo>
                  <a:lnTo>
                    <a:pt x="1450" y="42"/>
                  </a:lnTo>
                  <a:cubicBezTo>
                    <a:pt x="1450" y="42"/>
                    <a:pt x="1450" y="27"/>
                    <a:pt x="1450" y="27"/>
                  </a:cubicBezTo>
                  <a:cubicBezTo>
                    <a:pt x="1441" y="8"/>
                    <a:pt x="1426" y="1"/>
                    <a:pt x="141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8"/>
            <p:cNvSpPr/>
            <p:nvPr/>
          </p:nvSpPr>
          <p:spPr>
            <a:xfrm>
              <a:off x="3950300" y="2842325"/>
              <a:ext cx="179300" cy="369800"/>
            </a:xfrm>
            <a:custGeom>
              <a:rect b="b" l="l" r="r" t="t"/>
              <a:pathLst>
                <a:path extrusionOk="0" h="14792" w="7172">
                  <a:moveTo>
                    <a:pt x="3467" y="0"/>
                  </a:moveTo>
                  <a:cubicBezTo>
                    <a:pt x="3445" y="0"/>
                    <a:pt x="3426" y="15"/>
                    <a:pt x="3414" y="37"/>
                  </a:cubicBezTo>
                  <a:cubicBezTo>
                    <a:pt x="3243" y="318"/>
                    <a:pt x="3180" y="661"/>
                    <a:pt x="3196" y="973"/>
                  </a:cubicBezTo>
                  <a:cubicBezTo>
                    <a:pt x="3196" y="1300"/>
                    <a:pt x="3258" y="1628"/>
                    <a:pt x="3321" y="1939"/>
                  </a:cubicBezTo>
                  <a:cubicBezTo>
                    <a:pt x="3445" y="2563"/>
                    <a:pt x="3586" y="3187"/>
                    <a:pt x="3726" y="3794"/>
                  </a:cubicBezTo>
                  <a:cubicBezTo>
                    <a:pt x="4022" y="5026"/>
                    <a:pt x="4334" y="6258"/>
                    <a:pt x="4692" y="7489"/>
                  </a:cubicBezTo>
                  <a:cubicBezTo>
                    <a:pt x="5345" y="9801"/>
                    <a:pt x="6067" y="12114"/>
                    <a:pt x="6874" y="14386"/>
                  </a:cubicBezTo>
                  <a:lnTo>
                    <a:pt x="6874" y="14386"/>
                  </a:lnTo>
                  <a:cubicBezTo>
                    <a:pt x="5785" y="13272"/>
                    <a:pt x="4647" y="12218"/>
                    <a:pt x="3523" y="11137"/>
                  </a:cubicBezTo>
                  <a:cubicBezTo>
                    <a:pt x="2931" y="10560"/>
                    <a:pt x="2323" y="9983"/>
                    <a:pt x="1731" y="9375"/>
                  </a:cubicBezTo>
                  <a:cubicBezTo>
                    <a:pt x="1434" y="9079"/>
                    <a:pt x="1138" y="8783"/>
                    <a:pt x="858" y="8471"/>
                  </a:cubicBezTo>
                  <a:cubicBezTo>
                    <a:pt x="577" y="8175"/>
                    <a:pt x="312" y="7848"/>
                    <a:pt x="109" y="7489"/>
                  </a:cubicBezTo>
                  <a:cubicBezTo>
                    <a:pt x="98" y="7466"/>
                    <a:pt x="78" y="7452"/>
                    <a:pt x="56" y="7452"/>
                  </a:cubicBezTo>
                  <a:cubicBezTo>
                    <a:pt x="48" y="7452"/>
                    <a:pt x="40" y="7454"/>
                    <a:pt x="31" y="7458"/>
                  </a:cubicBezTo>
                  <a:cubicBezTo>
                    <a:pt x="16" y="7474"/>
                    <a:pt x="0" y="7520"/>
                    <a:pt x="16" y="7536"/>
                  </a:cubicBezTo>
                  <a:cubicBezTo>
                    <a:pt x="218" y="7910"/>
                    <a:pt x="499" y="8237"/>
                    <a:pt x="780" y="8549"/>
                  </a:cubicBezTo>
                  <a:cubicBezTo>
                    <a:pt x="1076" y="8845"/>
                    <a:pt x="1356" y="9157"/>
                    <a:pt x="1653" y="9453"/>
                  </a:cubicBezTo>
                  <a:cubicBezTo>
                    <a:pt x="2245" y="10061"/>
                    <a:pt x="2853" y="10638"/>
                    <a:pt x="3445" y="11215"/>
                  </a:cubicBezTo>
                  <a:cubicBezTo>
                    <a:pt x="4650" y="12373"/>
                    <a:pt x="5855" y="13516"/>
                    <a:pt x="6998" y="14735"/>
                  </a:cubicBezTo>
                  <a:lnTo>
                    <a:pt x="6998" y="14735"/>
                  </a:lnTo>
                  <a:cubicBezTo>
                    <a:pt x="6999" y="14736"/>
                    <a:pt x="6999" y="14737"/>
                    <a:pt x="7000" y="14738"/>
                  </a:cubicBezTo>
                  <a:lnTo>
                    <a:pt x="7001" y="14737"/>
                  </a:lnTo>
                  <a:lnTo>
                    <a:pt x="7001" y="14737"/>
                  </a:lnTo>
                  <a:cubicBezTo>
                    <a:pt x="7011" y="14748"/>
                    <a:pt x="7021" y="14759"/>
                    <a:pt x="7031" y="14769"/>
                  </a:cubicBezTo>
                  <a:cubicBezTo>
                    <a:pt x="7042" y="14780"/>
                    <a:pt x="7061" y="14791"/>
                    <a:pt x="7082" y="14791"/>
                  </a:cubicBezTo>
                  <a:cubicBezTo>
                    <a:pt x="7091" y="14791"/>
                    <a:pt x="7100" y="14789"/>
                    <a:pt x="7109" y="14785"/>
                  </a:cubicBezTo>
                  <a:cubicBezTo>
                    <a:pt x="7156" y="14769"/>
                    <a:pt x="7171" y="14722"/>
                    <a:pt x="7156" y="14676"/>
                  </a:cubicBezTo>
                  <a:cubicBezTo>
                    <a:pt x="6345" y="12275"/>
                    <a:pt x="5597" y="9859"/>
                    <a:pt x="4926" y="7411"/>
                  </a:cubicBezTo>
                  <a:cubicBezTo>
                    <a:pt x="4599" y="6195"/>
                    <a:pt x="4272" y="4964"/>
                    <a:pt x="3960" y="3732"/>
                  </a:cubicBezTo>
                  <a:lnTo>
                    <a:pt x="3508" y="1893"/>
                  </a:lnTo>
                  <a:cubicBezTo>
                    <a:pt x="3430" y="1581"/>
                    <a:pt x="3367" y="1285"/>
                    <a:pt x="3352" y="973"/>
                  </a:cubicBezTo>
                  <a:cubicBezTo>
                    <a:pt x="3321" y="661"/>
                    <a:pt x="3367" y="349"/>
                    <a:pt x="3508" y="84"/>
                  </a:cubicBezTo>
                  <a:cubicBezTo>
                    <a:pt x="3523" y="53"/>
                    <a:pt x="3523" y="22"/>
                    <a:pt x="3492" y="6"/>
                  </a:cubicBezTo>
                  <a:cubicBezTo>
                    <a:pt x="3484" y="2"/>
                    <a:pt x="3475" y="0"/>
                    <a:pt x="346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8"/>
            <p:cNvSpPr/>
            <p:nvPr/>
          </p:nvSpPr>
          <p:spPr>
            <a:xfrm>
              <a:off x="3877025" y="3144125"/>
              <a:ext cx="242050" cy="73800"/>
            </a:xfrm>
            <a:custGeom>
              <a:rect b="b" l="l" r="r" t="t"/>
              <a:pathLst>
                <a:path extrusionOk="0" h="2952" w="9682">
                  <a:moveTo>
                    <a:pt x="63" y="0"/>
                  </a:moveTo>
                  <a:cubicBezTo>
                    <a:pt x="32" y="16"/>
                    <a:pt x="0" y="47"/>
                    <a:pt x="16" y="78"/>
                  </a:cubicBezTo>
                  <a:cubicBezTo>
                    <a:pt x="63" y="297"/>
                    <a:pt x="187" y="499"/>
                    <a:pt x="359" y="639"/>
                  </a:cubicBezTo>
                  <a:cubicBezTo>
                    <a:pt x="515" y="795"/>
                    <a:pt x="702" y="920"/>
                    <a:pt x="889" y="1029"/>
                  </a:cubicBezTo>
                  <a:cubicBezTo>
                    <a:pt x="1279" y="1232"/>
                    <a:pt x="1653" y="1419"/>
                    <a:pt x="2058" y="1590"/>
                  </a:cubicBezTo>
                  <a:cubicBezTo>
                    <a:pt x="2838" y="1949"/>
                    <a:pt x="3648" y="2261"/>
                    <a:pt x="4490" y="2479"/>
                  </a:cubicBezTo>
                  <a:cubicBezTo>
                    <a:pt x="5316" y="2697"/>
                    <a:pt x="6189" y="2853"/>
                    <a:pt x="7047" y="2916"/>
                  </a:cubicBezTo>
                  <a:cubicBezTo>
                    <a:pt x="7366" y="2939"/>
                    <a:pt x="7687" y="2951"/>
                    <a:pt x="8009" y="2951"/>
                  </a:cubicBezTo>
                  <a:cubicBezTo>
                    <a:pt x="8552" y="2951"/>
                    <a:pt x="9096" y="2916"/>
                    <a:pt x="9634" y="2838"/>
                  </a:cubicBezTo>
                  <a:cubicBezTo>
                    <a:pt x="9666" y="2822"/>
                    <a:pt x="9681" y="2806"/>
                    <a:pt x="9681" y="2775"/>
                  </a:cubicBezTo>
                  <a:cubicBezTo>
                    <a:pt x="9681" y="2744"/>
                    <a:pt x="9666" y="2728"/>
                    <a:pt x="9634" y="2728"/>
                  </a:cubicBezTo>
                  <a:cubicBezTo>
                    <a:pt x="8777" y="2713"/>
                    <a:pt x="7920" y="2728"/>
                    <a:pt x="7062" y="2650"/>
                  </a:cubicBezTo>
                  <a:cubicBezTo>
                    <a:pt x="6220" y="2588"/>
                    <a:pt x="5363" y="2479"/>
                    <a:pt x="4537" y="2276"/>
                  </a:cubicBezTo>
                  <a:cubicBezTo>
                    <a:pt x="3711" y="2089"/>
                    <a:pt x="2884" y="1824"/>
                    <a:pt x="2105" y="1481"/>
                  </a:cubicBezTo>
                  <a:cubicBezTo>
                    <a:pt x="1700" y="1310"/>
                    <a:pt x="1325" y="1123"/>
                    <a:pt x="936" y="936"/>
                  </a:cubicBezTo>
                  <a:cubicBezTo>
                    <a:pt x="577" y="733"/>
                    <a:pt x="203" y="452"/>
                    <a:pt x="125" y="47"/>
                  </a:cubicBezTo>
                  <a:cubicBezTo>
                    <a:pt x="109" y="16"/>
                    <a:pt x="78" y="0"/>
                    <a:pt x="6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 name="Google Shape;159;p8"/>
          <p:cNvGrpSpPr/>
          <p:nvPr/>
        </p:nvGrpSpPr>
        <p:grpSpPr>
          <a:xfrm>
            <a:off x="-133857" y="-151639"/>
            <a:ext cx="5863156" cy="1178573"/>
            <a:chOff x="4348300" y="1432000"/>
            <a:chExt cx="966975" cy="194375"/>
          </a:xfrm>
        </p:grpSpPr>
        <p:sp>
          <p:nvSpPr>
            <p:cNvPr id="160" name="Google Shape;160;p8"/>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8"/>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8"/>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8"/>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8"/>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8"/>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66" name="Google Shape;166;p8"/>
          <p:cNvPicPr preferRelativeResize="0"/>
          <p:nvPr/>
        </p:nvPicPr>
        <p:blipFill>
          <a:blip r:embed="rId2">
            <a:alphaModFix/>
          </a:blip>
          <a:stretch>
            <a:fillRect/>
          </a:stretch>
        </p:blipFill>
        <p:spPr>
          <a:xfrm>
            <a:off x="8337900" y="170072"/>
            <a:ext cx="716000" cy="73885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67" name="Shape 167"/>
        <p:cNvGrpSpPr/>
        <p:nvPr/>
      </p:nvGrpSpPr>
      <p:grpSpPr>
        <a:xfrm>
          <a:off x="0" y="0"/>
          <a:ext cx="0" cy="0"/>
          <a:chOff x="0" y="0"/>
          <a:chExt cx="0" cy="0"/>
        </a:xfrm>
      </p:grpSpPr>
      <p:sp>
        <p:nvSpPr>
          <p:cNvPr id="168" name="Google Shape;168;p9"/>
          <p:cNvSpPr txBox="1"/>
          <p:nvPr>
            <p:ph type="title"/>
          </p:nvPr>
        </p:nvSpPr>
        <p:spPr>
          <a:xfrm>
            <a:off x="4841525" y="1421775"/>
            <a:ext cx="3589200" cy="7494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69" name="Google Shape;169;p9"/>
          <p:cNvSpPr txBox="1"/>
          <p:nvPr>
            <p:ph idx="1" type="subTitle"/>
          </p:nvPr>
        </p:nvSpPr>
        <p:spPr>
          <a:xfrm>
            <a:off x="4841525" y="2334925"/>
            <a:ext cx="3589200" cy="1551900"/>
          </a:xfrm>
          <a:prstGeom prst="rect">
            <a:avLst/>
          </a:prstGeom>
        </p:spPr>
        <p:txBody>
          <a:bodyPr anchorCtr="0" anchor="t" bIns="91425" lIns="91425" spcFirstLastPara="1" rIns="91425" wrap="square" tIns="91425">
            <a:noAutofit/>
          </a:bodyPr>
          <a:lstStyle>
            <a:lvl1pPr lvl="0">
              <a:spcBef>
                <a:spcPts val="0"/>
              </a:spcBef>
              <a:spcAft>
                <a:spcPts val="0"/>
              </a:spcAft>
              <a:buSzPts val="2100"/>
              <a:buNone/>
              <a:defRPr sz="16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grpSp>
        <p:nvGrpSpPr>
          <p:cNvPr id="170" name="Google Shape;170;p9"/>
          <p:cNvGrpSpPr/>
          <p:nvPr/>
        </p:nvGrpSpPr>
        <p:grpSpPr>
          <a:xfrm>
            <a:off x="3638153" y="-49169"/>
            <a:ext cx="5558447" cy="1409062"/>
            <a:chOff x="3977675" y="1131550"/>
            <a:chExt cx="3402575" cy="862550"/>
          </a:xfrm>
        </p:grpSpPr>
        <p:sp>
          <p:nvSpPr>
            <p:cNvPr id="171" name="Google Shape;171;p9"/>
            <p:cNvSpPr/>
            <p:nvPr/>
          </p:nvSpPr>
          <p:spPr>
            <a:xfrm>
              <a:off x="6735400" y="1571350"/>
              <a:ext cx="485375" cy="422750"/>
            </a:xfrm>
            <a:custGeom>
              <a:rect b="b" l="l" r="r" t="t"/>
              <a:pathLst>
                <a:path extrusionOk="0" h="16910" w="19415">
                  <a:moveTo>
                    <a:pt x="99" y="0"/>
                  </a:moveTo>
                  <a:cubicBezTo>
                    <a:pt x="17" y="4912"/>
                    <a:pt x="0" y="9807"/>
                    <a:pt x="99" y="14718"/>
                  </a:cubicBezTo>
                  <a:cubicBezTo>
                    <a:pt x="3214" y="13795"/>
                    <a:pt x="6345" y="12872"/>
                    <a:pt x="9477" y="11949"/>
                  </a:cubicBezTo>
                  <a:cubicBezTo>
                    <a:pt x="9786" y="11859"/>
                    <a:pt x="10116" y="11759"/>
                    <a:pt x="10450" y="11759"/>
                  </a:cubicBezTo>
                  <a:cubicBezTo>
                    <a:pt x="10543" y="11759"/>
                    <a:pt x="10636" y="11766"/>
                    <a:pt x="10729" y="11784"/>
                  </a:cubicBezTo>
                  <a:cubicBezTo>
                    <a:pt x="11224" y="11867"/>
                    <a:pt x="11619" y="12229"/>
                    <a:pt x="11982" y="12559"/>
                  </a:cubicBezTo>
                  <a:cubicBezTo>
                    <a:pt x="13581" y="14009"/>
                    <a:pt x="15179" y="15460"/>
                    <a:pt x="16778" y="16910"/>
                  </a:cubicBezTo>
                  <a:cubicBezTo>
                    <a:pt x="18063" y="11949"/>
                    <a:pt x="18953" y="6873"/>
                    <a:pt x="19415" y="1764"/>
                  </a:cubicBezTo>
                  <a:lnTo>
                    <a:pt x="99" y="0"/>
                  </a:ln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9"/>
            <p:cNvSpPr/>
            <p:nvPr/>
          </p:nvSpPr>
          <p:spPr>
            <a:xfrm>
              <a:off x="6116525" y="1500475"/>
              <a:ext cx="473850" cy="384050"/>
            </a:xfrm>
            <a:custGeom>
              <a:rect b="b" l="l" r="r" t="t"/>
              <a:pathLst>
                <a:path extrusionOk="0" h="15362" w="18954">
                  <a:moveTo>
                    <a:pt x="2192" y="1"/>
                  </a:moveTo>
                  <a:cubicBezTo>
                    <a:pt x="1616" y="2704"/>
                    <a:pt x="1055" y="5423"/>
                    <a:pt x="495" y="8126"/>
                  </a:cubicBezTo>
                  <a:cubicBezTo>
                    <a:pt x="248" y="9362"/>
                    <a:pt x="0" y="10631"/>
                    <a:pt x="297" y="11851"/>
                  </a:cubicBezTo>
                  <a:cubicBezTo>
                    <a:pt x="3330" y="11142"/>
                    <a:pt x="6362" y="10433"/>
                    <a:pt x="9395" y="9708"/>
                  </a:cubicBezTo>
                  <a:cubicBezTo>
                    <a:pt x="9593" y="9666"/>
                    <a:pt x="9791" y="9625"/>
                    <a:pt x="9985" y="9625"/>
                  </a:cubicBezTo>
                  <a:cubicBezTo>
                    <a:pt x="10097" y="9625"/>
                    <a:pt x="10209" y="9639"/>
                    <a:pt x="10318" y="9675"/>
                  </a:cubicBezTo>
                  <a:cubicBezTo>
                    <a:pt x="10598" y="9790"/>
                    <a:pt x="10796" y="10038"/>
                    <a:pt x="10977" y="10268"/>
                  </a:cubicBezTo>
                  <a:cubicBezTo>
                    <a:pt x="12576" y="12246"/>
                    <a:pt x="14504" y="13977"/>
                    <a:pt x="16663" y="15361"/>
                  </a:cubicBezTo>
                  <a:cubicBezTo>
                    <a:pt x="17437" y="10845"/>
                    <a:pt x="18196" y="6329"/>
                    <a:pt x="18954" y="1830"/>
                  </a:cubicBezTo>
                  <a:lnTo>
                    <a:pt x="2192" y="1"/>
                  </a:ln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9"/>
            <p:cNvSpPr/>
            <p:nvPr/>
          </p:nvSpPr>
          <p:spPr>
            <a:xfrm>
              <a:off x="5529375" y="1403250"/>
              <a:ext cx="474700" cy="390200"/>
            </a:xfrm>
            <a:custGeom>
              <a:rect b="b" l="l" r="r" t="t"/>
              <a:pathLst>
                <a:path extrusionOk="0" h="15608" w="18988">
                  <a:moveTo>
                    <a:pt x="561" y="0"/>
                  </a:moveTo>
                  <a:lnTo>
                    <a:pt x="1" y="12559"/>
                  </a:lnTo>
                  <a:cubicBezTo>
                    <a:pt x="2605" y="12097"/>
                    <a:pt x="5209" y="11619"/>
                    <a:pt x="7813" y="11158"/>
                  </a:cubicBezTo>
                  <a:cubicBezTo>
                    <a:pt x="8113" y="11098"/>
                    <a:pt x="8419" y="11044"/>
                    <a:pt x="8716" y="11044"/>
                  </a:cubicBezTo>
                  <a:cubicBezTo>
                    <a:pt x="8909" y="11044"/>
                    <a:pt x="9098" y="11067"/>
                    <a:pt x="9280" y="11125"/>
                  </a:cubicBezTo>
                  <a:cubicBezTo>
                    <a:pt x="9725" y="11257"/>
                    <a:pt x="10087" y="11570"/>
                    <a:pt x="10450" y="11883"/>
                  </a:cubicBezTo>
                  <a:cubicBezTo>
                    <a:pt x="12098" y="13300"/>
                    <a:pt x="13894" y="14553"/>
                    <a:pt x="15806" y="15608"/>
                  </a:cubicBezTo>
                  <a:cubicBezTo>
                    <a:pt x="16861" y="11454"/>
                    <a:pt x="17932" y="7318"/>
                    <a:pt x="18987" y="3165"/>
                  </a:cubicBezTo>
                  <a:lnTo>
                    <a:pt x="561" y="0"/>
                  </a:ln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9"/>
            <p:cNvSpPr/>
            <p:nvPr/>
          </p:nvSpPr>
          <p:spPr>
            <a:xfrm>
              <a:off x="4859425" y="1296525"/>
              <a:ext cx="478800" cy="374150"/>
            </a:xfrm>
            <a:custGeom>
              <a:rect b="b" l="l" r="r" t="t"/>
              <a:pathLst>
                <a:path extrusionOk="0" h="14966" w="19152">
                  <a:moveTo>
                    <a:pt x="1632" y="1"/>
                  </a:moveTo>
                  <a:cubicBezTo>
                    <a:pt x="528" y="3659"/>
                    <a:pt x="0" y="7483"/>
                    <a:pt x="66" y="11290"/>
                  </a:cubicBezTo>
                  <a:cubicBezTo>
                    <a:pt x="137" y="11292"/>
                    <a:pt x="208" y="11293"/>
                    <a:pt x="279" y="11293"/>
                  </a:cubicBezTo>
                  <a:cubicBezTo>
                    <a:pt x="2854" y="11293"/>
                    <a:pt x="5292" y="10146"/>
                    <a:pt x="7730" y="9296"/>
                  </a:cubicBezTo>
                  <a:cubicBezTo>
                    <a:pt x="7958" y="9229"/>
                    <a:pt x="8186" y="9151"/>
                    <a:pt x="8414" y="9151"/>
                  </a:cubicBezTo>
                  <a:cubicBezTo>
                    <a:pt x="8467" y="9151"/>
                    <a:pt x="8519" y="9155"/>
                    <a:pt x="8571" y="9164"/>
                  </a:cubicBezTo>
                  <a:cubicBezTo>
                    <a:pt x="8867" y="9213"/>
                    <a:pt x="9131" y="9411"/>
                    <a:pt x="9362" y="9593"/>
                  </a:cubicBezTo>
                  <a:cubicBezTo>
                    <a:pt x="11669" y="11389"/>
                    <a:pt x="13960" y="13169"/>
                    <a:pt x="16267" y="14965"/>
                  </a:cubicBezTo>
                  <a:cubicBezTo>
                    <a:pt x="17108" y="11257"/>
                    <a:pt x="18327" y="6758"/>
                    <a:pt x="19152" y="3033"/>
                  </a:cubicBezTo>
                  <a:lnTo>
                    <a:pt x="1632" y="1"/>
                  </a:ln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9"/>
            <p:cNvSpPr/>
            <p:nvPr/>
          </p:nvSpPr>
          <p:spPr>
            <a:xfrm>
              <a:off x="4283825" y="1184450"/>
              <a:ext cx="447900" cy="370450"/>
            </a:xfrm>
            <a:custGeom>
              <a:rect b="b" l="l" r="r" t="t"/>
              <a:pathLst>
                <a:path extrusionOk="0" h="14818" w="17916">
                  <a:moveTo>
                    <a:pt x="1006" y="1"/>
                  </a:moveTo>
                  <a:cubicBezTo>
                    <a:pt x="643" y="3363"/>
                    <a:pt x="412" y="7252"/>
                    <a:pt x="33" y="10615"/>
                  </a:cubicBezTo>
                  <a:cubicBezTo>
                    <a:pt x="17" y="10878"/>
                    <a:pt x="0" y="11191"/>
                    <a:pt x="198" y="11373"/>
                  </a:cubicBezTo>
                  <a:cubicBezTo>
                    <a:pt x="297" y="11455"/>
                    <a:pt x="421" y="11484"/>
                    <a:pt x="550" y="11484"/>
                  </a:cubicBezTo>
                  <a:cubicBezTo>
                    <a:pt x="680" y="11484"/>
                    <a:pt x="816" y="11455"/>
                    <a:pt x="940" y="11422"/>
                  </a:cubicBezTo>
                  <a:cubicBezTo>
                    <a:pt x="3181" y="10928"/>
                    <a:pt x="5423" y="10417"/>
                    <a:pt x="7664" y="9906"/>
                  </a:cubicBezTo>
                  <a:cubicBezTo>
                    <a:pt x="7932" y="9848"/>
                    <a:pt x="8200" y="9789"/>
                    <a:pt x="8468" y="9789"/>
                  </a:cubicBezTo>
                  <a:cubicBezTo>
                    <a:pt x="8579" y="9789"/>
                    <a:pt x="8690" y="9799"/>
                    <a:pt x="8801" y="9823"/>
                  </a:cubicBezTo>
                  <a:cubicBezTo>
                    <a:pt x="9164" y="9922"/>
                    <a:pt x="9460" y="10170"/>
                    <a:pt x="9741" y="10417"/>
                  </a:cubicBezTo>
                  <a:cubicBezTo>
                    <a:pt x="11438" y="11884"/>
                    <a:pt x="13136" y="13350"/>
                    <a:pt x="14833" y="14817"/>
                  </a:cubicBezTo>
                  <a:cubicBezTo>
                    <a:pt x="15954" y="11323"/>
                    <a:pt x="17091" y="6857"/>
                    <a:pt x="17915" y="3280"/>
                  </a:cubicBezTo>
                  <a:lnTo>
                    <a:pt x="1006" y="1"/>
                  </a:ln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9"/>
            <p:cNvSpPr/>
            <p:nvPr/>
          </p:nvSpPr>
          <p:spPr>
            <a:xfrm>
              <a:off x="3977675" y="1131550"/>
              <a:ext cx="3402575" cy="502875"/>
            </a:xfrm>
            <a:custGeom>
              <a:rect b="b" l="l" r="r" t="t"/>
              <a:pathLst>
                <a:path extrusionOk="0" h="20115" w="136103">
                  <a:moveTo>
                    <a:pt x="289" y="1"/>
                  </a:moveTo>
                  <a:cubicBezTo>
                    <a:pt x="162" y="1"/>
                    <a:pt x="48" y="92"/>
                    <a:pt x="34" y="221"/>
                  </a:cubicBezTo>
                  <a:cubicBezTo>
                    <a:pt x="1" y="370"/>
                    <a:pt x="100" y="502"/>
                    <a:pt x="232" y="535"/>
                  </a:cubicBezTo>
                  <a:lnTo>
                    <a:pt x="8637" y="2216"/>
                  </a:lnTo>
                  <a:lnTo>
                    <a:pt x="17042" y="3847"/>
                  </a:lnTo>
                  <a:lnTo>
                    <a:pt x="25481" y="5380"/>
                  </a:lnTo>
                  <a:lnTo>
                    <a:pt x="33919" y="6847"/>
                  </a:lnTo>
                  <a:cubicBezTo>
                    <a:pt x="45176" y="8775"/>
                    <a:pt x="56449" y="10572"/>
                    <a:pt x="67755" y="12203"/>
                  </a:cubicBezTo>
                  <a:cubicBezTo>
                    <a:pt x="79061" y="13818"/>
                    <a:pt x="90383" y="15285"/>
                    <a:pt x="101739" y="16620"/>
                  </a:cubicBezTo>
                  <a:lnTo>
                    <a:pt x="110243" y="17592"/>
                  </a:lnTo>
                  <a:lnTo>
                    <a:pt x="118764" y="18515"/>
                  </a:lnTo>
                  <a:lnTo>
                    <a:pt x="127285" y="19339"/>
                  </a:lnTo>
                  <a:lnTo>
                    <a:pt x="135822" y="20114"/>
                  </a:lnTo>
                  <a:cubicBezTo>
                    <a:pt x="135954" y="20114"/>
                    <a:pt x="136069" y="20015"/>
                    <a:pt x="136086" y="19883"/>
                  </a:cubicBezTo>
                  <a:cubicBezTo>
                    <a:pt x="136102" y="19751"/>
                    <a:pt x="136003" y="19636"/>
                    <a:pt x="135871" y="19620"/>
                  </a:cubicBezTo>
                  <a:lnTo>
                    <a:pt x="135855" y="19620"/>
                  </a:lnTo>
                  <a:lnTo>
                    <a:pt x="127334" y="18763"/>
                  </a:lnTo>
                  <a:lnTo>
                    <a:pt x="118830" y="17856"/>
                  </a:lnTo>
                  <a:lnTo>
                    <a:pt x="110326" y="16900"/>
                  </a:lnTo>
                  <a:lnTo>
                    <a:pt x="101821" y="15895"/>
                  </a:lnTo>
                  <a:cubicBezTo>
                    <a:pt x="90482" y="14527"/>
                    <a:pt x="79176" y="13011"/>
                    <a:pt x="67870" y="11363"/>
                  </a:cubicBezTo>
                  <a:cubicBezTo>
                    <a:pt x="56581" y="9731"/>
                    <a:pt x="45291" y="8000"/>
                    <a:pt x="34034" y="6105"/>
                  </a:cubicBezTo>
                  <a:lnTo>
                    <a:pt x="25596" y="4655"/>
                  </a:lnTo>
                  <a:lnTo>
                    <a:pt x="17174" y="3155"/>
                  </a:lnTo>
                  <a:lnTo>
                    <a:pt x="8752" y="1622"/>
                  </a:lnTo>
                  <a:lnTo>
                    <a:pt x="347" y="7"/>
                  </a:lnTo>
                  <a:cubicBezTo>
                    <a:pt x="328" y="3"/>
                    <a:pt x="308" y="1"/>
                    <a:pt x="289"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7" name="Google Shape;177;p9"/>
          <p:cNvGrpSpPr/>
          <p:nvPr/>
        </p:nvGrpSpPr>
        <p:grpSpPr>
          <a:xfrm flipH="1" rot="6796574">
            <a:off x="7497380" y="4183934"/>
            <a:ext cx="1444849" cy="1211993"/>
            <a:chOff x="2677400" y="3539525"/>
            <a:chExt cx="801675" cy="672475"/>
          </a:xfrm>
        </p:grpSpPr>
        <p:sp>
          <p:nvSpPr>
            <p:cNvPr id="178" name="Google Shape;178;p9"/>
            <p:cNvSpPr/>
            <p:nvPr/>
          </p:nvSpPr>
          <p:spPr>
            <a:xfrm>
              <a:off x="3167675" y="3664300"/>
              <a:ext cx="311400" cy="150125"/>
            </a:xfrm>
            <a:custGeom>
              <a:rect b="b" l="l" r="r" t="t"/>
              <a:pathLst>
                <a:path extrusionOk="0" h="6005" w="12456">
                  <a:moveTo>
                    <a:pt x="9640" y="1"/>
                  </a:moveTo>
                  <a:cubicBezTo>
                    <a:pt x="7047" y="1"/>
                    <a:pt x="4448" y="865"/>
                    <a:pt x="2412" y="2471"/>
                  </a:cubicBezTo>
                  <a:cubicBezTo>
                    <a:pt x="1708" y="3029"/>
                    <a:pt x="975" y="3715"/>
                    <a:pt x="564" y="4525"/>
                  </a:cubicBezTo>
                  <a:cubicBezTo>
                    <a:pt x="1" y="5622"/>
                    <a:pt x="1291" y="5751"/>
                    <a:pt x="2142" y="5892"/>
                  </a:cubicBezTo>
                  <a:cubicBezTo>
                    <a:pt x="2611" y="5967"/>
                    <a:pt x="3086" y="6004"/>
                    <a:pt x="3561" y="6004"/>
                  </a:cubicBezTo>
                  <a:cubicBezTo>
                    <a:pt x="4928" y="6004"/>
                    <a:pt x="6297" y="5698"/>
                    <a:pt x="7533" y="5123"/>
                  </a:cubicBezTo>
                  <a:cubicBezTo>
                    <a:pt x="9639" y="4143"/>
                    <a:pt x="11364" y="2407"/>
                    <a:pt x="12455" y="354"/>
                  </a:cubicBezTo>
                  <a:cubicBezTo>
                    <a:pt x="11536" y="116"/>
                    <a:pt x="10588" y="1"/>
                    <a:pt x="9640"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9"/>
            <p:cNvSpPr/>
            <p:nvPr/>
          </p:nvSpPr>
          <p:spPr>
            <a:xfrm>
              <a:off x="3010750" y="3539525"/>
              <a:ext cx="149025" cy="276900"/>
            </a:xfrm>
            <a:custGeom>
              <a:rect b="b" l="l" r="r" t="t"/>
              <a:pathLst>
                <a:path extrusionOk="0" h="11076" w="5961">
                  <a:moveTo>
                    <a:pt x="5251" y="0"/>
                  </a:moveTo>
                  <a:cubicBezTo>
                    <a:pt x="3444" y="951"/>
                    <a:pt x="1966" y="2511"/>
                    <a:pt x="1109" y="4365"/>
                  </a:cubicBezTo>
                  <a:cubicBezTo>
                    <a:pt x="300" y="6125"/>
                    <a:pt x="1" y="8231"/>
                    <a:pt x="429" y="10132"/>
                  </a:cubicBezTo>
                  <a:cubicBezTo>
                    <a:pt x="573" y="10778"/>
                    <a:pt x="774" y="11076"/>
                    <a:pt x="1142" y="11076"/>
                  </a:cubicBezTo>
                  <a:cubicBezTo>
                    <a:pt x="1328" y="11076"/>
                    <a:pt x="1557" y="10999"/>
                    <a:pt x="1843" y="10853"/>
                  </a:cubicBezTo>
                  <a:cubicBezTo>
                    <a:pt x="2699" y="10425"/>
                    <a:pt x="3450" y="9920"/>
                    <a:pt x="4066" y="9175"/>
                  </a:cubicBezTo>
                  <a:cubicBezTo>
                    <a:pt x="4729" y="8366"/>
                    <a:pt x="5204" y="7392"/>
                    <a:pt x="5451" y="6377"/>
                  </a:cubicBezTo>
                  <a:cubicBezTo>
                    <a:pt x="5961" y="4295"/>
                    <a:pt x="5668" y="2106"/>
                    <a:pt x="5251"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9"/>
            <p:cNvSpPr/>
            <p:nvPr/>
          </p:nvSpPr>
          <p:spPr>
            <a:xfrm>
              <a:off x="3027175" y="3853525"/>
              <a:ext cx="335000" cy="116100"/>
            </a:xfrm>
            <a:custGeom>
              <a:rect b="b" l="l" r="r" t="t"/>
              <a:pathLst>
                <a:path extrusionOk="0" h="4644" w="13400">
                  <a:moveTo>
                    <a:pt x="6538" y="0"/>
                  </a:moveTo>
                  <a:cubicBezTo>
                    <a:pt x="6530" y="0"/>
                    <a:pt x="6521" y="0"/>
                    <a:pt x="6512" y="0"/>
                  </a:cubicBezTo>
                  <a:cubicBezTo>
                    <a:pt x="5386" y="0"/>
                    <a:pt x="4254" y="200"/>
                    <a:pt x="3210" y="616"/>
                  </a:cubicBezTo>
                  <a:cubicBezTo>
                    <a:pt x="2318" y="974"/>
                    <a:pt x="1438" y="1490"/>
                    <a:pt x="775" y="2194"/>
                  </a:cubicBezTo>
                  <a:cubicBezTo>
                    <a:pt x="1" y="3016"/>
                    <a:pt x="1021" y="3473"/>
                    <a:pt x="1778" y="3860"/>
                  </a:cubicBezTo>
                  <a:cubicBezTo>
                    <a:pt x="2854" y="4405"/>
                    <a:pt x="4067" y="4643"/>
                    <a:pt x="5274" y="4643"/>
                  </a:cubicBezTo>
                  <a:cubicBezTo>
                    <a:pt x="5838" y="4643"/>
                    <a:pt x="6400" y="4591"/>
                    <a:pt x="6947" y="4494"/>
                  </a:cubicBezTo>
                  <a:cubicBezTo>
                    <a:pt x="9258" y="4089"/>
                    <a:pt x="11370" y="2957"/>
                    <a:pt x="13400" y="1784"/>
                  </a:cubicBezTo>
                  <a:cubicBezTo>
                    <a:pt x="11231" y="802"/>
                    <a:pt x="8917" y="0"/>
                    <a:pt x="6538"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9"/>
            <p:cNvSpPr/>
            <p:nvPr/>
          </p:nvSpPr>
          <p:spPr>
            <a:xfrm>
              <a:off x="2792375" y="3647475"/>
              <a:ext cx="150050" cy="315050"/>
            </a:xfrm>
            <a:custGeom>
              <a:rect b="b" l="l" r="r" t="t"/>
              <a:pathLst>
                <a:path extrusionOk="0" h="12602" w="6002">
                  <a:moveTo>
                    <a:pt x="3673" y="0"/>
                  </a:moveTo>
                  <a:cubicBezTo>
                    <a:pt x="2159" y="1214"/>
                    <a:pt x="1039" y="2922"/>
                    <a:pt x="517" y="4793"/>
                  </a:cubicBezTo>
                  <a:cubicBezTo>
                    <a:pt x="0" y="6670"/>
                    <a:pt x="88" y="8706"/>
                    <a:pt x="757" y="10530"/>
                  </a:cubicBezTo>
                  <a:cubicBezTo>
                    <a:pt x="968" y="11093"/>
                    <a:pt x="1496" y="12566"/>
                    <a:pt x="2224" y="12601"/>
                  </a:cubicBezTo>
                  <a:cubicBezTo>
                    <a:pt x="2234" y="12602"/>
                    <a:pt x="2244" y="12602"/>
                    <a:pt x="2253" y="12602"/>
                  </a:cubicBezTo>
                  <a:cubicBezTo>
                    <a:pt x="2852" y="12602"/>
                    <a:pt x="3573" y="11568"/>
                    <a:pt x="3896" y="11164"/>
                  </a:cubicBezTo>
                  <a:cubicBezTo>
                    <a:pt x="4928" y="9856"/>
                    <a:pt x="5597" y="8254"/>
                    <a:pt x="5767" y="6594"/>
                  </a:cubicBezTo>
                  <a:cubicBezTo>
                    <a:pt x="6002" y="4236"/>
                    <a:pt x="5228" y="1789"/>
                    <a:pt x="3673"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9"/>
            <p:cNvSpPr/>
            <p:nvPr/>
          </p:nvSpPr>
          <p:spPr>
            <a:xfrm>
              <a:off x="2800150" y="4007925"/>
              <a:ext cx="393950" cy="145725"/>
            </a:xfrm>
            <a:custGeom>
              <a:rect b="b" l="l" r="r" t="t"/>
              <a:pathLst>
                <a:path extrusionOk="0" h="5829" w="15758">
                  <a:moveTo>
                    <a:pt x="8485" y="0"/>
                  </a:moveTo>
                  <a:cubicBezTo>
                    <a:pt x="8271" y="0"/>
                    <a:pt x="8057" y="7"/>
                    <a:pt x="7844" y="19"/>
                  </a:cubicBezTo>
                  <a:cubicBezTo>
                    <a:pt x="6518" y="96"/>
                    <a:pt x="5198" y="430"/>
                    <a:pt x="4013" y="1040"/>
                  </a:cubicBezTo>
                  <a:cubicBezTo>
                    <a:pt x="2300" y="1914"/>
                    <a:pt x="0" y="4155"/>
                    <a:pt x="2846" y="5229"/>
                  </a:cubicBezTo>
                  <a:cubicBezTo>
                    <a:pt x="3963" y="5647"/>
                    <a:pt x="5160" y="5828"/>
                    <a:pt x="6362" y="5828"/>
                  </a:cubicBezTo>
                  <a:cubicBezTo>
                    <a:pt x="7519" y="5828"/>
                    <a:pt x="8680" y="5660"/>
                    <a:pt x="9780" y="5375"/>
                  </a:cubicBezTo>
                  <a:cubicBezTo>
                    <a:pt x="11903" y="4824"/>
                    <a:pt x="13886" y="3827"/>
                    <a:pt x="15758" y="2671"/>
                  </a:cubicBezTo>
                  <a:cubicBezTo>
                    <a:pt x="13750" y="962"/>
                    <a:pt x="11120" y="0"/>
                    <a:pt x="8485"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9"/>
            <p:cNvSpPr/>
            <p:nvPr/>
          </p:nvSpPr>
          <p:spPr>
            <a:xfrm>
              <a:off x="2677400" y="3703525"/>
              <a:ext cx="730975" cy="508475"/>
            </a:xfrm>
            <a:custGeom>
              <a:rect b="b" l="l" r="r" t="t"/>
              <a:pathLst>
                <a:path extrusionOk="0" h="20339" w="29239">
                  <a:moveTo>
                    <a:pt x="29111" y="0"/>
                  </a:moveTo>
                  <a:cubicBezTo>
                    <a:pt x="29101" y="0"/>
                    <a:pt x="29091" y="2"/>
                    <a:pt x="29080" y="5"/>
                  </a:cubicBezTo>
                  <a:cubicBezTo>
                    <a:pt x="26998" y="627"/>
                    <a:pt x="24704" y="1401"/>
                    <a:pt x="22633" y="2093"/>
                  </a:cubicBezTo>
                  <a:lnTo>
                    <a:pt x="22099" y="2275"/>
                  </a:lnTo>
                  <a:lnTo>
                    <a:pt x="21565" y="2481"/>
                  </a:lnTo>
                  <a:cubicBezTo>
                    <a:pt x="20873" y="2745"/>
                    <a:pt x="20146" y="3032"/>
                    <a:pt x="19471" y="3349"/>
                  </a:cubicBezTo>
                  <a:cubicBezTo>
                    <a:pt x="18667" y="3689"/>
                    <a:pt x="17699" y="4188"/>
                    <a:pt x="16913" y="4581"/>
                  </a:cubicBezTo>
                  <a:cubicBezTo>
                    <a:pt x="16450" y="4827"/>
                    <a:pt x="15646" y="5296"/>
                    <a:pt x="15183" y="5555"/>
                  </a:cubicBezTo>
                  <a:cubicBezTo>
                    <a:pt x="14743" y="5824"/>
                    <a:pt x="13945" y="6329"/>
                    <a:pt x="13499" y="6605"/>
                  </a:cubicBezTo>
                  <a:cubicBezTo>
                    <a:pt x="12590" y="7221"/>
                    <a:pt x="11598" y="7913"/>
                    <a:pt x="10736" y="8582"/>
                  </a:cubicBezTo>
                  <a:cubicBezTo>
                    <a:pt x="6547" y="11796"/>
                    <a:pt x="2916" y="15745"/>
                    <a:pt x="35" y="20162"/>
                  </a:cubicBezTo>
                  <a:cubicBezTo>
                    <a:pt x="0" y="20215"/>
                    <a:pt x="18" y="20285"/>
                    <a:pt x="71" y="20320"/>
                  </a:cubicBezTo>
                  <a:cubicBezTo>
                    <a:pt x="89" y="20333"/>
                    <a:pt x="110" y="20339"/>
                    <a:pt x="131" y="20339"/>
                  </a:cubicBezTo>
                  <a:cubicBezTo>
                    <a:pt x="169" y="20339"/>
                    <a:pt x="206" y="20319"/>
                    <a:pt x="229" y="20285"/>
                  </a:cubicBezTo>
                  <a:cubicBezTo>
                    <a:pt x="2042" y="17440"/>
                    <a:pt x="4206" y="14812"/>
                    <a:pt x="6641" y="12477"/>
                  </a:cubicBezTo>
                  <a:cubicBezTo>
                    <a:pt x="9275" y="9948"/>
                    <a:pt x="12255" y="7778"/>
                    <a:pt x="15423" y="5965"/>
                  </a:cubicBezTo>
                  <a:cubicBezTo>
                    <a:pt x="15881" y="5719"/>
                    <a:pt x="16690" y="5273"/>
                    <a:pt x="17148" y="5032"/>
                  </a:cubicBezTo>
                  <a:cubicBezTo>
                    <a:pt x="17482" y="4868"/>
                    <a:pt x="18315" y="4458"/>
                    <a:pt x="18661" y="4287"/>
                  </a:cubicBezTo>
                  <a:cubicBezTo>
                    <a:pt x="19676" y="3818"/>
                    <a:pt x="20715" y="3378"/>
                    <a:pt x="21759" y="2979"/>
                  </a:cubicBezTo>
                  <a:cubicBezTo>
                    <a:pt x="22797" y="2563"/>
                    <a:pt x="23883" y="2228"/>
                    <a:pt x="24933" y="1829"/>
                  </a:cubicBezTo>
                  <a:cubicBezTo>
                    <a:pt x="26347" y="1313"/>
                    <a:pt x="27754" y="779"/>
                    <a:pt x="29157" y="222"/>
                  </a:cubicBezTo>
                  <a:cubicBezTo>
                    <a:pt x="29209" y="198"/>
                    <a:pt x="29239" y="140"/>
                    <a:pt x="29221" y="81"/>
                  </a:cubicBezTo>
                  <a:cubicBezTo>
                    <a:pt x="29207" y="33"/>
                    <a:pt x="29160" y="0"/>
                    <a:pt x="2911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9"/>
            <p:cNvSpPr/>
            <p:nvPr/>
          </p:nvSpPr>
          <p:spPr>
            <a:xfrm>
              <a:off x="2883275" y="3896900"/>
              <a:ext cx="391500" cy="80675"/>
            </a:xfrm>
            <a:custGeom>
              <a:rect b="b" l="l" r="r" t="t"/>
              <a:pathLst>
                <a:path extrusionOk="0" h="3227" w="15660">
                  <a:moveTo>
                    <a:pt x="15548" y="0"/>
                  </a:moveTo>
                  <a:cubicBezTo>
                    <a:pt x="15542" y="0"/>
                    <a:pt x="15536" y="1"/>
                    <a:pt x="15530" y="2"/>
                  </a:cubicBezTo>
                  <a:cubicBezTo>
                    <a:pt x="12920" y="295"/>
                    <a:pt x="10315" y="588"/>
                    <a:pt x="7722" y="970"/>
                  </a:cubicBezTo>
                  <a:cubicBezTo>
                    <a:pt x="5458" y="1322"/>
                    <a:pt x="3146" y="1744"/>
                    <a:pt x="1017" y="2601"/>
                  </a:cubicBezTo>
                  <a:cubicBezTo>
                    <a:pt x="712" y="2724"/>
                    <a:pt x="412" y="2865"/>
                    <a:pt x="113" y="3011"/>
                  </a:cubicBezTo>
                  <a:cubicBezTo>
                    <a:pt x="1" y="3070"/>
                    <a:pt x="59" y="3227"/>
                    <a:pt x="164" y="3227"/>
                  </a:cubicBezTo>
                  <a:cubicBezTo>
                    <a:pt x="174" y="3227"/>
                    <a:pt x="185" y="3226"/>
                    <a:pt x="195" y="3223"/>
                  </a:cubicBezTo>
                  <a:cubicBezTo>
                    <a:pt x="5223" y="1826"/>
                    <a:pt x="10344" y="676"/>
                    <a:pt x="15548" y="225"/>
                  </a:cubicBezTo>
                  <a:cubicBezTo>
                    <a:pt x="15612" y="219"/>
                    <a:pt x="15659" y="160"/>
                    <a:pt x="15653" y="102"/>
                  </a:cubicBezTo>
                  <a:cubicBezTo>
                    <a:pt x="15648" y="44"/>
                    <a:pt x="15601" y="0"/>
                    <a:pt x="1554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9"/>
            <p:cNvSpPr/>
            <p:nvPr/>
          </p:nvSpPr>
          <p:spPr>
            <a:xfrm>
              <a:off x="3003425" y="3602550"/>
              <a:ext cx="125000" cy="280225"/>
            </a:xfrm>
            <a:custGeom>
              <a:rect b="b" l="l" r="r" t="t"/>
              <a:pathLst>
                <a:path extrusionOk="0" h="11209" w="5000">
                  <a:moveTo>
                    <a:pt x="4863" y="0"/>
                  </a:moveTo>
                  <a:cubicBezTo>
                    <a:pt x="4816" y="0"/>
                    <a:pt x="4769" y="26"/>
                    <a:pt x="4752" y="84"/>
                  </a:cubicBezTo>
                  <a:cubicBezTo>
                    <a:pt x="4224" y="2002"/>
                    <a:pt x="3420" y="3844"/>
                    <a:pt x="2570" y="5645"/>
                  </a:cubicBezTo>
                  <a:cubicBezTo>
                    <a:pt x="1819" y="7223"/>
                    <a:pt x="704" y="9459"/>
                    <a:pt x="24" y="11048"/>
                  </a:cubicBezTo>
                  <a:cubicBezTo>
                    <a:pt x="0" y="11095"/>
                    <a:pt x="12" y="11148"/>
                    <a:pt x="53" y="11183"/>
                  </a:cubicBezTo>
                  <a:cubicBezTo>
                    <a:pt x="75" y="11201"/>
                    <a:pt x="100" y="11208"/>
                    <a:pt x="125" y="11208"/>
                  </a:cubicBezTo>
                  <a:cubicBezTo>
                    <a:pt x="160" y="11208"/>
                    <a:pt x="193" y="11193"/>
                    <a:pt x="217" y="11166"/>
                  </a:cubicBezTo>
                  <a:cubicBezTo>
                    <a:pt x="839" y="10368"/>
                    <a:pt x="1320" y="9476"/>
                    <a:pt x="1754" y="8573"/>
                  </a:cubicBezTo>
                  <a:cubicBezTo>
                    <a:pt x="2629" y="6760"/>
                    <a:pt x="3303" y="4871"/>
                    <a:pt x="4001" y="2994"/>
                  </a:cubicBezTo>
                  <a:cubicBezTo>
                    <a:pt x="4347" y="2055"/>
                    <a:pt x="4682" y="1111"/>
                    <a:pt x="4975" y="149"/>
                  </a:cubicBezTo>
                  <a:cubicBezTo>
                    <a:pt x="4999" y="55"/>
                    <a:pt x="4931" y="0"/>
                    <a:pt x="486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9"/>
            <p:cNvSpPr/>
            <p:nvPr/>
          </p:nvSpPr>
          <p:spPr>
            <a:xfrm>
              <a:off x="2820850" y="3711225"/>
              <a:ext cx="53375" cy="321400"/>
            </a:xfrm>
            <a:custGeom>
              <a:rect b="b" l="l" r="r" t="t"/>
              <a:pathLst>
                <a:path extrusionOk="0" h="12856" w="2135">
                  <a:moveTo>
                    <a:pt x="1878" y="0"/>
                  </a:moveTo>
                  <a:cubicBezTo>
                    <a:pt x="1817" y="0"/>
                    <a:pt x="1756" y="45"/>
                    <a:pt x="1765" y="125"/>
                  </a:cubicBezTo>
                  <a:cubicBezTo>
                    <a:pt x="1818" y="647"/>
                    <a:pt x="1842" y="1181"/>
                    <a:pt x="1812" y="1715"/>
                  </a:cubicBezTo>
                  <a:cubicBezTo>
                    <a:pt x="1812" y="1909"/>
                    <a:pt x="1789" y="2313"/>
                    <a:pt x="1771" y="2507"/>
                  </a:cubicBezTo>
                  <a:cubicBezTo>
                    <a:pt x="1554" y="5423"/>
                    <a:pt x="797" y="8279"/>
                    <a:pt x="269" y="11148"/>
                  </a:cubicBezTo>
                  <a:cubicBezTo>
                    <a:pt x="176" y="11676"/>
                    <a:pt x="82" y="12198"/>
                    <a:pt x="11" y="12726"/>
                  </a:cubicBezTo>
                  <a:cubicBezTo>
                    <a:pt x="1" y="12809"/>
                    <a:pt x="62" y="12856"/>
                    <a:pt x="125" y="12856"/>
                  </a:cubicBezTo>
                  <a:cubicBezTo>
                    <a:pt x="168" y="12856"/>
                    <a:pt x="213" y="12833"/>
                    <a:pt x="234" y="12785"/>
                  </a:cubicBezTo>
                  <a:cubicBezTo>
                    <a:pt x="1009" y="10784"/>
                    <a:pt x="1331" y="8637"/>
                    <a:pt x="1613" y="6520"/>
                  </a:cubicBezTo>
                  <a:cubicBezTo>
                    <a:pt x="1848" y="4384"/>
                    <a:pt x="2135" y="2261"/>
                    <a:pt x="1988" y="102"/>
                  </a:cubicBezTo>
                  <a:cubicBezTo>
                    <a:pt x="1980" y="32"/>
                    <a:pt x="1930" y="0"/>
                    <a:pt x="187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9"/>
            <p:cNvSpPr/>
            <p:nvPr/>
          </p:nvSpPr>
          <p:spPr>
            <a:xfrm>
              <a:off x="2733850" y="4062300"/>
              <a:ext cx="345300" cy="71925"/>
            </a:xfrm>
            <a:custGeom>
              <a:rect b="b" l="l" r="r" t="t"/>
              <a:pathLst>
                <a:path extrusionOk="0" h="2877" w="13812">
                  <a:moveTo>
                    <a:pt x="10128" y="0"/>
                  </a:moveTo>
                  <a:cubicBezTo>
                    <a:pt x="7224" y="0"/>
                    <a:pt x="4308" y="781"/>
                    <a:pt x="1655" y="1904"/>
                  </a:cubicBezTo>
                  <a:cubicBezTo>
                    <a:pt x="1115" y="2139"/>
                    <a:pt x="587" y="2385"/>
                    <a:pt x="71" y="2661"/>
                  </a:cubicBezTo>
                  <a:cubicBezTo>
                    <a:pt x="24" y="2684"/>
                    <a:pt x="1" y="2737"/>
                    <a:pt x="12" y="2790"/>
                  </a:cubicBezTo>
                  <a:cubicBezTo>
                    <a:pt x="27" y="2843"/>
                    <a:pt x="74" y="2876"/>
                    <a:pt x="123" y="2876"/>
                  </a:cubicBezTo>
                  <a:cubicBezTo>
                    <a:pt x="133" y="2876"/>
                    <a:pt x="143" y="2875"/>
                    <a:pt x="153" y="2872"/>
                  </a:cubicBezTo>
                  <a:cubicBezTo>
                    <a:pt x="722" y="2719"/>
                    <a:pt x="1274" y="2537"/>
                    <a:pt x="1825" y="2350"/>
                  </a:cubicBezTo>
                  <a:cubicBezTo>
                    <a:pt x="4640" y="1345"/>
                    <a:pt x="7626" y="229"/>
                    <a:pt x="10631" y="229"/>
                  </a:cubicBezTo>
                  <a:cubicBezTo>
                    <a:pt x="11628" y="229"/>
                    <a:pt x="12627" y="352"/>
                    <a:pt x="13623" y="643"/>
                  </a:cubicBezTo>
                  <a:cubicBezTo>
                    <a:pt x="13634" y="645"/>
                    <a:pt x="13645" y="646"/>
                    <a:pt x="13655" y="646"/>
                  </a:cubicBezTo>
                  <a:cubicBezTo>
                    <a:pt x="13781" y="646"/>
                    <a:pt x="13812" y="458"/>
                    <a:pt x="13681" y="426"/>
                  </a:cubicBezTo>
                  <a:cubicBezTo>
                    <a:pt x="12512" y="132"/>
                    <a:pt x="11321" y="0"/>
                    <a:pt x="1012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88" name="Google Shape;188;p9"/>
          <p:cNvPicPr preferRelativeResize="0"/>
          <p:nvPr/>
        </p:nvPicPr>
        <p:blipFill>
          <a:blip r:embed="rId2">
            <a:alphaModFix/>
          </a:blip>
          <a:stretch>
            <a:fillRect/>
          </a:stretch>
        </p:blipFill>
        <p:spPr>
          <a:xfrm>
            <a:off x="8157200" y="96347"/>
            <a:ext cx="716000" cy="73885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89" name="Shape 189"/>
        <p:cNvGrpSpPr/>
        <p:nvPr/>
      </p:nvGrpSpPr>
      <p:grpSpPr>
        <a:xfrm>
          <a:off x="0" y="0"/>
          <a:ext cx="0" cy="0"/>
          <a:chOff x="0" y="0"/>
          <a:chExt cx="0" cy="0"/>
        </a:xfrm>
      </p:grpSpPr>
      <p:sp>
        <p:nvSpPr>
          <p:cNvPr id="190" name="Google Shape;190;p10"/>
          <p:cNvSpPr txBox="1"/>
          <p:nvPr>
            <p:ph idx="1" type="body"/>
          </p:nvPr>
        </p:nvSpPr>
        <p:spPr>
          <a:xfrm>
            <a:off x="6323725" y="1925575"/>
            <a:ext cx="2199600" cy="2111100"/>
          </a:xfrm>
          <a:prstGeom prst="rect">
            <a:avLst/>
          </a:prstGeom>
          <a:solidFill>
            <a:schemeClr val="dk2"/>
          </a:solidFill>
        </p:spPr>
        <p:txBody>
          <a:bodyPr anchorCtr="0" anchor="ctr" bIns="91425" lIns="91425" spcFirstLastPara="1" rIns="91425" wrap="square" tIns="91425">
            <a:noAutofit/>
          </a:bodyPr>
          <a:lstStyle>
            <a:lvl1pPr indent="-228600" lvl="0" marL="457200" algn="r">
              <a:spcBef>
                <a:spcPts val="0"/>
              </a:spcBef>
              <a:spcAft>
                <a:spcPts val="0"/>
              </a:spcAft>
              <a:buSzPts val="1800"/>
              <a:buNone/>
              <a:defRPr sz="3000">
                <a:latin typeface="Denk One"/>
                <a:ea typeface="Denk One"/>
                <a:cs typeface="Denk One"/>
                <a:sym typeface="Denk One"/>
              </a:defRPr>
            </a:lvl1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91" name="Shape 191"/>
        <p:cNvGrpSpPr/>
        <p:nvPr/>
      </p:nvGrpSpPr>
      <p:grpSpPr>
        <a:xfrm>
          <a:off x="0" y="0"/>
          <a:ext cx="0" cy="0"/>
          <a:chOff x="0" y="0"/>
          <a:chExt cx="0" cy="0"/>
        </a:xfrm>
      </p:grpSpPr>
      <p:grpSp>
        <p:nvGrpSpPr>
          <p:cNvPr id="192" name="Google Shape;192;p11"/>
          <p:cNvGrpSpPr/>
          <p:nvPr/>
        </p:nvGrpSpPr>
        <p:grpSpPr>
          <a:xfrm>
            <a:off x="713224" y="539500"/>
            <a:ext cx="7717514" cy="3767349"/>
            <a:chOff x="713224" y="539500"/>
            <a:chExt cx="7717514" cy="3767349"/>
          </a:xfrm>
        </p:grpSpPr>
        <p:sp>
          <p:nvSpPr>
            <p:cNvPr id="193" name="Google Shape;193;p11"/>
            <p:cNvSpPr/>
            <p:nvPr/>
          </p:nvSpPr>
          <p:spPr>
            <a:xfrm>
              <a:off x="713224" y="4073119"/>
              <a:ext cx="7717502" cy="233730"/>
            </a:xfrm>
            <a:custGeom>
              <a:rect b="b" l="l" r="r" t="t"/>
              <a:pathLst>
                <a:path extrusionOk="0" h="1913" w="43049">
                  <a:moveTo>
                    <a:pt x="0" y="0"/>
                  </a:moveTo>
                  <a:lnTo>
                    <a:pt x="0" y="1913"/>
                  </a:lnTo>
                  <a:lnTo>
                    <a:pt x="43049" y="1913"/>
                  </a:lnTo>
                  <a:lnTo>
                    <a:pt x="43049" y="0"/>
                  </a:lnTo>
                  <a:close/>
                </a:path>
              </a:pathLst>
            </a:custGeom>
            <a:solidFill>
              <a:srgbClr val="C99D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1"/>
            <p:cNvSpPr/>
            <p:nvPr/>
          </p:nvSpPr>
          <p:spPr>
            <a:xfrm>
              <a:off x="713237" y="539500"/>
              <a:ext cx="7717502" cy="3564684"/>
            </a:xfrm>
            <a:custGeom>
              <a:rect b="b" l="l" r="r" t="t"/>
              <a:pathLst>
                <a:path extrusionOk="0" h="25678" w="43049">
                  <a:moveTo>
                    <a:pt x="0" y="0"/>
                  </a:moveTo>
                  <a:lnTo>
                    <a:pt x="0" y="25678"/>
                  </a:lnTo>
                  <a:lnTo>
                    <a:pt x="43049" y="25678"/>
                  </a:lnTo>
                  <a:lnTo>
                    <a:pt x="43049" y="0"/>
                  </a:ln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5" name="Google Shape;195;p11"/>
          <p:cNvSpPr txBox="1"/>
          <p:nvPr>
            <p:ph hasCustomPrompt="1" type="title"/>
          </p:nvPr>
        </p:nvSpPr>
        <p:spPr>
          <a:xfrm>
            <a:off x="1566450" y="1303425"/>
            <a:ext cx="6011100" cy="15393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8500">
                <a:solidFill>
                  <a:schemeClr val="lt1"/>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96" name="Google Shape;196;p11"/>
          <p:cNvSpPr txBox="1"/>
          <p:nvPr>
            <p:ph idx="1" type="body"/>
          </p:nvPr>
        </p:nvSpPr>
        <p:spPr>
          <a:xfrm>
            <a:off x="1566450" y="2842775"/>
            <a:ext cx="6011100" cy="451200"/>
          </a:xfrm>
          <a:prstGeom prst="rect">
            <a:avLst/>
          </a:prstGeom>
          <a:solidFill>
            <a:schemeClr val="accent5"/>
          </a:solidFill>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sz="1600"/>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197" name="Google Shape;197;p11"/>
          <p:cNvSpPr/>
          <p:nvPr/>
        </p:nvSpPr>
        <p:spPr>
          <a:xfrm>
            <a:off x="0" y="4622291"/>
            <a:ext cx="9144000" cy="522300"/>
          </a:xfrm>
          <a:prstGeom prst="rect">
            <a:avLst/>
          </a:prstGeom>
          <a:solidFill>
            <a:srgbClr val="C99D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8" name="Google Shape;198;p11"/>
          <p:cNvGrpSpPr/>
          <p:nvPr/>
        </p:nvGrpSpPr>
        <p:grpSpPr>
          <a:xfrm flipH="1">
            <a:off x="3874376" y="9870"/>
            <a:ext cx="5269627" cy="1059266"/>
            <a:chOff x="4348300" y="1432000"/>
            <a:chExt cx="966975" cy="194375"/>
          </a:xfrm>
        </p:grpSpPr>
        <p:sp>
          <p:nvSpPr>
            <p:cNvPr id="199" name="Google Shape;199;p11"/>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1"/>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1"/>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1"/>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1"/>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1"/>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205" name="Shape 205"/>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26_1">
    <p:spTree>
      <p:nvGrpSpPr>
        <p:cNvPr id="206" name="Shape 206"/>
        <p:cNvGrpSpPr/>
        <p:nvPr/>
      </p:nvGrpSpPr>
      <p:grpSpPr>
        <a:xfrm>
          <a:off x="0" y="0"/>
          <a:ext cx="0" cy="0"/>
          <a:chOff x="0" y="0"/>
          <a:chExt cx="0" cy="0"/>
        </a:xfrm>
      </p:grpSpPr>
      <p:sp>
        <p:nvSpPr>
          <p:cNvPr id="207" name="Google Shape;207;p13"/>
          <p:cNvSpPr txBox="1"/>
          <p:nvPr>
            <p:ph hasCustomPrompt="1" type="title"/>
          </p:nvPr>
        </p:nvSpPr>
        <p:spPr>
          <a:xfrm flipH="1">
            <a:off x="2859403" y="1552025"/>
            <a:ext cx="859800" cy="451200"/>
          </a:xfrm>
          <a:prstGeom prst="rect">
            <a:avLst/>
          </a:prstGeom>
          <a:noFill/>
          <a:ln>
            <a:noFill/>
          </a:ln>
        </p:spPr>
        <p:txBody>
          <a:bodyPr anchorCtr="0" anchor="ctr" bIns="91425" lIns="91425" spcFirstLastPara="1" rIns="91425" wrap="square" tIns="91425">
            <a:noAutofit/>
          </a:bodyPr>
          <a:lstStyle>
            <a:lvl1pPr lvl="0" rtl="0" algn="r">
              <a:spcBef>
                <a:spcPts val="0"/>
              </a:spcBef>
              <a:spcAft>
                <a:spcPts val="0"/>
              </a:spcAft>
              <a:buSzPts val="3000"/>
              <a:buNone/>
              <a:defRPr sz="3500">
                <a:solidFill>
                  <a:schemeClr val="accent4"/>
                </a:solidFill>
              </a:defRPr>
            </a:lvl1pPr>
            <a:lvl2pPr lvl="1" rtl="0" algn="ctr">
              <a:lnSpc>
                <a:spcPct val="100000"/>
              </a:lnSpc>
              <a:spcBef>
                <a:spcPts val="0"/>
              </a:spcBef>
              <a:spcAft>
                <a:spcPts val="0"/>
              </a:spcAft>
              <a:buClr>
                <a:schemeClr val="dk2"/>
              </a:buClr>
              <a:buSzPts val="3200"/>
              <a:buNone/>
              <a:defRPr sz="3200">
                <a:solidFill>
                  <a:schemeClr val="dk2"/>
                </a:solidFill>
              </a:defRPr>
            </a:lvl2pPr>
            <a:lvl3pPr lvl="2" rtl="0" algn="ctr">
              <a:lnSpc>
                <a:spcPct val="100000"/>
              </a:lnSpc>
              <a:spcBef>
                <a:spcPts val="0"/>
              </a:spcBef>
              <a:spcAft>
                <a:spcPts val="0"/>
              </a:spcAft>
              <a:buClr>
                <a:schemeClr val="dk2"/>
              </a:buClr>
              <a:buSzPts val="3200"/>
              <a:buNone/>
              <a:defRPr sz="3200">
                <a:solidFill>
                  <a:schemeClr val="dk2"/>
                </a:solidFill>
              </a:defRPr>
            </a:lvl3pPr>
            <a:lvl4pPr lvl="3" rtl="0" algn="ctr">
              <a:lnSpc>
                <a:spcPct val="100000"/>
              </a:lnSpc>
              <a:spcBef>
                <a:spcPts val="0"/>
              </a:spcBef>
              <a:spcAft>
                <a:spcPts val="0"/>
              </a:spcAft>
              <a:buClr>
                <a:schemeClr val="dk2"/>
              </a:buClr>
              <a:buSzPts val="3200"/>
              <a:buNone/>
              <a:defRPr sz="3200">
                <a:solidFill>
                  <a:schemeClr val="dk2"/>
                </a:solidFill>
              </a:defRPr>
            </a:lvl4pPr>
            <a:lvl5pPr lvl="4" rtl="0" algn="ctr">
              <a:lnSpc>
                <a:spcPct val="100000"/>
              </a:lnSpc>
              <a:spcBef>
                <a:spcPts val="0"/>
              </a:spcBef>
              <a:spcAft>
                <a:spcPts val="0"/>
              </a:spcAft>
              <a:buClr>
                <a:schemeClr val="dk2"/>
              </a:buClr>
              <a:buSzPts val="3200"/>
              <a:buNone/>
              <a:defRPr sz="3200">
                <a:solidFill>
                  <a:schemeClr val="dk2"/>
                </a:solidFill>
              </a:defRPr>
            </a:lvl5pPr>
            <a:lvl6pPr lvl="5" rtl="0" algn="ctr">
              <a:lnSpc>
                <a:spcPct val="100000"/>
              </a:lnSpc>
              <a:spcBef>
                <a:spcPts val="0"/>
              </a:spcBef>
              <a:spcAft>
                <a:spcPts val="0"/>
              </a:spcAft>
              <a:buClr>
                <a:schemeClr val="dk2"/>
              </a:buClr>
              <a:buSzPts val="3200"/>
              <a:buNone/>
              <a:defRPr sz="3200">
                <a:solidFill>
                  <a:schemeClr val="dk2"/>
                </a:solidFill>
              </a:defRPr>
            </a:lvl6pPr>
            <a:lvl7pPr lvl="6" rtl="0" algn="ctr">
              <a:lnSpc>
                <a:spcPct val="100000"/>
              </a:lnSpc>
              <a:spcBef>
                <a:spcPts val="0"/>
              </a:spcBef>
              <a:spcAft>
                <a:spcPts val="0"/>
              </a:spcAft>
              <a:buClr>
                <a:schemeClr val="dk2"/>
              </a:buClr>
              <a:buSzPts val="3200"/>
              <a:buNone/>
              <a:defRPr sz="3200">
                <a:solidFill>
                  <a:schemeClr val="dk2"/>
                </a:solidFill>
              </a:defRPr>
            </a:lvl7pPr>
            <a:lvl8pPr lvl="7" rtl="0" algn="ctr">
              <a:lnSpc>
                <a:spcPct val="100000"/>
              </a:lnSpc>
              <a:spcBef>
                <a:spcPts val="0"/>
              </a:spcBef>
              <a:spcAft>
                <a:spcPts val="0"/>
              </a:spcAft>
              <a:buClr>
                <a:schemeClr val="dk2"/>
              </a:buClr>
              <a:buSzPts val="3200"/>
              <a:buNone/>
              <a:defRPr sz="3200">
                <a:solidFill>
                  <a:schemeClr val="dk2"/>
                </a:solidFill>
              </a:defRPr>
            </a:lvl8pPr>
            <a:lvl9pPr lvl="8" rtl="0" algn="ctr">
              <a:lnSpc>
                <a:spcPct val="100000"/>
              </a:lnSpc>
              <a:spcBef>
                <a:spcPts val="0"/>
              </a:spcBef>
              <a:spcAft>
                <a:spcPts val="0"/>
              </a:spcAft>
              <a:buClr>
                <a:schemeClr val="dk2"/>
              </a:buClr>
              <a:buSzPts val="3200"/>
              <a:buNone/>
              <a:defRPr sz="3200">
                <a:solidFill>
                  <a:schemeClr val="dk2"/>
                </a:solidFill>
              </a:defRPr>
            </a:lvl9pPr>
          </a:lstStyle>
          <a:p>
            <a:r>
              <a:t>xx%</a:t>
            </a:r>
          </a:p>
        </p:txBody>
      </p:sp>
      <p:sp>
        <p:nvSpPr>
          <p:cNvPr id="208" name="Google Shape;208;p13"/>
          <p:cNvSpPr txBox="1"/>
          <p:nvPr>
            <p:ph idx="1" type="subTitle"/>
          </p:nvPr>
        </p:nvSpPr>
        <p:spPr>
          <a:xfrm flipH="1">
            <a:off x="3825648" y="1591925"/>
            <a:ext cx="4447500" cy="3714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None/>
              <a:defRPr sz="2400">
                <a:latin typeface="Denk One"/>
                <a:ea typeface="Denk One"/>
                <a:cs typeface="Denk One"/>
                <a:sym typeface="Denk One"/>
              </a:defRPr>
            </a:lvl1pPr>
            <a:lvl2pPr lvl="1" rtl="0">
              <a:spcBef>
                <a:spcPts val="0"/>
              </a:spcBef>
              <a:spcAft>
                <a:spcPts val="0"/>
              </a:spcAft>
              <a:buNone/>
              <a:defRPr sz="2400">
                <a:latin typeface="Denk One"/>
                <a:ea typeface="Denk One"/>
                <a:cs typeface="Denk One"/>
                <a:sym typeface="Denk One"/>
              </a:defRPr>
            </a:lvl2pPr>
            <a:lvl3pPr lvl="2" rtl="0">
              <a:spcBef>
                <a:spcPts val="0"/>
              </a:spcBef>
              <a:spcAft>
                <a:spcPts val="0"/>
              </a:spcAft>
              <a:buNone/>
              <a:defRPr sz="2400">
                <a:latin typeface="Denk One"/>
                <a:ea typeface="Denk One"/>
                <a:cs typeface="Denk One"/>
                <a:sym typeface="Denk One"/>
              </a:defRPr>
            </a:lvl3pPr>
            <a:lvl4pPr lvl="3" rtl="0">
              <a:spcBef>
                <a:spcPts val="0"/>
              </a:spcBef>
              <a:spcAft>
                <a:spcPts val="0"/>
              </a:spcAft>
              <a:buNone/>
              <a:defRPr sz="2400">
                <a:latin typeface="Denk One"/>
                <a:ea typeface="Denk One"/>
                <a:cs typeface="Denk One"/>
                <a:sym typeface="Denk One"/>
              </a:defRPr>
            </a:lvl4pPr>
            <a:lvl5pPr lvl="4" rtl="0">
              <a:spcBef>
                <a:spcPts val="0"/>
              </a:spcBef>
              <a:spcAft>
                <a:spcPts val="0"/>
              </a:spcAft>
              <a:buNone/>
              <a:defRPr sz="2400">
                <a:latin typeface="Denk One"/>
                <a:ea typeface="Denk One"/>
                <a:cs typeface="Denk One"/>
                <a:sym typeface="Denk One"/>
              </a:defRPr>
            </a:lvl5pPr>
            <a:lvl6pPr lvl="5" rtl="0">
              <a:spcBef>
                <a:spcPts val="0"/>
              </a:spcBef>
              <a:spcAft>
                <a:spcPts val="0"/>
              </a:spcAft>
              <a:buNone/>
              <a:defRPr sz="2400">
                <a:latin typeface="Denk One"/>
                <a:ea typeface="Denk One"/>
                <a:cs typeface="Denk One"/>
                <a:sym typeface="Denk One"/>
              </a:defRPr>
            </a:lvl6pPr>
            <a:lvl7pPr lvl="6" rtl="0">
              <a:spcBef>
                <a:spcPts val="0"/>
              </a:spcBef>
              <a:spcAft>
                <a:spcPts val="0"/>
              </a:spcAft>
              <a:buNone/>
              <a:defRPr sz="2400">
                <a:latin typeface="Denk One"/>
                <a:ea typeface="Denk One"/>
                <a:cs typeface="Denk One"/>
                <a:sym typeface="Denk One"/>
              </a:defRPr>
            </a:lvl7pPr>
            <a:lvl8pPr lvl="7" rtl="0">
              <a:spcBef>
                <a:spcPts val="0"/>
              </a:spcBef>
              <a:spcAft>
                <a:spcPts val="0"/>
              </a:spcAft>
              <a:buNone/>
              <a:defRPr sz="2400">
                <a:latin typeface="Denk One"/>
                <a:ea typeface="Denk One"/>
                <a:cs typeface="Denk One"/>
                <a:sym typeface="Denk One"/>
              </a:defRPr>
            </a:lvl8pPr>
            <a:lvl9pPr lvl="8" rtl="0">
              <a:spcBef>
                <a:spcPts val="0"/>
              </a:spcBef>
              <a:spcAft>
                <a:spcPts val="0"/>
              </a:spcAft>
              <a:buNone/>
              <a:defRPr sz="2400">
                <a:latin typeface="Denk One"/>
                <a:ea typeface="Denk One"/>
                <a:cs typeface="Denk One"/>
                <a:sym typeface="Denk One"/>
              </a:defRPr>
            </a:lvl9pPr>
          </a:lstStyle>
          <a:p/>
        </p:txBody>
      </p:sp>
      <p:sp>
        <p:nvSpPr>
          <p:cNvPr id="209" name="Google Shape;209;p13"/>
          <p:cNvSpPr txBox="1"/>
          <p:nvPr>
            <p:ph idx="2" type="subTitle"/>
          </p:nvPr>
        </p:nvSpPr>
        <p:spPr>
          <a:xfrm flipH="1">
            <a:off x="3825650" y="1915525"/>
            <a:ext cx="4447500" cy="527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400"/>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p:txBody>
      </p:sp>
      <p:sp>
        <p:nvSpPr>
          <p:cNvPr id="210" name="Google Shape;210;p13"/>
          <p:cNvSpPr txBox="1"/>
          <p:nvPr>
            <p:ph hasCustomPrompt="1" idx="3" type="title"/>
          </p:nvPr>
        </p:nvSpPr>
        <p:spPr>
          <a:xfrm flipH="1">
            <a:off x="2859403" y="2543825"/>
            <a:ext cx="859800" cy="451200"/>
          </a:xfrm>
          <a:prstGeom prst="rect">
            <a:avLst/>
          </a:prstGeom>
          <a:noFill/>
          <a:ln>
            <a:noFill/>
          </a:ln>
        </p:spPr>
        <p:txBody>
          <a:bodyPr anchorCtr="0" anchor="ctr" bIns="91425" lIns="91425" spcFirstLastPara="1" rIns="91425" wrap="square" tIns="91425">
            <a:noAutofit/>
          </a:bodyPr>
          <a:lstStyle>
            <a:lvl1pPr lvl="0" rtl="0" algn="r">
              <a:spcBef>
                <a:spcPts val="0"/>
              </a:spcBef>
              <a:spcAft>
                <a:spcPts val="0"/>
              </a:spcAft>
              <a:buSzPts val="3000"/>
              <a:buNone/>
              <a:defRPr sz="3500">
                <a:solidFill>
                  <a:schemeClr val="accent4"/>
                </a:solidFill>
              </a:defRPr>
            </a:lvl1pPr>
            <a:lvl2pPr lvl="1" rtl="0" algn="ctr">
              <a:lnSpc>
                <a:spcPct val="100000"/>
              </a:lnSpc>
              <a:spcBef>
                <a:spcPts val="0"/>
              </a:spcBef>
              <a:spcAft>
                <a:spcPts val="0"/>
              </a:spcAft>
              <a:buClr>
                <a:schemeClr val="dk2"/>
              </a:buClr>
              <a:buSzPts val="3200"/>
              <a:buNone/>
              <a:defRPr sz="3200">
                <a:solidFill>
                  <a:schemeClr val="dk2"/>
                </a:solidFill>
              </a:defRPr>
            </a:lvl2pPr>
            <a:lvl3pPr lvl="2" rtl="0" algn="ctr">
              <a:lnSpc>
                <a:spcPct val="100000"/>
              </a:lnSpc>
              <a:spcBef>
                <a:spcPts val="0"/>
              </a:spcBef>
              <a:spcAft>
                <a:spcPts val="0"/>
              </a:spcAft>
              <a:buClr>
                <a:schemeClr val="dk2"/>
              </a:buClr>
              <a:buSzPts val="3200"/>
              <a:buNone/>
              <a:defRPr sz="3200">
                <a:solidFill>
                  <a:schemeClr val="dk2"/>
                </a:solidFill>
              </a:defRPr>
            </a:lvl3pPr>
            <a:lvl4pPr lvl="3" rtl="0" algn="ctr">
              <a:lnSpc>
                <a:spcPct val="100000"/>
              </a:lnSpc>
              <a:spcBef>
                <a:spcPts val="0"/>
              </a:spcBef>
              <a:spcAft>
                <a:spcPts val="0"/>
              </a:spcAft>
              <a:buClr>
                <a:schemeClr val="dk2"/>
              </a:buClr>
              <a:buSzPts val="3200"/>
              <a:buNone/>
              <a:defRPr sz="3200">
                <a:solidFill>
                  <a:schemeClr val="dk2"/>
                </a:solidFill>
              </a:defRPr>
            </a:lvl4pPr>
            <a:lvl5pPr lvl="4" rtl="0" algn="ctr">
              <a:lnSpc>
                <a:spcPct val="100000"/>
              </a:lnSpc>
              <a:spcBef>
                <a:spcPts val="0"/>
              </a:spcBef>
              <a:spcAft>
                <a:spcPts val="0"/>
              </a:spcAft>
              <a:buClr>
                <a:schemeClr val="dk2"/>
              </a:buClr>
              <a:buSzPts val="3200"/>
              <a:buNone/>
              <a:defRPr sz="3200">
                <a:solidFill>
                  <a:schemeClr val="dk2"/>
                </a:solidFill>
              </a:defRPr>
            </a:lvl5pPr>
            <a:lvl6pPr lvl="5" rtl="0" algn="ctr">
              <a:lnSpc>
                <a:spcPct val="100000"/>
              </a:lnSpc>
              <a:spcBef>
                <a:spcPts val="0"/>
              </a:spcBef>
              <a:spcAft>
                <a:spcPts val="0"/>
              </a:spcAft>
              <a:buClr>
                <a:schemeClr val="dk2"/>
              </a:buClr>
              <a:buSzPts val="3200"/>
              <a:buNone/>
              <a:defRPr sz="3200">
                <a:solidFill>
                  <a:schemeClr val="dk2"/>
                </a:solidFill>
              </a:defRPr>
            </a:lvl6pPr>
            <a:lvl7pPr lvl="6" rtl="0" algn="ctr">
              <a:lnSpc>
                <a:spcPct val="100000"/>
              </a:lnSpc>
              <a:spcBef>
                <a:spcPts val="0"/>
              </a:spcBef>
              <a:spcAft>
                <a:spcPts val="0"/>
              </a:spcAft>
              <a:buClr>
                <a:schemeClr val="dk2"/>
              </a:buClr>
              <a:buSzPts val="3200"/>
              <a:buNone/>
              <a:defRPr sz="3200">
                <a:solidFill>
                  <a:schemeClr val="dk2"/>
                </a:solidFill>
              </a:defRPr>
            </a:lvl7pPr>
            <a:lvl8pPr lvl="7" rtl="0" algn="ctr">
              <a:lnSpc>
                <a:spcPct val="100000"/>
              </a:lnSpc>
              <a:spcBef>
                <a:spcPts val="0"/>
              </a:spcBef>
              <a:spcAft>
                <a:spcPts val="0"/>
              </a:spcAft>
              <a:buClr>
                <a:schemeClr val="dk2"/>
              </a:buClr>
              <a:buSzPts val="3200"/>
              <a:buNone/>
              <a:defRPr sz="3200">
                <a:solidFill>
                  <a:schemeClr val="dk2"/>
                </a:solidFill>
              </a:defRPr>
            </a:lvl8pPr>
            <a:lvl9pPr lvl="8" rtl="0" algn="ctr">
              <a:lnSpc>
                <a:spcPct val="100000"/>
              </a:lnSpc>
              <a:spcBef>
                <a:spcPts val="0"/>
              </a:spcBef>
              <a:spcAft>
                <a:spcPts val="0"/>
              </a:spcAft>
              <a:buClr>
                <a:schemeClr val="dk2"/>
              </a:buClr>
              <a:buSzPts val="3200"/>
              <a:buNone/>
              <a:defRPr sz="3200">
                <a:solidFill>
                  <a:schemeClr val="dk2"/>
                </a:solidFill>
              </a:defRPr>
            </a:lvl9pPr>
          </a:lstStyle>
          <a:p>
            <a:r>
              <a:t>xx%</a:t>
            </a:r>
          </a:p>
        </p:txBody>
      </p:sp>
      <p:sp>
        <p:nvSpPr>
          <p:cNvPr id="211" name="Google Shape;211;p13"/>
          <p:cNvSpPr txBox="1"/>
          <p:nvPr>
            <p:ph idx="4" type="subTitle"/>
          </p:nvPr>
        </p:nvSpPr>
        <p:spPr>
          <a:xfrm flipH="1">
            <a:off x="3825500" y="2583713"/>
            <a:ext cx="4447500" cy="3714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None/>
              <a:defRPr sz="2400">
                <a:latin typeface="Denk One"/>
                <a:ea typeface="Denk One"/>
                <a:cs typeface="Denk One"/>
                <a:sym typeface="Denk One"/>
              </a:defRPr>
            </a:lvl1pPr>
            <a:lvl2pPr lvl="1" rtl="0">
              <a:spcBef>
                <a:spcPts val="0"/>
              </a:spcBef>
              <a:spcAft>
                <a:spcPts val="0"/>
              </a:spcAft>
              <a:buNone/>
              <a:defRPr sz="2400">
                <a:latin typeface="Denk One"/>
                <a:ea typeface="Denk One"/>
                <a:cs typeface="Denk One"/>
                <a:sym typeface="Denk One"/>
              </a:defRPr>
            </a:lvl2pPr>
            <a:lvl3pPr lvl="2" rtl="0">
              <a:spcBef>
                <a:spcPts val="0"/>
              </a:spcBef>
              <a:spcAft>
                <a:spcPts val="0"/>
              </a:spcAft>
              <a:buNone/>
              <a:defRPr sz="2400">
                <a:latin typeface="Denk One"/>
                <a:ea typeface="Denk One"/>
                <a:cs typeface="Denk One"/>
                <a:sym typeface="Denk One"/>
              </a:defRPr>
            </a:lvl3pPr>
            <a:lvl4pPr lvl="3" rtl="0">
              <a:spcBef>
                <a:spcPts val="0"/>
              </a:spcBef>
              <a:spcAft>
                <a:spcPts val="0"/>
              </a:spcAft>
              <a:buNone/>
              <a:defRPr sz="2400">
                <a:latin typeface="Denk One"/>
                <a:ea typeface="Denk One"/>
                <a:cs typeface="Denk One"/>
                <a:sym typeface="Denk One"/>
              </a:defRPr>
            </a:lvl4pPr>
            <a:lvl5pPr lvl="4" rtl="0">
              <a:spcBef>
                <a:spcPts val="0"/>
              </a:spcBef>
              <a:spcAft>
                <a:spcPts val="0"/>
              </a:spcAft>
              <a:buNone/>
              <a:defRPr sz="2400">
                <a:latin typeface="Denk One"/>
                <a:ea typeface="Denk One"/>
                <a:cs typeface="Denk One"/>
                <a:sym typeface="Denk One"/>
              </a:defRPr>
            </a:lvl5pPr>
            <a:lvl6pPr lvl="5" rtl="0">
              <a:spcBef>
                <a:spcPts val="0"/>
              </a:spcBef>
              <a:spcAft>
                <a:spcPts val="0"/>
              </a:spcAft>
              <a:buNone/>
              <a:defRPr sz="2400">
                <a:latin typeface="Denk One"/>
                <a:ea typeface="Denk One"/>
                <a:cs typeface="Denk One"/>
                <a:sym typeface="Denk One"/>
              </a:defRPr>
            </a:lvl6pPr>
            <a:lvl7pPr lvl="6" rtl="0">
              <a:spcBef>
                <a:spcPts val="0"/>
              </a:spcBef>
              <a:spcAft>
                <a:spcPts val="0"/>
              </a:spcAft>
              <a:buNone/>
              <a:defRPr sz="2400">
                <a:latin typeface="Denk One"/>
                <a:ea typeface="Denk One"/>
                <a:cs typeface="Denk One"/>
                <a:sym typeface="Denk One"/>
              </a:defRPr>
            </a:lvl7pPr>
            <a:lvl8pPr lvl="7" rtl="0">
              <a:spcBef>
                <a:spcPts val="0"/>
              </a:spcBef>
              <a:spcAft>
                <a:spcPts val="0"/>
              </a:spcAft>
              <a:buNone/>
              <a:defRPr sz="2400">
                <a:latin typeface="Denk One"/>
                <a:ea typeface="Denk One"/>
                <a:cs typeface="Denk One"/>
                <a:sym typeface="Denk One"/>
              </a:defRPr>
            </a:lvl8pPr>
            <a:lvl9pPr lvl="8" rtl="0">
              <a:spcBef>
                <a:spcPts val="0"/>
              </a:spcBef>
              <a:spcAft>
                <a:spcPts val="0"/>
              </a:spcAft>
              <a:buNone/>
              <a:defRPr sz="2400">
                <a:latin typeface="Denk One"/>
                <a:ea typeface="Denk One"/>
                <a:cs typeface="Denk One"/>
                <a:sym typeface="Denk One"/>
              </a:defRPr>
            </a:lvl9pPr>
          </a:lstStyle>
          <a:p/>
        </p:txBody>
      </p:sp>
      <p:sp>
        <p:nvSpPr>
          <p:cNvPr id="212" name="Google Shape;212;p13"/>
          <p:cNvSpPr txBox="1"/>
          <p:nvPr>
            <p:ph idx="5" type="subTitle"/>
          </p:nvPr>
        </p:nvSpPr>
        <p:spPr>
          <a:xfrm flipH="1">
            <a:off x="3825650" y="2907313"/>
            <a:ext cx="4447500" cy="527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400"/>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p:txBody>
      </p:sp>
      <p:sp>
        <p:nvSpPr>
          <p:cNvPr id="213" name="Google Shape;213;p13"/>
          <p:cNvSpPr txBox="1"/>
          <p:nvPr>
            <p:ph hasCustomPrompt="1" idx="6" type="title"/>
          </p:nvPr>
        </p:nvSpPr>
        <p:spPr>
          <a:xfrm>
            <a:off x="2859403" y="3535625"/>
            <a:ext cx="859800" cy="451200"/>
          </a:xfrm>
          <a:prstGeom prst="rect">
            <a:avLst/>
          </a:prstGeom>
          <a:noFill/>
          <a:ln>
            <a:noFill/>
          </a:ln>
        </p:spPr>
        <p:txBody>
          <a:bodyPr anchorCtr="0" anchor="ctr" bIns="91425" lIns="91425" spcFirstLastPara="1" rIns="91425" wrap="square" tIns="91425">
            <a:noAutofit/>
          </a:bodyPr>
          <a:lstStyle>
            <a:lvl1pPr lvl="0" rtl="0" algn="r">
              <a:spcBef>
                <a:spcPts val="0"/>
              </a:spcBef>
              <a:spcAft>
                <a:spcPts val="0"/>
              </a:spcAft>
              <a:buSzPts val="3000"/>
              <a:buNone/>
              <a:defRPr sz="3500">
                <a:solidFill>
                  <a:schemeClr val="accent4"/>
                </a:solidFill>
              </a:defRPr>
            </a:lvl1pPr>
            <a:lvl2pPr lvl="1" rtl="0" algn="ctr">
              <a:lnSpc>
                <a:spcPct val="100000"/>
              </a:lnSpc>
              <a:spcBef>
                <a:spcPts val="0"/>
              </a:spcBef>
              <a:spcAft>
                <a:spcPts val="0"/>
              </a:spcAft>
              <a:buClr>
                <a:schemeClr val="dk2"/>
              </a:buClr>
              <a:buSzPts val="3200"/>
              <a:buNone/>
              <a:defRPr sz="3200">
                <a:solidFill>
                  <a:schemeClr val="dk2"/>
                </a:solidFill>
              </a:defRPr>
            </a:lvl2pPr>
            <a:lvl3pPr lvl="2" rtl="0" algn="ctr">
              <a:lnSpc>
                <a:spcPct val="100000"/>
              </a:lnSpc>
              <a:spcBef>
                <a:spcPts val="0"/>
              </a:spcBef>
              <a:spcAft>
                <a:spcPts val="0"/>
              </a:spcAft>
              <a:buClr>
                <a:schemeClr val="dk2"/>
              </a:buClr>
              <a:buSzPts val="3200"/>
              <a:buNone/>
              <a:defRPr sz="3200">
                <a:solidFill>
                  <a:schemeClr val="dk2"/>
                </a:solidFill>
              </a:defRPr>
            </a:lvl3pPr>
            <a:lvl4pPr lvl="3" rtl="0" algn="ctr">
              <a:lnSpc>
                <a:spcPct val="100000"/>
              </a:lnSpc>
              <a:spcBef>
                <a:spcPts val="0"/>
              </a:spcBef>
              <a:spcAft>
                <a:spcPts val="0"/>
              </a:spcAft>
              <a:buClr>
                <a:schemeClr val="dk2"/>
              </a:buClr>
              <a:buSzPts val="3200"/>
              <a:buNone/>
              <a:defRPr sz="3200">
                <a:solidFill>
                  <a:schemeClr val="dk2"/>
                </a:solidFill>
              </a:defRPr>
            </a:lvl4pPr>
            <a:lvl5pPr lvl="4" rtl="0" algn="ctr">
              <a:lnSpc>
                <a:spcPct val="100000"/>
              </a:lnSpc>
              <a:spcBef>
                <a:spcPts val="0"/>
              </a:spcBef>
              <a:spcAft>
                <a:spcPts val="0"/>
              </a:spcAft>
              <a:buClr>
                <a:schemeClr val="dk2"/>
              </a:buClr>
              <a:buSzPts val="3200"/>
              <a:buNone/>
              <a:defRPr sz="3200">
                <a:solidFill>
                  <a:schemeClr val="dk2"/>
                </a:solidFill>
              </a:defRPr>
            </a:lvl5pPr>
            <a:lvl6pPr lvl="5" rtl="0" algn="ctr">
              <a:lnSpc>
                <a:spcPct val="100000"/>
              </a:lnSpc>
              <a:spcBef>
                <a:spcPts val="0"/>
              </a:spcBef>
              <a:spcAft>
                <a:spcPts val="0"/>
              </a:spcAft>
              <a:buClr>
                <a:schemeClr val="dk2"/>
              </a:buClr>
              <a:buSzPts val="3200"/>
              <a:buNone/>
              <a:defRPr sz="3200">
                <a:solidFill>
                  <a:schemeClr val="dk2"/>
                </a:solidFill>
              </a:defRPr>
            </a:lvl6pPr>
            <a:lvl7pPr lvl="6" rtl="0" algn="ctr">
              <a:lnSpc>
                <a:spcPct val="100000"/>
              </a:lnSpc>
              <a:spcBef>
                <a:spcPts val="0"/>
              </a:spcBef>
              <a:spcAft>
                <a:spcPts val="0"/>
              </a:spcAft>
              <a:buClr>
                <a:schemeClr val="dk2"/>
              </a:buClr>
              <a:buSzPts val="3200"/>
              <a:buNone/>
              <a:defRPr sz="3200">
                <a:solidFill>
                  <a:schemeClr val="dk2"/>
                </a:solidFill>
              </a:defRPr>
            </a:lvl7pPr>
            <a:lvl8pPr lvl="7" rtl="0" algn="ctr">
              <a:lnSpc>
                <a:spcPct val="100000"/>
              </a:lnSpc>
              <a:spcBef>
                <a:spcPts val="0"/>
              </a:spcBef>
              <a:spcAft>
                <a:spcPts val="0"/>
              </a:spcAft>
              <a:buClr>
                <a:schemeClr val="dk2"/>
              </a:buClr>
              <a:buSzPts val="3200"/>
              <a:buNone/>
              <a:defRPr sz="3200">
                <a:solidFill>
                  <a:schemeClr val="dk2"/>
                </a:solidFill>
              </a:defRPr>
            </a:lvl8pPr>
            <a:lvl9pPr lvl="8" rtl="0" algn="ctr">
              <a:lnSpc>
                <a:spcPct val="100000"/>
              </a:lnSpc>
              <a:spcBef>
                <a:spcPts val="0"/>
              </a:spcBef>
              <a:spcAft>
                <a:spcPts val="0"/>
              </a:spcAft>
              <a:buClr>
                <a:schemeClr val="dk2"/>
              </a:buClr>
              <a:buSzPts val="3200"/>
              <a:buNone/>
              <a:defRPr sz="3200">
                <a:solidFill>
                  <a:schemeClr val="dk2"/>
                </a:solidFill>
              </a:defRPr>
            </a:lvl9pPr>
          </a:lstStyle>
          <a:p>
            <a:r>
              <a:t>xx%</a:t>
            </a:r>
          </a:p>
        </p:txBody>
      </p:sp>
      <p:sp>
        <p:nvSpPr>
          <p:cNvPr id="214" name="Google Shape;214;p13"/>
          <p:cNvSpPr txBox="1"/>
          <p:nvPr>
            <p:ph idx="7" type="subTitle"/>
          </p:nvPr>
        </p:nvSpPr>
        <p:spPr>
          <a:xfrm>
            <a:off x="3825500" y="3575500"/>
            <a:ext cx="4447500" cy="3714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None/>
              <a:defRPr sz="2400">
                <a:latin typeface="Denk One"/>
                <a:ea typeface="Denk One"/>
                <a:cs typeface="Denk One"/>
                <a:sym typeface="Denk One"/>
              </a:defRPr>
            </a:lvl1pPr>
            <a:lvl2pPr lvl="1" rtl="0">
              <a:spcBef>
                <a:spcPts val="0"/>
              </a:spcBef>
              <a:spcAft>
                <a:spcPts val="0"/>
              </a:spcAft>
              <a:buNone/>
              <a:defRPr sz="2400">
                <a:latin typeface="Denk One"/>
                <a:ea typeface="Denk One"/>
                <a:cs typeface="Denk One"/>
                <a:sym typeface="Denk One"/>
              </a:defRPr>
            </a:lvl2pPr>
            <a:lvl3pPr lvl="2" rtl="0">
              <a:spcBef>
                <a:spcPts val="0"/>
              </a:spcBef>
              <a:spcAft>
                <a:spcPts val="0"/>
              </a:spcAft>
              <a:buNone/>
              <a:defRPr sz="2400">
                <a:latin typeface="Denk One"/>
                <a:ea typeface="Denk One"/>
                <a:cs typeface="Denk One"/>
                <a:sym typeface="Denk One"/>
              </a:defRPr>
            </a:lvl3pPr>
            <a:lvl4pPr lvl="3" rtl="0">
              <a:spcBef>
                <a:spcPts val="0"/>
              </a:spcBef>
              <a:spcAft>
                <a:spcPts val="0"/>
              </a:spcAft>
              <a:buNone/>
              <a:defRPr sz="2400">
                <a:latin typeface="Denk One"/>
                <a:ea typeface="Denk One"/>
                <a:cs typeface="Denk One"/>
                <a:sym typeface="Denk One"/>
              </a:defRPr>
            </a:lvl4pPr>
            <a:lvl5pPr lvl="4" rtl="0">
              <a:spcBef>
                <a:spcPts val="0"/>
              </a:spcBef>
              <a:spcAft>
                <a:spcPts val="0"/>
              </a:spcAft>
              <a:buNone/>
              <a:defRPr sz="2400">
                <a:latin typeface="Denk One"/>
                <a:ea typeface="Denk One"/>
                <a:cs typeface="Denk One"/>
                <a:sym typeface="Denk One"/>
              </a:defRPr>
            </a:lvl5pPr>
            <a:lvl6pPr lvl="5" rtl="0">
              <a:spcBef>
                <a:spcPts val="0"/>
              </a:spcBef>
              <a:spcAft>
                <a:spcPts val="0"/>
              </a:spcAft>
              <a:buNone/>
              <a:defRPr sz="2400">
                <a:latin typeface="Denk One"/>
                <a:ea typeface="Denk One"/>
                <a:cs typeface="Denk One"/>
                <a:sym typeface="Denk One"/>
              </a:defRPr>
            </a:lvl6pPr>
            <a:lvl7pPr lvl="6" rtl="0">
              <a:spcBef>
                <a:spcPts val="0"/>
              </a:spcBef>
              <a:spcAft>
                <a:spcPts val="0"/>
              </a:spcAft>
              <a:buNone/>
              <a:defRPr sz="2400">
                <a:latin typeface="Denk One"/>
                <a:ea typeface="Denk One"/>
                <a:cs typeface="Denk One"/>
                <a:sym typeface="Denk One"/>
              </a:defRPr>
            </a:lvl7pPr>
            <a:lvl8pPr lvl="7" rtl="0">
              <a:spcBef>
                <a:spcPts val="0"/>
              </a:spcBef>
              <a:spcAft>
                <a:spcPts val="0"/>
              </a:spcAft>
              <a:buNone/>
              <a:defRPr sz="2400">
                <a:latin typeface="Denk One"/>
                <a:ea typeface="Denk One"/>
                <a:cs typeface="Denk One"/>
                <a:sym typeface="Denk One"/>
              </a:defRPr>
            </a:lvl8pPr>
            <a:lvl9pPr lvl="8" rtl="0">
              <a:spcBef>
                <a:spcPts val="0"/>
              </a:spcBef>
              <a:spcAft>
                <a:spcPts val="0"/>
              </a:spcAft>
              <a:buNone/>
              <a:defRPr sz="2400">
                <a:latin typeface="Denk One"/>
                <a:ea typeface="Denk One"/>
                <a:cs typeface="Denk One"/>
                <a:sym typeface="Denk One"/>
              </a:defRPr>
            </a:lvl9pPr>
          </a:lstStyle>
          <a:p/>
        </p:txBody>
      </p:sp>
      <p:sp>
        <p:nvSpPr>
          <p:cNvPr id="215" name="Google Shape;215;p13"/>
          <p:cNvSpPr txBox="1"/>
          <p:nvPr>
            <p:ph idx="8" type="subTitle"/>
          </p:nvPr>
        </p:nvSpPr>
        <p:spPr>
          <a:xfrm>
            <a:off x="3825502" y="3899101"/>
            <a:ext cx="4447500" cy="527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400"/>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p:txBody>
      </p:sp>
      <p:sp>
        <p:nvSpPr>
          <p:cNvPr id="216" name="Google Shape;216;p13"/>
          <p:cNvSpPr txBox="1"/>
          <p:nvPr>
            <p:ph idx="9" type="title"/>
          </p:nvPr>
        </p:nvSpPr>
        <p:spPr>
          <a:xfrm>
            <a:off x="713250" y="560425"/>
            <a:ext cx="7717500" cy="551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Abhaya Libre"/>
              <a:buNone/>
              <a:defRPr/>
            </a:lvl1pPr>
            <a:lvl2pPr lvl="1"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2pPr>
            <a:lvl3pPr lvl="2"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3pPr>
            <a:lvl4pPr lvl="3"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4pPr>
            <a:lvl5pPr lvl="4"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5pPr>
            <a:lvl6pPr lvl="5"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6pPr>
            <a:lvl7pPr lvl="6"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7pPr>
            <a:lvl8pPr lvl="7"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8pPr>
            <a:lvl9pPr lvl="8"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9pPr>
          </a:lstStyle>
          <a:p/>
        </p:txBody>
      </p:sp>
      <p:grpSp>
        <p:nvGrpSpPr>
          <p:cNvPr id="217" name="Google Shape;217;p13"/>
          <p:cNvGrpSpPr/>
          <p:nvPr/>
        </p:nvGrpSpPr>
        <p:grpSpPr>
          <a:xfrm flipH="1" rot="2081239">
            <a:off x="8040849" y="3988494"/>
            <a:ext cx="1444881" cy="1212020"/>
            <a:chOff x="2677400" y="3539525"/>
            <a:chExt cx="801675" cy="672475"/>
          </a:xfrm>
        </p:grpSpPr>
        <p:sp>
          <p:nvSpPr>
            <p:cNvPr id="218" name="Google Shape;218;p13"/>
            <p:cNvSpPr/>
            <p:nvPr/>
          </p:nvSpPr>
          <p:spPr>
            <a:xfrm>
              <a:off x="3167675" y="3664300"/>
              <a:ext cx="311400" cy="150125"/>
            </a:xfrm>
            <a:custGeom>
              <a:rect b="b" l="l" r="r" t="t"/>
              <a:pathLst>
                <a:path extrusionOk="0" h="6005" w="12456">
                  <a:moveTo>
                    <a:pt x="9640" y="1"/>
                  </a:moveTo>
                  <a:cubicBezTo>
                    <a:pt x="7047" y="1"/>
                    <a:pt x="4448" y="865"/>
                    <a:pt x="2412" y="2471"/>
                  </a:cubicBezTo>
                  <a:cubicBezTo>
                    <a:pt x="1708" y="3029"/>
                    <a:pt x="975" y="3715"/>
                    <a:pt x="564" y="4525"/>
                  </a:cubicBezTo>
                  <a:cubicBezTo>
                    <a:pt x="1" y="5622"/>
                    <a:pt x="1291" y="5751"/>
                    <a:pt x="2142" y="5892"/>
                  </a:cubicBezTo>
                  <a:cubicBezTo>
                    <a:pt x="2611" y="5967"/>
                    <a:pt x="3086" y="6004"/>
                    <a:pt x="3561" y="6004"/>
                  </a:cubicBezTo>
                  <a:cubicBezTo>
                    <a:pt x="4928" y="6004"/>
                    <a:pt x="6297" y="5698"/>
                    <a:pt x="7533" y="5123"/>
                  </a:cubicBezTo>
                  <a:cubicBezTo>
                    <a:pt x="9639" y="4143"/>
                    <a:pt x="11364" y="2407"/>
                    <a:pt x="12455" y="354"/>
                  </a:cubicBezTo>
                  <a:cubicBezTo>
                    <a:pt x="11536" y="116"/>
                    <a:pt x="10588" y="1"/>
                    <a:pt x="9640"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3"/>
            <p:cNvSpPr/>
            <p:nvPr/>
          </p:nvSpPr>
          <p:spPr>
            <a:xfrm>
              <a:off x="3010750" y="3539525"/>
              <a:ext cx="149025" cy="276900"/>
            </a:xfrm>
            <a:custGeom>
              <a:rect b="b" l="l" r="r" t="t"/>
              <a:pathLst>
                <a:path extrusionOk="0" h="11076" w="5961">
                  <a:moveTo>
                    <a:pt x="5251" y="0"/>
                  </a:moveTo>
                  <a:cubicBezTo>
                    <a:pt x="3444" y="951"/>
                    <a:pt x="1966" y="2511"/>
                    <a:pt x="1109" y="4365"/>
                  </a:cubicBezTo>
                  <a:cubicBezTo>
                    <a:pt x="300" y="6125"/>
                    <a:pt x="1" y="8231"/>
                    <a:pt x="429" y="10132"/>
                  </a:cubicBezTo>
                  <a:cubicBezTo>
                    <a:pt x="573" y="10778"/>
                    <a:pt x="774" y="11076"/>
                    <a:pt x="1142" y="11076"/>
                  </a:cubicBezTo>
                  <a:cubicBezTo>
                    <a:pt x="1328" y="11076"/>
                    <a:pt x="1557" y="10999"/>
                    <a:pt x="1843" y="10853"/>
                  </a:cubicBezTo>
                  <a:cubicBezTo>
                    <a:pt x="2699" y="10425"/>
                    <a:pt x="3450" y="9920"/>
                    <a:pt x="4066" y="9175"/>
                  </a:cubicBezTo>
                  <a:cubicBezTo>
                    <a:pt x="4729" y="8366"/>
                    <a:pt x="5204" y="7392"/>
                    <a:pt x="5451" y="6377"/>
                  </a:cubicBezTo>
                  <a:cubicBezTo>
                    <a:pt x="5961" y="4295"/>
                    <a:pt x="5668" y="2106"/>
                    <a:pt x="5251"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3"/>
            <p:cNvSpPr/>
            <p:nvPr/>
          </p:nvSpPr>
          <p:spPr>
            <a:xfrm>
              <a:off x="3027175" y="3853525"/>
              <a:ext cx="335000" cy="116100"/>
            </a:xfrm>
            <a:custGeom>
              <a:rect b="b" l="l" r="r" t="t"/>
              <a:pathLst>
                <a:path extrusionOk="0" h="4644" w="13400">
                  <a:moveTo>
                    <a:pt x="6538" y="0"/>
                  </a:moveTo>
                  <a:cubicBezTo>
                    <a:pt x="6530" y="0"/>
                    <a:pt x="6521" y="0"/>
                    <a:pt x="6512" y="0"/>
                  </a:cubicBezTo>
                  <a:cubicBezTo>
                    <a:pt x="5386" y="0"/>
                    <a:pt x="4254" y="200"/>
                    <a:pt x="3210" y="616"/>
                  </a:cubicBezTo>
                  <a:cubicBezTo>
                    <a:pt x="2318" y="974"/>
                    <a:pt x="1438" y="1490"/>
                    <a:pt x="775" y="2194"/>
                  </a:cubicBezTo>
                  <a:cubicBezTo>
                    <a:pt x="1" y="3016"/>
                    <a:pt x="1021" y="3473"/>
                    <a:pt x="1778" y="3860"/>
                  </a:cubicBezTo>
                  <a:cubicBezTo>
                    <a:pt x="2854" y="4405"/>
                    <a:pt x="4067" y="4643"/>
                    <a:pt x="5274" y="4643"/>
                  </a:cubicBezTo>
                  <a:cubicBezTo>
                    <a:pt x="5838" y="4643"/>
                    <a:pt x="6400" y="4591"/>
                    <a:pt x="6947" y="4494"/>
                  </a:cubicBezTo>
                  <a:cubicBezTo>
                    <a:pt x="9258" y="4089"/>
                    <a:pt x="11370" y="2957"/>
                    <a:pt x="13400" y="1784"/>
                  </a:cubicBezTo>
                  <a:cubicBezTo>
                    <a:pt x="11231" y="802"/>
                    <a:pt x="8917" y="0"/>
                    <a:pt x="6538"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3"/>
            <p:cNvSpPr/>
            <p:nvPr/>
          </p:nvSpPr>
          <p:spPr>
            <a:xfrm>
              <a:off x="2792375" y="3647475"/>
              <a:ext cx="150050" cy="315050"/>
            </a:xfrm>
            <a:custGeom>
              <a:rect b="b" l="l" r="r" t="t"/>
              <a:pathLst>
                <a:path extrusionOk="0" h="12602" w="6002">
                  <a:moveTo>
                    <a:pt x="3673" y="0"/>
                  </a:moveTo>
                  <a:cubicBezTo>
                    <a:pt x="2159" y="1214"/>
                    <a:pt x="1039" y="2922"/>
                    <a:pt x="517" y="4793"/>
                  </a:cubicBezTo>
                  <a:cubicBezTo>
                    <a:pt x="0" y="6670"/>
                    <a:pt x="88" y="8706"/>
                    <a:pt x="757" y="10530"/>
                  </a:cubicBezTo>
                  <a:cubicBezTo>
                    <a:pt x="968" y="11093"/>
                    <a:pt x="1496" y="12566"/>
                    <a:pt x="2224" y="12601"/>
                  </a:cubicBezTo>
                  <a:cubicBezTo>
                    <a:pt x="2234" y="12602"/>
                    <a:pt x="2244" y="12602"/>
                    <a:pt x="2253" y="12602"/>
                  </a:cubicBezTo>
                  <a:cubicBezTo>
                    <a:pt x="2852" y="12602"/>
                    <a:pt x="3573" y="11568"/>
                    <a:pt x="3896" y="11164"/>
                  </a:cubicBezTo>
                  <a:cubicBezTo>
                    <a:pt x="4928" y="9856"/>
                    <a:pt x="5597" y="8254"/>
                    <a:pt x="5767" y="6594"/>
                  </a:cubicBezTo>
                  <a:cubicBezTo>
                    <a:pt x="6002" y="4236"/>
                    <a:pt x="5228" y="1789"/>
                    <a:pt x="3673"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3"/>
            <p:cNvSpPr/>
            <p:nvPr/>
          </p:nvSpPr>
          <p:spPr>
            <a:xfrm>
              <a:off x="2800150" y="4007925"/>
              <a:ext cx="393950" cy="145725"/>
            </a:xfrm>
            <a:custGeom>
              <a:rect b="b" l="l" r="r" t="t"/>
              <a:pathLst>
                <a:path extrusionOk="0" h="5829" w="15758">
                  <a:moveTo>
                    <a:pt x="8485" y="0"/>
                  </a:moveTo>
                  <a:cubicBezTo>
                    <a:pt x="8271" y="0"/>
                    <a:pt x="8057" y="7"/>
                    <a:pt x="7844" y="19"/>
                  </a:cubicBezTo>
                  <a:cubicBezTo>
                    <a:pt x="6518" y="96"/>
                    <a:pt x="5198" y="430"/>
                    <a:pt x="4013" y="1040"/>
                  </a:cubicBezTo>
                  <a:cubicBezTo>
                    <a:pt x="2300" y="1914"/>
                    <a:pt x="0" y="4155"/>
                    <a:pt x="2846" y="5229"/>
                  </a:cubicBezTo>
                  <a:cubicBezTo>
                    <a:pt x="3963" y="5647"/>
                    <a:pt x="5160" y="5828"/>
                    <a:pt x="6362" y="5828"/>
                  </a:cubicBezTo>
                  <a:cubicBezTo>
                    <a:pt x="7519" y="5828"/>
                    <a:pt x="8680" y="5660"/>
                    <a:pt x="9780" y="5375"/>
                  </a:cubicBezTo>
                  <a:cubicBezTo>
                    <a:pt x="11903" y="4824"/>
                    <a:pt x="13886" y="3827"/>
                    <a:pt x="15758" y="2671"/>
                  </a:cubicBezTo>
                  <a:cubicBezTo>
                    <a:pt x="13750" y="962"/>
                    <a:pt x="11120" y="0"/>
                    <a:pt x="8485"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3"/>
            <p:cNvSpPr/>
            <p:nvPr/>
          </p:nvSpPr>
          <p:spPr>
            <a:xfrm>
              <a:off x="2677400" y="3703525"/>
              <a:ext cx="730975" cy="508475"/>
            </a:xfrm>
            <a:custGeom>
              <a:rect b="b" l="l" r="r" t="t"/>
              <a:pathLst>
                <a:path extrusionOk="0" h="20339" w="29239">
                  <a:moveTo>
                    <a:pt x="29111" y="0"/>
                  </a:moveTo>
                  <a:cubicBezTo>
                    <a:pt x="29101" y="0"/>
                    <a:pt x="29091" y="2"/>
                    <a:pt x="29080" y="5"/>
                  </a:cubicBezTo>
                  <a:cubicBezTo>
                    <a:pt x="26998" y="627"/>
                    <a:pt x="24704" y="1401"/>
                    <a:pt x="22633" y="2093"/>
                  </a:cubicBezTo>
                  <a:lnTo>
                    <a:pt x="22099" y="2275"/>
                  </a:lnTo>
                  <a:lnTo>
                    <a:pt x="21565" y="2481"/>
                  </a:lnTo>
                  <a:cubicBezTo>
                    <a:pt x="20873" y="2745"/>
                    <a:pt x="20146" y="3032"/>
                    <a:pt x="19471" y="3349"/>
                  </a:cubicBezTo>
                  <a:cubicBezTo>
                    <a:pt x="18667" y="3689"/>
                    <a:pt x="17699" y="4188"/>
                    <a:pt x="16913" y="4581"/>
                  </a:cubicBezTo>
                  <a:cubicBezTo>
                    <a:pt x="16450" y="4827"/>
                    <a:pt x="15646" y="5296"/>
                    <a:pt x="15183" y="5555"/>
                  </a:cubicBezTo>
                  <a:cubicBezTo>
                    <a:pt x="14743" y="5824"/>
                    <a:pt x="13945" y="6329"/>
                    <a:pt x="13499" y="6605"/>
                  </a:cubicBezTo>
                  <a:cubicBezTo>
                    <a:pt x="12590" y="7221"/>
                    <a:pt x="11598" y="7913"/>
                    <a:pt x="10736" y="8582"/>
                  </a:cubicBezTo>
                  <a:cubicBezTo>
                    <a:pt x="6547" y="11796"/>
                    <a:pt x="2916" y="15745"/>
                    <a:pt x="35" y="20162"/>
                  </a:cubicBezTo>
                  <a:cubicBezTo>
                    <a:pt x="0" y="20215"/>
                    <a:pt x="18" y="20285"/>
                    <a:pt x="71" y="20320"/>
                  </a:cubicBezTo>
                  <a:cubicBezTo>
                    <a:pt x="89" y="20333"/>
                    <a:pt x="110" y="20339"/>
                    <a:pt x="131" y="20339"/>
                  </a:cubicBezTo>
                  <a:cubicBezTo>
                    <a:pt x="169" y="20339"/>
                    <a:pt x="206" y="20319"/>
                    <a:pt x="229" y="20285"/>
                  </a:cubicBezTo>
                  <a:cubicBezTo>
                    <a:pt x="2042" y="17440"/>
                    <a:pt x="4206" y="14812"/>
                    <a:pt x="6641" y="12477"/>
                  </a:cubicBezTo>
                  <a:cubicBezTo>
                    <a:pt x="9275" y="9948"/>
                    <a:pt x="12255" y="7778"/>
                    <a:pt x="15423" y="5965"/>
                  </a:cubicBezTo>
                  <a:cubicBezTo>
                    <a:pt x="15881" y="5719"/>
                    <a:pt x="16690" y="5273"/>
                    <a:pt x="17148" y="5032"/>
                  </a:cubicBezTo>
                  <a:cubicBezTo>
                    <a:pt x="17482" y="4868"/>
                    <a:pt x="18315" y="4458"/>
                    <a:pt x="18661" y="4287"/>
                  </a:cubicBezTo>
                  <a:cubicBezTo>
                    <a:pt x="19676" y="3818"/>
                    <a:pt x="20715" y="3378"/>
                    <a:pt x="21759" y="2979"/>
                  </a:cubicBezTo>
                  <a:cubicBezTo>
                    <a:pt x="22797" y="2563"/>
                    <a:pt x="23883" y="2228"/>
                    <a:pt x="24933" y="1829"/>
                  </a:cubicBezTo>
                  <a:cubicBezTo>
                    <a:pt x="26347" y="1313"/>
                    <a:pt x="27754" y="779"/>
                    <a:pt x="29157" y="222"/>
                  </a:cubicBezTo>
                  <a:cubicBezTo>
                    <a:pt x="29209" y="198"/>
                    <a:pt x="29239" y="140"/>
                    <a:pt x="29221" y="81"/>
                  </a:cubicBezTo>
                  <a:cubicBezTo>
                    <a:pt x="29207" y="33"/>
                    <a:pt x="29160" y="0"/>
                    <a:pt x="2911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3"/>
            <p:cNvSpPr/>
            <p:nvPr/>
          </p:nvSpPr>
          <p:spPr>
            <a:xfrm>
              <a:off x="2883275" y="3896900"/>
              <a:ext cx="391500" cy="80675"/>
            </a:xfrm>
            <a:custGeom>
              <a:rect b="b" l="l" r="r" t="t"/>
              <a:pathLst>
                <a:path extrusionOk="0" h="3227" w="15660">
                  <a:moveTo>
                    <a:pt x="15548" y="0"/>
                  </a:moveTo>
                  <a:cubicBezTo>
                    <a:pt x="15542" y="0"/>
                    <a:pt x="15536" y="1"/>
                    <a:pt x="15530" y="2"/>
                  </a:cubicBezTo>
                  <a:cubicBezTo>
                    <a:pt x="12920" y="295"/>
                    <a:pt x="10315" y="588"/>
                    <a:pt x="7722" y="970"/>
                  </a:cubicBezTo>
                  <a:cubicBezTo>
                    <a:pt x="5458" y="1322"/>
                    <a:pt x="3146" y="1744"/>
                    <a:pt x="1017" y="2601"/>
                  </a:cubicBezTo>
                  <a:cubicBezTo>
                    <a:pt x="712" y="2724"/>
                    <a:pt x="412" y="2865"/>
                    <a:pt x="113" y="3011"/>
                  </a:cubicBezTo>
                  <a:cubicBezTo>
                    <a:pt x="1" y="3070"/>
                    <a:pt x="59" y="3227"/>
                    <a:pt x="164" y="3227"/>
                  </a:cubicBezTo>
                  <a:cubicBezTo>
                    <a:pt x="174" y="3227"/>
                    <a:pt x="185" y="3226"/>
                    <a:pt x="195" y="3223"/>
                  </a:cubicBezTo>
                  <a:cubicBezTo>
                    <a:pt x="5223" y="1826"/>
                    <a:pt x="10344" y="676"/>
                    <a:pt x="15548" y="225"/>
                  </a:cubicBezTo>
                  <a:cubicBezTo>
                    <a:pt x="15612" y="219"/>
                    <a:pt x="15659" y="160"/>
                    <a:pt x="15653" y="102"/>
                  </a:cubicBezTo>
                  <a:cubicBezTo>
                    <a:pt x="15648" y="44"/>
                    <a:pt x="15601" y="0"/>
                    <a:pt x="1554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3"/>
            <p:cNvSpPr/>
            <p:nvPr/>
          </p:nvSpPr>
          <p:spPr>
            <a:xfrm>
              <a:off x="3003425" y="3602550"/>
              <a:ext cx="125000" cy="280225"/>
            </a:xfrm>
            <a:custGeom>
              <a:rect b="b" l="l" r="r" t="t"/>
              <a:pathLst>
                <a:path extrusionOk="0" h="11209" w="5000">
                  <a:moveTo>
                    <a:pt x="4863" y="0"/>
                  </a:moveTo>
                  <a:cubicBezTo>
                    <a:pt x="4816" y="0"/>
                    <a:pt x="4769" y="26"/>
                    <a:pt x="4752" y="84"/>
                  </a:cubicBezTo>
                  <a:cubicBezTo>
                    <a:pt x="4224" y="2002"/>
                    <a:pt x="3420" y="3844"/>
                    <a:pt x="2570" y="5645"/>
                  </a:cubicBezTo>
                  <a:cubicBezTo>
                    <a:pt x="1819" y="7223"/>
                    <a:pt x="704" y="9459"/>
                    <a:pt x="24" y="11048"/>
                  </a:cubicBezTo>
                  <a:cubicBezTo>
                    <a:pt x="0" y="11095"/>
                    <a:pt x="12" y="11148"/>
                    <a:pt x="53" y="11183"/>
                  </a:cubicBezTo>
                  <a:cubicBezTo>
                    <a:pt x="75" y="11201"/>
                    <a:pt x="100" y="11208"/>
                    <a:pt x="125" y="11208"/>
                  </a:cubicBezTo>
                  <a:cubicBezTo>
                    <a:pt x="160" y="11208"/>
                    <a:pt x="193" y="11193"/>
                    <a:pt x="217" y="11166"/>
                  </a:cubicBezTo>
                  <a:cubicBezTo>
                    <a:pt x="839" y="10368"/>
                    <a:pt x="1320" y="9476"/>
                    <a:pt x="1754" y="8573"/>
                  </a:cubicBezTo>
                  <a:cubicBezTo>
                    <a:pt x="2629" y="6760"/>
                    <a:pt x="3303" y="4871"/>
                    <a:pt x="4001" y="2994"/>
                  </a:cubicBezTo>
                  <a:cubicBezTo>
                    <a:pt x="4347" y="2055"/>
                    <a:pt x="4682" y="1111"/>
                    <a:pt x="4975" y="149"/>
                  </a:cubicBezTo>
                  <a:cubicBezTo>
                    <a:pt x="4999" y="55"/>
                    <a:pt x="4931" y="0"/>
                    <a:pt x="486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3"/>
            <p:cNvSpPr/>
            <p:nvPr/>
          </p:nvSpPr>
          <p:spPr>
            <a:xfrm>
              <a:off x="2820850" y="3711225"/>
              <a:ext cx="53375" cy="321400"/>
            </a:xfrm>
            <a:custGeom>
              <a:rect b="b" l="l" r="r" t="t"/>
              <a:pathLst>
                <a:path extrusionOk="0" h="12856" w="2135">
                  <a:moveTo>
                    <a:pt x="1878" y="0"/>
                  </a:moveTo>
                  <a:cubicBezTo>
                    <a:pt x="1817" y="0"/>
                    <a:pt x="1756" y="45"/>
                    <a:pt x="1765" y="125"/>
                  </a:cubicBezTo>
                  <a:cubicBezTo>
                    <a:pt x="1818" y="647"/>
                    <a:pt x="1842" y="1181"/>
                    <a:pt x="1812" y="1715"/>
                  </a:cubicBezTo>
                  <a:cubicBezTo>
                    <a:pt x="1812" y="1909"/>
                    <a:pt x="1789" y="2313"/>
                    <a:pt x="1771" y="2507"/>
                  </a:cubicBezTo>
                  <a:cubicBezTo>
                    <a:pt x="1554" y="5423"/>
                    <a:pt x="797" y="8279"/>
                    <a:pt x="269" y="11148"/>
                  </a:cubicBezTo>
                  <a:cubicBezTo>
                    <a:pt x="176" y="11676"/>
                    <a:pt x="82" y="12198"/>
                    <a:pt x="11" y="12726"/>
                  </a:cubicBezTo>
                  <a:cubicBezTo>
                    <a:pt x="1" y="12809"/>
                    <a:pt x="62" y="12856"/>
                    <a:pt x="125" y="12856"/>
                  </a:cubicBezTo>
                  <a:cubicBezTo>
                    <a:pt x="168" y="12856"/>
                    <a:pt x="213" y="12833"/>
                    <a:pt x="234" y="12785"/>
                  </a:cubicBezTo>
                  <a:cubicBezTo>
                    <a:pt x="1009" y="10784"/>
                    <a:pt x="1331" y="8637"/>
                    <a:pt x="1613" y="6520"/>
                  </a:cubicBezTo>
                  <a:cubicBezTo>
                    <a:pt x="1848" y="4384"/>
                    <a:pt x="2135" y="2261"/>
                    <a:pt x="1988" y="102"/>
                  </a:cubicBezTo>
                  <a:cubicBezTo>
                    <a:pt x="1980" y="32"/>
                    <a:pt x="1930" y="0"/>
                    <a:pt x="187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3"/>
            <p:cNvSpPr/>
            <p:nvPr/>
          </p:nvSpPr>
          <p:spPr>
            <a:xfrm>
              <a:off x="2733850" y="4062300"/>
              <a:ext cx="345300" cy="71925"/>
            </a:xfrm>
            <a:custGeom>
              <a:rect b="b" l="l" r="r" t="t"/>
              <a:pathLst>
                <a:path extrusionOk="0" h="2877" w="13812">
                  <a:moveTo>
                    <a:pt x="10128" y="0"/>
                  </a:moveTo>
                  <a:cubicBezTo>
                    <a:pt x="7224" y="0"/>
                    <a:pt x="4308" y="781"/>
                    <a:pt x="1655" y="1904"/>
                  </a:cubicBezTo>
                  <a:cubicBezTo>
                    <a:pt x="1115" y="2139"/>
                    <a:pt x="587" y="2385"/>
                    <a:pt x="71" y="2661"/>
                  </a:cubicBezTo>
                  <a:cubicBezTo>
                    <a:pt x="24" y="2684"/>
                    <a:pt x="1" y="2737"/>
                    <a:pt x="12" y="2790"/>
                  </a:cubicBezTo>
                  <a:cubicBezTo>
                    <a:pt x="27" y="2843"/>
                    <a:pt x="74" y="2876"/>
                    <a:pt x="123" y="2876"/>
                  </a:cubicBezTo>
                  <a:cubicBezTo>
                    <a:pt x="133" y="2876"/>
                    <a:pt x="143" y="2875"/>
                    <a:pt x="153" y="2872"/>
                  </a:cubicBezTo>
                  <a:cubicBezTo>
                    <a:pt x="722" y="2719"/>
                    <a:pt x="1274" y="2537"/>
                    <a:pt x="1825" y="2350"/>
                  </a:cubicBezTo>
                  <a:cubicBezTo>
                    <a:pt x="4640" y="1345"/>
                    <a:pt x="7626" y="229"/>
                    <a:pt x="10631" y="229"/>
                  </a:cubicBezTo>
                  <a:cubicBezTo>
                    <a:pt x="11628" y="229"/>
                    <a:pt x="12627" y="352"/>
                    <a:pt x="13623" y="643"/>
                  </a:cubicBezTo>
                  <a:cubicBezTo>
                    <a:pt x="13634" y="645"/>
                    <a:pt x="13645" y="646"/>
                    <a:pt x="13655" y="646"/>
                  </a:cubicBezTo>
                  <a:cubicBezTo>
                    <a:pt x="13781" y="646"/>
                    <a:pt x="13812" y="458"/>
                    <a:pt x="13681" y="426"/>
                  </a:cubicBezTo>
                  <a:cubicBezTo>
                    <a:pt x="12512" y="132"/>
                    <a:pt x="11321" y="0"/>
                    <a:pt x="1012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28" name="Google Shape;228;p13"/>
          <p:cNvPicPr preferRelativeResize="0"/>
          <p:nvPr/>
        </p:nvPicPr>
        <p:blipFill>
          <a:blip r:embed="rId2">
            <a:alphaModFix/>
          </a:blip>
          <a:stretch>
            <a:fillRect/>
          </a:stretch>
        </p:blipFill>
        <p:spPr>
          <a:xfrm>
            <a:off x="8222725" y="96372"/>
            <a:ext cx="716000" cy="73885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229" name="Shape 229"/>
        <p:cNvGrpSpPr/>
        <p:nvPr/>
      </p:nvGrpSpPr>
      <p:grpSpPr>
        <a:xfrm>
          <a:off x="0" y="0"/>
          <a:ext cx="0" cy="0"/>
          <a:chOff x="0" y="0"/>
          <a:chExt cx="0" cy="0"/>
        </a:xfrm>
      </p:grpSpPr>
      <p:grpSp>
        <p:nvGrpSpPr>
          <p:cNvPr id="230" name="Google Shape;230;p14"/>
          <p:cNvGrpSpPr/>
          <p:nvPr/>
        </p:nvGrpSpPr>
        <p:grpSpPr>
          <a:xfrm>
            <a:off x="713224" y="539500"/>
            <a:ext cx="7717514" cy="3767349"/>
            <a:chOff x="713224" y="539500"/>
            <a:chExt cx="7717514" cy="3767349"/>
          </a:xfrm>
        </p:grpSpPr>
        <p:sp>
          <p:nvSpPr>
            <p:cNvPr id="231" name="Google Shape;231;p14"/>
            <p:cNvSpPr/>
            <p:nvPr/>
          </p:nvSpPr>
          <p:spPr>
            <a:xfrm>
              <a:off x="713224" y="4073119"/>
              <a:ext cx="7717502" cy="233730"/>
            </a:xfrm>
            <a:custGeom>
              <a:rect b="b" l="l" r="r" t="t"/>
              <a:pathLst>
                <a:path extrusionOk="0" h="1913" w="43049">
                  <a:moveTo>
                    <a:pt x="0" y="0"/>
                  </a:moveTo>
                  <a:lnTo>
                    <a:pt x="0" y="1913"/>
                  </a:lnTo>
                  <a:lnTo>
                    <a:pt x="43049" y="1913"/>
                  </a:lnTo>
                  <a:lnTo>
                    <a:pt x="43049" y="0"/>
                  </a:lnTo>
                  <a:close/>
                </a:path>
              </a:pathLst>
            </a:custGeom>
            <a:solidFill>
              <a:srgbClr val="2C6A1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4"/>
            <p:cNvSpPr/>
            <p:nvPr/>
          </p:nvSpPr>
          <p:spPr>
            <a:xfrm>
              <a:off x="713237" y="539500"/>
              <a:ext cx="7717502" cy="3564684"/>
            </a:xfrm>
            <a:custGeom>
              <a:rect b="b" l="l" r="r" t="t"/>
              <a:pathLst>
                <a:path extrusionOk="0" h="25678" w="43049">
                  <a:moveTo>
                    <a:pt x="0" y="0"/>
                  </a:moveTo>
                  <a:lnTo>
                    <a:pt x="0" y="25678"/>
                  </a:lnTo>
                  <a:lnTo>
                    <a:pt x="43049" y="25678"/>
                  </a:lnTo>
                  <a:lnTo>
                    <a:pt x="43049" y="0"/>
                  </a:lnTo>
                  <a:close/>
                </a:path>
              </a:pathLst>
            </a:custGeom>
            <a:solidFill>
              <a:srgbClr val="2C6A1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3" name="Google Shape;233;p14"/>
          <p:cNvSpPr txBox="1"/>
          <p:nvPr>
            <p:ph type="title"/>
          </p:nvPr>
        </p:nvSpPr>
        <p:spPr>
          <a:xfrm>
            <a:off x="3198625" y="1640475"/>
            <a:ext cx="4742400" cy="1234500"/>
          </a:xfrm>
          <a:prstGeom prst="rect">
            <a:avLst/>
          </a:prstGeom>
        </p:spPr>
        <p:txBody>
          <a:bodyPr anchorCtr="0" anchor="ctr" bIns="91425" lIns="91425" spcFirstLastPara="1" rIns="91425" wrap="square" tIns="91425">
            <a:noAutofit/>
          </a:bodyPr>
          <a:lstStyle>
            <a:lvl1pPr lvl="0" rtl="0">
              <a:spcBef>
                <a:spcPts val="0"/>
              </a:spcBef>
              <a:spcAft>
                <a:spcPts val="0"/>
              </a:spcAft>
              <a:buSzPts val="7000"/>
              <a:buNone/>
              <a:defRPr sz="5500">
                <a:solidFill>
                  <a:schemeClr val="lt1"/>
                </a:solidFill>
              </a:defRPr>
            </a:lvl1pPr>
            <a:lvl2pPr lvl="1" rtl="0" algn="ctr">
              <a:lnSpc>
                <a:spcPct val="100000"/>
              </a:lnSpc>
              <a:spcBef>
                <a:spcPts val="0"/>
              </a:spcBef>
              <a:spcAft>
                <a:spcPts val="0"/>
              </a:spcAft>
              <a:buSzPts val="5000"/>
              <a:buNone/>
              <a:defRPr sz="5000"/>
            </a:lvl2pPr>
            <a:lvl3pPr lvl="2" rtl="0" algn="ctr">
              <a:lnSpc>
                <a:spcPct val="100000"/>
              </a:lnSpc>
              <a:spcBef>
                <a:spcPts val="0"/>
              </a:spcBef>
              <a:spcAft>
                <a:spcPts val="0"/>
              </a:spcAft>
              <a:buSzPts val="5000"/>
              <a:buNone/>
              <a:defRPr sz="5000"/>
            </a:lvl3pPr>
            <a:lvl4pPr lvl="3" rtl="0" algn="ctr">
              <a:lnSpc>
                <a:spcPct val="100000"/>
              </a:lnSpc>
              <a:spcBef>
                <a:spcPts val="0"/>
              </a:spcBef>
              <a:spcAft>
                <a:spcPts val="0"/>
              </a:spcAft>
              <a:buSzPts val="5000"/>
              <a:buNone/>
              <a:defRPr sz="5000"/>
            </a:lvl4pPr>
            <a:lvl5pPr lvl="4" rtl="0" algn="ctr">
              <a:lnSpc>
                <a:spcPct val="100000"/>
              </a:lnSpc>
              <a:spcBef>
                <a:spcPts val="0"/>
              </a:spcBef>
              <a:spcAft>
                <a:spcPts val="0"/>
              </a:spcAft>
              <a:buSzPts val="5000"/>
              <a:buNone/>
              <a:defRPr sz="5000"/>
            </a:lvl5pPr>
            <a:lvl6pPr lvl="5" rtl="0" algn="ctr">
              <a:lnSpc>
                <a:spcPct val="100000"/>
              </a:lnSpc>
              <a:spcBef>
                <a:spcPts val="0"/>
              </a:spcBef>
              <a:spcAft>
                <a:spcPts val="0"/>
              </a:spcAft>
              <a:buSzPts val="5000"/>
              <a:buNone/>
              <a:defRPr sz="5000"/>
            </a:lvl6pPr>
            <a:lvl7pPr lvl="6" rtl="0" algn="ctr">
              <a:lnSpc>
                <a:spcPct val="100000"/>
              </a:lnSpc>
              <a:spcBef>
                <a:spcPts val="0"/>
              </a:spcBef>
              <a:spcAft>
                <a:spcPts val="0"/>
              </a:spcAft>
              <a:buSzPts val="5000"/>
              <a:buNone/>
              <a:defRPr sz="5000"/>
            </a:lvl7pPr>
            <a:lvl8pPr lvl="7" rtl="0" algn="ctr">
              <a:lnSpc>
                <a:spcPct val="100000"/>
              </a:lnSpc>
              <a:spcBef>
                <a:spcPts val="0"/>
              </a:spcBef>
              <a:spcAft>
                <a:spcPts val="0"/>
              </a:spcAft>
              <a:buSzPts val="5000"/>
              <a:buNone/>
              <a:defRPr sz="5000"/>
            </a:lvl8pPr>
            <a:lvl9pPr lvl="8" rtl="0" algn="ctr">
              <a:lnSpc>
                <a:spcPct val="100000"/>
              </a:lnSpc>
              <a:spcBef>
                <a:spcPts val="0"/>
              </a:spcBef>
              <a:spcAft>
                <a:spcPts val="0"/>
              </a:spcAft>
              <a:buSzPts val="5000"/>
              <a:buNone/>
              <a:defRPr sz="5000"/>
            </a:lvl9pPr>
          </a:lstStyle>
          <a:p/>
        </p:txBody>
      </p:sp>
      <p:sp>
        <p:nvSpPr>
          <p:cNvPr id="234" name="Google Shape;234;p14"/>
          <p:cNvSpPr txBox="1"/>
          <p:nvPr>
            <p:ph hasCustomPrompt="1" idx="2" type="title"/>
          </p:nvPr>
        </p:nvSpPr>
        <p:spPr>
          <a:xfrm>
            <a:off x="1202975" y="1432750"/>
            <a:ext cx="1941900" cy="1719600"/>
          </a:xfrm>
          <a:prstGeom prst="rect">
            <a:avLst/>
          </a:prstGeom>
        </p:spPr>
        <p:txBody>
          <a:bodyPr anchorCtr="0" anchor="ctr" bIns="91425" lIns="91425" spcFirstLastPara="1" rIns="91425" wrap="square" tIns="91425">
            <a:noAutofit/>
          </a:bodyPr>
          <a:lstStyle>
            <a:lvl1pPr lvl="0" rtl="0">
              <a:spcBef>
                <a:spcPts val="0"/>
              </a:spcBef>
              <a:spcAft>
                <a:spcPts val="0"/>
              </a:spcAft>
              <a:buSzPts val="5000"/>
              <a:buNone/>
              <a:defRPr sz="10000">
                <a:solidFill>
                  <a:schemeClr val="lt1"/>
                </a:solidFill>
              </a:defRPr>
            </a:lvl1pPr>
            <a:lvl2pPr lvl="1" rtl="0" algn="ctr">
              <a:lnSpc>
                <a:spcPct val="100000"/>
              </a:lnSpc>
              <a:spcBef>
                <a:spcPts val="0"/>
              </a:spcBef>
              <a:spcAft>
                <a:spcPts val="0"/>
              </a:spcAft>
              <a:buSzPts val="5000"/>
              <a:buNone/>
              <a:defRPr sz="5000"/>
            </a:lvl2pPr>
            <a:lvl3pPr lvl="2" rtl="0" algn="ctr">
              <a:lnSpc>
                <a:spcPct val="100000"/>
              </a:lnSpc>
              <a:spcBef>
                <a:spcPts val="0"/>
              </a:spcBef>
              <a:spcAft>
                <a:spcPts val="0"/>
              </a:spcAft>
              <a:buSzPts val="5000"/>
              <a:buNone/>
              <a:defRPr sz="5000"/>
            </a:lvl3pPr>
            <a:lvl4pPr lvl="3" rtl="0" algn="ctr">
              <a:lnSpc>
                <a:spcPct val="100000"/>
              </a:lnSpc>
              <a:spcBef>
                <a:spcPts val="0"/>
              </a:spcBef>
              <a:spcAft>
                <a:spcPts val="0"/>
              </a:spcAft>
              <a:buSzPts val="5000"/>
              <a:buNone/>
              <a:defRPr sz="5000"/>
            </a:lvl4pPr>
            <a:lvl5pPr lvl="4" rtl="0" algn="ctr">
              <a:lnSpc>
                <a:spcPct val="100000"/>
              </a:lnSpc>
              <a:spcBef>
                <a:spcPts val="0"/>
              </a:spcBef>
              <a:spcAft>
                <a:spcPts val="0"/>
              </a:spcAft>
              <a:buSzPts val="5000"/>
              <a:buNone/>
              <a:defRPr sz="5000"/>
            </a:lvl5pPr>
            <a:lvl6pPr lvl="5" rtl="0" algn="ctr">
              <a:lnSpc>
                <a:spcPct val="100000"/>
              </a:lnSpc>
              <a:spcBef>
                <a:spcPts val="0"/>
              </a:spcBef>
              <a:spcAft>
                <a:spcPts val="0"/>
              </a:spcAft>
              <a:buSzPts val="5000"/>
              <a:buNone/>
              <a:defRPr sz="5000"/>
            </a:lvl6pPr>
            <a:lvl7pPr lvl="6" rtl="0" algn="ctr">
              <a:lnSpc>
                <a:spcPct val="100000"/>
              </a:lnSpc>
              <a:spcBef>
                <a:spcPts val="0"/>
              </a:spcBef>
              <a:spcAft>
                <a:spcPts val="0"/>
              </a:spcAft>
              <a:buSzPts val="5000"/>
              <a:buNone/>
              <a:defRPr sz="5000"/>
            </a:lvl7pPr>
            <a:lvl8pPr lvl="7" rtl="0" algn="ctr">
              <a:lnSpc>
                <a:spcPct val="100000"/>
              </a:lnSpc>
              <a:spcBef>
                <a:spcPts val="0"/>
              </a:spcBef>
              <a:spcAft>
                <a:spcPts val="0"/>
              </a:spcAft>
              <a:buSzPts val="5000"/>
              <a:buNone/>
              <a:defRPr sz="5000"/>
            </a:lvl8pPr>
            <a:lvl9pPr lvl="8" rtl="0" algn="ctr">
              <a:lnSpc>
                <a:spcPct val="100000"/>
              </a:lnSpc>
              <a:spcBef>
                <a:spcPts val="0"/>
              </a:spcBef>
              <a:spcAft>
                <a:spcPts val="0"/>
              </a:spcAft>
              <a:buSzPts val="5000"/>
              <a:buNone/>
              <a:defRPr sz="5000"/>
            </a:lvl9pPr>
          </a:lstStyle>
          <a:p>
            <a:r>
              <a:t>xx%</a:t>
            </a:r>
          </a:p>
        </p:txBody>
      </p:sp>
      <p:sp>
        <p:nvSpPr>
          <p:cNvPr id="235" name="Google Shape;235;p14"/>
          <p:cNvSpPr txBox="1"/>
          <p:nvPr>
            <p:ph idx="1" type="subTitle"/>
          </p:nvPr>
        </p:nvSpPr>
        <p:spPr>
          <a:xfrm>
            <a:off x="3198625" y="2874875"/>
            <a:ext cx="4742400" cy="418800"/>
          </a:xfrm>
          <a:prstGeom prst="rect">
            <a:avLst/>
          </a:prstGeom>
          <a:solidFill>
            <a:schemeClr val="accent5"/>
          </a:solidFill>
        </p:spPr>
        <p:txBody>
          <a:bodyPr anchorCtr="0" anchor="b" bIns="91425" lIns="91425" spcFirstLastPara="1" rIns="91425" wrap="square" tIns="91425">
            <a:noAutofit/>
          </a:bodyPr>
          <a:lstStyle>
            <a:lvl1pPr lvl="0" rtl="0">
              <a:spcBef>
                <a:spcPts val="0"/>
              </a:spcBef>
              <a:spcAft>
                <a:spcPts val="0"/>
              </a:spcAft>
              <a:buNone/>
              <a:defRPr sz="1600"/>
            </a:lvl1pPr>
            <a:lvl2pPr lvl="1" rtl="0">
              <a:spcBef>
                <a:spcPts val="0"/>
              </a:spcBef>
              <a:spcAft>
                <a:spcPts val="0"/>
              </a:spcAft>
              <a:buNone/>
              <a:defRPr sz="1600"/>
            </a:lvl2pPr>
            <a:lvl3pPr lvl="2" rtl="0">
              <a:spcBef>
                <a:spcPts val="0"/>
              </a:spcBef>
              <a:spcAft>
                <a:spcPts val="0"/>
              </a:spcAft>
              <a:buNone/>
              <a:defRPr sz="1600"/>
            </a:lvl3pPr>
            <a:lvl4pPr lvl="3" rtl="0">
              <a:spcBef>
                <a:spcPts val="0"/>
              </a:spcBef>
              <a:spcAft>
                <a:spcPts val="0"/>
              </a:spcAft>
              <a:buNone/>
              <a:defRPr sz="1600"/>
            </a:lvl4pPr>
            <a:lvl5pPr lvl="4" rtl="0">
              <a:spcBef>
                <a:spcPts val="0"/>
              </a:spcBef>
              <a:spcAft>
                <a:spcPts val="0"/>
              </a:spcAft>
              <a:buNone/>
              <a:defRPr sz="1600"/>
            </a:lvl5pPr>
            <a:lvl6pPr lvl="5" rtl="0">
              <a:spcBef>
                <a:spcPts val="0"/>
              </a:spcBef>
              <a:spcAft>
                <a:spcPts val="0"/>
              </a:spcAft>
              <a:buNone/>
              <a:defRPr sz="1600"/>
            </a:lvl6pPr>
            <a:lvl7pPr lvl="6" rtl="0">
              <a:spcBef>
                <a:spcPts val="0"/>
              </a:spcBef>
              <a:spcAft>
                <a:spcPts val="0"/>
              </a:spcAft>
              <a:buNone/>
              <a:defRPr sz="1600"/>
            </a:lvl7pPr>
            <a:lvl8pPr lvl="7" rtl="0">
              <a:spcBef>
                <a:spcPts val="0"/>
              </a:spcBef>
              <a:spcAft>
                <a:spcPts val="0"/>
              </a:spcAft>
              <a:buNone/>
              <a:defRPr sz="1600"/>
            </a:lvl8pPr>
            <a:lvl9pPr lvl="8" rtl="0">
              <a:spcBef>
                <a:spcPts val="0"/>
              </a:spcBef>
              <a:spcAft>
                <a:spcPts val="0"/>
              </a:spcAft>
              <a:buNone/>
              <a:defRPr sz="1600"/>
            </a:lvl9pPr>
          </a:lstStyle>
          <a:p/>
        </p:txBody>
      </p:sp>
      <p:sp>
        <p:nvSpPr>
          <p:cNvPr id="236" name="Google Shape;236;p14"/>
          <p:cNvSpPr/>
          <p:nvPr/>
        </p:nvSpPr>
        <p:spPr>
          <a:xfrm>
            <a:off x="0" y="4622291"/>
            <a:ext cx="9144000" cy="522300"/>
          </a:xfrm>
          <a:prstGeom prst="rect">
            <a:avLst/>
          </a:prstGeom>
          <a:solidFill>
            <a:srgbClr val="C99D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7" name="Google Shape;237;p14"/>
          <p:cNvGrpSpPr/>
          <p:nvPr/>
        </p:nvGrpSpPr>
        <p:grpSpPr>
          <a:xfrm>
            <a:off x="3684903" y="-95919"/>
            <a:ext cx="5558447" cy="1409062"/>
            <a:chOff x="3977675" y="1131550"/>
            <a:chExt cx="3402575" cy="862550"/>
          </a:xfrm>
        </p:grpSpPr>
        <p:sp>
          <p:nvSpPr>
            <p:cNvPr id="238" name="Google Shape;238;p14"/>
            <p:cNvSpPr/>
            <p:nvPr/>
          </p:nvSpPr>
          <p:spPr>
            <a:xfrm>
              <a:off x="6735400" y="1571350"/>
              <a:ext cx="485375" cy="422750"/>
            </a:xfrm>
            <a:custGeom>
              <a:rect b="b" l="l" r="r" t="t"/>
              <a:pathLst>
                <a:path extrusionOk="0" h="16910" w="19415">
                  <a:moveTo>
                    <a:pt x="99" y="0"/>
                  </a:moveTo>
                  <a:cubicBezTo>
                    <a:pt x="17" y="4912"/>
                    <a:pt x="0" y="9807"/>
                    <a:pt x="99" y="14718"/>
                  </a:cubicBezTo>
                  <a:cubicBezTo>
                    <a:pt x="3214" y="13795"/>
                    <a:pt x="6345" y="12872"/>
                    <a:pt x="9477" y="11949"/>
                  </a:cubicBezTo>
                  <a:cubicBezTo>
                    <a:pt x="9786" y="11859"/>
                    <a:pt x="10116" y="11759"/>
                    <a:pt x="10450" y="11759"/>
                  </a:cubicBezTo>
                  <a:cubicBezTo>
                    <a:pt x="10543" y="11759"/>
                    <a:pt x="10636" y="11766"/>
                    <a:pt x="10729" y="11784"/>
                  </a:cubicBezTo>
                  <a:cubicBezTo>
                    <a:pt x="11224" y="11867"/>
                    <a:pt x="11619" y="12229"/>
                    <a:pt x="11982" y="12559"/>
                  </a:cubicBezTo>
                  <a:cubicBezTo>
                    <a:pt x="13581" y="14009"/>
                    <a:pt x="15179" y="15460"/>
                    <a:pt x="16778" y="16910"/>
                  </a:cubicBezTo>
                  <a:cubicBezTo>
                    <a:pt x="18063" y="11949"/>
                    <a:pt x="18953" y="6873"/>
                    <a:pt x="19415" y="1764"/>
                  </a:cubicBezTo>
                  <a:lnTo>
                    <a:pt x="99" y="0"/>
                  </a:ln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4"/>
            <p:cNvSpPr/>
            <p:nvPr/>
          </p:nvSpPr>
          <p:spPr>
            <a:xfrm>
              <a:off x="6116525" y="1500475"/>
              <a:ext cx="473850" cy="384050"/>
            </a:xfrm>
            <a:custGeom>
              <a:rect b="b" l="l" r="r" t="t"/>
              <a:pathLst>
                <a:path extrusionOk="0" h="15362" w="18954">
                  <a:moveTo>
                    <a:pt x="2192" y="1"/>
                  </a:moveTo>
                  <a:cubicBezTo>
                    <a:pt x="1616" y="2704"/>
                    <a:pt x="1055" y="5423"/>
                    <a:pt x="495" y="8126"/>
                  </a:cubicBezTo>
                  <a:cubicBezTo>
                    <a:pt x="248" y="9362"/>
                    <a:pt x="0" y="10631"/>
                    <a:pt x="297" y="11851"/>
                  </a:cubicBezTo>
                  <a:cubicBezTo>
                    <a:pt x="3330" y="11142"/>
                    <a:pt x="6362" y="10433"/>
                    <a:pt x="9395" y="9708"/>
                  </a:cubicBezTo>
                  <a:cubicBezTo>
                    <a:pt x="9593" y="9666"/>
                    <a:pt x="9791" y="9625"/>
                    <a:pt x="9985" y="9625"/>
                  </a:cubicBezTo>
                  <a:cubicBezTo>
                    <a:pt x="10097" y="9625"/>
                    <a:pt x="10209" y="9639"/>
                    <a:pt x="10318" y="9675"/>
                  </a:cubicBezTo>
                  <a:cubicBezTo>
                    <a:pt x="10598" y="9790"/>
                    <a:pt x="10796" y="10038"/>
                    <a:pt x="10977" y="10268"/>
                  </a:cubicBezTo>
                  <a:cubicBezTo>
                    <a:pt x="12576" y="12246"/>
                    <a:pt x="14504" y="13977"/>
                    <a:pt x="16663" y="15361"/>
                  </a:cubicBezTo>
                  <a:cubicBezTo>
                    <a:pt x="17437" y="10845"/>
                    <a:pt x="18196" y="6329"/>
                    <a:pt x="18954" y="1830"/>
                  </a:cubicBezTo>
                  <a:lnTo>
                    <a:pt x="2192" y="1"/>
                  </a:ln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4"/>
            <p:cNvSpPr/>
            <p:nvPr/>
          </p:nvSpPr>
          <p:spPr>
            <a:xfrm>
              <a:off x="5529375" y="1403250"/>
              <a:ext cx="474700" cy="390200"/>
            </a:xfrm>
            <a:custGeom>
              <a:rect b="b" l="l" r="r" t="t"/>
              <a:pathLst>
                <a:path extrusionOk="0" h="15608" w="18988">
                  <a:moveTo>
                    <a:pt x="561" y="0"/>
                  </a:moveTo>
                  <a:lnTo>
                    <a:pt x="1" y="12559"/>
                  </a:lnTo>
                  <a:cubicBezTo>
                    <a:pt x="2605" y="12097"/>
                    <a:pt x="5209" y="11619"/>
                    <a:pt x="7813" y="11158"/>
                  </a:cubicBezTo>
                  <a:cubicBezTo>
                    <a:pt x="8113" y="11098"/>
                    <a:pt x="8419" y="11044"/>
                    <a:pt x="8716" y="11044"/>
                  </a:cubicBezTo>
                  <a:cubicBezTo>
                    <a:pt x="8909" y="11044"/>
                    <a:pt x="9098" y="11067"/>
                    <a:pt x="9280" y="11125"/>
                  </a:cubicBezTo>
                  <a:cubicBezTo>
                    <a:pt x="9725" y="11257"/>
                    <a:pt x="10087" y="11570"/>
                    <a:pt x="10450" y="11883"/>
                  </a:cubicBezTo>
                  <a:cubicBezTo>
                    <a:pt x="12098" y="13300"/>
                    <a:pt x="13894" y="14553"/>
                    <a:pt x="15806" y="15608"/>
                  </a:cubicBezTo>
                  <a:cubicBezTo>
                    <a:pt x="16861" y="11454"/>
                    <a:pt x="17932" y="7318"/>
                    <a:pt x="18987" y="3165"/>
                  </a:cubicBezTo>
                  <a:lnTo>
                    <a:pt x="56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4"/>
            <p:cNvSpPr/>
            <p:nvPr/>
          </p:nvSpPr>
          <p:spPr>
            <a:xfrm>
              <a:off x="4859425" y="1296525"/>
              <a:ext cx="478800" cy="374150"/>
            </a:xfrm>
            <a:custGeom>
              <a:rect b="b" l="l" r="r" t="t"/>
              <a:pathLst>
                <a:path extrusionOk="0" h="14966" w="19152">
                  <a:moveTo>
                    <a:pt x="1632" y="1"/>
                  </a:moveTo>
                  <a:cubicBezTo>
                    <a:pt x="528" y="3659"/>
                    <a:pt x="0" y="7483"/>
                    <a:pt x="66" y="11290"/>
                  </a:cubicBezTo>
                  <a:cubicBezTo>
                    <a:pt x="137" y="11292"/>
                    <a:pt x="208" y="11293"/>
                    <a:pt x="279" y="11293"/>
                  </a:cubicBezTo>
                  <a:cubicBezTo>
                    <a:pt x="2854" y="11293"/>
                    <a:pt x="5292" y="10146"/>
                    <a:pt x="7730" y="9296"/>
                  </a:cubicBezTo>
                  <a:cubicBezTo>
                    <a:pt x="7958" y="9229"/>
                    <a:pt x="8186" y="9151"/>
                    <a:pt x="8414" y="9151"/>
                  </a:cubicBezTo>
                  <a:cubicBezTo>
                    <a:pt x="8467" y="9151"/>
                    <a:pt x="8519" y="9155"/>
                    <a:pt x="8571" y="9164"/>
                  </a:cubicBezTo>
                  <a:cubicBezTo>
                    <a:pt x="8867" y="9213"/>
                    <a:pt x="9131" y="9411"/>
                    <a:pt x="9362" y="9593"/>
                  </a:cubicBezTo>
                  <a:cubicBezTo>
                    <a:pt x="11669" y="11389"/>
                    <a:pt x="13960" y="13169"/>
                    <a:pt x="16267" y="14965"/>
                  </a:cubicBezTo>
                  <a:cubicBezTo>
                    <a:pt x="17108" y="11257"/>
                    <a:pt x="18327" y="6758"/>
                    <a:pt x="19152" y="3033"/>
                  </a:cubicBezTo>
                  <a:lnTo>
                    <a:pt x="1632" y="1"/>
                  </a:ln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4"/>
            <p:cNvSpPr/>
            <p:nvPr/>
          </p:nvSpPr>
          <p:spPr>
            <a:xfrm>
              <a:off x="4283825" y="1184450"/>
              <a:ext cx="447900" cy="370450"/>
            </a:xfrm>
            <a:custGeom>
              <a:rect b="b" l="l" r="r" t="t"/>
              <a:pathLst>
                <a:path extrusionOk="0" h="14818" w="17916">
                  <a:moveTo>
                    <a:pt x="1006" y="1"/>
                  </a:moveTo>
                  <a:cubicBezTo>
                    <a:pt x="643" y="3363"/>
                    <a:pt x="412" y="7252"/>
                    <a:pt x="33" y="10615"/>
                  </a:cubicBezTo>
                  <a:cubicBezTo>
                    <a:pt x="17" y="10878"/>
                    <a:pt x="0" y="11191"/>
                    <a:pt x="198" y="11373"/>
                  </a:cubicBezTo>
                  <a:cubicBezTo>
                    <a:pt x="297" y="11455"/>
                    <a:pt x="421" y="11484"/>
                    <a:pt x="550" y="11484"/>
                  </a:cubicBezTo>
                  <a:cubicBezTo>
                    <a:pt x="680" y="11484"/>
                    <a:pt x="816" y="11455"/>
                    <a:pt x="940" y="11422"/>
                  </a:cubicBezTo>
                  <a:cubicBezTo>
                    <a:pt x="3181" y="10928"/>
                    <a:pt x="5423" y="10417"/>
                    <a:pt x="7664" y="9906"/>
                  </a:cubicBezTo>
                  <a:cubicBezTo>
                    <a:pt x="7932" y="9848"/>
                    <a:pt x="8200" y="9789"/>
                    <a:pt x="8468" y="9789"/>
                  </a:cubicBezTo>
                  <a:cubicBezTo>
                    <a:pt x="8579" y="9789"/>
                    <a:pt x="8690" y="9799"/>
                    <a:pt x="8801" y="9823"/>
                  </a:cubicBezTo>
                  <a:cubicBezTo>
                    <a:pt x="9164" y="9922"/>
                    <a:pt x="9460" y="10170"/>
                    <a:pt x="9741" y="10417"/>
                  </a:cubicBezTo>
                  <a:cubicBezTo>
                    <a:pt x="11438" y="11884"/>
                    <a:pt x="13136" y="13350"/>
                    <a:pt x="14833" y="14817"/>
                  </a:cubicBezTo>
                  <a:cubicBezTo>
                    <a:pt x="15954" y="11323"/>
                    <a:pt x="17091" y="6857"/>
                    <a:pt x="17915" y="3280"/>
                  </a:cubicBezTo>
                  <a:lnTo>
                    <a:pt x="1006" y="1"/>
                  </a:ln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4"/>
            <p:cNvSpPr/>
            <p:nvPr/>
          </p:nvSpPr>
          <p:spPr>
            <a:xfrm>
              <a:off x="3977675" y="1131550"/>
              <a:ext cx="3402575" cy="502875"/>
            </a:xfrm>
            <a:custGeom>
              <a:rect b="b" l="l" r="r" t="t"/>
              <a:pathLst>
                <a:path extrusionOk="0" h="20115" w="136103">
                  <a:moveTo>
                    <a:pt x="289" y="1"/>
                  </a:moveTo>
                  <a:cubicBezTo>
                    <a:pt x="162" y="1"/>
                    <a:pt x="48" y="92"/>
                    <a:pt x="34" y="221"/>
                  </a:cubicBezTo>
                  <a:cubicBezTo>
                    <a:pt x="1" y="370"/>
                    <a:pt x="100" y="502"/>
                    <a:pt x="232" y="535"/>
                  </a:cubicBezTo>
                  <a:lnTo>
                    <a:pt x="8637" y="2216"/>
                  </a:lnTo>
                  <a:lnTo>
                    <a:pt x="17042" y="3847"/>
                  </a:lnTo>
                  <a:lnTo>
                    <a:pt x="25481" y="5380"/>
                  </a:lnTo>
                  <a:lnTo>
                    <a:pt x="33919" y="6847"/>
                  </a:lnTo>
                  <a:cubicBezTo>
                    <a:pt x="45176" y="8775"/>
                    <a:pt x="56449" y="10572"/>
                    <a:pt x="67755" y="12203"/>
                  </a:cubicBezTo>
                  <a:cubicBezTo>
                    <a:pt x="79061" y="13818"/>
                    <a:pt x="90383" y="15285"/>
                    <a:pt x="101739" y="16620"/>
                  </a:cubicBezTo>
                  <a:lnTo>
                    <a:pt x="110243" y="17592"/>
                  </a:lnTo>
                  <a:lnTo>
                    <a:pt x="118764" y="18515"/>
                  </a:lnTo>
                  <a:lnTo>
                    <a:pt x="127285" y="19339"/>
                  </a:lnTo>
                  <a:lnTo>
                    <a:pt x="135822" y="20114"/>
                  </a:lnTo>
                  <a:cubicBezTo>
                    <a:pt x="135954" y="20114"/>
                    <a:pt x="136069" y="20015"/>
                    <a:pt x="136086" y="19883"/>
                  </a:cubicBezTo>
                  <a:cubicBezTo>
                    <a:pt x="136102" y="19751"/>
                    <a:pt x="136003" y="19636"/>
                    <a:pt x="135871" y="19620"/>
                  </a:cubicBezTo>
                  <a:lnTo>
                    <a:pt x="135855" y="19620"/>
                  </a:lnTo>
                  <a:lnTo>
                    <a:pt x="127334" y="18763"/>
                  </a:lnTo>
                  <a:lnTo>
                    <a:pt x="118830" y="17856"/>
                  </a:lnTo>
                  <a:lnTo>
                    <a:pt x="110326" y="16900"/>
                  </a:lnTo>
                  <a:lnTo>
                    <a:pt x="101821" y="15895"/>
                  </a:lnTo>
                  <a:cubicBezTo>
                    <a:pt x="90482" y="14527"/>
                    <a:pt x="79176" y="13011"/>
                    <a:pt x="67870" y="11363"/>
                  </a:cubicBezTo>
                  <a:cubicBezTo>
                    <a:pt x="56581" y="9731"/>
                    <a:pt x="45291" y="8000"/>
                    <a:pt x="34034" y="6105"/>
                  </a:cubicBezTo>
                  <a:lnTo>
                    <a:pt x="25596" y="4655"/>
                  </a:lnTo>
                  <a:lnTo>
                    <a:pt x="17174" y="3155"/>
                  </a:lnTo>
                  <a:lnTo>
                    <a:pt x="8752" y="1622"/>
                  </a:lnTo>
                  <a:lnTo>
                    <a:pt x="347" y="7"/>
                  </a:lnTo>
                  <a:cubicBezTo>
                    <a:pt x="328" y="3"/>
                    <a:pt x="308" y="1"/>
                    <a:pt x="289"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44" name="Google Shape;244;p14"/>
          <p:cNvPicPr preferRelativeResize="0"/>
          <p:nvPr/>
        </p:nvPicPr>
        <p:blipFill>
          <a:blip r:embed="rId2">
            <a:alphaModFix/>
          </a:blip>
          <a:stretch>
            <a:fillRect/>
          </a:stretch>
        </p:blipFill>
        <p:spPr>
          <a:xfrm>
            <a:off x="7941025" y="170072"/>
            <a:ext cx="716000" cy="73885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_HEADER_2">
    <p:spTree>
      <p:nvGrpSpPr>
        <p:cNvPr id="245" name="Shape 245"/>
        <p:cNvGrpSpPr/>
        <p:nvPr/>
      </p:nvGrpSpPr>
      <p:grpSpPr>
        <a:xfrm>
          <a:off x="0" y="0"/>
          <a:ext cx="0" cy="0"/>
          <a:chOff x="0" y="0"/>
          <a:chExt cx="0" cy="0"/>
        </a:xfrm>
      </p:grpSpPr>
      <p:sp>
        <p:nvSpPr>
          <p:cNvPr id="246" name="Google Shape;246;p15"/>
          <p:cNvSpPr txBox="1"/>
          <p:nvPr>
            <p:ph type="title"/>
          </p:nvPr>
        </p:nvSpPr>
        <p:spPr>
          <a:xfrm>
            <a:off x="1005475" y="1629450"/>
            <a:ext cx="4839300" cy="12345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7000"/>
              <a:buNone/>
              <a:defRPr sz="5500">
                <a:solidFill>
                  <a:schemeClr val="lt1"/>
                </a:solidFill>
              </a:defRPr>
            </a:lvl1pPr>
            <a:lvl2pPr lvl="1" rtl="0" algn="ctr">
              <a:lnSpc>
                <a:spcPct val="100000"/>
              </a:lnSpc>
              <a:spcBef>
                <a:spcPts val="0"/>
              </a:spcBef>
              <a:spcAft>
                <a:spcPts val="0"/>
              </a:spcAft>
              <a:buSzPts val="5000"/>
              <a:buNone/>
              <a:defRPr sz="5000"/>
            </a:lvl2pPr>
            <a:lvl3pPr lvl="2" rtl="0" algn="ctr">
              <a:lnSpc>
                <a:spcPct val="100000"/>
              </a:lnSpc>
              <a:spcBef>
                <a:spcPts val="0"/>
              </a:spcBef>
              <a:spcAft>
                <a:spcPts val="0"/>
              </a:spcAft>
              <a:buSzPts val="5000"/>
              <a:buNone/>
              <a:defRPr sz="5000"/>
            </a:lvl3pPr>
            <a:lvl4pPr lvl="3" rtl="0" algn="ctr">
              <a:lnSpc>
                <a:spcPct val="100000"/>
              </a:lnSpc>
              <a:spcBef>
                <a:spcPts val="0"/>
              </a:spcBef>
              <a:spcAft>
                <a:spcPts val="0"/>
              </a:spcAft>
              <a:buSzPts val="5000"/>
              <a:buNone/>
              <a:defRPr sz="5000"/>
            </a:lvl4pPr>
            <a:lvl5pPr lvl="4" rtl="0" algn="ctr">
              <a:lnSpc>
                <a:spcPct val="100000"/>
              </a:lnSpc>
              <a:spcBef>
                <a:spcPts val="0"/>
              </a:spcBef>
              <a:spcAft>
                <a:spcPts val="0"/>
              </a:spcAft>
              <a:buSzPts val="5000"/>
              <a:buNone/>
              <a:defRPr sz="5000"/>
            </a:lvl5pPr>
            <a:lvl6pPr lvl="5" rtl="0" algn="ctr">
              <a:lnSpc>
                <a:spcPct val="100000"/>
              </a:lnSpc>
              <a:spcBef>
                <a:spcPts val="0"/>
              </a:spcBef>
              <a:spcAft>
                <a:spcPts val="0"/>
              </a:spcAft>
              <a:buSzPts val="5000"/>
              <a:buNone/>
              <a:defRPr sz="5000"/>
            </a:lvl6pPr>
            <a:lvl7pPr lvl="6" rtl="0" algn="ctr">
              <a:lnSpc>
                <a:spcPct val="100000"/>
              </a:lnSpc>
              <a:spcBef>
                <a:spcPts val="0"/>
              </a:spcBef>
              <a:spcAft>
                <a:spcPts val="0"/>
              </a:spcAft>
              <a:buSzPts val="5000"/>
              <a:buNone/>
              <a:defRPr sz="5000"/>
            </a:lvl7pPr>
            <a:lvl8pPr lvl="7" rtl="0" algn="ctr">
              <a:lnSpc>
                <a:spcPct val="100000"/>
              </a:lnSpc>
              <a:spcBef>
                <a:spcPts val="0"/>
              </a:spcBef>
              <a:spcAft>
                <a:spcPts val="0"/>
              </a:spcAft>
              <a:buSzPts val="5000"/>
              <a:buNone/>
              <a:defRPr sz="5000"/>
            </a:lvl8pPr>
            <a:lvl9pPr lvl="8" rtl="0" algn="ctr">
              <a:lnSpc>
                <a:spcPct val="100000"/>
              </a:lnSpc>
              <a:spcBef>
                <a:spcPts val="0"/>
              </a:spcBef>
              <a:spcAft>
                <a:spcPts val="0"/>
              </a:spcAft>
              <a:buSzPts val="5000"/>
              <a:buNone/>
              <a:defRPr sz="5000"/>
            </a:lvl9pPr>
          </a:lstStyle>
          <a:p/>
        </p:txBody>
      </p:sp>
      <p:sp>
        <p:nvSpPr>
          <p:cNvPr id="247" name="Google Shape;247;p15"/>
          <p:cNvSpPr txBox="1"/>
          <p:nvPr>
            <p:ph hasCustomPrompt="1" idx="2" type="title"/>
          </p:nvPr>
        </p:nvSpPr>
        <p:spPr>
          <a:xfrm>
            <a:off x="5904475" y="1421675"/>
            <a:ext cx="1941900" cy="17196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5000"/>
              <a:buNone/>
              <a:defRPr sz="10000">
                <a:solidFill>
                  <a:schemeClr val="lt1"/>
                </a:solidFill>
              </a:defRPr>
            </a:lvl1pPr>
            <a:lvl2pPr lvl="1" rtl="0" algn="ctr">
              <a:lnSpc>
                <a:spcPct val="100000"/>
              </a:lnSpc>
              <a:spcBef>
                <a:spcPts val="0"/>
              </a:spcBef>
              <a:spcAft>
                <a:spcPts val="0"/>
              </a:spcAft>
              <a:buSzPts val="5000"/>
              <a:buNone/>
              <a:defRPr sz="5000"/>
            </a:lvl2pPr>
            <a:lvl3pPr lvl="2" rtl="0" algn="ctr">
              <a:lnSpc>
                <a:spcPct val="100000"/>
              </a:lnSpc>
              <a:spcBef>
                <a:spcPts val="0"/>
              </a:spcBef>
              <a:spcAft>
                <a:spcPts val="0"/>
              </a:spcAft>
              <a:buSzPts val="5000"/>
              <a:buNone/>
              <a:defRPr sz="5000"/>
            </a:lvl3pPr>
            <a:lvl4pPr lvl="3" rtl="0" algn="ctr">
              <a:lnSpc>
                <a:spcPct val="100000"/>
              </a:lnSpc>
              <a:spcBef>
                <a:spcPts val="0"/>
              </a:spcBef>
              <a:spcAft>
                <a:spcPts val="0"/>
              </a:spcAft>
              <a:buSzPts val="5000"/>
              <a:buNone/>
              <a:defRPr sz="5000"/>
            </a:lvl4pPr>
            <a:lvl5pPr lvl="4" rtl="0" algn="ctr">
              <a:lnSpc>
                <a:spcPct val="100000"/>
              </a:lnSpc>
              <a:spcBef>
                <a:spcPts val="0"/>
              </a:spcBef>
              <a:spcAft>
                <a:spcPts val="0"/>
              </a:spcAft>
              <a:buSzPts val="5000"/>
              <a:buNone/>
              <a:defRPr sz="5000"/>
            </a:lvl5pPr>
            <a:lvl6pPr lvl="5" rtl="0" algn="ctr">
              <a:lnSpc>
                <a:spcPct val="100000"/>
              </a:lnSpc>
              <a:spcBef>
                <a:spcPts val="0"/>
              </a:spcBef>
              <a:spcAft>
                <a:spcPts val="0"/>
              </a:spcAft>
              <a:buSzPts val="5000"/>
              <a:buNone/>
              <a:defRPr sz="5000"/>
            </a:lvl6pPr>
            <a:lvl7pPr lvl="6" rtl="0" algn="ctr">
              <a:lnSpc>
                <a:spcPct val="100000"/>
              </a:lnSpc>
              <a:spcBef>
                <a:spcPts val="0"/>
              </a:spcBef>
              <a:spcAft>
                <a:spcPts val="0"/>
              </a:spcAft>
              <a:buSzPts val="5000"/>
              <a:buNone/>
              <a:defRPr sz="5000"/>
            </a:lvl7pPr>
            <a:lvl8pPr lvl="7" rtl="0" algn="ctr">
              <a:lnSpc>
                <a:spcPct val="100000"/>
              </a:lnSpc>
              <a:spcBef>
                <a:spcPts val="0"/>
              </a:spcBef>
              <a:spcAft>
                <a:spcPts val="0"/>
              </a:spcAft>
              <a:buSzPts val="5000"/>
              <a:buNone/>
              <a:defRPr sz="5000"/>
            </a:lvl8pPr>
            <a:lvl9pPr lvl="8" rtl="0" algn="ctr">
              <a:lnSpc>
                <a:spcPct val="100000"/>
              </a:lnSpc>
              <a:spcBef>
                <a:spcPts val="0"/>
              </a:spcBef>
              <a:spcAft>
                <a:spcPts val="0"/>
              </a:spcAft>
              <a:buSzPts val="5000"/>
              <a:buNone/>
              <a:defRPr sz="5000"/>
            </a:lvl9pPr>
          </a:lstStyle>
          <a:p>
            <a:r>
              <a:t>xx%</a:t>
            </a:r>
          </a:p>
        </p:txBody>
      </p:sp>
      <p:sp>
        <p:nvSpPr>
          <p:cNvPr id="248" name="Google Shape;248;p15"/>
          <p:cNvSpPr txBox="1"/>
          <p:nvPr>
            <p:ph idx="1" type="subTitle"/>
          </p:nvPr>
        </p:nvSpPr>
        <p:spPr>
          <a:xfrm>
            <a:off x="1005475" y="2863800"/>
            <a:ext cx="4839300" cy="418800"/>
          </a:xfrm>
          <a:prstGeom prst="rect">
            <a:avLst/>
          </a:prstGeom>
          <a:solidFill>
            <a:schemeClr val="accent5"/>
          </a:solidFill>
        </p:spPr>
        <p:txBody>
          <a:bodyPr anchorCtr="0" anchor="b" bIns="91425" lIns="91425" spcFirstLastPara="1" rIns="91425" wrap="square" tIns="91425">
            <a:noAutofit/>
          </a:bodyPr>
          <a:lstStyle>
            <a:lvl1pPr lvl="0" rtl="0" algn="r">
              <a:spcBef>
                <a:spcPts val="0"/>
              </a:spcBef>
              <a:spcAft>
                <a:spcPts val="0"/>
              </a:spcAft>
              <a:buNone/>
              <a:defRPr sz="1600"/>
            </a:lvl1pPr>
            <a:lvl2pPr lvl="1" rtl="0" algn="r">
              <a:spcBef>
                <a:spcPts val="0"/>
              </a:spcBef>
              <a:spcAft>
                <a:spcPts val="0"/>
              </a:spcAft>
              <a:buNone/>
              <a:defRPr sz="1600"/>
            </a:lvl2pPr>
            <a:lvl3pPr lvl="2" rtl="0" algn="r">
              <a:spcBef>
                <a:spcPts val="0"/>
              </a:spcBef>
              <a:spcAft>
                <a:spcPts val="0"/>
              </a:spcAft>
              <a:buNone/>
              <a:defRPr sz="1600"/>
            </a:lvl3pPr>
            <a:lvl4pPr lvl="3" rtl="0" algn="r">
              <a:spcBef>
                <a:spcPts val="0"/>
              </a:spcBef>
              <a:spcAft>
                <a:spcPts val="0"/>
              </a:spcAft>
              <a:buNone/>
              <a:defRPr sz="1600"/>
            </a:lvl4pPr>
            <a:lvl5pPr lvl="4" rtl="0" algn="r">
              <a:spcBef>
                <a:spcPts val="0"/>
              </a:spcBef>
              <a:spcAft>
                <a:spcPts val="0"/>
              </a:spcAft>
              <a:buNone/>
              <a:defRPr sz="1600"/>
            </a:lvl5pPr>
            <a:lvl6pPr lvl="5" rtl="0" algn="r">
              <a:spcBef>
                <a:spcPts val="0"/>
              </a:spcBef>
              <a:spcAft>
                <a:spcPts val="0"/>
              </a:spcAft>
              <a:buNone/>
              <a:defRPr sz="1600"/>
            </a:lvl6pPr>
            <a:lvl7pPr lvl="6" rtl="0" algn="r">
              <a:spcBef>
                <a:spcPts val="0"/>
              </a:spcBef>
              <a:spcAft>
                <a:spcPts val="0"/>
              </a:spcAft>
              <a:buNone/>
              <a:defRPr sz="1600"/>
            </a:lvl7pPr>
            <a:lvl8pPr lvl="7" rtl="0" algn="r">
              <a:spcBef>
                <a:spcPts val="0"/>
              </a:spcBef>
              <a:spcAft>
                <a:spcPts val="0"/>
              </a:spcAft>
              <a:buNone/>
              <a:defRPr sz="1600"/>
            </a:lvl8pPr>
            <a:lvl9pPr lvl="8" rtl="0" algn="r">
              <a:spcBef>
                <a:spcPts val="0"/>
              </a:spcBef>
              <a:spcAft>
                <a:spcPts val="0"/>
              </a:spcAft>
              <a:buNone/>
              <a:defRPr sz="1600"/>
            </a:lvl9pPr>
          </a:lstStyle>
          <a:p/>
        </p:txBody>
      </p:sp>
      <p:grpSp>
        <p:nvGrpSpPr>
          <p:cNvPr id="249" name="Google Shape;249;p15"/>
          <p:cNvGrpSpPr/>
          <p:nvPr/>
        </p:nvGrpSpPr>
        <p:grpSpPr>
          <a:xfrm rot="9816322">
            <a:off x="43223" y="-76530"/>
            <a:ext cx="1987348" cy="1667062"/>
            <a:chOff x="2677400" y="3539525"/>
            <a:chExt cx="801675" cy="672475"/>
          </a:xfrm>
        </p:grpSpPr>
        <p:sp>
          <p:nvSpPr>
            <p:cNvPr id="250" name="Google Shape;250;p15"/>
            <p:cNvSpPr/>
            <p:nvPr/>
          </p:nvSpPr>
          <p:spPr>
            <a:xfrm>
              <a:off x="3167675" y="3664300"/>
              <a:ext cx="311400" cy="150125"/>
            </a:xfrm>
            <a:custGeom>
              <a:rect b="b" l="l" r="r" t="t"/>
              <a:pathLst>
                <a:path extrusionOk="0" h="6005" w="12456">
                  <a:moveTo>
                    <a:pt x="9640" y="1"/>
                  </a:moveTo>
                  <a:cubicBezTo>
                    <a:pt x="7047" y="1"/>
                    <a:pt x="4448" y="865"/>
                    <a:pt x="2412" y="2471"/>
                  </a:cubicBezTo>
                  <a:cubicBezTo>
                    <a:pt x="1708" y="3029"/>
                    <a:pt x="975" y="3715"/>
                    <a:pt x="564" y="4525"/>
                  </a:cubicBezTo>
                  <a:cubicBezTo>
                    <a:pt x="1" y="5622"/>
                    <a:pt x="1291" y="5751"/>
                    <a:pt x="2142" y="5892"/>
                  </a:cubicBezTo>
                  <a:cubicBezTo>
                    <a:pt x="2611" y="5967"/>
                    <a:pt x="3086" y="6004"/>
                    <a:pt x="3561" y="6004"/>
                  </a:cubicBezTo>
                  <a:cubicBezTo>
                    <a:pt x="4928" y="6004"/>
                    <a:pt x="6297" y="5698"/>
                    <a:pt x="7533" y="5123"/>
                  </a:cubicBezTo>
                  <a:cubicBezTo>
                    <a:pt x="9639" y="4143"/>
                    <a:pt x="11364" y="2407"/>
                    <a:pt x="12455" y="354"/>
                  </a:cubicBezTo>
                  <a:cubicBezTo>
                    <a:pt x="11536" y="116"/>
                    <a:pt x="10588" y="1"/>
                    <a:pt x="9640"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5"/>
            <p:cNvSpPr/>
            <p:nvPr/>
          </p:nvSpPr>
          <p:spPr>
            <a:xfrm>
              <a:off x="3010750" y="3539525"/>
              <a:ext cx="149025" cy="276900"/>
            </a:xfrm>
            <a:custGeom>
              <a:rect b="b" l="l" r="r" t="t"/>
              <a:pathLst>
                <a:path extrusionOk="0" h="11076" w="5961">
                  <a:moveTo>
                    <a:pt x="5251" y="0"/>
                  </a:moveTo>
                  <a:cubicBezTo>
                    <a:pt x="3444" y="951"/>
                    <a:pt x="1966" y="2511"/>
                    <a:pt x="1109" y="4365"/>
                  </a:cubicBezTo>
                  <a:cubicBezTo>
                    <a:pt x="300" y="6125"/>
                    <a:pt x="1" y="8231"/>
                    <a:pt x="429" y="10132"/>
                  </a:cubicBezTo>
                  <a:cubicBezTo>
                    <a:pt x="573" y="10778"/>
                    <a:pt x="774" y="11076"/>
                    <a:pt x="1142" y="11076"/>
                  </a:cubicBezTo>
                  <a:cubicBezTo>
                    <a:pt x="1328" y="11076"/>
                    <a:pt x="1557" y="10999"/>
                    <a:pt x="1843" y="10853"/>
                  </a:cubicBezTo>
                  <a:cubicBezTo>
                    <a:pt x="2699" y="10425"/>
                    <a:pt x="3450" y="9920"/>
                    <a:pt x="4066" y="9175"/>
                  </a:cubicBezTo>
                  <a:cubicBezTo>
                    <a:pt x="4729" y="8366"/>
                    <a:pt x="5204" y="7392"/>
                    <a:pt x="5451" y="6377"/>
                  </a:cubicBezTo>
                  <a:cubicBezTo>
                    <a:pt x="5961" y="4295"/>
                    <a:pt x="5668" y="2106"/>
                    <a:pt x="5251"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5"/>
            <p:cNvSpPr/>
            <p:nvPr/>
          </p:nvSpPr>
          <p:spPr>
            <a:xfrm>
              <a:off x="3027175" y="3853525"/>
              <a:ext cx="335000" cy="116100"/>
            </a:xfrm>
            <a:custGeom>
              <a:rect b="b" l="l" r="r" t="t"/>
              <a:pathLst>
                <a:path extrusionOk="0" h="4644" w="13400">
                  <a:moveTo>
                    <a:pt x="6538" y="0"/>
                  </a:moveTo>
                  <a:cubicBezTo>
                    <a:pt x="6530" y="0"/>
                    <a:pt x="6521" y="0"/>
                    <a:pt x="6512" y="0"/>
                  </a:cubicBezTo>
                  <a:cubicBezTo>
                    <a:pt x="5386" y="0"/>
                    <a:pt x="4254" y="200"/>
                    <a:pt x="3210" y="616"/>
                  </a:cubicBezTo>
                  <a:cubicBezTo>
                    <a:pt x="2318" y="974"/>
                    <a:pt x="1438" y="1490"/>
                    <a:pt x="775" y="2194"/>
                  </a:cubicBezTo>
                  <a:cubicBezTo>
                    <a:pt x="1" y="3016"/>
                    <a:pt x="1021" y="3473"/>
                    <a:pt x="1778" y="3860"/>
                  </a:cubicBezTo>
                  <a:cubicBezTo>
                    <a:pt x="2854" y="4405"/>
                    <a:pt x="4067" y="4643"/>
                    <a:pt x="5274" y="4643"/>
                  </a:cubicBezTo>
                  <a:cubicBezTo>
                    <a:pt x="5838" y="4643"/>
                    <a:pt x="6400" y="4591"/>
                    <a:pt x="6947" y="4494"/>
                  </a:cubicBezTo>
                  <a:cubicBezTo>
                    <a:pt x="9258" y="4089"/>
                    <a:pt x="11370" y="2957"/>
                    <a:pt x="13400" y="1784"/>
                  </a:cubicBezTo>
                  <a:cubicBezTo>
                    <a:pt x="11231" y="802"/>
                    <a:pt x="8917" y="0"/>
                    <a:pt x="6538"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5"/>
            <p:cNvSpPr/>
            <p:nvPr/>
          </p:nvSpPr>
          <p:spPr>
            <a:xfrm>
              <a:off x="2792375" y="3647475"/>
              <a:ext cx="150050" cy="315050"/>
            </a:xfrm>
            <a:custGeom>
              <a:rect b="b" l="l" r="r" t="t"/>
              <a:pathLst>
                <a:path extrusionOk="0" h="12602" w="6002">
                  <a:moveTo>
                    <a:pt x="3673" y="0"/>
                  </a:moveTo>
                  <a:cubicBezTo>
                    <a:pt x="2159" y="1214"/>
                    <a:pt x="1039" y="2922"/>
                    <a:pt x="517" y="4793"/>
                  </a:cubicBezTo>
                  <a:cubicBezTo>
                    <a:pt x="0" y="6670"/>
                    <a:pt x="88" y="8706"/>
                    <a:pt x="757" y="10530"/>
                  </a:cubicBezTo>
                  <a:cubicBezTo>
                    <a:pt x="968" y="11093"/>
                    <a:pt x="1496" y="12566"/>
                    <a:pt x="2224" y="12601"/>
                  </a:cubicBezTo>
                  <a:cubicBezTo>
                    <a:pt x="2234" y="12602"/>
                    <a:pt x="2244" y="12602"/>
                    <a:pt x="2253" y="12602"/>
                  </a:cubicBezTo>
                  <a:cubicBezTo>
                    <a:pt x="2852" y="12602"/>
                    <a:pt x="3573" y="11568"/>
                    <a:pt x="3896" y="11164"/>
                  </a:cubicBezTo>
                  <a:cubicBezTo>
                    <a:pt x="4928" y="9856"/>
                    <a:pt x="5597" y="8254"/>
                    <a:pt x="5767" y="6594"/>
                  </a:cubicBezTo>
                  <a:cubicBezTo>
                    <a:pt x="6002" y="4236"/>
                    <a:pt x="5228" y="1789"/>
                    <a:pt x="3673"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5"/>
            <p:cNvSpPr/>
            <p:nvPr/>
          </p:nvSpPr>
          <p:spPr>
            <a:xfrm>
              <a:off x="2800150" y="4007925"/>
              <a:ext cx="393950" cy="145725"/>
            </a:xfrm>
            <a:custGeom>
              <a:rect b="b" l="l" r="r" t="t"/>
              <a:pathLst>
                <a:path extrusionOk="0" h="5829" w="15758">
                  <a:moveTo>
                    <a:pt x="8485" y="0"/>
                  </a:moveTo>
                  <a:cubicBezTo>
                    <a:pt x="8271" y="0"/>
                    <a:pt x="8057" y="7"/>
                    <a:pt x="7844" y="19"/>
                  </a:cubicBezTo>
                  <a:cubicBezTo>
                    <a:pt x="6518" y="96"/>
                    <a:pt x="5198" y="430"/>
                    <a:pt x="4013" y="1040"/>
                  </a:cubicBezTo>
                  <a:cubicBezTo>
                    <a:pt x="2300" y="1914"/>
                    <a:pt x="0" y="4155"/>
                    <a:pt x="2846" y="5229"/>
                  </a:cubicBezTo>
                  <a:cubicBezTo>
                    <a:pt x="3963" y="5647"/>
                    <a:pt x="5160" y="5828"/>
                    <a:pt x="6362" y="5828"/>
                  </a:cubicBezTo>
                  <a:cubicBezTo>
                    <a:pt x="7519" y="5828"/>
                    <a:pt x="8680" y="5660"/>
                    <a:pt x="9780" y="5375"/>
                  </a:cubicBezTo>
                  <a:cubicBezTo>
                    <a:pt x="11903" y="4824"/>
                    <a:pt x="13886" y="3827"/>
                    <a:pt x="15758" y="2671"/>
                  </a:cubicBezTo>
                  <a:cubicBezTo>
                    <a:pt x="13750" y="962"/>
                    <a:pt x="11120" y="0"/>
                    <a:pt x="8485"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5"/>
            <p:cNvSpPr/>
            <p:nvPr/>
          </p:nvSpPr>
          <p:spPr>
            <a:xfrm>
              <a:off x="2677400" y="3703525"/>
              <a:ext cx="730975" cy="508475"/>
            </a:xfrm>
            <a:custGeom>
              <a:rect b="b" l="l" r="r" t="t"/>
              <a:pathLst>
                <a:path extrusionOk="0" h="20339" w="29239">
                  <a:moveTo>
                    <a:pt x="29111" y="0"/>
                  </a:moveTo>
                  <a:cubicBezTo>
                    <a:pt x="29101" y="0"/>
                    <a:pt x="29091" y="2"/>
                    <a:pt x="29080" y="5"/>
                  </a:cubicBezTo>
                  <a:cubicBezTo>
                    <a:pt x="26998" y="627"/>
                    <a:pt x="24704" y="1401"/>
                    <a:pt x="22633" y="2093"/>
                  </a:cubicBezTo>
                  <a:lnTo>
                    <a:pt x="22099" y="2275"/>
                  </a:lnTo>
                  <a:lnTo>
                    <a:pt x="21565" y="2481"/>
                  </a:lnTo>
                  <a:cubicBezTo>
                    <a:pt x="20873" y="2745"/>
                    <a:pt x="20146" y="3032"/>
                    <a:pt x="19471" y="3349"/>
                  </a:cubicBezTo>
                  <a:cubicBezTo>
                    <a:pt x="18667" y="3689"/>
                    <a:pt x="17699" y="4188"/>
                    <a:pt x="16913" y="4581"/>
                  </a:cubicBezTo>
                  <a:cubicBezTo>
                    <a:pt x="16450" y="4827"/>
                    <a:pt x="15646" y="5296"/>
                    <a:pt x="15183" y="5555"/>
                  </a:cubicBezTo>
                  <a:cubicBezTo>
                    <a:pt x="14743" y="5824"/>
                    <a:pt x="13945" y="6329"/>
                    <a:pt x="13499" y="6605"/>
                  </a:cubicBezTo>
                  <a:cubicBezTo>
                    <a:pt x="12590" y="7221"/>
                    <a:pt x="11598" y="7913"/>
                    <a:pt x="10736" y="8582"/>
                  </a:cubicBezTo>
                  <a:cubicBezTo>
                    <a:pt x="6547" y="11796"/>
                    <a:pt x="2916" y="15745"/>
                    <a:pt x="35" y="20162"/>
                  </a:cubicBezTo>
                  <a:cubicBezTo>
                    <a:pt x="0" y="20215"/>
                    <a:pt x="18" y="20285"/>
                    <a:pt x="71" y="20320"/>
                  </a:cubicBezTo>
                  <a:cubicBezTo>
                    <a:pt x="89" y="20333"/>
                    <a:pt x="110" y="20339"/>
                    <a:pt x="131" y="20339"/>
                  </a:cubicBezTo>
                  <a:cubicBezTo>
                    <a:pt x="169" y="20339"/>
                    <a:pt x="206" y="20319"/>
                    <a:pt x="229" y="20285"/>
                  </a:cubicBezTo>
                  <a:cubicBezTo>
                    <a:pt x="2042" y="17440"/>
                    <a:pt x="4206" y="14812"/>
                    <a:pt x="6641" y="12477"/>
                  </a:cubicBezTo>
                  <a:cubicBezTo>
                    <a:pt x="9275" y="9948"/>
                    <a:pt x="12255" y="7778"/>
                    <a:pt x="15423" y="5965"/>
                  </a:cubicBezTo>
                  <a:cubicBezTo>
                    <a:pt x="15881" y="5719"/>
                    <a:pt x="16690" y="5273"/>
                    <a:pt x="17148" y="5032"/>
                  </a:cubicBezTo>
                  <a:cubicBezTo>
                    <a:pt x="17482" y="4868"/>
                    <a:pt x="18315" y="4458"/>
                    <a:pt x="18661" y="4287"/>
                  </a:cubicBezTo>
                  <a:cubicBezTo>
                    <a:pt x="19676" y="3818"/>
                    <a:pt x="20715" y="3378"/>
                    <a:pt x="21759" y="2979"/>
                  </a:cubicBezTo>
                  <a:cubicBezTo>
                    <a:pt x="22797" y="2563"/>
                    <a:pt x="23883" y="2228"/>
                    <a:pt x="24933" y="1829"/>
                  </a:cubicBezTo>
                  <a:cubicBezTo>
                    <a:pt x="26347" y="1313"/>
                    <a:pt x="27754" y="779"/>
                    <a:pt x="29157" y="222"/>
                  </a:cubicBezTo>
                  <a:cubicBezTo>
                    <a:pt x="29209" y="198"/>
                    <a:pt x="29239" y="140"/>
                    <a:pt x="29221" y="81"/>
                  </a:cubicBezTo>
                  <a:cubicBezTo>
                    <a:pt x="29207" y="33"/>
                    <a:pt x="29160" y="0"/>
                    <a:pt x="2911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5"/>
            <p:cNvSpPr/>
            <p:nvPr/>
          </p:nvSpPr>
          <p:spPr>
            <a:xfrm>
              <a:off x="2883275" y="3896900"/>
              <a:ext cx="391500" cy="80675"/>
            </a:xfrm>
            <a:custGeom>
              <a:rect b="b" l="l" r="r" t="t"/>
              <a:pathLst>
                <a:path extrusionOk="0" h="3227" w="15660">
                  <a:moveTo>
                    <a:pt x="15548" y="0"/>
                  </a:moveTo>
                  <a:cubicBezTo>
                    <a:pt x="15542" y="0"/>
                    <a:pt x="15536" y="1"/>
                    <a:pt x="15530" y="2"/>
                  </a:cubicBezTo>
                  <a:cubicBezTo>
                    <a:pt x="12920" y="295"/>
                    <a:pt x="10315" y="588"/>
                    <a:pt x="7722" y="970"/>
                  </a:cubicBezTo>
                  <a:cubicBezTo>
                    <a:pt x="5458" y="1322"/>
                    <a:pt x="3146" y="1744"/>
                    <a:pt x="1017" y="2601"/>
                  </a:cubicBezTo>
                  <a:cubicBezTo>
                    <a:pt x="712" y="2724"/>
                    <a:pt x="412" y="2865"/>
                    <a:pt x="113" y="3011"/>
                  </a:cubicBezTo>
                  <a:cubicBezTo>
                    <a:pt x="1" y="3070"/>
                    <a:pt x="59" y="3227"/>
                    <a:pt x="164" y="3227"/>
                  </a:cubicBezTo>
                  <a:cubicBezTo>
                    <a:pt x="174" y="3227"/>
                    <a:pt x="185" y="3226"/>
                    <a:pt x="195" y="3223"/>
                  </a:cubicBezTo>
                  <a:cubicBezTo>
                    <a:pt x="5223" y="1826"/>
                    <a:pt x="10344" y="676"/>
                    <a:pt x="15548" y="225"/>
                  </a:cubicBezTo>
                  <a:cubicBezTo>
                    <a:pt x="15612" y="219"/>
                    <a:pt x="15659" y="160"/>
                    <a:pt x="15653" y="102"/>
                  </a:cubicBezTo>
                  <a:cubicBezTo>
                    <a:pt x="15648" y="44"/>
                    <a:pt x="15601" y="0"/>
                    <a:pt x="1554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5"/>
            <p:cNvSpPr/>
            <p:nvPr/>
          </p:nvSpPr>
          <p:spPr>
            <a:xfrm>
              <a:off x="3003425" y="3602550"/>
              <a:ext cx="125000" cy="280225"/>
            </a:xfrm>
            <a:custGeom>
              <a:rect b="b" l="l" r="r" t="t"/>
              <a:pathLst>
                <a:path extrusionOk="0" h="11209" w="5000">
                  <a:moveTo>
                    <a:pt x="4863" y="0"/>
                  </a:moveTo>
                  <a:cubicBezTo>
                    <a:pt x="4816" y="0"/>
                    <a:pt x="4769" y="26"/>
                    <a:pt x="4752" y="84"/>
                  </a:cubicBezTo>
                  <a:cubicBezTo>
                    <a:pt x="4224" y="2002"/>
                    <a:pt x="3420" y="3844"/>
                    <a:pt x="2570" y="5645"/>
                  </a:cubicBezTo>
                  <a:cubicBezTo>
                    <a:pt x="1819" y="7223"/>
                    <a:pt x="704" y="9459"/>
                    <a:pt x="24" y="11048"/>
                  </a:cubicBezTo>
                  <a:cubicBezTo>
                    <a:pt x="0" y="11095"/>
                    <a:pt x="12" y="11148"/>
                    <a:pt x="53" y="11183"/>
                  </a:cubicBezTo>
                  <a:cubicBezTo>
                    <a:pt x="75" y="11201"/>
                    <a:pt x="100" y="11208"/>
                    <a:pt x="125" y="11208"/>
                  </a:cubicBezTo>
                  <a:cubicBezTo>
                    <a:pt x="160" y="11208"/>
                    <a:pt x="193" y="11193"/>
                    <a:pt x="217" y="11166"/>
                  </a:cubicBezTo>
                  <a:cubicBezTo>
                    <a:pt x="839" y="10368"/>
                    <a:pt x="1320" y="9476"/>
                    <a:pt x="1754" y="8573"/>
                  </a:cubicBezTo>
                  <a:cubicBezTo>
                    <a:pt x="2629" y="6760"/>
                    <a:pt x="3303" y="4871"/>
                    <a:pt x="4001" y="2994"/>
                  </a:cubicBezTo>
                  <a:cubicBezTo>
                    <a:pt x="4347" y="2055"/>
                    <a:pt x="4682" y="1111"/>
                    <a:pt x="4975" y="149"/>
                  </a:cubicBezTo>
                  <a:cubicBezTo>
                    <a:pt x="4999" y="55"/>
                    <a:pt x="4931" y="0"/>
                    <a:pt x="486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5"/>
            <p:cNvSpPr/>
            <p:nvPr/>
          </p:nvSpPr>
          <p:spPr>
            <a:xfrm>
              <a:off x="2820850" y="3711225"/>
              <a:ext cx="53375" cy="321400"/>
            </a:xfrm>
            <a:custGeom>
              <a:rect b="b" l="l" r="r" t="t"/>
              <a:pathLst>
                <a:path extrusionOk="0" h="12856" w="2135">
                  <a:moveTo>
                    <a:pt x="1878" y="0"/>
                  </a:moveTo>
                  <a:cubicBezTo>
                    <a:pt x="1817" y="0"/>
                    <a:pt x="1756" y="45"/>
                    <a:pt x="1765" y="125"/>
                  </a:cubicBezTo>
                  <a:cubicBezTo>
                    <a:pt x="1818" y="647"/>
                    <a:pt x="1842" y="1181"/>
                    <a:pt x="1812" y="1715"/>
                  </a:cubicBezTo>
                  <a:cubicBezTo>
                    <a:pt x="1812" y="1909"/>
                    <a:pt x="1789" y="2313"/>
                    <a:pt x="1771" y="2507"/>
                  </a:cubicBezTo>
                  <a:cubicBezTo>
                    <a:pt x="1554" y="5423"/>
                    <a:pt x="797" y="8279"/>
                    <a:pt x="269" y="11148"/>
                  </a:cubicBezTo>
                  <a:cubicBezTo>
                    <a:pt x="176" y="11676"/>
                    <a:pt x="82" y="12198"/>
                    <a:pt x="11" y="12726"/>
                  </a:cubicBezTo>
                  <a:cubicBezTo>
                    <a:pt x="1" y="12809"/>
                    <a:pt x="62" y="12856"/>
                    <a:pt x="125" y="12856"/>
                  </a:cubicBezTo>
                  <a:cubicBezTo>
                    <a:pt x="168" y="12856"/>
                    <a:pt x="213" y="12833"/>
                    <a:pt x="234" y="12785"/>
                  </a:cubicBezTo>
                  <a:cubicBezTo>
                    <a:pt x="1009" y="10784"/>
                    <a:pt x="1331" y="8637"/>
                    <a:pt x="1613" y="6520"/>
                  </a:cubicBezTo>
                  <a:cubicBezTo>
                    <a:pt x="1848" y="4384"/>
                    <a:pt x="2135" y="2261"/>
                    <a:pt x="1988" y="102"/>
                  </a:cubicBezTo>
                  <a:cubicBezTo>
                    <a:pt x="1980" y="32"/>
                    <a:pt x="1930" y="0"/>
                    <a:pt x="187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5"/>
            <p:cNvSpPr/>
            <p:nvPr/>
          </p:nvSpPr>
          <p:spPr>
            <a:xfrm>
              <a:off x="2733850" y="4062300"/>
              <a:ext cx="345300" cy="71925"/>
            </a:xfrm>
            <a:custGeom>
              <a:rect b="b" l="l" r="r" t="t"/>
              <a:pathLst>
                <a:path extrusionOk="0" h="2877" w="13812">
                  <a:moveTo>
                    <a:pt x="10128" y="0"/>
                  </a:moveTo>
                  <a:cubicBezTo>
                    <a:pt x="7224" y="0"/>
                    <a:pt x="4308" y="781"/>
                    <a:pt x="1655" y="1904"/>
                  </a:cubicBezTo>
                  <a:cubicBezTo>
                    <a:pt x="1115" y="2139"/>
                    <a:pt x="587" y="2385"/>
                    <a:pt x="71" y="2661"/>
                  </a:cubicBezTo>
                  <a:cubicBezTo>
                    <a:pt x="24" y="2684"/>
                    <a:pt x="1" y="2737"/>
                    <a:pt x="12" y="2790"/>
                  </a:cubicBezTo>
                  <a:cubicBezTo>
                    <a:pt x="27" y="2843"/>
                    <a:pt x="74" y="2876"/>
                    <a:pt x="123" y="2876"/>
                  </a:cubicBezTo>
                  <a:cubicBezTo>
                    <a:pt x="133" y="2876"/>
                    <a:pt x="143" y="2875"/>
                    <a:pt x="153" y="2872"/>
                  </a:cubicBezTo>
                  <a:cubicBezTo>
                    <a:pt x="722" y="2719"/>
                    <a:pt x="1274" y="2537"/>
                    <a:pt x="1825" y="2350"/>
                  </a:cubicBezTo>
                  <a:cubicBezTo>
                    <a:pt x="4640" y="1345"/>
                    <a:pt x="7626" y="229"/>
                    <a:pt x="10631" y="229"/>
                  </a:cubicBezTo>
                  <a:cubicBezTo>
                    <a:pt x="11628" y="229"/>
                    <a:pt x="12627" y="352"/>
                    <a:pt x="13623" y="643"/>
                  </a:cubicBezTo>
                  <a:cubicBezTo>
                    <a:pt x="13634" y="645"/>
                    <a:pt x="13645" y="646"/>
                    <a:pt x="13655" y="646"/>
                  </a:cubicBezTo>
                  <a:cubicBezTo>
                    <a:pt x="13781" y="646"/>
                    <a:pt x="13812" y="458"/>
                    <a:pt x="13681" y="426"/>
                  </a:cubicBezTo>
                  <a:cubicBezTo>
                    <a:pt x="12512" y="132"/>
                    <a:pt x="11321" y="0"/>
                    <a:pt x="1012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0" name="Google Shape;260;p15"/>
          <p:cNvGrpSpPr/>
          <p:nvPr/>
        </p:nvGrpSpPr>
        <p:grpSpPr>
          <a:xfrm>
            <a:off x="3684903" y="-95919"/>
            <a:ext cx="5558447" cy="1409062"/>
            <a:chOff x="3977675" y="1131550"/>
            <a:chExt cx="3402575" cy="862550"/>
          </a:xfrm>
        </p:grpSpPr>
        <p:sp>
          <p:nvSpPr>
            <p:cNvPr id="261" name="Google Shape;261;p15"/>
            <p:cNvSpPr/>
            <p:nvPr/>
          </p:nvSpPr>
          <p:spPr>
            <a:xfrm>
              <a:off x="6735400" y="1571350"/>
              <a:ext cx="485375" cy="422750"/>
            </a:xfrm>
            <a:custGeom>
              <a:rect b="b" l="l" r="r" t="t"/>
              <a:pathLst>
                <a:path extrusionOk="0" h="16910" w="19415">
                  <a:moveTo>
                    <a:pt x="99" y="0"/>
                  </a:moveTo>
                  <a:cubicBezTo>
                    <a:pt x="17" y="4912"/>
                    <a:pt x="0" y="9807"/>
                    <a:pt x="99" y="14718"/>
                  </a:cubicBezTo>
                  <a:cubicBezTo>
                    <a:pt x="3214" y="13795"/>
                    <a:pt x="6345" y="12872"/>
                    <a:pt x="9477" y="11949"/>
                  </a:cubicBezTo>
                  <a:cubicBezTo>
                    <a:pt x="9786" y="11859"/>
                    <a:pt x="10116" y="11759"/>
                    <a:pt x="10450" y="11759"/>
                  </a:cubicBezTo>
                  <a:cubicBezTo>
                    <a:pt x="10543" y="11759"/>
                    <a:pt x="10636" y="11766"/>
                    <a:pt x="10729" y="11784"/>
                  </a:cubicBezTo>
                  <a:cubicBezTo>
                    <a:pt x="11224" y="11867"/>
                    <a:pt x="11619" y="12229"/>
                    <a:pt x="11982" y="12559"/>
                  </a:cubicBezTo>
                  <a:cubicBezTo>
                    <a:pt x="13581" y="14009"/>
                    <a:pt x="15179" y="15460"/>
                    <a:pt x="16778" y="16910"/>
                  </a:cubicBezTo>
                  <a:cubicBezTo>
                    <a:pt x="18063" y="11949"/>
                    <a:pt x="18953" y="6873"/>
                    <a:pt x="19415" y="1764"/>
                  </a:cubicBezTo>
                  <a:lnTo>
                    <a:pt x="99" y="0"/>
                  </a:ln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5"/>
            <p:cNvSpPr/>
            <p:nvPr/>
          </p:nvSpPr>
          <p:spPr>
            <a:xfrm>
              <a:off x="6116525" y="1500475"/>
              <a:ext cx="473850" cy="384050"/>
            </a:xfrm>
            <a:custGeom>
              <a:rect b="b" l="l" r="r" t="t"/>
              <a:pathLst>
                <a:path extrusionOk="0" h="15362" w="18954">
                  <a:moveTo>
                    <a:pt x="2192" y="1"/>
                  </a:moveTo>
                  <a:cubicBezTo>
                    <a:pt x="1616" y="2704"/>
                    <a:pt x="1055" y="5423"/>
                    <a:pt x="495" y="8126"/>
                  </a:cubicBezTo>
                  <a:cubicBezTo>
                    <a:pt x="248" y="9362"/>
                    <a:pt x="0" y="10631"/>
                    <a:pt x="297" y="11851"/>
                  </a:cubicBezTo>
                  <a:cubicBezTo>
                    <a:pt x="3330" y="11142"/>
                    <a:pt x="6362" y="10433"/>
                    <a:pt x="9395" y="9708"/>
                  </a:cubicBezTo>
                  <a:cubicBezTo>
                    <a:pt x="9593" y="9666"/>
                    <a:pt x="9791" y="9625"/>
                    <a:pt x="9985" y="9625"/>
                  </a:cubicBezTo>
                  <a:cubicBezTo>
                    <a:pt x="10097" y="9625"/>
                    <a:pt x="10209" y="9639"/>
                    <a:pt x="10318" y="9675"/>
                  </a:cubicBezTo>
                  <a:cubicBezTo>
                    <a:pt x="10598" y="9790"/>
                    <a:pt x="10796" y="10038"/>
                    <a:pt x="10977" y="10268"/>
                  </a:cubicBezTo>
                  <a:cubicBezTo>
                    <a:pt x="12576" y="12246"/>
                    <a:pt x="14504" y="13977"/>
                    <a:pt x="16663" y="15361"/>
                  </a:cubicBezTo>
                  <a:cubicBezTo>
                    <a:pt x="17437" y="10845"/>
                    <a:pt x="18196" y="6329"/>
                    <a:pt x="18954" y="1830"/>
                  </a:cubicBezTo>
                  <a:lnTo>
                    <a:pt x="2192" y="1"/>
                  </a:ln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5"/>
            <p:cNvSpPr/>
            <p:nvPr/>
          </p:nvSpPr>
          <p:spPr>
            <a:xfrm>
              <a:off x="5529375" y="1403250"/>
              <a:ext cx="474700" cy="390200"/>
            </a:xfrm>
            <a:custGeom>
              <a:rect b="b" l="l" r="r" t="t"/>
              <a:pathLst>
                <a:path extrusionOk="0" h="15608" w="18988">
                  <a:moveTo>
                    <a:pt x="561" y="0"/>
                  </a:moveTo>
                  <a:lnTo>
                    <a:pt x="1" y="12559"/>
                  </a:lnTo>
                  <a:cubicBezTo>
                    <a:pt x="2605" y="12097"/>
                    <a:pt x="5209" y="11619"/>
                    <a:pt x="7813" y="11158"/>
                  </a:cubicBezTo>
                  <a:cubicBezTo>
                    <a:pt x="8113" y="11098"/>
                    <a:pt x="8419" y="11044"/>
                    <a:pt x="8716" y="11044"/>
                  </a:cubicBezTo>
                  <a:cubicBezTo>
                    <a:pt x="8909" y="11044"/>
                    <a:pt x="9098" y="11067"/>
                    <a:pt x="9280" y="11125"/>
                  </a:cubicBezTo>
                  <a:cubicBezTo>
                    <a:pt x="9725" y="11257"/>
                    <a:pt x="10087" y="11570"/>
                    <a:pt x="10450" y="11883"/>
                  </a:cubicBezTo>
                  <a:cubicBezTo>
                    <a:pt x="12098" y="13300"/>
                    <a:pt x="13894" y="14553"/>
                    <a:pt x="15806" y="15608"/>
                  </a:cubicBezTo>
                  <a:cubicBezTo>
                    <a:pt x="16861" y="11454"/>
                    <a:pt x="17932" y="7318"/>
                    <a:pt x="18987" y="3165"/>
                  </a:cubicBezTo>
                  <a:lnTo>
                    <a:pt x="56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5"/>
            <p:cNvSpPr/>
            <p:nvPr/>
          </p:nvSpPr>
          <p:spPr>
            <a:xfrm>
              <a:off x="4859425" y="1296525"/>
              <a:ext cx="478800" cy="374150"/>
            </a:xfrm>
            <a:custGeom>
              <a:rect b="b" l="l" r="r" t="t"/>
              <a:pathLst>
                <a:path extrusionOk="0" h="14966" w="19152">
                  <a:moveTo>
                    <a:pt x="1632" y="1"/>
                  </a:moveTo>
                  <a:cubicBezTo>
                    <a:pt x="528" y="3659"/>
                    <a:pt x="0" y="7483"/>
                    <a:pt x="66" y="11290"/>
                  </a:cubicBezTo>
                  <a:cubicBezTo>
                    <a:pt x="137" y="11292"/>
                    <a:pt x="208" y="11293"/>
                    <a:pt x="279" y="11293"/>
                  </a:cubicBezTo>
                  <a:cubicBezTo>
                    <a:pt x="2854" y="11293"/>
                    <a:pt x="5292" y="10146"/>
                    <a:pt x="7730" y="9296"/>
                  </a:cubicBezTo>
                  <a:cubicBezTo>
                    <a:pt x="7958" y="9229"/>
                    <a:pt x="8186" y="9151"/>
                    <a:pt x="8414" y="9151"/>
                  </a:cubicBezTo>
                  <a:cubicBezTo>
                    <a:pt x="8467" y="9151"/>
                    <a:pt x="8519" y="9155"/>
                    <a:pt x="8571" y="9164"/>
                  </a:cubicBezTo>
                  <a:cubicBezTo>
                    <a:pt x="8867" y="9213"/>
                    <a:pt x="9131" y="9411"/>
                    <a:pt x="9362" y="9593"/>
                  </a:cubicBezTo>
                  <a:cubicBezTo>
                    <a:pt x="11669" y="11389"/>
                    <a:pt x="13960" y="13169"/>
                    <a:pt x="16267" y="14965"/>
                  </a:cubicBezTo>
                  <a:cubicBezTo>
                    <a:pt x="17108" y="11257"/>
                    <a:pt x="18327" y="6758"/>
                    <a:pt x="19152" y="3033"/>
                  </a:cubicBezTo>
                  <a:lnTo>
                    <a:pt x="1632" y="1"/>
                  </a:ln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5"/>
            <p:cNvSpPr/>
            <p:nvPr/>
          </p:nvSpPr>
          <p:spPr>
            <a:xfrm>
              <a:off x="4283825" y="1184450"/>
              <a:ext cx="447900" cy="370450"/>
            </a:xfrm>
            <a:custGeom>
              <a:rect b="b" l="l" r="r" t="t"/>
              <a:pathLst>
                <a:path extrusionOk="0" h="14818" w="17916">
                  <a:moveTo>
                    <a:pt x="1006" y="1"/>
                  </a:moveTo>
                  <a:cubicBezTo>
                    <a:pt x="643" y="3363"/>
                    <a:pt x="412" y="7252"/>
                    <a:pt x="33" y="10615"/>
                  </a:cubicBezTo>
                  <a:cubicBezTo>
                    <a:pt x="17" y="10878"/>
                    <a:pt x="0" y="11191"/>
                    <a:pt x="198" y="11373"/>
                  </a:cubicBezTo>
                  <a:cubicBezTo>
                    <a:pt x="297" y="11455"/>
                    <a:pt x="421" y="11484"/>
                    <a:pt x="550" y="11484"/>
                  </a:cubicBezTo>
                  <a:cubicBezTo>
                    <a:pt x="680" y="11484"/>
                    <a:pt x="816" y="11455"/>
                    <a:pt x="940" y="11422"/>
                  </a:cubicBezTo>
                  <a:cubicBezTo>
                    <a:pt x="3181" y="10928"/>
                    <a:pt x="5423" y="10417"/>
                    <a:pt x="7664" y="9906"/>
                  </a:cubicBezTo>
                  <a:cubicBezTo>
                    <a:pt x="7932" y="9848"/>
                    <a:pt x="8200" y="9789"/>
                    <a:pt x="8468" y="9789"/>
                  </a:cubicBezTo>
                  <a:cubicBezTo>
                    <a:pt x="8579" y="9789"/>
                    <a:pt x="8690" y="9799"/>
                    <a:pt x="8801" y="9823"/>
                  </a:cubicBezTo>
                  <a:cubicBezTo>
                    <a:pt x="9164" y="9922"/>
                    <a:pt x="9460" y="10170"/>
                    <a:pt x="9741" y="10417"/>
                  </a:cubicBezTo>
                  <a:cubicBezTo>
                    <a:pt x="11438" y="11884"/>
                    <a:pt x="13136" y="13350"/>
                    <a:pt x="14833" y="14817"/>
                  </a:cubicBezTo>
                  <a:cubicBezTo>
                    <a:pt x="15954" y="11323"/>
                    <a:pt x="17091" y="6857"/>
                    <a:pt x="17915" y="3280"/>
                  </a:cubicBezTo>
                  <a:lnTo>
                    <a:pt x="1006" y="1"/>
                  </a:ln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5"/>
            <p:cNvSpPr/>
            <p:nvPr/>
          </p:nvSpPr>
          <p:spPr>
            <a:xfrm>
              <a:off x="3977675" y="1131550"/>
              <a:ext cx="3402575" cy="502875"/>
            </a:xfrm>
            <a:custGeom>
              <a:rect b="b" l="l" r="r" t="t"/>
              <a:pathLst>
                <a:path extrusionOk="0" h="20115" w="136103">
                  <a:moveTo>
                    <a:pt x="289" y="1"/>
                  </a:moveTo>
                  <a:cubicBezTo>
                    <a:pt x="162" y="1"/>
                    <a:pt x="48" y="92"/>
                    <a:pt x="34" y="221"/>
                  </a:cubicBezTo>
                  <a:cubicBezTo>
                    <a:pt x="1" y="370"/>
                    <a:pt x="100" y="502"/>
                    <a:pt x="232" y="535"/>
                  </a:cubicBezTo>
                  <a:lnTo>
                    <a:pt x="8637" y="2216"/>
                  </a:lnTo>
                  <a:lnTo>
                    <a:pt x="17042" y="3847"/>
                  </a:lnTo>
                  <a:lnTo>
                    <a:pt x="25481" y="5380"/>
                  </a:lnTo>
                  <a:lnTo>
                    <a:pt x="33919" y="6847"/>
                  </a:lnTo>
                  <a:cubicBezTo>
                    <a:pt x="45176" y="8775"/>
                    <a:pt x="56449" y="10572"/>
                    <a:pt x="67755" y="12203"/>
                  </a:cubicBezTo>
                  <a:cubicBezTo>
                    <a:pt x="79061" y="13818"/>
                    <a:pt x="90383" y="15285"/>
                    <a:pt x="101739" y="16620"/>
                  </a:cubicBezTo>
                  <a:lnTo>
                    <a:pt x="110243" y="17592"/>
                  </a:lnTo>
                  <a:lnTo>
                    <a:pt x="118764" y="18515"/>
                  </a:lnTo>
                  <a:lnTo>
                    <a:pt x="127285" y="19339"/>
                  </a:lnTo>
                  <a:lnTo>
                    <a:pt x="135822" y="20114"/>
                  </a:lnTo>
                  <a:cubicBezTo>
                    <a:pt x="135954" y="20114"/>
                    <a:pt x="136069" y="20015"/>
                    <a:pt x="136086" y="19883"/>
                  </a:cubicBezTo>
                  <a:cubicBezTo>
                    <a:pt x="136102" y="19751"/>
                    <a:pt x="136003" y="19636"/>
                    <a:pt x="135871" y="19620"/>
                  </a:cubicBezTo>
                  <a:lnTo>
                    <a:pt x="135855" y="19620"/>
                  </a:lnTo>
                  <a:lnTo>
                    <a:pt x="127334" y="18763"/>
                  </a:lnTo>
                  <a:lnTo>
                    <a:pt x="118830" y="17856"/>
                  </a:lnTo>
                  <a:lnTo>
                    <a:pt x="110326" y="16900"/>
                  </a:lnTo>
                  <a:lnTo>
                    <a:pt x="101821" y="15895"/>
                  </a:lnTo>
                  <a:cubicBezTo>
                    <a:pt x="90482" y="14527"/>
                    <a:pt x="79176" y="13011"/>
                    <a:pt x="67870" y="11363"/>
                  </a:cubicBezTo>
                  <a:cubicBezTo>
                    <a:pt x="56581" y="9731"/>
                    <a:pt x="45291" y="8000"/>
                    <a:pt x="34034" y="6105"/>
                  </a:cubicBezTo>
                  <a:lnTo>
                    <a:pt x="25596" y="4655"/>
                  </a:lnTo>
                  <a:lnTo>
                    <a:pt x="17174" y="3155"/>
                  </a:lnTo>
                  <a:lnTo>
                    <a:pt x="8752" y="1622"/>
                  </a:lnTo>
                  <a:lnTo>
                    <a:pt x="347" y="7"/>
                  </a:lnTo>
                  <a:cubicBezTo>
                    <a:pt x="328" y="3"/>
                    <a:pt x="308" y="1"/>
                    <a:pt x="289"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67" name="Google Shape;267;p15"/>
          <p:cNvPicPr preferRelativeResize="0"/>
          <p:nvPr/>
        </p:nvPicPr>
        <p:blipFill>
          <a:blip r:embed="rId2">
            <a:alphaModFix/>
          </a:blip>
          <a:stretch>
            <a:fillRect/>
          </a:stretch>
        </p:blipFill>
        <p:spPr>
          <a:xfrm>
            <a:off x="8208400" y="170072"/>
            <a:ext cx="716000" cy="73885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23_1_2_2">
    <p:spTree>
      <p:nvGrpSpPr>
        <p:cNvPr id="268" name="Shape 268"/>
        <p:cNvGrpSpPr/>
        <p:nvPr/>
      </p:nvGrpSpPr>
      <p:grpSpPr>
        <a:xfrm>
          <a:off x="0" y="0"/>
          <a:ext cx="0" cy="0"/>
          <a:chOff x="0" y="0"/>
          <a:chExt cx="0" cy="0"/>
        </a:xfrm>
      </p:grpSpPr>
      <p:sp>
        <p:nvSpPr>
          <p:cNvPr id="269" name="Google Shape;269;p16"/>
          <p:cNvSpPr txBox="1"/>
          <p:nvPr>
            <p:ph idx="1" type="subTitle"/>
          </p:nvPr>
        </p:nvSpPr>
        <p:spPr>
          <a:xfrm>
            <a:off x="4452575" y="1722125"/>
            <a:ext cx="3944700" cy="371400"/>
          </a:xfrm>
          <a:prstGeom prst="rect">
            <a:avLst/>
          </a:prstGeom>
        </p:spPr>
        <p:txBody>
          <a:bodyPr anchorCtr="0" anchor="b" bIns="91425" lIns="91425" spcFirstLastPara="1" rIns="91425" wrap="square" tIns="91425">
            <a:noAutofit/>
          </a:bodyPr>
          <a:lstStyle>
            <a:lvl1pPr lvl="0" rtl="0">
              <a:spcBef>
                <a:spcPts val="0"/>
              </a:spcBef>
              <a:spcAft>
                <a:spcPts val="0"/>
              </a:spcAft>
              <a:buNone/>
              <a:defRPr sz="2200">
                <a:latin typeface="Denk One"/>
                <a:ea typeface="Denk One"/>
                <a:cs typeface="Denk One"/>
                <a:sym typeface="Denk One"/>
              </a:defRPr>
            </a:lvl1pPr>
            <a:lvl2pPr lvl="1" rtl="0">
              <a:spcBef>
                <a:spcPts val="0"/>
              </a:spcBef>
              <a:spcAft>
                <a:spcPts val="0"/>
              </a:spcAft>
              <a:buNone/>
              <a:defRPr sz="2200">
                <a:latin typeface="Denk One"/>
                <a:ea typeface="Denk One"/>
                <a:cs typeface="Denk One"/>
                <a:sym typeface="Denk One"/>
              </a:defRPr>
            </a:lvl2pPr>
            <a:lvl3pPr lvl="2" rtl="0">
              <a:spcBef>
                <a:spcPts val="0"/>
              </a:spcBef>
              <a:spcAft>
                <a:spcPts val="0"/>
              </a:spcAft>
              <a:buNone/>
              <a:defRPr sz="2200">
                <a:latin typeface="Denk One"/>
                <a:ea typeface="Denk One"/>
                <a:cs typeface="Denk One"/>
                <a:sym typeface="Denk One"/>
              </a:defRPr>
            </a:lvl3pPr>
            <a:lvl4pPr lvl="3" rtl="0">
              <a:spcBef>
                <a:spcPts val="0"/>
              </a:spcBef>
              <a:spcAft>
                <a:spcPts val="0"/>
              </a:spcAft>
              <a:buNone/>
              <a:defRPr sz="2200">
                <a:latin typeface="Denk One"/>
                <a:ea typeface="Denk One"/>
                <a:cs typeface="Denk One"/>
                <a:sym typeface="Denk One"/>
              </a:defRPr>
            </a:lvl4pPr>
            <a:lvl5pPr lvl="4" rtl="0">
              <a:spcBef>
                <a:spcPts val="0"/>
              </a:spcBef>
              <a:spcAft>
                <a:spcPts val="0"/>
              </a:spcAft>
              <a:buNone/>
              <a:defRPr sz="2200">
                <a:latin typeface="Denk One"/>
                <a:ea typeface="Denk One"/>
                <a:cs typeface="Denk One"/>
                <a:sym typeface="Denk One"/>
              </a:defRPr>
            </a:lvl5pPr>
            <a:lvl6pPr lvl="5" rtl="0">
              <a:spcBef>
                <a:spcPts val="0"/>
              </a:spcBef>
              <a:spcAft>
                <a:spcPts val="0"/>
              </a:spcAft>
              <a:buNone/>
              <a:defRPr sz="2200">
                <a:latin typeface="Denk One"/>
                <a:ea typeface="Denk One"/>
                <a:cs typeface="Denk One"/>
                <a:sym typeface="Denk One"/>
              </a:defRPr>
            </a:lvl6pPr>
            <a:lvl7pPr lvl="6" rtl="0">
              <a:spcBef>
                <a:spcPts val="0"/>
              </a:spcBef>
              <a:spcAft>
                <a:spcPts val="0"/>
              </a:spcAft>
              <a:buNone/>
              <a:defRPr sz="2200">
                <a:latin typeface="Denk One"/>
                <a:ea typeface="Denk One"/>
                <a:cs typeface="Denk One"/>
                <a:sym typeface="Denk One"/>
              </a:defRPr>
            </a:lvl7pPr>
            <a:lvl8pPr lvl="7" rtl="0">
              <a:spcBef>
                <a:spcPts val="0"/>
              </a:spcBef>
              <a:spcAft>
                <a:spcPts val="0"/>
              </a:spcAft>
              <a:buNone/>
              <a:defRPr sz="2200">
                <a:latin typeface="Denk One"/>
                <a:ea typeface="Denk One"/>
                <a:cs typeface="Denk One"/>
                <a:sym typeface="Denk One"/>
              </a:defRPr>
            </a:lvl8pPr>
            <a:lvl9pPr lvl="8" rtl="0">
              <a:spcBef>
                <a:spcPts val="0"/>
              </a:spcBef>
              <a:spcAft>
                <a:spcPts val="0"/>
              </a:spcAft>
              <a:buNone/>
              <a:defRPr sz="2200">
                <a:latin typeface="Denk One"/>
                <a:ea typeface="Denk One"/>
                <a:cs typeface="Denk One"/>
                <a:sym typeface="Denk One"/>
              </a:defRPr>
            </a:lvl9pPr>
          </a:lstStyle>
          <a:p/>
        </p:txBody>
      </p:sp>
      <p:sp>
        <p:nvSpPr>
          <p:cNvPr id="270" name="Google Shape;270;p16"/>
          <p:cNvSpPr txBox="1"/>
          <p:nvPr>
            <p:ph idx="2" type="subTitle"/>
          </p:nvPr>
        </p:nvSpPr>
        <p:spPr>
          <a:xfrm>
            <a:off x="4452577" y="2028038"/>
            <a:ext cx="3944700" cy="527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400"/>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p:txBody>
      </p:sp>
      <p:sp>
        <p:nvSpPr>
          <p:cNvPr id="271" name="Google Shape;271;p16"/>
          <p:cNvSpPr txBox="1"/>
          <p:nvPr>
            <p:ph idx="3" type="subTitle"/>
          </p:nvPr>
        </p:nvSpPr>
        <p:spPr>
          <a:xfrm>
            <a:off x="4452575" y="3248947"/>
            <a:ext cx="3944700" cy="371400"/>
          </a:xfrm>
          <a:prstGeom prst="rect">
            <a:avLst/>
          </a:prstGeom>
        </p:spPr>
        <p:txBody>
          <a:bodyPr anchorCtr="0" anchor="b" bIns="91425" lIns="91425" spcFirstLastPara="1" rIns="91425" wrap="square" tIns="91425">
            <a:noAutofit/>
          </a:bodyPr>
          <a:lstStyle>
            <a:lvl1pPr lvl="0" rtl="0">
              <a:spcBef>
                <a:spcPts val="0"/>
              </a:spcBef>
              <a:spcAft>
                <a:spcPts val="0"/>
              </a:spcAft>
              <a:buNone/>
              <a:defRPr sz="2200">
                <a:latin typeface="Denk One"/>
                <a:ea typeface="Denk One"/>
                <a:cs typeface="Denk One"/>
                <a:sym typeface="Denk One"/>
              </a:defRPr>
            </a:lvl1pPr>
            <a:lvl2pPr lvl="1" rtl="0">
              <a:spcBef>
                <a:spcPts val="0"/>
              </a:spcBef>
              <a:spcAft>
                <a:spcPts val="0"/>
              </a:spcAft>
              <a:buNone/>
              <a:defRPr sz="2200">
                <a:latin typeface="Denk One"/>
                <a:ea typeface="Denk One"/>
                <a:cs typeface="Denk One"/>
                <a:sym typeface="Denk One"/>
              </a:defRPr>
            </a:lvl2pPr>
            <a:lvl3pPr lvl="2" rtl="0">
              <a:spcBef>
                <a:spcPts val="0"/>
              </a:spcBef>
              <a:spcAft>
                <a:spcPts val="0"/>
              </a:spcAft>
              <a:buNone/>
              <a:defRPr sz="2200">
                <a:latin typeface="Denk One"/>
                <a:ea typeface="Denk One"/>
                <a:cs typeface="Denk One"/>
                <a:sym typeface="Denk One"/>
              </a:defRPr>
            </a:lvl3pPr>
            <a:lvl4pPr lvl="3" rtl="0">
              <a:spcBef>
                <a:spcPts val="0"/>
              </a:spcBef>
              <a:spcAft>
                <a:spcPts val="0"/>
              </a:spcAft>
              <a:buNone/>
              <a:defRPr sz="2200">
                <a:latin typeface="Denk One"/>
                <a:ea typeface="Denk One"/>
                <a:cs typeface="Denk One"/>
                <a:sym typeface="Denk One"/>
              </a:defRPr>
            </a:lvl4pPr>
            <a:lvl5pPr lvl="4" rtl="0">
              <a:spcBef>
                <a:spcPts val="0"/>
              </a:spcBef>
              <a:spcAft>
                <a:spcPts val="0"/>
              </a:spcAft>
              <a:buNone/>
              <a:defRPr sz="2200">
                <a:latin typeface="Denk One"/>
                <a:ea typeface="Denk One"/>
                <a:cs typeface="Denk One"/>
                <a:sym typeface="Denk One"/>
              </a:defRPr>
            </a:lvl5pPr>
            <a:lvl6pPr lvl="5" rtl="0">
              <a:spcBef>
                <a:spcPts val="0"/>
              </a:spcBef>
              <a:spcAft>
                <a:spcPts val="0"/>
              </a:spcAft>
              <a:buNone/>
              <a:defRPr sz="2200">
                <a:latin typeface="Denk One"/>
                <a:ea typeface="Denk One"/>
                <a:cs typeface="Denk One"/>
                <a:sym typeface="Denk One"/>
              </a:defRPr>
            </a:lvl6pPr>
            <a:lvl7pPr lvl="6" rtl="0">
              <a:spcBef>
                <a:spcPts val="0"/>
              </a:spcBef>
              <a:spcAft>
                <a:spcPts val="0"/>
              </a:spcAft>
              <a:buNone/>
              <a:defRPr sz="2200">
                <a:latin typeface="Denk One"/>
                <a:ea typeface="Denk One"/>
                <a:cs typeface="Denk One"/>
                <a:sym typeface="Denk One"/>
              </a:defRPr>
            </a:lvl7pPr>
            <a:lvl8pPr lvl="7" rtl="0">
              <a:spcBef>
                <a:spcPts val="0"/>
              </a:spcBef>
              <a:spcAft>
                <a:spcPts val="0"/>
              </a:spcAft>
              <a:buNone/>
              <a:defRPr sz="2200">
                <a:latin typeface="Denk One"/>
                <a:ea typeface="Denk One"/>
                <a:cs typeface="Denk One"/>
                <a:sym typeface="Denk One"/>
              </a:defRPr>
            </a:lvl8pPr>
            <a:lvl9pPr lvl="8" rtl="0">
              <a:spcBef>
                <a:spcPts val="0"/>
              </a:spcBef>
              <a:spcAft>
                <a:spcPts val="0"/>
              </a:spcAft>
              <a:buNone/>
              <a:defRPr sz="2200">
                <a:latin typeface="Denk One"/>
                <a:ea typeface="Denk One"/>
                <a:cs typeface="Denk One"/>
                <a:sym typeface="Denk One"/>
              </a:defRPr>
            </a:lvl9pPr>
          </a:lstStyle>
          <a:p/>
        </p:txBody>
      </p:sp>
      <p:sp>
        <p:nvSpPr>
          <p:cNvPr id="272" name="Google Shape;272;p16"/>
          <p:cNvSpPr txBox="1"/>
          <p:nvPr>
            <p:ph idx="4" type="subTitle"/>
          </p:nvPr>
        </p:nvSpPr>
        <p:spPr>
          <a:xfrm>
            <a:off x="4452577" y="3554900"/>
            <a:ext cx="3944700" cy="527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400"/>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p:txBody>
      </p:sp>
      <p:sp>
        <p:nvSpPr>
          <p:cNvPr id="273" name="Google Shape;273;p16"/>
          <p:cNvSpPr txBox="1"/>
          <p:nvPr>
            <p:ph type="title"/>
          </p:nvPr>
        </p:nvSpPr>
        <p:spPr>
          <a:xfrm>
            <a:off x="713225" y="55172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Font typeface="Abhaya Libre"/>
              <a:buNone/>
              <a:defRPr/>
            </a:lvl1pPr>
            <a:lvl2pPr lvl="1"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2pPr>
            <a:lvl3pPr lvl="2"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3pPr>
            <a:lvl4pPr lvl="3"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4pPr>
            <a:lvl5pPr lvl="4"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5pPr>
            <a:lvl6pPr lvl="5"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6pPr>
            <a:lvl7pPr lvl="6"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7pPr>
            <a:lvl8pPr lvl="7"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8pPr>
            <a:lvl9pPr lvl="8"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9pPr>
          </a:lstStyle>
          <a:p/>
        </p:txBody>
      </p:sp>
      <p:sp>
        <p:nvSpPr>
          <p:cNvPr id="274" name="Google Shape;274;p16"/>
          <p:cNvSpPr/>
          <p:nvPr>
            <p:ph idx="5" type="pic"/>
          </p:nvPr>
        </p:nvSpPr>
        <p:spPr>
          <a:xfrm>
            <a:off x="713225" y="1380100"/>
            <a:ext cx="2979000" cy="2979000"/>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TITLE_AND_BODY_1_1">
    <p:spTree>
      <p:nvGrpSpPr>
        <p:cNvPr id="275" name="Shape 275"/>
        <p:cNvGrpSpPr/>
        <p:nvPr/>
      </p:nvGrpSpPr>
      <p:grpSpPr>
        <a:xfrm>
          <a:off x="0" y="0"/>
          <a:ext cx="0" cy="0"/>
          <a:chOff x="0" y="0"/>
          <a:chExt cx="0" cy="0"/>
        </a:xfrm>
      </p:grpSpPr>
      <p:grpSp>
        <p:nvGrpSpPr>
          <p:cNvPr id="276" name="Google Shape;276;p17"/>
          <p:cNvGrpSpPr/>
          <p:nvPr/>
        </p:nvGrpSpPr>
        <p:grpSpPr>
          <a:xfrm>
            <a:off x="245698" y="539500"/>
            <a:ext cx="8574930" cy="3767349"/>
            <a:chOff x="713224" y="539500"/>
            <a:chExt cx="7717514" cy="3767349"/>
          </a:xfrm>
        </p:grpSpPr>
        <p:sp>
          <p:nvSpPr>
            <p:cNvPr id="277" name="Google Shape;277;p17"/>
            <p:cNvSpPr/>
            <p:nvPr/>
          </p:nvSpPr>
          <p:spPr>
            <a:xfrm>
              <a:off x="713224" y="4073119"/>
              <a:ext cx="7717502" cy="233730"/>
            </a:xfrm>
            <a:custGeom>
              <a:rect b="b" l="l" r="r" t="t"/>
              <a:pathLst>
                <a:path extrusionOk="0" h="1913" w="43049">
                  <a:moveTo>
                    <a:pt x="0" y="0"/>
                  </a:moveTo>
                  <a:lnTo>
                    <a:pt x="0" y="1913"/>
                  </a:lnTo>
                  <a:lnTo>
                    <a:pt x="43049" y="1913"/>
                  </a:lnTo>
                  <a:lnTo>
                    <a:pt x="43049" y="0"/>
                  </a:lnTo>
                  <a:close/>
                </a:path>
              </a:pathLst>
            </a:custGeom>
            <a:solidFill>
              <a:srgbClr val="C99D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7"/>
            <p:cNvSpPr/>
            <p:nvPr/>
          </p:nvSpPr>
          <p:spPr>
            <a:xfrm>
              <a:off x="713237" y="539500"/>
              <a:ext cx="7717502" cy="3564684"/>
            </a:xfrm>
            <a:custGeom>
              <a:rect b="b" l="l" r="r" t="t"/>
              <a:pathLst>
                <a:path extrusionOk="0" h="25678" w="43049">
                  <a:moveTo>
                    <a:pt x="0" y="0"/>
                  </a:moveTo>
                  <a:lnTo>
                    <a:pt x="0" y="25678"/>
                  </a:lnTo>
                  <a:lnTo>
                    <a:pt x="43049" y="25678"/>
                  </a:lnTo>
                  <a:lnTo>
                    <a:pt x="43049" y="0"/>
                  </a:ln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9" name="Google Shape;279;p17"/>
          <p:cNvSpPr txBox="1"/>
          <p:nvPr>
            <p:ph type="title"/>
          </p:nvPr>
        </p:nvSpPr>
        <p:spPr>
          <a:xfrm>
            <a:off x="1867650" y="1079500"/>
            <a:ext cx="5408700" cy="1580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12000">
                <a:solidFill>
                  <a:schemeClr val="lt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80" name="Google Shape;280;p17"/>
          <p:cNvSpPr txBox="1"/>
          <p:nvPr>
            <p:ph idx="1" type="body"/>
          </p:nvPr>
        </p:nvSpPr>
        <p:spPr>
          <a:xfrm>
            <a:off x="1867650" y="2873175"/>
            <a:ext cx="5408700" cy="713400"/>
          </a:xfrm>
          <a:prstGeom prst="rect">
            <a:avLst/>
          </a:prstGeom>
          <a:solidFill>
            <a:schemeClr val="accent5"/>
          </a:solidFill>
        </p:spPr>
        <p:txBody>
          <a:bodyPr anchorCtr="0" anchor="t" bIns="91425" lIns="91425" spcFirstLastPara="1" rIns="91425" wrap="square" tIns="91425">
            <a:noAutofit/>
          </a:bodyPr>
          <a:lstStyle>
            <a:lvl1pPr indent="-317500" lvl="0" marL="457200" rtl="0" algn="ctr">
              <a:spcBef>
                <a:spcPts val="0"/>
              </a:spcBef>
              <a:spcAft>
                <a:spcPts val="0"/>
              </a:spcAft>
              <a:buSzPts val="1400"/>
              <a:buFont typeface="Montserrat"/>
              <a:buChar char="●"/>
              <a:defRPr sz="1600"/>
            </a:lvl1pPr>
            <a:lvl2pPr indent="-317500" lvl="1" marL="914400" rtl="0">
              <a:spcBef>
                <a:spcPts val="0"/>
              </a:spcBef>
              <a:spcAft>
                <a:spcPts val="0"/>
              </a:spcAft>
              <a:buSzPts val="1400"/>
              <a:buFont typeface="Montserrat"/>
              <a:buChar char="○"/>
              <a:defRPr>
                <a:latin typeface="Montserrat"/>
                <a:ea typeface="Montserrat"/>
                <a:cs typeface="Montserrat"/>
                <a:sym typeface="Montserrat"/>
              </a:defRPr>
            </a:lvl2pPr>
            <a:lvl3pPr indent="-317500" lvl="2" marL="1371600" rtl="0">
              <a:spcBef>
                <a:spcPts val="0"/>
              </a:spcBef>
              <a:spcAft>
                <a:spcPts val="0"/>
              </a:spcAft>
              <a:buSzPts val="1400"/>
              <a:buFont typeface="Montserrat"/>
              <a:buChar char="■"/>
              <a:defRPr>
                <a:latin typeface="Montserrat"/>
                <a:ea typeface="Montserrat"/>
                <a:cs typeface="Montserrat"/>
                <a:sym typeface="Montserrat"/>
              </a:defRPr>
            </a:lvl3pPr>
            <a:lvl4pPr indent="-317500" lvl="3" marL="1828800" rtl="0">
              <a:spcBef>
                <a:spcPts val="0"/>
              </a:spcBef>
              <a:spcAft>
                <a:spcPts val="0"/>
              </a:spcAft>
              <a:buSzPts val="1400"/>
              <a:buFont typeface="Montserrat"/>
              <a:buChar char="●"/>
              <a:defRPr>
                <a:latin typeface="Montserrat"/>
                <a:ea typeface="Montserrat"/>
                <a:cs typeface="Montserrat"/>
                <a:sym typeface="Montserrat"/>
              </a:defRPr>
            </a:lvl4pPr>
            <a:lvl5pPr indent="-317500" lvl="4" marL="2286000" rtl="0">
              <a:spcBef>
                <a:spcPts val="0"/>
              </a:spcBef>
              <a:spcAft>
                <a:spcPts val="0"/>
              </a:spcAft>
              <a:buSzPts val="1400"/>
              <a:buFont typeface="Montserrat"/>
              <a:buChar char="○"/>
              <a:defRPr>
                <a:latin typeface="Montserrat"/>
                <a:ea typeface="Montserrat"/>
                <a:cs typeface="Montserrat"/>
                <a:sym typeface="Montserrat"/>
              </a:defRPr>
            </a:lvl5pPr>
            <a:lvl6pPr indent="-317500" lvl="5" marL="2743200" rtl="0">
              <a:spcBef>
                <a:spcPts val="0"/>
              </a:spcBef>
              <a:spcAft>
                <a:spcPts val="0"/>
              </a:spcAft>
              <a:buSzPts val="1400"/>
              <a:buFont typeface="Montserrat"/>
              <a:buChar char="■"/>
              <a:defRPr>
                <a:latin typeface="Montserrat"/>
                <a:ea typeface="Montserrat"/>
                <a:cs typeface="Montserrat"/>
                <a:sym typeface="Montserrat"/>
              </a:defRPr>
            </a:lvl6pPr>
            <a:lvl7pPr indent="-317500" lvl="6" marL="3200400" rtl="0">
              <a:spcBef>
                <a:spcPts val="0"/>
              </a:spcBef>
              <a:spcAft>
                <a:spcPts val="0"/>
              </a:spcAft>
              <a:buSzPts val="1400"/>
              <a:buFont typeface="Montserrat"/>
              <a:buChar char="●"/>
              <a:defRPr>
                <a:latin typeface="Montserrat"/>
                <a:ea typeface="Montserrat"/>
                <a:cs typeface="Montserrat"/>
                <a:sym typeface="Montserrat"/>
              </a:defRPr>
            </a:lvl7pPr>
            <a:lvl8pPr indent="-317500" lvl="7" marL="3657600" rtl="0">
              <a:spcBef>
                <a:spcPts val="0"/>
              </a:spcBef>
              <a:spcAft>
                <a:spcPts val="0"/>
              </a:spcAft>
              <a:buSzPts val="1400"/>
              <a:buFont typeface="Montserrat"/>
              <a:buChar char="○"/>
              <a:defRPr>
                <a:latin typeface="Montserrat"/>
                <a:ea typeface="Montserrat"/>
                <a:cs typeface="Montserrat"/>
                <a:sym typeface="Montserrat"/>
              </a:defRPr>
            </a:lvl8pPr>
            <a:lvl9pPr indent="-317500" lvl="8" marL="4114800" rtl="0">
              <a:spcBef>
                <a:spcPts val="0"/>
              </a:spcBef>
              <a:spcAft>
                <a:spcPts val="0"/>
              </a:spcAft>
              <a:buSzPts val="1400"/>
              <a:buFont typeface="Montserrat"/>
              <a:buChar char="■"/>
              <a:defRPr>
                <a:latin typeface="Montserrat"/>
                <a:ea typeface="Montserrat"/>
                <a:cs typeface="Montserrat"/>
                <a:sym typeface="Montserrat"/>
              </a:defRPr>
            </a:lvl9pPr>
          </a:lstStyle>
          <a:p/>
        </p:txBody>
      </p:sp>
      <p:sp>
        <p:nvSpPr>
          <p:cNvPr id="281" name="Google Shape;281;p17"/>
          <p:cNvSpPr/>
          <p:nvPr/>
        </p:nvSpPr>
        <p:spPr>
          <a:xfrm>
            <a:off x="0" y="4622291"/>
            <a:ext cx="9144000" cy="522300"/>
          </a:xfrm>
          <a:prstGeom prst="rect">
            <a:avLst/>
          </a:prstGeom>
          <a:solidFill>
            <a:srgbClr val="C99D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2" name="Google Shape;282;p17"/>
          <p:cNvGrpSpPr/>
          <p:nvPr/>
        </p:nvGrpSpPr>
        <p:grpSpPr>
          <a:xfrm>
            <a:off x="-312047" y="-35045"/>
            <a:ext cx="4398092" cy="884076"/>
            <a:chOff x="4348300" y="1432000"/>
            <a:chExt cx="966975" cy="194375"/>
          </a:xfrm>
        </p:grpSpPr>
        <p:sp>
          <p:nvSpPr>
            <p:cNvPr id="283" name="Google Shape;283;p17"/>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7"/>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7"/>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7"/>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7"/>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7"/>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9" name="Google Shape;289;p17"/>
          <p:cNvGrpSpPr/>
          <p:nvPr/>
        </p:nvGrpSpPr>
        <p:grpSpPr>
          <a:xfrm flipH="1">
            <a:off x="4921253" y="-70120"/>
            <a:ext cx="4398092" cy="884076"/>
            <a:chOff x="4348300" y="1432000"/>
            <a:chExt cx="966975" cy="194375"/>
          </a:xfrm>
        </p:grpSpPr>
        <p:sp>
          <p:nvSpPr>
            <p:cNvPr id="290" name="Google Shape;290;p17"/>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7"/>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7"/>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7"/>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7"/>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7"/>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96" name="Google Shape;296;p17"/>
          <p:cNvPicPr preferRelativeResize="0"/>
          <p:nvPr/>
        </p:nvPicPr>
        <p:blipFill>
          <a:blip r:embed="rId2">
            <a:alphaModFix/>
          </a:blip>
          <a:stretch>
            <a:fillRect/>
          </a:stretch>
        </p:blipFill>
        <p:spPr>
          <a:xfrm>
            <a:off x="8072775" y="170072"/>
            <a:ext cx="716000" cy="73885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0">
    <p:spTree>
      <p:nvGrpSpPr>
        <p:cNvPr id="297" name="Shape 297"/>
        <p:cNvGrpSpPr/>
        <p:nvPr/>
      </p:nvGrpSpPr>
      <p:grpSpPr>
        <a:xfrm>
          <a:off x="0" y="0"/>
          <a:ext cx="0" cy="0"/>
          <a:chOff x="0" y="0"/>
          <a:chExt cx="0" cy="0"/>
        </a:xfrm>
      </p:grpSpPr>
      <p:sp>
        <p:nvSpPr>
          <p:cNvPr id="298" name="Google Shape;298;p18"/>
          <p:cNvSpPr/>
          <p:nvPr>
            <p:ph idx="2" type="pic"/>
          </p:nvPr>
        </p:nvSpPr>
        <p:spPr>
          <a:xfrm>
            <a:off x="5198550" y="1151450"/>
            <a:ext cx="1367100" cy="2519100"/>
          </a:xfrm>
          <a:prstGeom prst="rect">
            <a:avLst/>
          </a:prstGeom>
          <a:noFill/>
          <a:ln>
            <a:noFill/>
          </a:ln>
        </p:spPr>
      </p:sp>
      <p:sp>
        <p:nvSpPr>
          <p:cNvPr id="299" name="Google Shape;299;p18"/>
          <p:cNvSpPr txBox="1"/>
          <p:nvPr>
            <p:ph idx="1" type="subTitle"/>
          </p:nvPr>
        </p:nvSpPr>
        <p:spPr>
          <a:xfrm>
            <a:off x="1767325" y="2221504"/>
            <a:ext cx="2958900" cy="1076700"/>
          </a:xfrm>
          <a:prstGeom prst="rect">
            <a:avLst/>
          </a:prstGeom>
        </p:spPr>
        <p:txBody>
          <a:bodyPr anchorCtr="0" anchor="t" bIns="91425" lIns="91425" spcFirstLastPara="1" rIns="91425" wrap="square" tIns="91425">
            <a:noAutofit/>
          </a:bodyPr>
          <a:lstStyle>
            <a:lvl1pPr lvl="0" rtl="0" algn="r">
              <a:spcBef>
                <a:spcPts val="0"/>
              </a:spcBef>
              <a:spcAft>
                <a:spcPts val="0"/>
              </a:spcAft>
              <a:buNone/>
              <a:defRPr sz="1400"/>
            </a:lvl1pPr>
            <a:lvl2pPr lvl="1" rtl="0" algn="r">
              <a:spcBef>
                <a:spcPts val="0"/>
              </a:spcBef>
              <a:spcAft>
                <a:spcPts val="0"/>
              </a:spcAft>
              <a:buNone/>
              <a:defRPr sz="1400"/>
            </a:lvl2pPr>
            <a:lvl3pPr lvl="2" rtl="0" algn="r">
              <a:spcBef>
                <a:spcPts val="0"/>
              </a:spcBef>
              <a:spcAft>
                <a:spcPts val="0"/>
              </a:spcAft>
              <a:buNone/>
              <a:defRPr sz="1400"/>
            </a:lvl3pPr>
            <a:lvl4pPr lvl="3" rtl="0" algn="r">
              <a:spcBef>
                <a:spcPts val="0"/>
              </a:spcBef>
              <a:spcAft>
                <a:spcPts val="0"/>
              </a:spcAft>
              <a:buNone/>
              <a:defRPr sz="1400"/>
            </a:lvl4pPr>
            <a:lvl5pPr lvl="4" rtl="0" algn="r">
              <a:spcBef>
                <a:spcPts val="0"/>
              </a:spcBef>
              <a:spcAft>
                <a:spcPts val="0"/>
              </a:spcAft>
              <a:buNone/>
              <a:defRPr sz="1400"/>
            </a:lvl5pPr>
            <a:lvl6pPr lvl="5" rtl="0" algn="r">
              <a:spcBef>
                <a:spcPts val="0"/>
              </a:spcBef>
              <a:spcAft>
                <a:spcPts val="0"/>
              </a:spcAft>
              <a:buNone/>
              <a:defRPr sz="1400"/>
            </a:lvl6pPr>
            <a:lvl7pPr lvl="6" rtl="0" algn="r">
              <a:spcBef>
                <a:spcPts val="0"/>
              </a:spcBef>
              <a:spcAft>
                <a:spcPts val="0"/>
              </a:spcAft>
              <a:buNone/>
              <a:defRPr sz="1400"/>
            </a:lvl7pPr>
            <a:lvl8pPr lvl="7" rtl="0" algn="r">
              <a:spcBef>
                <a:spcPts val="0"/>
              </a:spcBef>
              <a:spcAft>
                <a:spcPts val="0"/>
              </a:spcAft>
              <a:buNone/>
              <a:defRPr sz="1400"/>
            </a:lvl8pPr>
            <a:lvl9pPr lvl="8" rtl="0" algn="r">
              <a:spcBef>
                <a:spcPts val="0"/>
              </a:spcBef>
              <a:spcAft>
                <a:spcPts val="0"/>
              </a:spcAft>
              <a:buNone/>
              <a:defRPr sz="1400"/>
            </a:lvl9pPr>
          </a:lstStyle>
          <a:p/>
        </p:txBody>
      </p:sp>
      <p:sp>
        <p:nvSpPr>
          <p:cNvPr id="300" name="Google Shape;300;p18"/>
          <p:cNvSpPr txBox="1"/>
          <p:nvPr>
            <p:ph type="title"/>
          </p:nvPr>
        </p:nvSpPr>
        <p:spPr>
          <a:xfrm>
            <a:off x="1767336" y="1559761"/>
            <a:ext cx="2958900" cy="5952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Font typeface="Palanquin Dark"/>
              <a:buNone/>
              <a:defRPr>
                <a:latin typeface="Palanquin Dark"/>
                <a:ea typeface="Palanquin Dark"/>
                <a:cs typeface="Palanquin Dark"/>
                <a:sym typeface="Palanquin Dark"/>
              </a:defRPr>
            </a:lvl2pPr>
            <a:lvl3pPr lvl="2" rtl="0">
              <a:spcBef>
                <a:spcPts val="0"/>
              </a:spcBef>
              <a:spcAft>
                <a:spcPts val="0"/>
              </a:spcAft>
              <a:buSzPts val="3000"/>
              <a:buFont typeface="Palanquin Dark"/>
              <a:buNone/>
              <a:defRPr>
                <a:latin typeface="Palanquin Dark"/>
                <a:ea typeface="Palanquin Dark"/>
                <a:cs typeface="Palanquin Dark"/>
                <a:sym typeface="Palanquin Dark"/>
              </a:defRPr>
            </a:lvl3pPr>
            <a:lvl4pPr lvl="3" rtl="0">
              <a:spcBef>
                <a:spcPts val="0"/>
              </a:spcBef>
              <a:spcAft>
                <a:spcPts val="0"/>
              </a:spcAft>
              <a:buSzPts val="3000"/>
              <a:buFont typeface="Palanquin Dark"/>
              <a:buNone/>
              <a:defRPr>
                <a:latin typeface="Palanquin Dark"/>
                <a:ea typeface="Palanquin Dark"/>
                <a:cs typeface="Palanquin Dark"/>
                <a:sym typeface="Palanquin Dark"/>
              </a:defRPr>
            </a:lvl4pPr>
            <a:lvl5pPr lvl="4" rtl="0">
              <a:spcBef>
                <a:spcPts val="0"/>
              </a:spcBef>
              <a:spcAft>
                <a:spcPts val="0"/>
              </a:spcAft>
              <a:buSzPts val="3000"/>
              <a:buFont typeface="Palanquin Dark"/>
              <a:buNone/>
              <a:defRPr>
                <a:latin typeface="Palanquin Dark"/>
                <a:ea typeface="Palanquin Dark"/>
                <a:cs typeface="Palanquin Dark"/>
                <a:sym typeface="Palanquin Dark"/>
              </a:defRPr>
            </a:lvl5pPr>
            <a:lvl6pPr lvl="5" rtl="0">
              <a:spcBef>
                <a:spcPts val="0"/>
              </a:spcBef>
              <a:spcAft>
                <a:spcPts val="0"/>
              </a:spcAft>
              <a:buSzPts val="3000"/>
              <a:buFont typeface="Palanquin Dark"/>
              <a:buNone/>
              <a:defRPr>
                <a:latin typeface="Palanquin Dark"/>
                <a:ea typeface="Palanquin Dark"/>
                <a:cs typeface="Palanquin Dark"/>
                <a:sym typeface="Palanquin Dark"/>
              </a:defRPr>
            </a:lvl6pPr>
            <a:lvl7pPr lvl="6" rtl="0">
              <a:spcBef>
                <a:spcPts val="0"/>
              </a:spcBef>
              <a:spcAft>
                <a:spcPts val="0"/>
              </a:spcAft>
              <a:buSzPts val="3000"/>
              <a:buFont typeface="Palanquin Dark"/>
              <a:buNone/>
              <a:defRPr>
                <a:latin typeface="Palanquin Dark"/>
                <a:ea typeface="Palanquin Dark"/>
                <a:cs typeface="Palanquin Dark"/>
                <a:sym typeface="Palanquin Dark"/>
              </a:defRPr>
            </a:lvl7pPr>
            <a:lvl8pPr lvl="7" rtl="0">
              <a:spcBef>
                <a:spcPts val="0"/>
              </a:spcBef>
              <a:spcAft>
                <a:spcPts val="0"/>
              </a:spcAft>
              <a:buSzPts val="3000"/>
              <a:buFont typeface="Palanquin Dark"/>
              <a:buNone/>
              <a:defRPr>
                <a:latin typeface="Palanquin Dark"/>
                <a:ea typeface="Palanquin Dark"/>
                <a:cs typeface="Palanquin Dark"/>
                <a:sym typeface="Palanquin Dark"/>
              </a:defRPr>
            </a:lvl8pPr>
            <a:lvl9pPr lvl="8" rtl="0">
              <a:spcBef>
                <a:spcPts val="0"/>
              </a:spcBef>
              <a:spcAft>
                <a:spcPts val="0"/>
              </a:spcAft>
              <a:buSzPts val="3000"/>
              <a:buFont typeface="Palanquin Dark"/>
              <a:buNone/>
              <a:defRPr>
                <a:latin typeface="Palanquin Dark"/>
                <a:ea typeface="Palanquin Dark"/>
                <a:cs typeface="Palanquin Dark"/>
                <a:sym typeface="Palanquin Dark"/>
              </a:defRPr>
            </a:lvl9pPr>
          </a:lstStyle>
          <a:p/>
        </p:txBody>
      </p:sp>
      <p:grpSp>
        <p:nvGrpSpPr>
          <p:cNvPr id="301" name="Google Shape;301;p18"/>
          <p:cNvGrpSpPr/>
          <p:nvPr/>
        </p:nvGrpSpPr>
        <p:grpSpPr>
          <a:xfrm rot="-556218">
            <a:off x="-129910" y="360927"/>
            <a:ext cx="5174859" cy="1040216"/>
            <a:chOff x="4348300" y="1432000"/>
            <a:chExt cx="966975" cy="194375"/>
          </a:xfrm>
        </p:grpSpPr>
        <p:sp>
          <p:nvSpPr>
            <p:cNvPr id="302" name="Google Shape;302;p18"/>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8"/>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8"/>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8"/>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8"/>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8"/>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8" name="Google Shape;308;p18"/>
          <p:cNvGrpSpPr/>
          <p:nvPr/>
        </p:nvGrpSpPr>
        <p:grpSpPr>
          <a:xfrm flipH="1">
            <a:off x="315850" y="4440988"/>
            <a:ext cx="433425" cy="774525"/>
            <a:chOff x="4511100" y="3412925"/>
            <a:chExt cx="433425" cy="774525"/>
          </a:xfrm>
        </p:grpSpPr>
        <p:sp>
          <p:nvSpPr>
            <p:cNvPr id="309" name="Google Shape;309;p18"/>
            <p:cNvSpPr/>
            <p:nvPr/>
          </p:nvSpPr>
          <p:spPr>
            <a:xfrm>
              <a:off x="4589825" y="3734175"/>
              <a:ext cx="249850" cy="203075"/>
            </a:xfrm>
            <a:custGeom>
              <a:rect b="b" l="l" r="r" t="t"/>
              <a:pathLst>
                <a:path extrusionOk="0" h="8123" w="9994">
                  <a:moveTo>
                    <a:pt x="9994" y="0"/>
                  </a:moveTo>
                  <a:lnTo>
                    <a:pt x="9994" y="0"/>
                  </a:lnTo>
                  <a:cubicBezTo>
                    <a:pt x="8076" y="265"/>
                    <a:pt x="6174" y="717"/>
                    <a:pt x="4475" y="1637"/>
                  </a:cubicBezTo>
                  <a:cubicBezTo>
                    <a:pt x="1809" y="3103"/>
                    <a:pt x="703" y="5269"/>
                    <a:pt x="1" y="8122"/>
                  </a:cubicBezTo>
                  <a:cubicBezTo>
                    <a:pt x="4350" y="7171"/>
                    <a:pt x="8185" y="4069"/>
                    <a:pt x="9994"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8"/>
            <p:cNvSpPr/>
            <p:nvPr/>
          </p:nvSpPr>
          <p:spPr>
            <a:xfrm>
              <a:off x="4556325" y="3612175"/>
              <a:ext cx="82250" cy="267000"/>
            </a:xfrm>
            <a:custGeom>
              <a:rect b="b" l="l" r="r" t="t"/>
              <a:pathLst>
                <a:path extrusionOk="0" h="10680" w="3290">
                  <a:moveTo>
                    <a:pt x="904" y="1"/>
                  </a:moveTo>
                  <a:lnTo>
                    <a:pt x="904" y="1"/>
                  </a:lnTo>
                  <a:cubicBezTo>
                    <a:pt x="0" y="3524"/>
                    <a:pt x="359" y="7375"/>
                    <a:pt x="1887" y="10680"/>
                  </a:cubicBezTo>
                  <a:lnTo>
                    <a:pt x="2120" y="9853"/>
                  </a:lnTo>
                  <a:cubicBezTo>
                    <a:pt x="3290" y="6954"/>
                    <a:pt x="2947" y="2355"/>
                    <a:pt x="90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8"/>
            <p:cNvSpPr/>
            <p:nvPr/>
          </p:nvSpPr>
          <p:spPr>
            <a:xfrm>
              <a:off x="4592175" y="3758725"/>
              <a:ext cx="214375" cy="164875"/>
            </a:xfrm>
            <a:custGeom>
              <a:rect b="b" l="l" r="r" t="t"/>
              <a:pathLst>
                <a:path extrusionOk="0" h="6595" w="8575">
                  <a:moveTo>
                    <a:pt x="8497" y="0"/>
                  </a:moveTo>
                  <a:cubicBezTo>
                    <a:pt x="7733" y="468"/>
                    <a:pt x="6953" y="905"/>
                    <a:pt x="6189" y="1372"/>
                  </a:cubicBezTo>
                  <a:cubicBezTo>
                    <a:pt x="5426" y="1840"/>
                    <a:pt x="4662" y="2308"/>
                    <a:pt x="3913" y="2806"/>
                  </a:cubicBezTo>
                  <a:cubicBezTo>
                    <a:pt x="3165" y="3321"/>
                    <a:pt x="2448" y="3867"/>
                    <a:pt x="1778" y="4459"/>
                  </a:cubicBezTo>
                  <a:cubicBezTo>
                    <a:pt x="1107" y="5067"/>
                    <a:pt x="499" y="5737"/>
                    <a:pt x="1" y="6501"/>
                  </a:cubicBezTo>
                  <a:lnTo>
                    <a:pt x="125" y="6595"/>
                  </a:lnTo>
                  <a:cubicBezTo>
                    <a:pt x="749" y="5956"/>
                    <a:pt x="1372" y="5332"/>
                    <a:pt x="2027" y="4740"/>
                  </a:cubicBezTo>
                  <a:cubicBezTo>
                    <a:pt x="2682" y="4132"/>
                    <a:pt x="3368" y="3570"/>
                    <a:pt x="4069" y="3040"/>
                  </a:cubicBezTo>
                  <a:cubicBezTo>
                    <a:pt x="4786" y="2495"/>
                    <a:pt x="5519" y="1996"/>
                    <a:pt x="6267" y="1513"/>
                  </a:cubicBezTo>
                  <a:cubicBezTo>
                    <a:pt x="7031" y="1045"/>
                    <a:pt x="7795" y="577"/>
                    <a:pt x="8575" y="141"/>
                  </a:cubicBezTo>
                  <a:lnTo>
                    <a:pt x="8497"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8"/>
            <p:cNvSpPr/>
            <p:nvPr/>
          </p:nvSpPr>
          <p:spPr>
            <a:xfrm>
              <a:off x="4584000" y="3659725"/>
              <a:ext cx="22625" cy="202300"/>
            </a:xfrm>
            <a:custGeom>
              <a:rect b="b" l="l" r="r" t="t"/>
              <a:pathLst>
                <a:path extrusionOk="0" h="8092" w="905">
                  <a:moveTo>
                    <a:pt x="156" y="1"/>
                  </a:moveTo>
                  <a:lnTo>
                    <a:pt x="0" y="16"/>
                  </a:lnTo>
                  <a:cubicBezTo>
                    <a:pt x="109" y="1357"/>
                    <a:pt x="187" y="2713"/>
                    <a:pt x="265" y="4054"/>
                  </a:cubicBezTo>
                  <a:cubicBezTo>
                    <a:pt x="296" y="4740"/>
                    <a:pt x="343" y="5410"/>
                    <a:pt x="421" y="6081"/>
                  </a:cubicBezTo>
                  <a:cubicBezTo>
                    <a:pt x="483" y="6751"/>
                    <a:pt x="577" y="7421"/>
                    <a:pt x="748" y="8092"/>
                  </a:cubicBezTo>
                  <a:lnTo>
                    <a:pt x="904" y="8060"/>
                  </a:lnTo>
                  <a:cubicBezTo>
                    <a:pt x="904" y="7390"/>
                    <a:pt x="858" y="6720"/>
                    <a:pt x="780" y="6049"/>
                  </a:cubicBezTo>
                  <a:cubicBezTo>
                    <a:pt x="702" y="5363"/>
                    <a:pt x="624" y="4709"/>
                    <a:pt x="530" y="4038"/>
                  </a:cubicBezTo>
                  <a:cubicBezTo>
                    <a:pt x="359" y="2698"/>
                    <a:pt x="218" y="1341"/>
                    <a:pt x="15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8"/>
            <p:cNvSpPr/>
            <p:nvPr/>
          </p:nvSpPr>
          <p:spPr>
            <a:xfrm>
              <a:off x="4556700" y="3542425"/>
              <a:ext cx="218675" cy="645025"/>
            </a:xfrm>
            <a:custGeom>
              <a:rect b="b" l="l" r="r" t="t"/>
              <a:pathLst>
                <a:path extrusionOk="0" h="25801" w="8747">
                  <a:moveTo>
                    <a:pt x="8575" y="0"/>
                  </a:moveTo>
                  <a:cubicBezTo>
                    <a:pt x="7172" y="1840"/>
                    <a:pt x="5909" y="3773"/>
                    <a:pt x="4834" y="5815"/>
                  </a:cubicBezTo>
                  <a:cubicBezTo>
                    <a:pt x="3742" y="7842"/>
                    <a:pt x="2823" y="9962"/>
                    <a:pt x="2074" y="12144"/>
                  </a:cubicBezTo>
                  <a:lnTo>
                    <a:pt x="1544" y="13797"/>
                  </a:lnTo>
                  <a:lnTo>
                    <a:pt x="1108" y="15481"/>
                  </a:lnTo>
                  <a:lnTo>
                    <a:pt x="734" y="17180"/>
                  </a:lnTo>
                  <a:lnTo>
                    <a:pt x="453" y="18879"/>
                  </a:lnTo>
                  <a:cubicBezTo>
                    <a:pt x="110" y="21171"/>
                    <a:pt x="1" y="23493"/>
                    <a:pt x="204" y="25801"/>
                  </a:cubicBezTo>
                  <a:lnTo>
                    <a:pt x="406" y="25801"/>
                  </a:lnTo>
                  <a:cubicBezTo>
                    <a:pt x="453" y="23493"/>
                    <a:pt x="609" y="21217"/>
                    <a:pt x="921" y="18957"/>
                  </a:cubicBezTo>
                  <a:lnTo>
                    <a:pt x="1201" y="17258"/>
                  </a:lnTo>
                  <a:lnTo>
                    <a:pt x="1544" y="15574"/>
                  </a:lnTo>
                  <a:lnTo>
                    <a:pt x="1950" y="13922"/>
                  </a:lnTo>
                  <a:lnTo>
                    <a:pt x="2417" y="12269"/>
                  </a:lnTo>
                  <a:cubicBezTo>
                    <a:pt x="3103" y="10071"/>
                    <a:pt x="3961" y="7951"/>
                    <a:pt x="5021" y="5909"/>
                  </a:cubicBezTo>
                  <a:cubicBezTo>
                    <a:pt x="6096" y="3882"/>
                    <a:pt x="7312" y="1934"/>
                    <a:pt x="8746" y="125"/>
                  </a:cubicBezTo>
                  <a:lnTo>
                    <a:pt x="8575"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8"/>
            <p:cNvSpPr/>
            <p:nvPr/>
          </p:nvSpPr>
          <p:spPr>
            <a:xfrm>
              <a:off x="4511100" y="3417275"/>
              <a:ext cx="433425" cy="285650"/>
            </a:xfrm>
            <a:custGeom>
              <a:rect b="b" l="l" r="r" t="t"/>
              <a:pathLst>
                <a:path extrusionOk="0" h="11426" w="17337">
                  <a:moveTo>
                    <a:pt x="6011" y="0"/>
                  </a:moveTo>
                  <a:cubicBezTo>
                    <a:pt x="5099" y="0"/>
                    <a:pt x="4188" y="63"/>
                    <a:pt x="3290" y="189"/>
                  </a:cubicBezTo>
                  <a:cubicBezTo>
                    <a:pt x="1950" y="361"/>
                    <a:pt x="375" y="953"/>
                    <a:pt x="172" y="2278"/>
                  </a:cubicBezTo>
                  <a:cubicBezTo>
                    <a:pt x="1" y="3416"/>
                    <a:pt x="1045" y="4430"/>
                    <a:pt x="2152" y="4679"/>
                  </a:cubicBezTo>
                  <a:cubicBezTo>
                    <a:pt x="2421" y="4736"/>
                    <a:pt x="2693" y="4761"/>
                    <a:pt x="2966" y="4761"/>
                  </a:cubicBezTo>
                  <a:cubicBezTo>
                    <a:pt x="3816" y="4761"/>
                    <a:pt x="4678" y="4522"/>
                    <a:pt x="5504" y="4274"/>
                  </a:cubicBezTo>
                  <a:lnTo>
                    <a:pt x="5504" y="4274"/>
                  </a:lnTo>
                  <a:cubicBezTo>
                    <a:pt x="5114" y="4913"/>
                    <a:pt x="4709" y="5568"/>
                    <a:pt x="4569" y="6300"/>
                  </a:cubicBezTo>
                  <a:cubicBezTo>
                    <a:pt x="4428" y="7033"/>
                    <a:pt x="4615" y="7875"/>
                    <a:pt x="5208" y="8327"/>
                  </a:cubicBezTo>
                  <a:cubicBezTo>
                    <a:pt x="5504" y="8562"/>
                    <a:pt x="5873" y="8664"/>
                    <a:pt x="6253" y="8664"/>
                  </a:cubicBezTo>
                  <a:cubicBezTo>
                    <a:pt x="6655" y="8664"/>
                    <a:pt x="7069" y="8550"/>
                    <a:pt x="7421" y="8358"/>
                  </a:cubicBezTo>
                  <a:cubicBezTo>
                    <a:pt x="8107" y="7984"/>
                    <a:pt x="8622" y="7360"/>
                    <a:pt x="9121" y="6768"/>
                  </a:cubicBezTo>
                  <a:lnTo>
                    <a:pt x="9121" y="6768"/>
                  </a:lnTo>
                  <a:cubicBezTo>
                    <a:pt x="9074" y="7703"/>
                    <a:pt x="9027" y="8670"/>
                    <a:pt x="9386" y="9543"/>
                  </a:cubicBezTo>
                  <a:cubicBezTo>
                    <a:pt x="9717" y="10350"/>
                    <a:pt x="10489" y="11038"/>
                    <a:pt x="11331" y="11038"/>
                  </a:cubicBezTo>
                  <a:cubicBezTo>
                    <a:pt x="11399" y="11038"/>
                    <a:pt x="11468" y="11033"/>
                    <a:pt x="11537" y="11024"/>
                  </a:cubicBezTo>
                  <a:cubicBezTo>
                    <a:pt x="12659" y="10868"/>
                    <a:pt x="13267" y="9652"/>
                    <a:pt x="13688" y="8608"/>
                  </a:cubicBezTo>
                  <a:cubicBezTo>
                    <a:pt x="13860" y="9418"/>
                    <a:pt x="14047" y="10291"/>
                    <a:pt x="14639" y="10884"/>
                  </a:cubicBezTo>
                  <a:cubicBezTo>
                    <a:pt x="14961" y="11223"/>
                    <a:pt x="15447" y="11426"/>
                    <a:pt x="15907" y="11426"/>
                  </a:cubicBezTo>
                  <a:cubicBezTo>
                    <a:pt x="16271" y="11426"/>
                    <a:pt x="16618" y="11298"/>
                    <a:pt x="16853" y="11008"/>
                  </a:cubicBezTo>
                  <a:cubicBezTo>
                    <a:pt x="17087" y="10697"/>
                    <a:pt x="17149" y="10307"/>
                    <a:pt x="17180" y="9917"/>
                  </a:cubicBezTo>
                  <a:cubicBezTo>
                    <a:pt x="17336" y="7953"/>
                    <a:pt x="16681" y="5942"/>
                    <a:pt x="15419" y="4430"/>
                  </a:cubicBezTo>
                  <a:lnTo>
                    <a:pt x="6315" y="2"/>
                  </a:lnTo>
                  <a:cubicBezTo>
                    <a:pt x="6213" y="1"/>
                    <a:pt x="6112" y="0"/>
                    <a:pt x="6011" y="0"/>
                  </a:cubicBezTo>
                  <a:close/>
                </a:path>
              </a:pathLst>
            </a:custGeom>
            <a:solidFill>
              <a:srgbClr val="4867A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8"/>
            <p:cNvSpPr/>
            <p:nvPr/>
          </p:nvSpPr>
          <p:spPr>
            <a:xfrm>
              <a:off x="4536450" y="3429225"/>
              <a:ext cx="149275" cy="50475"/>
            </a:xfrm>
            <a:custGeom>
              <a:rect b="b" l="l" r="r" t="t"/>
              <a:pathLst>
                <a:path extrusionOk="0" h="2019" w="5971">
                  <a:moveTo>
                    <a:pt x="5465" y="1"/>
                  </a:moveTo>
                  <a:cubicBezTo>
                    <a:pt x="4517" y="1"/>
                    <a:pt x="3570" y="81"/>
                    <a:pt x="2635" y="241"/>
                  </a:cubicBezTo>
                  <a:cubicBezTo>
                    <a:pt x="2089" y="335"/>
                    <a:pt x="1544" y="444"/>
                    <a:pt x="1029" y="709"/>
                  </a:cubicBezTo>
                  <a:cubicBezTo>
                    <a:pt x="546" y="974"/>
                    <a:pt x="109" y="1426"/>
                    <a:pt x="0" y="1987"/>
                  </a:cubicBezTo>
                  <a:cubicBezTo>
                    <a:pt x="0" y="2003"/>
                    <a:pt x="16" y="2019"/>
                    <a:pt x="16" y="2019"/>
                  </a:cubicBezTo>
                  <a:cubicBezTo>
                    <a:pt x="31" y="2019"/>
                    <a:pt x="47" y="2019"/>
                    <a:pt x="47" y="2003"/>
                  </a:cubicBezTo>
                  <a:cubicBezTo>
                    <a:pt x="219" y="1473"/>
                    <a:pt x="624" y="1068"/>
                    <a:pt x="1092" y="818"/>
                  </a:cubicBezTo>
                  <a:cubicBezTo>
                    <a:pt x="1575" y="553"/>
                    <a:pt x="2120" y="444"/>
                    <a:pt x="2650" y="335"/>
                  </a:cubicBezTo>
                  <a:cubicBezTo>
                    <a:pt x="3592" y="144"/>
                    <a:pt x="4557" y="49"/>
                    <a:pt x="5525" y="49"/>
                  </a:cubicBezTo>
                  <a:cubicBezTo>
                    <a:pt x="5663" y="49"/>
                    <a:pt x="5801" y="50"/>
                    <a:pt x="5940" y="54"/>
                  </a:cubicBezTo>
                  <a:cubicBezTo>
                    <a:pt x="5955" y="54"/>
                    <a:pt x="5971" y="54"/>
                    <a:pt x="5971" y="39"/>
                  </a:cubicBezTo>
                  <a:cubicBezTo>
                    <a:pt x="5971" y="23"/>
                    <a:pt x="5955" y="8"/>
                    <a:pt x="5940" y="8"/>
                  </a:cubicBezTo>
                  <a:cubicBezTo>
                    <a:pt x="5782" y="3"/>
                    <a:pt x="5624" y="1"/>
                    <a:pt x="54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8"/>
            <p:cNvSpPr/>
            <p:nvPr/>
          </p:nvSpPr>
          <p:spPr>
            <a:xfrm>
              <a:off x="4556700" y="3457075"/>
              <a:ext cx="154375" cy="57850"/>
            </a:xfrm>
            <a:custGeom>
              <a:rect b="b" l="l" r="r" t="t"/>
              <a:pathLst>
                <a:path extrusionOk="0" h="2314" w="6175">
                  <a:moveTo>
                    <a:pt x="6159" y="0"/>
                  </a:moveTo>
                  <a:cubicBezTo>
                    <a:pt x="6159" y="0"/>
                    <a:pt x="6143" y="0"/>
                    <a:pt x="6127" y="16"/>
                  </a:cubicBezTo>
                  <a:cubicBezTo>
                    <a:pt x="5379" y="842"/>
                    <a:pt x="4397" y="1450"/>
                    <a:pt x="3337" y="1809"/>
                  </a:cubicBezTo>
                  <a:cubicBezTo>
                    <a:pt x="2549" y="2087"/>
                    <a:pt x="1718" y="2210"/>
                    <a:pt x="888" y="2210"/>
                  </a:cubicBezTo>
                  <a:cubicBezTo>
                    <a:pt x="602" y="2210"/>
                    <a:pt x="316" y="2195"/>
                    <a:pt x="32" y="2167"/>
                  </a:cubicBezTo>
                  <a:cubicBezTo>
                    <a:pt x="28" y="2163"/>
                    <a:pt x="23" y="2161"/>
                    <a:pt x="19" y="2161"/>
                  </a:cubicBezTo>
                  <a:cubicBezTo>
                    <a:pt x="9" y="2161"/>
                    <a:pt x="1" y="2172"/>
                    <a:pt x="1" y="2183"/>
                  </a:cubicBezTo>
                  <a:cubicBezTo>
                    <a:pt x="1" y="2199"/>
                    <a:pt x="17" y="2214"/>
                    <a:pt x="32" y="2214"/>
                  </a:cubicBezTo>
                  <a:cubicBezTo>
                    <a:pt x="377" y="2282"/>
                    <a:pt x="729" y="2314"/>
                    <a:pt x="1081" y="2314"/>
                  </a:cubicBezTo>
                  <a:cubicBezTo>
                    <a:pt x="1858" y="2314"/>
                    <a:pt x="2639" y="2160"/>
                    <a:pt x="3368" y="1902"/>
                  </a:cubicBezTo>
                  <a:cubicBezTo>
                    <a:pt x="4428" y="1513"/>
                    <a:pt x="5395" y="873"/>
                    <a:pt x="6159" y="47"/>
                  </a:cubicBezTo>
                  <a:cubicBezTo>
                    <a:pt x="6174" y="32"/>
                    <a:pt x="6174" y="16"/>
                    <a:pt x="615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8"/>
            <p:cNvSpPr/>
            <p:nvPr/>
          </p:nvSpPr>
          <p:spPr>
            <a:xfrm>
              <a:off x="4667775" y="3495650"/>
              <a:ext cx="93575" cy="122025"/>
            </a:xfrm>
            <a:custGeom>
              <a:rect b="b" l="l" r="r" t="t"/>
              <a:pathLst>
                <a:path extrusionOk="0" h="4881" w="3743">
                  <a:moveTo>
                    <a:pt x="3695" y="1"/>
                  </a:moveTo>
                  <a:cubicBezTo>
                    <a:pt x="3680" y="1"/>
                    <a:pt x="3664" y="16"/>
                    <a:pt x="3664" y="32"/>
                  </a:cubicBezTo>
                  <a:cubicBezTo>
                    <a:pt x="3695" y="546"/>
                    <a:pt x="3446" y="1045"/>
                    <a:pt x="3181" y="1482"/>
                  </a:cubicBezTo>
                  <a:cubicBezTo>
                    <a:pt x="2900" y="1918"/>
                    <a:pt x="2620" y="2355"/>
                    <a:pt x="2308" y="2776"/>
                  </a:cubicBezTo>
                  <a:cubicBezTo>
                    <a:pt x="1996" y="3197"/>
                    <a:pt x="1669" y="3602"/>
                    <a:pt x="1295" y="3960"/>
                  </a:cubicBezTo>
                  <a:cubicBezTo>
                    <a:pt x="921" y="4303"/>
                    <a:pt x="484" y="4600"/>
                    <a:pt x="16" y="4833"/>
                  </a:cubicBezTo>
                  <a:cubicBezTo>
                    <a:pt x="1" y="4833"/>
                    <a:pt x="1" y="4849"/>
                    <a:pt x="1" y="4865"/>
                  </a:cubicBezTo>
                  <a:cubicBezTo>
                    <a:pt x="1" y="4880"/>
                    <a:pt x="16" y="4880"/>
                    <a:pt x="32" y="4880"/>
                  </a:cubicBezTo>
                  <a:cubicBezTo>
                    <a:pt x="531" y="4709"/>
                    <a:pt x="983" y="4412"/>
                    <a:pt x="1373" y="4038"/>
                  </a:cubicBezTo>
                  <a:cubicBezTo>
                    <a:pt x="1747" y="3680"/>
                    <a:pt x="2090" y="3259"/>
                    <a:pt x="2386" y="2838"/>
                  </a:cubicBezTo>
                  <a:cubicBezTo>
                    <a:pt x="2682" y="2401"/>
                    <a:pt x="2947" y="1949"/>
                    <a:pt x="3228" y="1513"/>
                  </a:cubicBezTo>
                  <a:cubicBezTo>
                    <a:pt x="3493" y="1061"/>
                    <a:pt x="3742" y="562"/>
                    <a:pt x="3711" y="32"/>
                  </a:cubicBezTo>
                  <a:cubicBezTo>
                    <a:pt x="3711" y="16"/>
                    <a:pt x="3695" y="1"/>
                    <a:pt x="369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8"/>
            <p:cNvSpPr/>
            <p:nvPr/>
          </p:nvSpPr>
          <p:spPr>
            <a:xfrm>
              <a:off x="4645950" y="3475500"/>
              <a:ext cx="79550" cy="126200"/>
            </a:xfrm>
            <a:custGeom>
              <a:rect b="b" l="l" r="r" t="t"/>
              <a:pathLst>
                <a:path extrusionOk="0" h="5048" w="3182">
                  <a:moveTo>
                    <a:pt x="3160" y="0"/>
                  </a:moveTo>
                  <a:cubicBezTo>
                    <a:pt x="3154" y="0"/>
                    <a:pt x="3150" y="4"/>
                    <a:pt x="3150" y="12"/>
                  </a:cubicBezTo>
                  <a:cubicBezTo>
                    <a:pt x="2246" y="511"/>
                    <a:pt x="1497" y="1243"/>
                    <a:pt x="936" y="2116"/>
                  </a:cubicBezTo>
                  <a:cubicBezTo>
                    <a:pt x="391" y="2974"/>
                    <a:pt x="16" y="3987"/>
                    <a:pt x="1" y="5016"/>
                  </a:cubicBezTo>
                  <a:cubicBezTo>
                    <a:pt x="1" y="5031"/>
                    <a:pt x="16" y="5047"/>
                    <a:pt x="32" y="5047"/>
                  </a:cubicBezTo>
                  <a:cubicBezTo>
                    <a:pt x="48" y="5047"/>
                    <a:pt x="48" y="5031"/>
                    <a:pt x="63" y="5016"/>
                  </a:cubicBezTo>
                  <a:cubicBezTo>
                    <a:pt x="172" y="4018"/>
                    <a:pt x="484" y="3020"/>
                    <a:pt x="1014" y="2163"/>
                  </a:cubicBezTo>
                  <a:cubicBezTo>
                    <a:pt x="1529" y="1290"/>
                    <a:pt x="2277" y="542"/>
                    <a:pt x="3165" y="58"/>
                  </a:cubicBezTo>
                  <a:lnTo>
                    <a:pt x="3165" y="43"/>
                  </a:lnTo>
                  <a:cubicBezTo>
                    <a:pt x="3181" y="43"/>
                    <a:pt x="3181" y="27"/>
                    <a:pt x="3181" y="12"/>
                  </a:cubicBezTo>
                  <a:cubicBezTo>
                    <a:pt x="3173" y="4"/>
                    <a:pt x="3165" y="0"/>
                    <a:pt x="316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8"/>
            <p:cNvSpPr/>
            <p:nvPr/>
          </p:nvSpPr>
          <p:spPr>
            <a:xfrm>
              <a:off x="4801450" y="3513575"/>
              <a:ext cx="45625" cy="153975"/>
            </a:xfrm>
            <a:custGeom>
              <a:rect b="b" l="l" r="r" t="t"/>
              <a:pathLst>
                <a:path extrusionOk="0" h="6159" w="1825">
                  <a:moveTo>
                    <a:pt x="1388" y="1"/>
                  </a:moveTo>
                  <a:cubicBezTo>
                    <a:pt x="1373" y="1"/>
                    <a:pt x="1373" y="16"/>
                    <a:pt x="1373" y="32"/>
                  </a:cubicBezTo>
                  <a:cubicBezTo>
                    <a:pt x="1731" y="1061"/>
                    <a:pt x="1778" y="2199"/>
                    <a:pt x="1513" y="3259"/>
                  </a:cubicBezTo>
                  <a:cubicBezTo>
                    <a:pt x="1264" y="4319"/>
                    <a:pt x="734" y="5301"/>
                    <a:pt x="17" y="6112"/>
                  </a:cubicBezTo>
                  <a:cubicBezTo>
                    <a:pt x="1" y="6127"/>
                    <a:pt x="1" y="6143"/>
                    <a:pt x="17" y="6159"/>
                  </a:cubicBezTo>
                  <a:lnTo>
                    <a:pt x="48" y="6159"/>
                  </a:lnTo>
                  <a:cubicBezTo>
                    <a:pt x="858" y="5410"/>
                    <a:pt x="1373" y="4350"/>
                    <a:pt x="1607" y="3275"/>
                  </a:cubicBezTo>
                  <a:cubicBezTo>
                    <a:pt x="1825" y="2199"/>
                    <a:pt x="1778" y="1061"/>
                    <a:pt x="1420" y="16"/>
                  </a:cubicBezTo>
                  <a:cubicBezTo>
                    <a:pt x="1420" y="1"/>
                    <a:pt x="1404" y="1"/>
                    <a:pt x="13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8"/>
            <p:cNvSpPr/>
            <p:nvPr/>
          </p:nvSpPr>
          <p:spPr>
            <a:xfrm>
              <a:off x="4762500" y="3504075"/>
              <a:ext cx="19100" cy="159200"/>
            </a:xfrm>
            <a:custGeom>
              <a:rect b="b" l="l" r="r" t="t"/>
              <a:pathLst>
                <a:path extrusionOk="0" h="6368" w="764">
                  <a:moveTo>
                    <a:pt x="735" y="0"/>
                  </a:moveTo>
                  <a:cubicBezTo>
                    <a:pt x="724" y="0"/>
                    <a:pt x="713" y="11"/>
                    <a:pt x="702" y="22"/>
                  </a:cubicBezTo>
                  <a:cubicBezTo>
                    <a:pt x="296" y="1020"/>
                    <a:pt x="62" y="2080"/>
                    <a:pt x="16" y="3171"/>
                  </a:cubicBezTo>
                  <a:cubicBezTo>
                    <a:pt x="0" y="4247"/>
                    <a:pt x="140" y="5354"/>
                    <a:pt x="577" y="6352"/>
                  </a:cubicBezTo>
                  <a:cubicBezTo>
                    <a:pt x="592" y="6367"/>
                    <a:pt x="608" y="6367"/>
                    <a:pt x="608" y="6367"/>
                  </a:cubicBezTo>
                  <a:cubicBezTo>
                    <a:pt x="624" y="6367"/>
                    <a:pt x="639" y="6352"/>
                    <a:pt x="624" y="6336"/>
                  </a:cubicBezTo>
                  <a:cubicBezTo>
                    <a:pt x="312" y="5307"/>
                    <a:pt x="94" y="4247"/>
                    <a:pt x="109" y="3171"/>
                  </a:cubicBezTo>
                  <a:cubicBezTo>
                    <a:pt x="125" y="2096"/>
                    <a:pt x="327" y="1020"/>
                    <a:pt x="764" y="38"/>
                  </a:cubicBezTo>
                  <a:cubicBezTo>
                    <a:pt x="764" y="22"/>
                    <a:pt x="748" y="7"/>
                    <a:pt x="748" y="7"/>
                  </a:cubicBezTo>
                  <a:cubicBezTo>
                    <a:pt x="744" y="2"/>
                    <a:pt x="739"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8"/>
            <p:cNvSpPr/>
            <p:nvPr/>
          </p:nvSpPr>
          <p:spPr>
            <a:xfrm>
              <a:off x="4873550" y="3522550"/>
              <a:ext cx="46425" cy="152800"/>
            </a:xfrm>
            <a:custGeom>
              <a:rect b="b" l="l" r="r" t="t"/>
              <a:pathLst>
                <a:path extrusionOk="0" h="6112" w="1857">
                  <a:moveTo>
                    <a:pt x="1" y="0"/>
                  </a:moveTo>
                  <a:cubicBezTo>
                    <a:pt x="1" y="16"/>
                    <a:pt x="1" y="32"/>
                    <a:pt x="1" y="47"/>
                  </a:cubicBezTo>
                  <a:cubicBezTo>
                    <a:pt x="780" y="811"/>
                    <a:pt x="1310" y="1809"/>
                    <a:pt x="1529" y="2869"/>
                  </a:cubicBezTo>
                  <a:cubicBezTo>
                    <a:pt x="1747" y="3929"/>
                    <a:pt x="1669" y="5036"/>
                    <a:pt x="1357" y="6080"/>
                  </a:cubicBezTo>
                  <a:cubicBezTo>
                    <a:pt x="1357" y="6080"/>
                    <a:pt x="1357" y="6096"/>
                    <a:pt x="1373" y="6111"/>
                  </a:cubicBezTo>
                  <a:cubicBezTo>
                    <a:pt x="1388" y="6111"/>
                    <a:pt x="1404" y="6111"/>
                    <a:pt x="1404" y="6096"/>
                  </a:cubicBezTo>
                  <a:cubicBezTo>
                    <a:pt x="1840" y="5082"/>
                    <a:pt x="1856" y="3913"/>
                    <a:pt x="1607" y="2853"/>
                  </a:cubicBezTo>
                  <a:cubicBezTo>
                    <a:pt x="1357" y="1778"/>
                    <a:pt x="827" y="780"/>
                    <a:pt x="4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8"/>
            <p:cNvSpPr/>
            <p:nvPr/>
          </p:nvSpPr>
          <p:spPr>
            <a:xfrm>
              <a:off x="4861475" y="3522150"/>
              <a:ext cx="34725" cy="143625"/>
            </a:xfrm>
            <a:custGeom>
              <a:rect b="b" l="l" r="r" t="t"/>
              <a:pathLst>
                <a:path extrusionOk="0" h="5745" w="1389">
                  <a:moveTo>
                    <a:pt x="16" y="1"/>
                  </a:moveTo>
                  <a:cubicBezTo>
                    <a:pt x="1" y="1"/>
                    <a:pt x="1" y="16"/>
                    <a:pt x="1" y="32"/>
                  </a:cubicBezTo>
                  <a:lnTo>
                    <a:pt x="94" y="1513"/>
                  </a:lnTo>
                  <a:cubicBezTo>
                    <a:pt x="125" y="2012"/>
                    <a:pt x="141" y="2511"/>
                    <a:pt x="203" y="2994"/>
                  </a:cubicBezTo>
                  <a:cubicBezTo>
                    <a:pt x="266" y="3493"/>
                    <a:pt x="375" y="3992"/>
                    <a:pt x="577" y="4444"/>
                  </a:cubicBezTo>
                  <a:cubicBezTo>
                    <a:pt x="796" y="4896"/>
                    <a:pt x="1045" y="5332"/>
                    <a:pt x="1341" y="5738"/>
                  </a:cubicBezTo>
                  <a:cubicBezTo>
                    <a:pt x="1341" y="5738"/>
                    <a:pt x="1348" y="5745"/>
                    <a:pt x="1358" y="5745"/>
                  </a:cubicBezTo>
                  <a:cubicBezTo>
                    <a:pt x="1362" y="5745"/>
                    <a:pt x="1367" y="5743"/>
                    <a:pt x="1373" y="5738"/>
                  </a:cubicBezTo>
                  <a:cubicBezTo>
                    <a:pt x="1373" y="5738"/>
                    <a:pt x="1388" y="5722"/>
                    <a:pt x="1373" y="5706"/>
                  </a:cubicBezTo>
                  <a:cubicBezTo>
                    <a:pt x="1154" y="5270"/>
                    <a:pt x="889" y="4849"/>
                    <a:pt x="687" y="4397"/>
                  </a:cubicBezTo>
                  <a:cubicBezTo>
                    <a:pt x="484" y="3945"/>
                    <a:pt x="359" y="3477"/>
                    <a:pt x="297" y="2978"/>
                  </a:cubicBezTo>
                  <a:cubicBezTo>
                    <a:pt x="219" y="2495"/>
                    <a:pt x="188" y="1996"/>
                    <a:pt x="157" y="1513"/>
                  </a:cubicBezTo>
                  <a:lnTo>
                    <a:pt x="47" y="32"/>
                  </a:lnTo>
                  <a:cubicBezTo>
                    <a:pt x="47" y="16"/>
                    <a:pt x="32" y="1"/>
                    <a:pt x="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8"/>
            <p:cNvSpPr/>
            <p:nvPr/>
          </p:nvSpPr>
          <p:spPr>
            <a:xfrm>
              <a:off x="4668950" y="3412925"/>
              <a:ext cx="227625" cy="115100"/>
            </a:xfrm>
            <a:custGeom>
              <a:rect b="b" l="l" r="r" t="t"/>
              <a:pathLst>
                <a:path extrusionOk="0" h="4604" w="9105">
                  <a:moveTo>
                    <a:pt x="1870" y="1"/>
                  </a:moveTo>
                  <a:cubicBezTo>
                    <a:pt x="1289" y="1"/>
                    <a:pt x="666" y="55"/>
                    <a:pt x="1" y="176"/>
                  </a:cubicBezTo>
                  <a:cubicBezTo>
                    <a:pt x="1" y="176"/>
                    <a:pt x="1482" y="4604"/>
                    <a:pt x="9105" y="4604"/>
                  </a:cubicBezTo>
                  <a:cubicBezTo>
                    <a:pt x="9105" y="4604"/>
                    <a:pt x="7215" y="1"/>
                    <a:pt x="1870"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4" name="Google Shape;324;p18"/>
          <p:cNvGrpSpPr/>
          <p:nvPr/>
        </p:nvGrpSpPr>
        <p:grpSpPr>
          <a:xfrm flipH="1">
            <a:off x="779825" y="4001638"/>
            <a:ext cx="577600" cy="1181850"/>
            <a:chOff x="3806100" y="2816200"/>
            <a:chExt cx="577600" cy="1181850"/>
          </a:xfrm>
        </p:grpSpPr>
        <p:sp>
          <p:nvSpPr>
            <p:cNvPr id="325" name="Google Shape;325;p18"/>
            <p:cNvSpPr/>
            <p:nvPr/>
          </p:nvSpPr>
          <p:spPr>
            <a:xfrm>
              <a:off x="4198950" y="3185050"/>
              <a:ext cx="184750" cy="480175"/>
            </a:xfrm>
            <a:custGeom>
              <a:rect b="b" l="l" r="r" t="t"/>
              <a:pathLst>
                <a:path extrusionOk="0" h="19207" w="7390">
                  <a:moveTo>
                    <a:pt x="7015" y="0"/>
                  </a:moveTo>
                  <a:cubicBezTo>
                    <a:pt x="7015" y="0"/>
                    <a:pt x="7015" y="1"/>
                    <a:pt x="7014" y="1"/>
                  </a:cubicBezTo>
                  <a:lnTo>
                    <a:pt x="7014" y="1"/>
                  </a:lnTo>
                  <a:cubicBezTo>
                    <a:pt x="7015" y="1"/>
                    <a:pt x="7015" y="0"/>
                    <a:pt x="7015" y="0"/>
                  </a:cubicBezTo>
                  <a:close/>
                  <a:moveTo>
                    <a:pt x="7014" y="1"/>
                  </a:moveTo>
                  <a:cubicBezTo>
                    <a:pt x="655" y="4756"/>
                    <a:pt x="0" y="11911"/>
                    <a:pt x="561" y="19206"/>
                  </a:cubicBezTo>
                  <a:cubicBezTo>
                    <a:pt x="3336" y="17164"/>
                    <a:pt x="5300" y="13547"/>
                    <a:pt x="6345" y="10320"/>
                  </a:cubicBezTo>
                  <a:cubicBezTo>
                    <a:pt x="6906" y="8621"/>
                    <a:pt x="7249" y="6875"/>
                    <a:pt x="7358" y="5098"/>
                  </a:cubicBezTo>
                  <a:cubicBezTo>
                    <a:pt x="7389" y="4538"/>
                    <a:pt x="6877" y="115"/>
                    <a:pt x="701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8"/>
            <p:cNvSpPr/>
            <p:nvPr/>
          </p:nvSpPr>
          <p:spPr>
            <a:xfrm>
              <a:off x="3987700" y="3448500"/>
              <a:ext cx="238475" cy="281675"/>
            </a:xfrm>
            <a:custGeom>
              <a:rect b="b" l="l" r="r" t="t"/>
              <a:pathLst>
                <a:path extrusionOk="0" h="11267" w="9539">
                  <a:moveTo>
                    <a:pt x="1" y="0"/>
                  </a:moveTo>
                  <a:lnTo>
                    <a:pt x="1" y="0"/>
                  </a:lnTo>
                  <a:cubicBezTo>
                    <a:pt x="1" y="1"/>
                    <a:pt x="1" y="1"/>
                    <a:pt x="1" y="1"/>
                  </a:cubicBezTo>
                  <a:lnTo>
                    <a:pt x="1" y="1"/>
                  </a:lnTo>
                  <a:cubicBezTo>
                    <a:pt x="1" y="1"/>
                    <a:pt x="1" y="1"/>
                    <a:pt x="1" y="0"/>
                  </a:cubicBezTo>
                  <a:close/>
                  <a:moveTo>
                    <a:pt x="1" y="1"/>
                  </a:moveTo>
                  <a:cubicBezTo>
                    <a:pt x="298" y="115"/>
                    <a:pt x="2777" y="9199"/>
                    <a:pt x="8466" y="11240"/>
                  </a:cubicBezTo>
                  <a:cubicBezTo>
                    <a:pt x="8514" y="11258"/>
                    <a:pt x="8556" y="11266"/>
                    <a:pt x="8593" y="11266"/>
                  </a:cubicBezTo>
                  <a:cubicBezTo>
                    <a:pt x="9538" y="11266"/>
                    <a:pt x="6731" y="5662"/>
                    <a:pt x="6221" y="4927"/>
                  </a:cubicBezTo>
                  <a:cubicBezTo>
                    <a:pt x="4693" y="2729"/>
                    <a:pt x="2526" y="952"/>
                    <a:pt x="1"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8"/>
            <p:cNvSpPr/>
            <p:nvPr/>
          </p:nvSpPr>
          <p:spPr>
            <a:xfrm>
              <a:off x="4216075" y="3232975"/>
              <a:ext cx="140725" cy="421325"/>
            </a:xfrm>
            <a:custGeom>
              <a:rect b="b" l="l" r="r" t="t"/>
              <a:pathLst>
                <a:path extrusionOk="0" h="16853" w="5629">
                  <a:moveTo>
                    <a:pt x="5410" y="1"/>
                  </a:moveTo>
                  <a:cubicBezTo>
                    <a:pt x="4865" y="1373"/>
                    <a:pt x="4319" y="2744"/>
                    <a:pt x="3820" y="4116"/>
                  </a:cubicBezTo>
                  <a:cubicBezTo>
                    <a:pt x="3321" y="5504"/>
                    <a:pt x="2838" y="6907"/>
                    <a:pt x="2386" y="8294"/>
                  </a:cubicBezTo>
                  <a:cubicBezTo>
                    <a:pt x="1934" y="9697"/>
                    <a:pt x="1513" y="11116"/>
                    <a:pt x="1108" y="12519"/>
                  </a:cubicBezTo>
                  <a:cubicBezTo>
                    <a:pt x="905" y="13236"/>
                    <a:pt x="718" y="13937"/>
                    <a:pt x="531" y="14654"/>
                  </a:cubicBezTo>
                  <a:cubicBezTo>
                    <a:pt x="344" y="15372"/>
                    <a:pt x="172" y="16089"/>
                    <a:pt x="1" y="16806"/>
                  </a:cubicBezTo>
                  <a:lnTo>
                    <a:pt x="235" y="16853"/>
                  </a:lnTo>
                  <a:cubicBezTo>
                    <a:pt x="437" y="16151"/>
                    <a:pt x="625" y="15450"/>
                    <a:pt x="843" y="14748"/>
                  </a:cubicBezTo>
                  <a:cubicBezTo>
                    <a:pt x="1045" y="14031"/>
                    <a:pt x="1248" y="13329"/>
                    <a:pt x="1451" y="12628"/>
                  </a:cubicBezTo>
                  <a:cubicBezTo>
                    <a:pt x="1872" y="11225"/>
                    <a:pt x="2308" y="9822"/>
                    <a:pt x="2760" y="8419"/>
                  </a:cubicBezTo>
                  <a:cubicBezTo>
                    <a:pt x="3197" y="7016"/>
                    <a:pt x="3664" y="5628"/>
                    <a:pt x="4148" y="4241"/>
                  </a:cubicBezTo>
                  <a:cubicBezTo>
                    <a:pt x="4631" y="2853"/>
                    <a:pt x="5114" y="1466"/>
                    <a:pt x="5629" y="94"/>
                  </a:cubicBezTo>
                  <a:lnTo>
                    <a:pt x="5410" y="1"/>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8"/>
            <p:cNvSpPr/>
            <p:nvPr/>
          </p:nvSpPr>
          <p:spPr>
            <a:xfrm>
              <a:off x="4033300" y="3502675"/>
              <a:ext cx="171900" cy="216325"/>
            </a:xfrm>
            <a:custGeom>
              <a:rect b="b" l="l" r="r" t="t"/>
              <a:pathLst>
                <a:path extrusionOk="0" h="8653" w="6876">
                  <a:moveTo>
                    <a:pt x="125" y="0"/>
                  </a:moveTo>
                  <a:lnTo>
                    <a:pt x="1" y="109"/>
                  </a:lnTo>
                  <a:lnTo>
                    <a:pt x="1637" y="2276"/>
                  </a:lnTo>
                  <a:lnTo>
                    <a:pt x="3259" y="4474"/>
                  </a:lnTo>
                  <a:cubicBezTo>
                    <a:pt x="3804" y="5192"/>
                    <a:pt x="4350" y="5909"/>
                    <a:pt x="4927" y="6626"/>
                  </a:cubicBezTo>
                  <a:cubicBezTo>
                    <a:pt x="5504" y="7327"/>
                    <a:pt x="6096" y="8013"/>
                    <a:pt x="6751" y="8652"/>
                  </a:cubicBezTo>
                  <a:lnTo>
                    <a:pt x="6875" y="8543"/>
                  </a:lnTo>
                  <a:cubicBezTo>
                    <a:pt x="6361" y="7795"/>
                    <a:pt x="5800" y="7078"/>
                    <a:pt x="5223" y="6376"/>
                  </a:cubicBezTo>
                  <a:cubicBezTo>
                    <a:pt x="4646" y="5675"/>
                    <a:pt x="4069" y="4973"/>
                    <a:pt x="3493" y="4287"/>
                  </a:cubicBezTo>
                  <a:cubicBezTo>
                    <a:pt x="2900" y="3586"/>
                    <a:pt x="2323" y="2884"/>
                    <a:pt x="1778" y="2183"/>
                  </a:cubicBezTo>
                  <a:cubicBezTo>
                    <a:pt x="1217" y="1450"/>
                    <a:pt x="655" y="749"/>
                    <a:pt x="12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8"/>
            <p:cNvSpPr/>
            <p:nvPr/>
          </p:nvSpPr>
          <p:spPr>
            <a:xfrm>
              <a:off x="4068000" y="3093450"/>
              <a:ext cx="146950" cy="904600"/>
            </a:xfrm>
            <a:custGeom>
              <a:rect b="b" l="l" r="r" t="t"/>
              <a:pathLst>
                <a:path extrusionOk="0" h="36184" w="5878">
                  <a:moveTo>
                    <a:pt x="203" y="1"/>
                  </a:moveTo>
                  <a:lnTo>
                    <a:pt x="0" y="94"/>
                  </a:lnTo>
                  <a:cubicBezTo>
                    <a:pt x="1310" y="2885"/>
                    <a:pt x="2385" y="5784"/>
                    <a:pt x="3227" y="8731"/>
                  </a:cubicBezTo>
                  <a:cubicBezTo>
                    <a:pt x="4053" y="11693"/>
                    <a:pt x="4661" y="14717"/>
                    <a:pt x="5020" y="17772"/>
                  </a:cubicBezTo>
                  <a:cubicBezTo>
                    <a:pt x="5378" y="20828"/>
                    <a:pt x="5503" y="23915"/>
                    <a:pt x="5378" y="26986"/>
                  </a:cubicBezTo>
                  <a:lnTo>
                    <a:pt x="5238" y="29293"/>
                  </a:lnTo>
                  <a:lnTo>
                    <a:pt x="5004" y="31584"/>
                  </a:lnTo>
                  <a:lnTo>
                    <a:pt x="4677" y="33876"/>
                  </a:lnTo>
                  <a:lnTo>
                    <a:pt x="4271" y="36136"/>
                  </a:lnTo>
                  <a:lnTo>
                    <a:pt x="4505" y="36183"/>
                  </a:lnTo>
                  <a:lnTo>
                    <a:pt x="4957" y="33923"/>
                  </a:lnTo>
                  <a:lnTo>
                    <a:pt x="5316" y="31616"/>
                  </a:lnTo>
                  <a:lnTo>
                    <a:pt x="5581" y="29324"/>
                  </a:lnTo>
                  <a:lnTo>
                    <a:pt x="5737" y="27001"/>
                  </a:lnTo>
                  <a:cubicBezTo>
                    <a:pt x="5877" y="23915"/>
                    <a:pt x="5768" y="20812"/>
                    <a:pt x="5410" y="17726"/>
                  </a:cubicBezTo>
                  <a:cubicBezTo>
                    <a:pt x="5035" y="14655"/>
                    <a:pt x="4427" y="11615"/>
                    <a:pt x="3554" y="8637"/>
                  </a:cubicBezTo>
                  <a:cubicBezTo>
                    <a:pt x="2681" y="5675"/>
                    <a:pt x="1559" y="2776"/>
                    <a:pt x="203"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8"/>
            <p:cNvSpPr/>
            <p:nvPr/>
          </p:nvSpPr>
          <p:spPr>
            <a:xfrm>
              <a:off x="3806100" y="2816200"/>
              <a:ext cx="424050" cy="421275"/>
            </a:xfrm>
            <a:custGeom>
              <a:rect b="b" l="l" r="r" t="t"/>
              <a:pathLst>
                <a:path extrusionOk="0" h="16851" w="16962">
                  <a:moveTo>
                    <a:pt x="9130" y="0"/>
                  </a:moveTo>
                  <a:cubicBezTo>
                    <a:pt x="8454" y="0"/>
                    <a:pt x="6040" y="919"/>
                    <a:pt x="8559" y="8519"/>
                  </a:cubicBezTo>
                  <a:cubicBezTo>
                    <a:pt x="8106" y="7817"/>
                    <a:pt x="7389" y="7256"/>
                    <a:pt x="6579" y="7147"/>
                  </a:cubicBezTo>
                  <a:cubicBezTo>
                    <a:pt x="6497" y="7136"/>
                    <a:pt x="6414" y="7131"/>
                    <a:pt x="6331" y="7131"/>
                  </a:cubicBezTo>
                  <a:cubicBezTo>
                    <a:pt x="5577" y="7131"/>
                    <a:pt x="4806" y="7568"/>
                    <a:pt x="4568" y="8285"/>
                  </a:cubicBezTo>
                  <a:cubicBezTo>
                    <a:pt x="4147" y="9547"/>
                    <a:pt x="5410" y="10701"/>
                    <a:pt x="6532" y="11449"/>
                  </a:cubicBezTo>
                  <a:cubicBezTo>
                    <a:pt x="6047" y="11393"/>
                    <a:pt x="5549" y="11336"/>
                    <a:pt x="5056" y="11336"/>
                  </a:cubicBezTo>
                  <a:cubicBezTo>
                    <a:pt x="4598" y="11336"/>
                    <a:pt x="4145" y="11385"/>
                    <a:pt x="3710" y="11527"/>
                  </a:cubicBezTo>
                  <a:cubicBezTo>
                    <a:pt x="0" y="12790"/>
                    <a:pt x="3477" y="15440"/>
                    <a:pt x="5394" y="16033"/>
                  </a:cubicBezTo>
                  <a:cubicBezTo>
                    <a:pt x="6796" y="16454"/>
                    <a:pt x="8465" y="16851"/>
                    <a:pt x="10041" y="16851"/>
                  </a:cubicBezTo>
                  <a:cubicBezTo>
                    <a:pt x="10620" y="16851"/>
                    <a:pt x="11187" y="16797"/>
                    <a:pt x="11723" y="16672"/>
                  </a:cubicBezTo>
                  <a:cubicBezTo>
                    <a:pt x="16727" y="15534"/>
                    <a:pt x="16961" y="8659"/>
                    <a:pt x="16291" y="4590"/>
                  </a:cubicBezTo>
                  <a:cubicBezTo>
                    <a:pt x="16141" y="3619"/>
                    <a:pt x="15606" y="2448"/>
                    <a:pt x="14669" y="2448"/>
                  </a:cubicBezTo>
                  <a:cubicBezTo>
                    <a:pt x="14629" y="2448"/>
                    <a:pt x="14587" y="2450"/>
                    <a:pt x="14545" y="2454"/>
                  </a:cubicBezTo>
                  <a:cubicBezTo>
                    <a:pt x="13765" y="2548"/>
                    <a:pt x="13344" y="3421"/>
                    <a:pt x="13111" y="4169"/>
                  </a:cubicBezTo>
                  <a:cubicBezTo>
                    <a:pt x="12877" y="4949"/>
                    <a:pt x="12690" y="5744"/>
                    <a:pt x="12549" y="6539"/>
                  </a:cubicBezTo>
                  <a:cubicBezTo>
                    <a:pt x="12222" y="4013"/>
                    <a:pt x="11583" y="1098"/>
                    <a:pt x="9276" y="22"/>
                  </a:cubicBezTo>
                  <a:cubicBezTo>
                    <a:pt x="9250" y="9"/>
                    <a:pt x="9199" y="0"/>
                    <a:pt x="9130" y="0"/>
                  </a:cubicBezTo>
                  <a:close/>
                </a:path>
              </a:pathLst>
            </a:custGeom>
            <a:solidFill>
              <a:srgbClr val="CF7F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8"/>
            <p:cNvSpPr/>
            <p:nvPr/>
          </p:nvSpPr>
          <p:spPr>
            <a:xfrm>
              <a:off x="4140875" y="2899500"/>
              <a:ext cx="54575" cy="299275"/>
            </a:xfrm>
            <a:custGeom>
              <a:rect b="b" l="l" r="r" t="t"/>
              <a:pathLst>
                <a:path extrusionOk="0" h="11971" w="2183">
                  <a:moveTo>
                    <a:pt x="1410" y="1"/>
                  </a:moveTo>
                  <a:cubicBezTo>
                    <a:pt x="1398" y="1"/>
                    <a:pt x="1385" y="4"/>
                    <a:pt x="1372" y="11"/>
                  </a:cubicBezTo>
                  <a:cubicBezTo>
                    <a:pt x="1341" y="27"/>
                    <a:pt x="1341" y="58"/>
                    <a:pt x="1356" y="73"/>
                  </a:cubicBezTo>
                  <a:cubicBezTo>
                    <a:pt x="1871" y="1009"/>
                    <a:pt x="1964" y="2022"/>
                    <a:pt x="2011" y="3051"/>
                  </a:cubicBezTo>
                  <a:cubicBezTo>
                    <a:pt x="2042" y="4064"/>
                    <a:pt x="1980" y="5093"/>
                    <a:pt x="1855" y="6106"/>
                  </a:cubicBezTo>
                  <a:cubicBezTo>
                    <a:pt x="1715" y="7120"/>
                    <a:pt x="1497" y="8117"/>
                    <a:pt x="1185" y="9084"/>
                  </a:cubicBezTo>
                  <a:cubicBezTo>
                    <a:pt x="889" y="10050"/>
                    <a:pt x="484" y="10986"/>
                    <a:pt x="16" y="11890"/>
                  </a:cubicBezTo>
                  <a:cubicBezTo>
                    <a:pt x="0" y="11905"/>
                    <a:pt x="16" y="11937"/>
                    <a:pt x="31" y="11952"/>
                  </a:cubicBezTo>
                  <a:cubicBezTo>
                    <a:pt x="45" y="11965"/>
                    <a:pt x="58" y="11970"/>
                    <a:pt x="70" y="11970"/>
                  </a:cubicBezTo>
                  <a:cubicBezTo>
                    <a:pt x="86" y="11970"/>
                    <a:pt x="100" y="11961"/>
                    <a:pt x="109" y="11952"/>
                  </a:cubicBezTo>
                  <a:cubicBezTo>
                    <a:pt x="406" y="11516"/>
                    <a:pt x="655" y="11064"/>
                    <a:pt x="873" y="10596"/>
                  </a:cubicBezTo>
                  <a:cubicBezTo>
                    <a:pt x="1091" y="10128"/>
                    <a:pt x="1279" y="9645"/>
                    <a:pt x="1434" y="9162"/>
                  </a:cubicBezTo>
                  <a:cubicBezTo>
                    <a:pt x="1746" y="8164"/>
                    <a:pt x="1933" y="7151"/>
                    <a:pt x="2042" y="6122"/>
                  </a:cubicBezTo>
                  <a:cubicBezTo>
                    <a:pt x="2152" y="5093"/>
                    <a:pt x="2183" y="4064"/>
                    <a:pt x="2136" y="3051"/>
                  </a:cubicBezTo>
                  <a:cubicBezTo>
                    <a:pt x="2105" y="2536"/>
                    <a:pt x="2058" y="2022"/>
                    <a:pt x="1964" y="1507"/>
                  </a:cubicBezTo>
                  <a:cubicBezTo>
                    <a:pt x="1918" y="1258"/>
                    <a:pt x="1855" y="1009"/>
                    <a:pt x="1762" y="759"/>
                  </a:cubicBezTo>
                  <a:cubicBezTo>
                    <a:pt x="1715" y="634"/>
                    <a:pt x="1668" y="510"/>
                    <a:pt x="1622" y="401"/>
                  </a:cubicBezTo>
                  <a:cubicBezTo>
                    <a:pt x="1575" y="292"/>
                    <a:pt x="1481" y="151"/>
                    <a:pt x="1466" y="73"/>
                  </a:cubicBezTo>
                  <a:lnTo>
                    <a:pt x="1450" y="42"/>
                  </a:lnTo>
                  <a:cubicBezTo>
                    <a:pt x="1450" y="42"/>
                    <a:pt x="1450" y="27"/>
                    <a:pt x="1450" y="27"/>
                  </a:cubicBezTo>
                  <a:cubicBezTo>
                    <a:pt x="1441" y="8"/>
                    <a:pt x="1426" y="1"/>
                    <a:pt x="141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8"/>
            <p:cNvSpPr/>
            <p:nvPr/>
          </p:nvSpPr>
          <p:spPr>
            <a:xfrm>
              <a:off x="3950300" y="2842325"/>
              <a:ext cx="179300" cy="369800"/>
            </a:xfrm>
            <a:custGeom>
              <a:rect b="b" l="l" r="r" t="t"/>
              <a:pathLst>
                <a:path extrusionOk="0" h="14792" w="7172">
                  <a:moveTo>
                    <a:pt x="3467" y="0"/>
                  </a:moveTo>
                  <a:cubicBezTo>
                    <a:pt x="3445" y="0"/>
                    <a:pt x="3426" y="15"/>
                    <a:pt x="3414" y="37"/>
                  </a:cubicBezTo>
                  <a:cubicBezTo>
                    <a:pt x="3243" y="318"/>
                    <a:pt x="3180" y="661"/>
                    <a:pt x="3196" y="973"/>
                  </a:cubicBezTo>
                  <a:cubicBezTo>
                    <a:pt x="3196" y="1300"/>
                    <a:pt x="3258" y="1628"/>
                    <a:pt x="3321" y="1939"/>
                  </a:cubicBezTo>
                  <a:cubicBezTo>
                    <a:pt x="3445" y="2563"/>
                    <a:pt x="3586" y="3187"/>
                    <a:pt x="3726" y="3794"/>
                  </a:cubicBezTo>
                  <a:cubicBezTo>
                    <a:pt x="4022" y="5026"/>
                    <a:pt x="4334" y="6258"/>
                    <a:pt x="4692" y="7489"/>
                  </a:cubicBezTo>
                  <a:cubicBezTo>
                    <a:pt x="5345" y="9801"/>
                    <a:pt x="6067" y="12114"/>
                    <a:pt x="6874" y="14386"/>
                  </a:cubicBezTo>
                  <a:lnTo>
                    <a:pt x="6874" y="14386"/>
                  </a:lnTo>
                  <a:cubicBezTo>
                    <a:pt x="5785" y="13272"/>
                    <a:pt x="4647" y="12218"/>
                    <a:pt x="3523" y="11137"/>
                  </a:cubicBezTo>
                  <a:cubicBezTo>
                    <a:pt x="2931" y="10560"/>
                    <a:pt x="2323" y="9983"/>
                    <a:pt x="1731" y="9375"/>
                  </a:cubicBezTo>
                  <a:cubicBezTo>
                    <a:pt x="1434" y="9079"/>
                    <a:pt x="1138" y="8783"/>
                    <a:pt x="858" y="8471"/>
                  </a:cubicBezTo>
                  <a:cubicBezTo>
                    <a:pt x="577" y="8175"/>
                    <a:pt x="312" y="7848"/>
                    <a:pt x="109" y="7489"/>
                  </a:cubicBezTo>
                  <a:cubicBezTo>
                    <a:pt x="98" y="7466"/>
                    <a:pt x="78" y="7452"/>
                    <a:pt x="56" y="7452"/>
                  </a:cubicBezTo>
                  <a:cubicBezTo>
                    <a:pt x="48" y="7452"/>
                    <a:pt x="40" y="7454"/>
                    <a:pt x="31" y="7458"/>
                  </a:cubicBezTo>
                  <a:cubicBezTo>
                    <a:pt x="16" y="7474"/>
                    <a:pt x="0" y="7520"/>
                    <a:pt x="16" y="7536"/>
                  </a:cubicBezTo>
                  <a:cubicBezTo>
                    <a:pt x="218" y="7910"/>
                    <a:pt x="499" y="8237"/>
                    <a:pt x="780" y="8549"/>
                  </a:cubicBezTo>
                  <a:cubicBezTo>
                    <a:pt x="1076" y="8845"/>
                    <a:pt x="1356" y="9157"/>
                    <a:pt x="1653" y="9453"/>
                  </a:cubicBezTo>
                  <a:cubicBezTo>
                    <a:pt x="2245" y="10061"/>
                    <a:pt x="2853" y="10638"/>
                    <a:pt x="3445" y="11215"/>
                  </a:cubicBezTo>
                  <a:cubicBezTo>
                    <a:pt x="4650" y="12373"/>
                    <a:pt x="5855" y="13516"/>
                    <a:pt x="6998" y="14735"/>
                  </a:cubicBezTo>
                  <a:lnTo>
                    <a:pt x="6998" y="14735"/>
                  </a:lnTo>
                  <a:cubicBezTo>
                    <a:pt x="6999" y="14736"/>
                    <a:pt x="6999" y="14737"/>
                    <a:pt x="7000" y="14738"/>
                  </a:cubicBezTo>
                  <a:lnTo>
                    <a:pt x="7001" y="14737"/>
                  </a:lnTo>
                  <a:lnTo>
                    <a:pt x="7001" y="14737"/>
                  </a:lnTo>
                  <a:cubicBezTo>
                    <a:pt x="7011" y="14748"/>
                    <a:pt x="7021" y="14759"/>
                    <a:pt x="7031" y="14769"/>
                  </a:cubicBezTo>
                  <a:cubicBezTo>
                    <a:pt x="7042" y="14780"/>
                    <a:pt x="7061" y="14791"/>
                    <a:pt x="7082" y="14791"/>
                  </a:cubicBezTo>
                  <a:cubicBezTo>
                    <a:pt x="7091" y="14791"/>
                    <a:pt x="7100" y="14789"/>
                    <a:pt x="7109" y="14785"/>
                  </a:cubicBezTo>
                  <a:cubicBezTo>
                    <a:pt x="7156" y="14769"/>
                    <a:pt x="7171" y="14722"/>
                    <a:pt x="7156" y="14676"/>
                  </a:cubicBezTo>
                  <a:cubicBezTo>
                    <a:pt x="6345" y="12275"/>
                    <a:pt x="5597" y="9859"/>
                    <a:pt x="4926" y="7411"/>
                  </a:cubicBezTo>
                  <a:cubicBezTo>
                    <a:pt x="4599" y="6195"/>
                    <a:pt x="4272" y="4964"/>
                    <a:pt x="3960" y="3732"/>
                  </a:cubicBezTo>
                  <a:lnTo>
                    <a:pt x="3508" y="1893"/>
                  </a:lnTo>
                  <a:cubicBezTo>
                    <a:pt x="3430" y="1581"/>
                    <a:pt x="3367" y="1285"/>
                    <a:pt x="3352" y="973"/>
                  </a:cubicBezTo>
                  <a:cubicBezTo>
                    <a:pt x="3321" y="661"/>
                    <a:pt x="3367" y="349"/>
                    <a:pt x="3508" y="84"/>
                  </a:cubicBezTo>
                  <a:cubicBezTo>
                    <a:pt x="3523" y="53"/>
                    <a:pt x="3523" y="22"/>
                    <a:pt x="3492" y="6"/>
                  </a:cubicBezTo>
                  <a:cubicBezTo>
                    <a:pt x="3484" y="2"/>
                    <a:pt x="3475" y="0"/>
                    <a:pt x="346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8"/>
            <p:cNvSpPr/>
            <p:nvPr/>
          </p:nvSpPr>
          <p:spPr>
            <a:xfrm>
              <a:off x="3877025" y="3144125"/>
              <a:ext cx="242050" cy="73800"/>
            </a:xfrm>
            <a:custGeom>
              <a:rect b="b" l="l" r="r" t="t"/>
              <a:pathLst>
                <a:path extrusionOk="0" h="2952" w="9682">
                  <a:moveTo>
                    <a:pt x="63" y="0"/>
                  </a:moveTo>
                  <a:cubicBezTo>
                    <a:pt x="32" y="16"/>
                    <a:pt x="0" y="47"/>
                    <a:pt x="16" y="78"/>
                  </a:cubicBezTo>
                  <a:cubicBezTo>
                    <a:pt x="63" y="297"/>
                    <a:pt x="187" y="499"/>
                    <a:pt x="359" y="639"/>
                  </a:cubicBezTo>
                  <a:cubicBezTo>
                    <a:pt x="515" y="795"/>
                    <a:pt x="702" y="920"/>
                    <a:pt x="889" y="1029"/>
                  </a:cubicBezTo>
                  <a:cubicBezTo>
                    <a:pt x="1279" y="1232"/>
                    <a:pt x="1653" y="1419"/>
                    <a:pt x="2058" y="1590"/>
                  </a:cubicBezTo>
                  <a:cubicBezTo>
                    <a:pt x="2838" y="1949"/>
                    <a:pt x="3648" y="2261"/>
                    <a:pt x="4490" y="2479"/>
                  </a:cubicBezTo>
                  <a:cubicBezTo>
                    <a:pt x="5316" y="2697"/>
                    <a:pt x="6189" y="2853"/>
                    <a:pt x="7047" y="2916"/>
                  </a:cubicBezTo>
                  <a:cubicBezTo>
                    <a:pt x="7366" y="2939"/>
                    <a:pt x="7687" y="2951"/>
                    <a:pt x="8009" y="2951"/>
                  </a:cubicBezTo>
                  <a:cubicBezTo>
                    <a:pt x="8552" y="2951"/>
                    <a:pt x="9096" y="2916"/>
                    <a:pt x="9634" y="2838"/>
                  </a:cubicBezTo>
                  <a:cubicBezTo>
                    <a:pt x="9666" y="2822"/>
                    <a:pt x="9681" y="2806"/>
                    <a:pt x="9681" y="2775"/>
                  </a:cubicBezTo>
                  <a:cubicBezTo>
                    <a:pt x="9681" y="2744"/>
                    <a:pt x="9666" y="2728"/>
                    <a:pt x="9634" y="2728"/>
                  </a:cubicBezTo>
                  <a:cubicBezTo>
                    <a:pt x="8777" y="2713"/>
                    <a:pt x="7920" y="2728"/>
                    <a:pt x="7062" y="2650"/>
                  </a:cubicBezTo>
                  <a:cubicBezTo>
                    <a:pt x="6220" y="2588"/>
                    <a:pt x="5363" y="2479"/>
                    <a:pt x="4537" y="2276"/>
                  </a:cubicBezTo>
                  <a:cubicBezTo>
                    <a:pt x="3711" y="2089"/>
                    <a:pt x="2884" y="1824"/>
                    <a:pt x="2105" y="1481"/>
                  </a:cubicBezTo>
                  <a:cubicBezTo>
                    <a:pt x="1700" y="1310"/>
                    <a:pt x="1325" y="1123"/>
                    <a:pt x="936" y="936"/>
                  </a:cubicBezTo>
                  <a:cubicBezTo>
                    <a:pt x="577" y="733"/>
                    <a:pt x="203" y="452"/>
                    <a:pt x="125" y="47"/>
                  </a:cubicBezTo>
                  <a:cubicBezTo>
                    <a:pt x="109" y="16"/>
                    <a:pt x="78" y="0"/>
                    <a:pt x="6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0_1">
    <p:spTree>
      <p:nvGrpSpPr>
        <p:cNvPr id="334" name="Shape 334"/>
        <p:cNvGrpSpPr/>
        <p:nvPr/>
      </p:nvGrpSpPr>
      <p:grpSpPr>
        <a:xfrm>
          <a:off x="0" y="0"/>
          <a:ext cx="0" cy="0"/>
          <a:chOff x="0" y="0"/>
          <a:chExt cx="0" cy="0"/>
        </a:xfrm>
      </p:grpSpPr>
      <p:sp>
        <p:nvSpPr>
          <p:cNvPr id="335" name="Google Shape;335;p19"/>
          <p:cNvSpPr/>
          <p:nvPr>
            <p:ph idx="2" type="pic"/>
          </p:nvPr>
        </p:nvSpPr>
        <p:spPr>
          <a:xfrm>
            <a:off x="2030225" y="1057925"/>
            <a:ext cx="2085000" cy="2747400"/>
          </a:xfrm>
          <a:prstGeom prst="rect">
            <a:avLst/>
          </a:prstGeom>
          <a:noFill/>
          <a:ln>
            <a:noFill/>
          </a:ln>
        </p:spPr>
      </p:sp>
      <p:sp>
        <p:nvSpPr>
          <p:cNvPr id="336" name="Google Shape;336;p19"/>
          <p:cNvSpPr txBox="1"/>
          <p:nvPr>
            <p:ph idx="1" type="subTitle"/>
          </p:nvPr>
        </p:nvSpPr>
        <p:spPr>
          <a:xfrm>
            <a:off x="4693625" y="2221500"/>
            <a:ext cx="2958900" cy="11076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400"/>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p:txBody>
      </p:sp>
      <p:sp>
        <p:nvSpPr>
          <p:cNvPr id="337" name="Google Shape;337;p19"/>
          <p:cNvSpPr txBox="1"/>
          <p:nvPr>
            <p:ph type="title"/>
          </p:nvPr>
        </p:nvSpPr>
        <p:spPr>
          <a:xfrm>
            <a:off x="4693636" y="1559761"/>
            <a:ext cx="2958900" cy="5952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Font typeface="Palanquin Dark"/>
              <a:buNone/>
              <a:defRPr>
                <a:latin typeface="Palanquin Dark"/>
                <a:ea typeface="Palanquin Dark"/>
                <a:cs typeface="Palanquin Dark"/>
                <a:sym typeface="Palanquin Dark"/>
              </a:defRPr>
            </a:lvl2pPr>
            <a:lvl3pPr lvl="2" rtl="0">
              <a:spcBef>
                <a:spcPts val="0"/>
              </a:spcBef>
              <a:spcAft>
                <a:spcPts val="0"/>
              </a:spcAft>
              <a:buSzPts val="3000"/>
              <a:buFont typeface="Palanquin Dark"/>
              <a:buNone/>
              <a:defRPr>
                <a:latin typeface="Palanquin Dark"/>
                <a:ea typeface="Palanquin Dark"/>
                <a:cs typeface="Palanquin Dark"/>
                <a:sym typeface="Palanquin Dark"/>
              </a:defRPr>
            </a:lvl3pPr>
            <a:lvl4pPr lvl="3" rtl="0">
              <a:spcBef>
                <a:spcPts val="0"/>
              </a:spcBef>
              <a:spcAft>
                <a:spcPts val="0"/>
              </a:spcAft>
              <a:buSzPts val="3000"/>
              <a:buFont typeface="Palanquin Dark"/>
              <a:buNone/>
              <a:defRPr>
                <a:latin typeface="Palanquin Dark"/>
                <a:ea typeface="Palanquin Dark"/>
                <a:cs typeface="Palanquin Dark"/>
                <a:sym typeface="Palanquin Dark"/>
              </a:defRPr>
            </a:lvl4pPr>
            <a:lvl5pPr lvl="4" rtl="0">
              <a:spcBef>
                <a:spcPts val="0"/>
              </a:spcBef>
              <a:spcAft>
                <a:spcPts val="0"/>
              </a:spcAft>
              <a:buSzPts val="3000"/>
              <a:buFont typeface="Palanquin Dark"/>
              <a:buNone/>
              <a:defRPr>
                <a:latin typeface="Palanquin Dark"/>
                <a:ea typeface="Palanquin Dark"/>
                <a:cs typeface="Palanquin Dark"/>
                <a:sym typeface="Palanquin Dark"/>
              </a:defRPr>
            </a:lvl5pPr>
            <a:lvl6pPr lvl="5" rtl="0">
              <a:spcBef>
                <a:spcPts val="0"/>
              </a:spcBef>
              <a:spcAft>
                <a:spcPts val="0"/>
              </a:spcAft>
              <a:buSzPts val="3000"/>
              <a:buFont typeface="Palanquin Dark"/>
              <a:buNone/>
              <a:defRPr>
                <a:latin typeface="Palanquin Dark"/>
                <a:ea typeface="Palanquin Dark"/>
                <a:cs typeface="Palanquin Dark"/>
                <a:sym typeface="Palanquin Dark"/>
              </a:defRPr>
            </a:lvl6pPr>
            <a:lvl7pPr lvl="6" rtl="0">
              <a:spcBef>
                <a:spcPts val="0"/>
              </a:spcBef>
              <a:spcAft>
                <a:spcPts val="0"/>
              </a:spcAft>
              <a:buSzPts val="3000"/>
              <a:buFont typeface="Palanquin Dark"/>
              <a:buNone/>
              <a:defRPr>
                <a:latin typeface="Palanquin Dark"/>
                <a:ea typeface="Palanquin Dark"/>
                <a:cs typeface="Palanquin Dark"/>
                <a:sym typeface="Palanquin Dark"/>
              </a:defRPr>
            </a:lvl7pPr>
            <a:lvl8pPr lvl="7" rtl="0">
              <a:spcBef>
                <a:spcPts val="0"/>
              </a:spcBef>
              <a:spcAft>
                <a:spcPts val="0"/>
              </a:spcAft>
              <a:buSzPts val="3000"/>
              <a:buFont typeface="Palanquin Dark"/>
              <a:buNone/>
              <a:defRPr>
                <a:latin typeface="Palanquin Dark"/>
                <a:ea typeface="Palanquin Dark"/>
                <a:cs typeface="Palanquin Dark"/>
                <a:sym typeface="Palanquin Dark"/>
              </a:defRPr>
            </a:lvl8pPr>
            <a:lvl9pPr lvl="8" rtl="0">
              <a:spcBef>
                <a:spcPts val="0"/>
              </a:spcBef>
              <a:spcAft>
                <a:spcPts val="0"/>
              </a:spcAft>
              <a:buSzPts val="3000"/>
              <a:buFont typeface="Palanquin Dark"/>
              <a:buNone/>
              <a:defRPr>
                <a:latin typeface="Palanquin Dark"/>
                <a:ea typeface="Palanquin Dark"/>
                <a:cs typeface="Palanquin Dark"/>
                <a:sym typeface="Palanquin Dark"/>
              </a:defRPr>
            </a:lvl9pPr>
          </a:lstStyle>
          <a:p/>
        </p:txBody>
      </p:sp>
      <p:grpSp>
        <p:nvGrpSpPr>
          <p:cNvPr id="338" name="Google Shape;338;p19"/>
          <p:cNvGrpSpPr/>
          <p:nvPr/>
        </p:nvGrpSpPr>
        <p:grpSpPr>
          <a:xfrm flipH="1" rot="556218">
            <a:off x="4165140" y="185577"/>
            <a:ext cx="5174859" cy="1040216"/>
            <a:chOff x="4348300" y="1432000"/>
            <a:chExt cx="966975" cy="194375"/>
          </a:xfrm>
        </p:grpSpPr>
        <p:sp>
          <p:nvSpPr>
            <p:cNvPr id="339" name="Google Shape;339;p19"/>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9"/>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9"/>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9"/>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9"/>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9"/>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0_2">
    <p:spTree>
      <p:nvGrpSpPr>
        <p:cNvPr id="345" name="Shape 345"/>
        <p:cNvGrpSpPr/>
        <p:nvPr/>
      </p:nvGrpSpPr>
      <p:grpSpPr>
        <a:xfrm>
          <a:off x="0" y="0"/>
          <a:ext cx="0" cy="0"/>
          <a:chOff x="0" y="0"/>
          <a:chExt cx="0" cy="0"/>
        </a:xfrm>
      </p:grpSpPr>
      <p:sp>
        <p:nvSpPr>
          <p:cNvPr id="346" name="Google Shape;346;p20"/>
          <p:cNvSpPr txBox="1"/>
          <p:nvPr>
            <p:ph idx="1" type="subTitle"/>
          </p:nvPr>
        </p:nvSpPr>
        <p:spPr>
          <a:xfrm>
            <a:off x="1470175" y="2290995"/>
            <a:ext cx="2922000" cy="1210200"/>
          </a:xfrm>
          <a:prstGeom prst="rect">
            <a:avLst/>
          </a:prstGeom>
        </p:spPr>
        <p:txBody>
          <a:bodyPr anchorCtr="0" anchor="t" bIns="91425" lIns="91425" spcFirstLastPara="1" rIns="91425" wrap="square" tIns="91425">
            <a:noAutofit/>
          </a:bodyPr>
          <a:lstStyle>
            <a:lvl1pPr lvl="0" rtl="0" algn="r">
              <a:spcBef>
                <a:spcPts val="0"/>
              </a:spcBef>
              <a:spcAft>
                <a:spcPts val="0"/>
              </a:spcAft>
              <a:buNone/>
              <a:defRPr sz="1400"/>
            </a:lvl1pPr>
            <a:lvl2pPr lvl="1" rtl="0" algn="r">
              <a:spcBef>
                <a:spcPts val="0"/>
              </a:spcBef>
              <a:spcAft>
                <a:spcPts val="0"/>
              </a:spcAft>
              <a:buNone/>
              <a:defRPr sz="1400"/>
            </a:lvl2pPr>
            <a:lvl3pPr lvl="2" rtl="0" algn="r">
              <a:spcBef>
                <a:spcPts val="0"/>
              </a:spcBef>
              <a:spcAft>
                <a:spcPts val="0"/>
              </a:spcAft>
              <a:buNone/>
              <a:defRPr sz="1400"/>
            </a:lvl3pPr>
            <a:lvl4pPr lvl="3" rtl="0" algn="r">
              <a:spcBef>
                <a:spcPts val="0"/>
              </a:spcBef>
              <a:spcAft>
                <a:spcPts val="0"/>
              </a:spcAft>
              <a:buNone/>
              <a:defRPr sz="1400"/>
            </a:lvl4pPr>
            <a:lvl5pPr lvl="4" rtl="0" algn="r">
              <a:spcBef>
                <a:spcPts val="0"/>
              </a:spcBef>
              <a:spcAft>
                <a:spcPts val="0"/>
              </a:spcAft>
              <a:buNone/>
              <a:defRPr sz="1400"/>
            </a:lvl5pPr>
            <a:lvl6pPr lvl="5" rtl="0" algn="r">
              <a:spcBef>
                <a:spcPts val="0"/>
              </a:spcBef>
              <a:spcAft>
                <a:spcPts val="0"/>
              </a:spcAft>
              <a:buNone/>
              <a:defRPr sz="1400"/>
            </a:lvl6pPr>
            <a:lvl7pPr lvl="6" rtl="0" algn="r">
              <a:spcBef>
                <a:spcPts val="0"/>
              </a:spcBef>
              <a:spcAft>
                <a:spcPts val="0"/>
              </a:spcAft>
              <a:buNone/>
              <a:defRPr sz="1400"/>
            </a:lvl7pPr>
            <a:lvl8pPr lvl="7" rtl="0" algn="r">
              <a:spcBef>
                <a:spcPts val="0"/>
              </a:spcBef>
              <a:spcAft>
                <a:spcPts val="0"/>
              </a:spcAft>
              <a:buNone/>
              <a:defRPr sz="1400"/>
            </a:lvl8pPr>
            <a:lvl9pPr lvl="8" rtl="0" algn="r">
              <a:spcBef>
                <a:spcPts val="0"/>
              </a:spcBef>
              <a:spcAft>
                <a:spcPts val="0"/>
              </a:spcAft>
              <a:buNone/>
              <a:defRPr sz="1400"/>
            </a:lvl9pPr>
          </a:lstStyle>
          <a:p/>
        </p:txBody>
      </p:sp>
      <p:sp>
        <p:nvSpPr>
          <p:cNvPr id="347" name="Google Shape;347;p20"/>
          <p:cNvSpPr txBox="1"/>
          <p:nvPr>
            <p:ph type="title"/>
          </p:nvPr>
        </p:nvSpPr>
        <p:spPr>
          <a:xfrm>
            <a:off x="1470150" y="1583175"/>
            <a:ext cx="2922000" cy="5952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Font typeface="Palanquin Dark"/>
              <a:buNone/>
              <a:defRPr>
                <a:latin typeface="Palanquin Dark"/>
                <a:ea typeface="Palanquin Dark"/>
                <a:cs typeface="Palanquin Dark"/>
                <a:sym typeface="Palanquin Dark"/>
              </a:defRPr>
            </a:lvl2pPr>
            <a:lvl3pPr lvl="2" rtl="0">
              <a:spcBef>
                <a:spcPts val="0"/>
              </a:spcBef>
              <a:spcAft>
                <a:spcPts val="0"/>
              </a:spcAft>
              <a:buSzPts val="3000"/>
              <a:buFont typeface="Palanquin Dark"/>
              <a:buNone/>
              <a:defRPr>
                <a:latin typeface="Palanquin Dark"/>
                <a:ea typeface="Palanquin Dark"/>
                <a:cs typeface="Palanquin Dark"/>
                <a:sym typeface="Palanquin Dark"/>
              </a:defRPr>
            </a:lvl3pPr>
            <a:lvl4pPr lvl="3" rtl="0">
              <a:spcBef>
                <a:spcPts val="0"/>
              </a:spcBef>
              <a:spcAft>
                <a:spcPts val="0"/>
              </a:spcAft>
              <a:buSzPts val="3000"/>
              <a:buFont typeface="Palanquin Dark"/>
              <a:buNone/>
              <a:defRPr>
                <a:latin typeface="Palanquin Dark"/>
                <a:ea typeface="Palanquin Dark"/>
                <a:cs typeface="Palanquin Dark"/>
                <a:sym typeface="Palanquin Dark"/>
              </a:defRPr>
            </a:lvl4pPr>
            <a:lvl5pPr lvl="4" rtl="0">
              <a:spcBef>
                <a:spcPts val="0"/>
              </a:spcBef>
              <a:spcAft>
                <a:spcPts val="0"/>
              </a:spcAft>
              <a:buSzPts val="3000"/>
              <a:buFont typeface="Palanquin Dark"/>
              <a:buNone/>
              <a:defRPr>
                <a:latin typeface="Palanquin Dark"/>
                <a:ea typeface="Palanquin Dark"/>
                <a:cs typeface="Palanquin Dark"/>
                <a:sym typeface="Palanquin Dark"/>
              </a:defRPr>
            </a:lvl5pPr>
            <a:lvl6pPr lvl="5" rtl="0">
              <a:spcBef>
                <a:spcPts val="0"/>
              </a:spcBef>
              <a:spcAft>
                <a:spcPts val="0"/>
              </a:spcAft>
              <a:buSzPts val="3000"/>
              <a:buFont typeface="Palanquin Dark"/>
              <a:buNone/>
              <a:defRPr>
                <a:latin typeface="Palanquin Dark"/>
                <a:ea typeface="Palanquin Dark"/>
                <a:cs typeface="Palanquin Dark"/>
                <a:sym typeface="Palanquin Dark"/>
              </a:defRPr>
            </a:lvl6pPr>
            <a:lvl7pPr lvl="6" rtl="0">
              <a:spcBef>
                <a:spcPts val="0"/>
              </a:spcBef>
              <a:spcAft>
                <a:spcPts val="0"/>
              </a:spcAft>
              <a:buSzPts val="3000"/>
              <a:buFont typeface="Palanquin Dark"/>
              <a:buNone/>
              <a:defRPr>
                <a:latin typeface="Palanquin Dark"/>
                <a:ea typeface="Palanquin Dark"/>
                <a:cs typeface="Palanquin Dark"/>
                <a:sym typeface="Palanquin Dark"/>
              </a:defRPr>
            </a:lvl7pPr>
            <a:lvl8pPr lvl="7" rtl="0">
              <a:spcBef>
                <a:spcPts val="0"/>
              </a:spcBef>
              <a:spcAft>
                <a:spcPts val="0"/>
              </a:spcAft>
              <a:buSzPts val="3000"/>
              <a:buFont typeface="Palanquin Dark"/>
              <a:buNone/>
              <a:defRPr>
                <a:latin typeface="Palanquin Dark"/>
                <a:ea typeface="Palanquin Dark"/>
                <a:cs typeface="Palanquin Dark"/>
                <a:sym typeface="Palanquin Dark"/>
              </a:defRPr>
            </a:lvl8pPr>
            <a:lvl9pPr lvl="8" rtl="0">
              <a:spcBef>
                <a:spcPts val="0"/>
              </a:spcBef>
              <a:spcAft>
                <a:spcPts val="0"/>
              </a:spcAft>
              <a:buSzPts val="3000"/>
              <a:buFont typeface="Palanquin Dark"/>
              <a:buNone/>
              <a:defRPr>
                <a:latin typeface="Palanquin Dark"/>
                <a:ea typeface="Palanquin Dark"/>
                <a:cs typeface="Palanquin Dark"/>
                <a:sym typeface="Palanquin Dark"/>
              </a:defRPr>
            </a:lvl9pPr>
          </a:lstStyle>
          <a:p/>
        </p:txBody>
      </p:sp>
      <p:sp>
        <p:nvSpPr>
          <p:cNvPr id="348" name="Google Shape;348;p20"/>
          <p:cNvSpPr/>
          <p:nvPr>
            <p:ph idx="2" type="pic"/>
          </p:nvPr>
        </p:nvSpPr>
        <p:spPr>
          <a:xfrm>
            <a:off x="4877166" y="1541469"/>
            <a:ext cx="3061200" cy="1668300"/>
          </a:xfrm>
          <a:prstGeom prst="rect">
            <a:avLst/>
          </a:prstGeom>
          <a:noFill/>
          <a:ln>
            <a:noFill/>
          </a:ln>
        </p:spPr>
      </p:sp>
      <p:grpSp>
        <p:nvGrpSpPr>
          <p:cNvPr id="349" name="Google Shape;349;p20"/>
          <p:cNvGrpSpPr/>
          <p:nvPr/>
        </p:nvGrpSpPr>
        <p:grpSpPr>
          <a:xfrm rot="-556218">
            <a:off x="-264335" y="279102"/>
            <a:ext cx="5174859" cy="1040216"/>
            <a:chOff x="4348300" y="1432000"/>
            <a:chExt cx="966975" cy="194375"/>
          </a:xfrm>
        </p:grpSpPr>
        <p:sp>
          <p:nvSpPr>
            <p:cNvPr id="350" name="Google Shape;350;p20"/>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0"/>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0"/>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0"/>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0"/>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0"/>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6" name="Google Shape;356;p20"/>
          <p:cNvGrpSpPr/>
          <p:nvPr/>
        </p:nvGrpSpPr>
        <p:grpSpPr>
          <a:xfrm flipH="1">
            <a:off x="8428675" y="4055300"/>
            <a:ext cx="577600" cy="1181850"/>
            <a:chOff x="3806100" y="2816200"/>
            <a:chExt cx="577600" cy="1181850"/>
          </a:xfrm>
        </p:grpSpPr>
        <p:sp>
          <p:nvSpPr>
            <p:cNvPr id="357" name="Google Shape;357;p20"/>
            <p:cNvSpPr/>
            <p:nvPr/>
          </p:nvSpPr>
          <p:spPr>
            <a:xfrm>
              <a:off x="4198950" y="3185050"/>
              <a:ext cx="184750" cy="480175"/>
            </a:xfrm>
            <a:custGeom>
              <a:rect b="b" l="l" r="r" t="t"/>
              <a:pathLst>
                <a:path extrusionOk="0" h="19207" w="7390">
                  <a:moveTo>
                    <a:pt x="7015" y="0"/>
                  </a:moveTo>
                  <a:cubicBezTo>
                    <a:pt x="7015" y="0"/>
                    <a:pt x="7015" y="1"/>
                    <a:pt x="7014" y="1"/>
                  </a:cubicBezTo>
                  <a:lnTo>
                    <a:pt x="7014" y="1"/>
                  </a:lnTo>
                  <a:cubicBezTo>
                    <a:pt x="7015" y="1"/>
                    <a:pt x="7015" y="0"/>
                    <a:pt x="7015" y="0"/>
                  </a:cubicBezTo>
                  <a:close/>
                  <a:moveTo>
                    <a:pt x="7014" y="1"/>
                  </a:moveTo>
                  <a:cubicBezTo>
                    <a:pt x="655" y="4756"/>
                    <a:pt x="0" y="11911"/>
                    <a:pt x="561" y="19206"/>
                  </a:cubicBezTo>
                  <a:cubicBezTo>
                    <a:pt x="3336" y="17164"/>
                    <a:pt x="5300" y="13547"/>
                    <a:pt x="6345" y="10320"/>
                  </a:cubicBezTo>
                  <a:cubicBezTo>
                    <a:pt x="6906" y="8621"/>
                    <a:pt x="7249" y="6875"/>
                    <a:pt x="7358" y="5098"/>
                  </a:cubicBezTo>
                  <a:cubicBezTo>
                    <a:pt x="7389" y="4538"/>
                    <a:pt x="6877" y="115"/>
                    <a:pt x="701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0"/>
            <p:cNvSpPr/>
            <p:nvPr/>
          </p:nvSpPr>
          <p:spPr>
            <a:xfrm>
              <a:off x="3987700" y="3448500"/>
              <a:ext cx="238475" cy="281675"/>
            </a:xfrm>
            <a:custGeom>
              <a:rect b="b" l="l" r="r" t="t"/>
              <a:pathLst>
                <a:path extrusionOk="0" h="11267" w="9539">
                  <a:moveTo>
                    <a:pt x="1" y="0"/>
                  </a:moveTo>
                  <a:lnTo>
                    <a:pt x="1" y="0"/>
                  </a:lnTo>
                  <a:cubicBezTo>
                    <a:pt x="1" y="1"/>
                    <a:pt x="1" y="1"/>
                    <a:pt x="1" y="1"/>
                  </a:cubicBezTo>
                  <a:lnTo>
                    <a:pt x="1" y="1"/>
                  </a:lnTo>
                  <a:cubicBezTo>
                    <a:pt x="1" y="1"/>
                    <a:pt x="1" y="1"/>
                    <a:pt x="1" y="0"/>
                  </a:cubicBezTo>
                  <a:close/>
                  <a:moveTo>
                    <a:pt x="1" y="1"/>
                  </a:moveTo>
                  <a:cubicBezTo>
                    <a:pt x="298" y="115"/>
                    <a:pt x="2777" y="9199"/>
                    <a:pt x="8466" y="11240"/>
                  </a:cubicBezTo>
                  <a:cubicBezTo>
                    <a:pt x="8514" y="11258"/>
                    <a:pt x="8556" y="11266"/>
                    <a:pt x="8593" y="11266"/>
                  </a:cubicBezTo>
                  <a:cubicBezTo>
                    <a:pt x="9538" y="11266"/>
                    <a:pt x="6731" y="5662"/>
                    <a:pt x="6221" y="4927"/>
                  </a:cubicBezTo>
                  <a:cubicBezTo>
                    <a:pt x="4693" y="2729"/>
                    <a:pt x="2526" y="952"/>
                    <a:pt x="1"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0"/>
            <p:cNvSpPr/>
            <p:nvPr/>
          </p:nvSpPr>
          <p:spPr>
            <a:xfrm>
              <a:off x="4216075" y="3232975"/>
              <a:ext cx="140725" cy="421325"/>
            </a:xfrm>
            <a:custGeom>
              <a:rect b="b" l="l" r="r" t="t"/>
              <a:pathLst>
                <a:path extrusionOk="0" h="16853" w="5629">
                  <a:moveTo>
                    <a:pt x="5410" y="1"/>
                  </a:moveTo>
                  <a:cubicBezTo>
                    <a:pt x="4865" y="1373"/>
                    <a:pt x="4319" y="2744"/>
                    <a:pt x="3820" y="4116"/>
                  </a:cubicBezTo>
                  <a:cubicBezTo>
                    <a:pt x="3321" y="5504"/>
                    <a:pt x="2838" y="6907"/>
                    <a:pt x="2386" y="8294"/>
                  </a:cubicBezTo>
                  <a:cubicBezTo>
                    <a:pt x="1934" y="9697"/>
                    <a:pt x="1513" y="11116"/>
                    <a:pt x="1108" y="12519"/>
                  </a:cubicBezTo>
                  <a:cubicBezTo>
                    <a:pt x="905" y="13236"/>
                    <a:pt x="718" y="13937"/>
                    <a:pt x="531" y="14654"/>
                  </a:cubicBezTo>
                  <a:cubicBezTo>
                    <a:pt x="344" y="15372"/>
                    <a:pt x="172" y="16089"/>
                    <a:pt x="1" y="16806"/>
                  </a:cubicBezTo>
                  <a:lnTo>
                    <a:pt x="235" y="16853"/>
                  </a:lnTo>
                  <a:cubicBezTo>
                    <a:pt x="437" y="16151"/>
                    <a:pt x="625" y="15450"/>
                    <a:pt x="843" y="14748"/>
                  </a:cubicBezTo>
                  <a:cubicBezTo>
                    <a:pt x="1045" y="14031"/>
                    <a:pt x="1248" y="13329"/>
                    <a:pt x="1451" y="12628"/>
                  </a:cubicBezTo>
                  <a:cubicBezTo>
                    <a:pt x="1872" y="11225"/>
                    <a:pt x="2308" y="9822"/>
                    <a:pt x="2760" y="8419"/>
                  </a:cubicBezTo>
                  <a:cubicBezTo>
                    <a:pt x="3197" y="7016"/>
                    <a:pt x="3664" y="5628"/>
                    <a:pt x="4148" y="4241"/>
                  </a:cubicBezTo>
                  <a:cubicBezTo>
                    <a:pt x="4631" y="2853"/>
                    <a:pt x="5114" y="1466"/>
                    <a:pt x="5629" y="94"/>
                  </a:cubicBezTo>
                  <a:lnTo>
                    <a:pt x="5410" y="1"/>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0"/>
            <p:cNvSpPr/>
            <p:nvPr/>
          </p:nvSpPr>
          <p:spPr>
            <a:xfrm>
              <a:off x="4033300" y="3502675"/>
              <a:ext cx="171900" cy="216325"/>
            </a:xfrm>
            <a:custGeom>
              <a:rect b="b" l="l" r="r" t="t"/>
              <a:pathLst>
                <a:path extrusionOk="0" h="8653" w="6876">
                  <a:moveTo>
                    <a:pt x="125" y="0"/>
                  </a:moveTo>
                  <a:lnTo>
                    <a:pt x="1" y="109"/>
                  </a:lnTo>
                  <a:lnTo>
                    <a:pt x="1637" y="2276"/>
                  </a:lnTo>
                  <a:lnTo>
                    <a:pt x="3259" y="4474"/>
                  </a:lnTo>
                  <a:cubicBezTo>
                    <a:pt x="3804" y="5192"/>
                    <a:pt x="4350" y="5909"/>
                    <a:pt x="4927" y="6626"/>
                  </a:cubicBezTo>
                  <a:cubicBezTo>
                    <a:pt x="5504" y="7327"/>
                    <a:pt x="6096" y="8013"/>
                    <a:pt x="6751" y="8652"/>
                  </a:cubicBezTo>
                  <a:lnTo>
                    <a:pt x="6875" y="8543"/>
                  </a:lnTo>
                  <a:cubicBezTo>
                    <a:pt x="6361" y="7795"/>
                    <a:pt x="5800" y="7078"/>
                    <a:pt x="5223" y="6376"/>
                  </a:cubicBezTo>
                  <a:cubicBezTo>
                    <a:pt x="4646" y="5675"/>
                    <a:pt x="4069" y="4973"/>
                    <a:pt x="3493" y="4287"/>
                  </a:cubicBezTo>
                  <a:cubicBezTo>
                    <a:pt x="2900" y="3586"/>
                    <a:pt x="2323" y="2884"/>
                    <a:pt x="1778" y="2183"/>
                  </a:cubicBezTo>
                  <a:cubicBezTo>
                    <a:pt x="1217" y="1450"/>
                    <a:pt x="655" y="749"/>
                    <a:pt x="12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0"/>
            <p:cNvSpPr/>
            <p:nvPr/>
          </p:nvSpPr>
          <p:spPr>
            <a:xfrm>
              <a:off x="4068000" y="3093450"/>
              <a:ext cx="146950" cy="904600"/>
            </a:xfrm>
            <a:custGeom>
              <a:rect b="b" l="l" r="r" t="t"/>
              <a:pathLst>
                <a:path extrusionOk="0" h="36184" w="5878">
                  <a:moveTo>
                    <a:pt x="203" y="1"/>
                  </a:moveTo>
                  <a:lnTo>
                    <a:pt x="0" y="94"/>
                  </a:lnTo>
                  <a:cubicBezTo>
                    <a:pt x="1310" y="2885"/>
                    <a:pt x="2385" y="5784"/>
                    <a:pt x="3227" y="8731"/>
                  </a:cubicBezTo>
                  <a:cubicBezTo>
                    <a:pt x="4053" y="11693"/>
                    <a:pt x="4661" y="14717"/>
                    <a:pt x="5020" y="17772"/>
                  </a:cubicBezTo>
                  <a:cubicBezTo>
                    <a:pt x="5378" y="20828"/>
                    <a:pt x="5503" y="23915"/>
                    <a:pt x="5378" y="26986"/>
                  </a:cubicBezTo>
                  <a:lnTo>
                    <a:pt x="5238" y="29293"/>
                  </a:lnTo>
                  <a:lnTo>
                    <a:pt x="5004" y="31584"/>
                  </a:lnTo>
                  <a:lnTo>
                    <a:pt x="4677" y="33876"/>
                  </a:lnTo>
                  <a:lnTo>
                    <a:pt x="4271" y="36136"/>
                  </a:lnTo>
                  <a:lnTo>
                    <a:pt x="4505" y="36183"/>
                  </a:lnTo>
                  <a:lnTo>
                    <a:pt x="4957" y="33923"/>
                  </a:lnTo>
                  <a:lnTo>
                    <a:pt x="5316" y="31616"/>
                  </a:lnTo>
                  <a:lnTo>
                    <a:pt x="5581" y="29324"/>
                  </a:lnTo>
                  <a:lnTo>
                    <a:pt x="5737" y="27001"/>
                  </a:lnTo>
                  <a:cubicBezTo>
                    <a:pt x="5877" y="23915"/>
                    <a:pt x="5768" y="20812"/>
                    <a:pt x="5410" y="17726"/>
                  </a:cubicBezTo>
                  <a:cubicBezTo>
                    <a:pt x="5035" y="14655"/>
                    <a:pt x="4427" y="11615"/>
                    <a:pt x="3554" y="8637"/>
                  </a:cubicBezTo>
                  <a:cubicBezTo>
                    <a:pt x="2681" y="5675"/>
                    <a:pt x="1559" y="2776"/>
                    <a:pt x="203"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0"/>
            <p:cNvSpPr/>
            <p:nvPr/>
          </p:nvSpPr>
          <p:spPr>
            <a:xfrm>
              <a:off x="3806100" y="2816200"/>
              <a:ext cx="424050" cy="421275"/>
            </a:xfrm>
            <a:custGeom>
              <a:rect b="b" l="l" r="r" t="t"/>
              <a:pathLst>
                <a:path extrusionOk="0" h="16851" w="16962">
                  <a:moveTo>
                    <a:pt x="9130" y="0"/>
                  </a:moveTo>
                  <a:cubicBezTo>
                    <a:pt x="8454" y="0"/>
                    <a:pt x="6040" y="919"/>
                    <a:pt x="8559" y="8519"/>
                  </a:cubicBezTo>
                  <a:cubicBezTo>
                    <a:pt x="8106" y="7817"/>
                    <a:pt x="7389" y="7256"/>
                    <a:pt x="6579" y="7147"/>
                  </a:cubicBezTo>
                  <a:cubicBezTo>
                    <a:pt x="6497" y="7136"/>
                    <a:pt x="6414" y="7131"/>
                    <a:pt x="6331" y="7131"/>
                  </a:cubicBezTo>
                  <a:cubicBezTo>
                    <a:pt x="5577" y="7131"/>
                    <a:pt x="4806" y="7568"/>
                    <a:pt x="4568" y="8285"/>
                  </a:cubicBezTo>
                  <a:cubicBezTo>
                    <a:pt x="4147" y="9547"/>
                    <a:pt x="5410" y="10701"/>
                    <a:pt x="6532" y="11449"/>
                  </a:cubicBezTo>
                  <a:cubicBezTo>
                    <a:pt x="6047" y="11393"/>
                    <a:pt x="5549" y="11336"/>
                    <a:pt x="5056" y="11336"/>
                  </a:cubicBezTo>
                  <a:cubicBezTo>
                    <a:pt x="4598" y="11336"/>
                    <a:pt x="4145" y="11385"/>
                    <a:pt x="3710" y="11527"/>
                  </a:cubicBezTo>
                  <a:cubicBezTo>
                    <a:pt x="0" y="12790"/>
                    <a:pt x="3477" y="15440"/>
                    <a:pt x="5394" y="16033"/>
                  </a:cubicBezTo>
                  <a:cubicBezTo>
                    <a:pt x="6796" y="16454"/>
                    <a:pt x="8465" y="16851"/>
                    <a:pt x="10041" y="16851"/>
                  </a:cubicBezTo>
                  <a:cubicBezTo>
                    <a:pt x="10620" y="16851"/>
                    <a:pt x="11187" y="16797"/>
                    <a:pt x="11723" y="16672"/>
                  </a:cubicBezTo>
                  <a:cubicBezTo>
                    <a:pt x="16727" y="15534"/>
                    <a:pt x="16961" y="8659"/>
                    <a:pt x="16291" y="4590"/>
                  </a:cubicBezTo>
                  <a:cubicBezTo>
                    <a:pt x="16141" y="3619"/>
                    <a:pt x="15606" y="2448"/>
                    <a:pt x="14669" y="2448"/>
                  </a:cubicBezTo>
                  <a:cubicBezTo>
                    <a:pt x="14629" y="2448"/>
                    <a:pt x="14587" y="2450"/>
                    <a:pt x="14545" y="2454"/>
                  </a:cubicBezTo>
                  <a:cubicBezTo>
                    <a:pt x="13765" y="2548"/>
                    <a:pt x="13344" y="3421"/>
                    <a:pt x="13111" y="4169"/>
                  </a:cubicBezTo>
                  <a:cubicBezTo>
                    <a:pt x="12877" y="4949"/>
                    <a:pt x="12690" y="5744"/>
                    <a:pt x="12549" y="6539"/>
                  </a:cubicBezTo>
                  <a:cubicBezTo>
                    <a:pt x="12222" y="4013"/>
                    <a:pt x="11583" y="1098"/>
                    <a:pt x="9276" y="22"/>
                  </a:cubicBezTo>
                  <a:cubicBezTo>
                    <a:pt x="9250" y="9"/>
                    <a:pt x="9199" y="0"/>
                    <a:pt x="9130" y="0"/>
                  </a:cubicBezTo>
                  <a:close/>
                </a:path>
              </a:pathLst>
            </a:custGeom>
            <a:solidFill>
              <a:srgbClr val="CF7F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0"/>
            <p:cNvSpPr/>
            <p:nvPr/>
          </p:nvSpPr>
          <p:spPr>
            <a:xfrm>
              <a:off x="4140875" y="2899500"/>
              <a:ext cx="54575" cy="299275"/>
            </a:xfrm>
            <a:custGeom>
              <a:rect b="b" l="l" r="r" t="t"/>
              <a:pathLst>
                <a:path extrusionOk="0" h="11971" w="2183">
                  <a:moveTo>
                    <a:pt x="1410" y="1"/>
                  </a:moveTo>
                  <a:cubicBezTo>
                    <a:pt x="1398" y="1"/>
                    <a:pt x="1385" y="4"/>
                    <a:pt x="1372" y="11"/>
                  </a:cubicBezTo>
                  <a:cubicBezTo>
                    <a:pt x="1341" y="27"/>
                    <a:pt x="1341" y="58"/>
                    <a:pt x="1356" y="73"/>
                  </a:cubicBezTo>
                  <a:cubicBezTo>
                    <a:pt x="1871" y="1009"/>
                    <a:pt x="1964" y="2022"/>
                    <a:pt x="2011" y="3051"/>
                  </a:cubicBezTo>
                  <a:cubicBezTo>
                    <a:pt x="2042" y="4064"/>
                    <a:pt x="1980" y="5093"/>
                    <a:pt x="1855" y="6106"/>
                  </a:cubicBezTo>
                  <a:cubicBezTo>
                    <a:pt x="1715" y="7120"/>
                    <a:pt x="1497" y="8117"/>
                    <a:pt x="1185" y="9084"/>
                  </a:cubicBezTo>
                  <a:cubicBezTo>
                    <a:pt x="889" y="10050"/>
                    <a:pt x="484" y="10986"/>
                    <a:pt x="16" y="11890"/>
                  </a:cubicBezTo>
                  <a:cubicBezTo>
                    <a:pt x="0" y="11905"/>
                    <a:pt x="16" y="11937"/>
                    <a:pt x="31" y="11952"/>
                  </a:cubicBezTo>
                  <a:cubicBezTo>
                    <a:pt x="45" y="11965"/>
                    <a:pt x="58" y="11970"/>
                    <a:pt x="70" y="11970"/>
                  </a:cubicBezTo>
                  <a:cubicBezTo>
                    <a:pt x="86" y="11970"/>
                    <a:pt x="100" y="11961"/>
                    <a:pt x="109" y="11952"/>
                  </a:cubicBezTo>
                  <a:cubicBezTo>
                    <a:pt x="406" y="11516"/>
                    <a:pt x="655" y="11064"/>
                    <a:pt x="873" y="10596"/>
                  </a:cubicBezTo>
                  <a:cubicBezTo>
                    <a:pt x="1091" y="10128"/>
                    <a:pt x="1279" y="9645"/>
                    <a:pt x="1434" y="9162"/>
                  </a:cubicBezTo>
                  <a:cubicBezTo>
                    <a:pt x="1746" y="8164"/>
                    <a:pt x="1933" y="7151"/>
                    <a:pt x="2042" y="6122"/>
                  </a:cubicBezTo>
                  <a:cubicBezTo>
                    <a:pt x="2152" y="5093"/>
                    <a:pt x="2183" y="4064"/>
                    <a:pt x="2136" y="3051"/>
                  </a:cubicBezTo>
                  <a:cubicBezTo>
                    <a:pt x="2105" y="2536"/>
                    <a:pt x="2058" y="2022"/>
                    <a:pt x="1964" y="1507"/>
                  </a:cubicBezTo>
                  <a:cubicBezTo>
                    <a:pt x="1918" y="1258"/>
                    <a:pt x="1855" y="1009"/>
                    <a:pt x="1762" y="759"/>
                  </a:cubicBezTo>
                  <a:cubicBezTo>
                    <a:pt x="1715" y="634"/>
                    <a:pt x="1668" y="510"/>
                    <a:pt x="1622" y="401"/>
                  </a:cubicBezTo>
                  <a:cubicBezTo>
                    <a:pt x="1575" y="292"/>
                    <a:pt x="1481" y="151"/>
                    <a:pt x="1466" y="73"/>
                  </a:cubicBezTo>
                  <a:lnTo>
                    <a:pt x="1450" y="42"/>
                  </a:lnTo>
                  <a:cubicBezTo>
                    <a:pt x="1450" y="42"/>
                    <a:pt x="1450" y="27"/>
                    <a:pt x="1450" y="27"/>
                  </a:cubicBezTo>
                  <a:cubicBezTo>
                    <a:pt x="1441" y="8"/>
                    <a:pt x="1426" y="1"/>
                    <a:pt x="141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0"/>
            <p:cNvSpPr/>
            <p:nvPr/>
          </p:nvSpPr>
          <p:spPr>
            <a:xfrm>
              <a:off x="3950300" y="2842325"/>
              <a:ext cx="179300" cy="369800"/>
            </a:xfrm>
            <a:custGeom>
              <a:rect b="b" l="l" r="r" t="t"/>
              <a:pathLst>
                <a:path extrusionOk="0" h="14792" w="7172">
                  <a:moveTo>
                    <a:pt x="3467" y="0"/>
                  </a:moveTo>
                  <a:cubicBezTo>
                    <a:pt x="3445" y="0"/>
                    <a:pt x="3426" y="15"/>
                    <a:pt x="3414" y="37"/>
                  </a:cubicBezTo>
                  <a:cubicBezTo>
                    <a:pt x="3243" y="318"/>
                    <a:pt x="3180" y="661"/>
                    <a:pt x="3196" y="973"/>
                  </a:cubicBezTo>
                  <a:cubicBezTo>
                    <a:pt x="3196" y="1300"/>
                    <a:pt x="3258" y="1628"/>
                    <a:pt x="3321" y="1939"/>
                  </a:cubicBezTo>
                  <a:cubicBezTo>
                    <a:pt x="3445" y="2563"/>
                    <a:pt x="3586" y="3187"/>
                    <a:pt x="3726" y="3794"/>
                  </a:cubicBezTo>
                  <a:cubicBezTo>
                    <a:pt x="4022" y="5026"/>
                    <a:pt x="4334" y="6258"/>
                    <a:pt x="4692" y="7489"/>
                  </a:cubicBezTo>
                  <a:cubicBezTo>
                    <a:pt x="5345" y="9801"/>
                    <a:pt x="6067" y="12114"/>
                    <a:pt x="6874" y="14386"/>
                  </a:cubicBezTo>
                  <a:lnTo>
                    <a:pt x="6874" y="14386"/>
                  </a:lnTo>
                  <a:cubicBezTo>
                    <a:pt x="5785" y="13272"/>
                    <a:pt x="4647" y="12218"/>
                    <a:pt x="3523" y="11137"/>
                  </a:cubicBezTo>
                  <a:cubicBezTo>
                    <a:pt x="2931" y="10560"/>
                    <a:pt x="2323" y="9983"/>
                    <a:pt x="1731" y="9375"/>
                  </a:cubicBezTo>
                  <a:cubicBezTo>
                    <a:pt x="1434" y="9079"/>
                    <a:pt x="1138" y="8783"/>
                    <a:pt x="858" y="8471"/>
                  </a:cubicBezTo>
                  <a:cubicBezTo>
                    <a:pt x="577" y="8175"/>
                    <a:pt x="312" y="7848"/>
                    <a:pt x="109" y="7489"/>
                  </a:cubicBezTo>
                  <a:cubicBezTo>
                    <a:pt x="98" y="7466"/>
                    <a:pt x="78" y="7452"/>
                    <a:pt x="56" y="7452"/>
                  </a:cubicBezTo>
                  <a:cubicBezTo>
                    <a:pt x="48" y="7452"/>
                    <a:pt x="40" y="7454"/>
                    <a:pt x="31" y="7458"/>
                  </a:cubicBezTo>
                  <a:cubicBezTo>
                    <a:pt x="16" y="7474"/>
                    <a:pt x="0" y="7520"/>
                    <a:pt x="16" y="7536"/>
                  </a:cubicBezTo>
                  <a:cubicBezTo>
                    <a:pt x="218" y="7910"/>
                    <a:pt x="499" y="8237"/>
                    <a:pt x="780" y="8549"/>
                  </a:cubicBezTo>
                  <a:cubicBezTo>
                    <a:pt x="1076" y="8845"/>
                    <a:pt x="1356" y="9157"/>
                    <a:pt x="1653" y="9453"/>
                  </a:cubicBezTo>
                  <a:cubicBezTo>
                    <a:pt x="2245" y="10061"/>
                    <a:pt x="2853" y="10638"/>
                    <a:pt x="3445" y="11215"/>
                  </a:cubicBezTo>
                  <a:cubicBezTo>
                    <a:pt x="4650" y="12373"/>
                    <a:pt x="5855" y="13516"/>
                    <a:pt x="6998" y="14735"/>
                  </a:cubicBezTo>
                  <a:lnTo>
                    <a:pt x="6998" y="14735"/>
                  </a:lnTo>
                  <a:cubicBezTo>
                    <a:pt x="6999" y="14736"/>
                    <a:pt x="6999" y="14737"/>
                    <a:pt x="7000" y="14738"/>
                  </a:cubicBezTo>
                  <a:lnTo>
                    <a:pt x="7001" y="14737"/>
                  </a:lnTo>
                  <a:lnTo>
                    <a:pt x="7001" y="14737"/>
                  </a:lnTo>
                  <a:cubicBezTo>
                    <a:pt x="7011" y="14748"/>
                    <a:pt x="7021" y="14759"/>
                    <a:pt x="7031" y="14769"/>
                  </a:cubicBezTo>
                  <a:cubicBezTo>
                    <a:pt x="7042" y="14780"/>
                    <a:pt x="7061" y="14791"/>
                    <a:pt x="7082" y="14791"/>
                  </a:cubicBezTo>
                  <a:cubicBezTo>
                    <a:pt x="7091" y="14791"/>
                    <a:pt x="7100" y="14789"/>
                    <a:pt x="7109" y="14785"/>
                  </a:cubicBezTo>
                  <a:cubicBezTo>
                    <a:pt x="7156" y="14769"/>
                    <a:pt x="7171" y="14722"/>
                    <a:pt x="7156" y="14676"/>
                  </a:cubicBezTo>
                  <a:cubicBezTo>
                    <a:pt x="6345" y="12275"/>
                    <a:pt x="5597" y="9859"/>
                    <a:pt x="4926" y="7411"/>
                  </a:cubicBezTo>
                  <a:cubicBezTo>
                    <a:pt x="4599" y="6195"/>
                    <a:pt x="4272" y="4964"/>
                    <a:pt x="3960" y="3732"/>
                  </a:cubicBezTo>
                  <a:lnTo>
                    <a:pt x="3508" y="1893"/>
                  </a:lnTo>
                  <a:cubicBezTo>
                    <a:pt x="3430" y="1581"/>
                    <a:pt x="3367" y="1285"/>
                    <a:pt x="3352" y="973"/>
                  </a:cubicBezTo>
                  <a:cubicBezTo>
                    <a:pt x="3321" y="661"/>
                    <a:pt x="3367" y="349"/>
                    <a:pt x="3508" y="84"/>
                  </a:cubicBezTo>
                  <a:cubicBezTo>
                    <a:pt x="3523" y="53"/>
                    <a:pt x="3523" y="22"/>
                    <a:pt x="3492" y="6"/>
                  </a:cubicBezTo>
                  <a:cubicBezTo>
                    <a:pt x="3484" y="2"/>
                    <a:pt x="3475" y="0"/>
                    <a:pt x="346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0"/>
            <p:cNvSpPr/>
            <p:nvPr/>
          </p:nvSpPr>
          <p:spPr>
            <a:xfrm>
              <a:off x="3877025" y="3144125"/>
              <a:ext cx="242050" cy="73800"/>
            </a:xfrm>
            <a:custGeom>
              <a:rect b="b" l="l" r="r" t="t"/>
              <a:pathLst>
                <a:path extrusionOk="0" h="2952" w="9682">
                  <a:moveTo>
                    <a:pt x="63" y="0"/>
                  </a:moveTo>
                  <a:cubicBezTo>
                    <a:pt x="32" y="16"/>
                    <a:pt x="0" y="47"/>
                    <a:pt x="16" y="78"/>
                  </a:cubicBezTo>
                  <a:cubicBezTo>
                    <a:pt x="63" y="297"/>
                    <a:pt x="187" y="499"/>
                    <a:pt x="359" y="639"/>
                  </a:cubicBezTo>
                  <a:cubicBezTo>
                    <a:pt x="515" y="795"/>
                    <a:pt x="702" y="920"/>
                    <a:pt x="889" y="1029"/>
                  </a:cubicBezTo>
                  <a:cubicBezTo>
                    <a:pt x="1279" y="1232"/>
                    <a:pt x="1653" y="1419"/>
                    <a:pt x="2058" y="1590"/>
                  </a:cubicBezTo>
                  <a:cubicBezTo>
                    <a:pt x="2838" y="1949"/>
                    <a:pt x="3648" y="2261"/>
                    <a:pt x="4490" y="2479"/>
                  </a:cubicBezTo>
                  <a:cubicBezTo>
                    <a:pt x="5316" y="2697"/>
                    <a:pt x="6189" y="2853"/>
                    <a:pt x="7047" y="2916"/>
                  </a:cubicBezTo>
                  <a:cubicBezTo>
                    <a:pt x="7366" y="2939"/>
                    <a:pt x="7687" y="2951"/>
                    <a:pt x="8009" y="2951"/>
                  </a:cubicBezTo>
                  <a:cubicBezTo>
                    <a:pt x="8552" y="2951"/>
                    <a:pt x="9096" y="2916"/>
                    <a:pt x="9634" y="2838"/>
                  </a:cubicBezTo>
                  <a:cubicBezTo>
                    <a:pt x="9666" y="2822"/>
                    <a:pt x="9681" y="2806"/>
                    <a:pt x="9681" y="2775"/>
                  </a:cubicBezTo>
                  <a:cubicBezTo>
                    <a:pt x="9681" y="2744"/>
                    <a:pt x="9666" y="2728"/>
                    <a:pt x="9634" y="2728"/>
                  </a:cubicBezTo>
                  <a:cubicBezTo>
                    <a:pt x="8777" y="2713"/>
                    <a:pt x="7920" y="2728"/>
                    <a:pt x="7062" y="2650"/>
                  </a:cubicBezTo>
                  <a:cubicBezTo>
                    <a:pt x="6220" y="2588"/>
                    <a:pt x="5363" y="2479"/>
                    <a:pt x="4537" y="2276"/>
                  </a:cubicBezTo>
                  <a:cubicBezTo>
                    <a:pt x="3711" y="2089"/>
                    <a:pt x="2884" y="1824"/>
                    <a:pt x="2105" y="1481"/>
                  </a:cubicBezTo>
                  <a:cubicBezTo>
                    <a:pt x="1700" y="1310"/>
                    <a:pt x="1325" y="1123"/>
                    <a:pt x="936" y="936"/>
                  </a:cubicBezTo>
                  <a:cubicBezTo>
                    <a:pt x="577" y="733"/>
                    <a:pt x="203" y="452"/>
                    <a:pt x="125" y="47"/>
                  </a:cubicBezTo>
                  <a:cubicBezTo>
                    <a:pt x="109" y="16"/>
                    <a:pt x="78" y="0"/>
                    <a:pt x="6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6" name="Google Shape;366;p20"/>
          <p:cNvGrpSpPr/>
          <p:nvPr/>
        </p:nvGrpSpPr>
        <p:grpSpPr>
          <a:xfrm flipH="1">
            <a:off x="7966800" y="4494650"/>
            <a:ext cx="433425" cy="774525"/>
            <a:chOff x="4511100" y="3412925"/>
            <a:chExt cx="433425" cy="774525"/>
          </a:xfrm>
        </p:grpSpPr>
        <p:sp>
          <p:nvSpPr>
            <p:cNvPr id="367" name="Google Shape;367;p20"/>
            <p:cNvSpPr/>
            <p:nvPr/>
          </p:nvSpPr>
          <p:spPr>
            <a:xfrm>
              <a:off x="4589825" y="3734175"/>
              <a:ext cx="249850" cy="203075"/>
            </a:xfrm>
            <a:custGeom>
              <a:rect b="b" l="l" r="r" t="t"/>
              <a:pathLst>
                <a:path extrusionOk="0" h="8123" w="9994">
                  <a:moveTo>
                    <a:pt x="9994" y="0"/>
                  </a:moveTo>
                  <a:lnTo>
                    <a:pt x="9994" y="0"/>
                  </a:lnTo>
                  <a:cubicBezTo>
                    <a:pt x="8076" y="265"/>
                    <a:pt x="6174" y="717"/>
                    <a:pt x="4475" y="1637"/>
                  </a:cubicBezTo>
                  <a:cubicBezTo>
                    <a:pt x="1809" y="3103"/>
                    <a:pt x="703" y="5269"/>
                    <a:pt x="1" y="8122"/>
                  </a:cubicBezTo>
                  <a:cubicBezTo>
                    <a:pt x="4350" y="7171"/>
                    <a:pt x="8185" y="4069"/>
                    <a:pt x="9994"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0"/>
            <p:cNvSpPr/>
            <p:nvPr/>
          </p:nvSpPr>
          <p:spPr>
            <a:xfrm>
              <a:off x="4556325" y="3612175"/>
              <a:ext cx="82250" cy="267000"/>
            </a:xfrm>
            <a:custGeom>
              <a:rect b="b" l="l" r="r" t="t"/>
              <a:pathLst>
                <a:path extrusionOk="0" h="10680" w="3290">
                  <a:moveTo>
                    <a:pt x="904" y="1"/>
                  </a:moveTo>
                  <a:lnTo>
                    <a:pt x="904" y="1"/>
                  </a:lnTo>
                  <a:cubicBezTo>
                    <a:pt x="0" y="3524"/>
                    <a:pt x="359" y="7375"/>
                    <a:pt x="1887" y="10680"/>
                  </a:cubicBezTo>
                  <a:lnTo>
                    <a:pt x="2120" y="9853"/>
                  </a:lnTo>
                  <a:cubicBezTo>
                    <a:pt x="3290" y="6954"/>
                    <a:pt x="2947" y="2355"/>
                    <a:pt x="90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0"/>
            <p:cNvSpPr/>
            <p:nvPr/>
          </p:nvSpPr>
          <p:spPr>
            <a:xfrm>
              <a:off x="4592175" y="3758725"/>
              <a:ext cx="214375" cy="164875"/>
            </a:xfrm>
            <a:custGeom>
              <a:rect b="b" l="l" r="r" t="t"/>
              <a:pathLst>
                <a:path extrusionOk="0" h="6595" w="8575">
                  <a:moveTo>
                    <a:pt x="8497" y="0"/>
                  </a:moveTo>
                  <a:cubicBezTo>
                    <a:pt x="7733" y="468"/>
                    <a:pt x="6953" y="905"/>
                    <a:pt x="6189" y="1372"/>
                  </a:cubicBezTo>
                  <a:cubicBezTo>
                    <a:pt x="5426" y="1840"/>
                    <a:pt x="4662" y="2308"/>
                    <a:pt x="3913" y="2806"/>
                  </a:cubicBezTo>
                  <a:cubicBezTo>
                    <a:pt x="3165" y="3321"/>
                    <a:pt x="2448" y="3867"/>
                    <a:pt x="1778" y="4459"/>
                  </a:cubicBezTo>
                  <a:cubicBezTo>
                    <a:pt x="1107" y="5067"/>
                    <a:pt x="499" y="5737"/>
                    <a:pt x="1" y="6501"/>
                  </a:cubicBezTo>
                  <a:lnTo>
                    <a:pt x="125" y="6595"/>
                  </a:lnTo>
                  <a:cubicBezTo>
                    <a:pt x="749" y="5956"/>
                    <a:pt x="1372" y="5332"/>
                    <a:pt x="2027" y="4740"/>
                  </a:cubicBezTo>
                  <a:cubicBezTo>
                    <a:pt x="2682" y="4132"/>
                    <a:pt x="3368" y="3570"/>
                    <a:pt x="4069" y="3040"/>
                  </a:cubicBezTo>
                  <a:cubicBezTo>
                    <a:pt x="4786" y="2495"/>
                    <a:pt x="5519" y="1996"/>
                    <a:pt x="6267" y="1513"/>
                  </a:cubicBezTo>
                  <a:cubicBezTo>
                    <a:pt x="7031" y="1045"/>
                    <a:pt x="7795" y="577"/>
                    <a:pt x="8575" y="141"/>
                  </a:cubicBezTo>
                  <a:lnTo>
                    <a:pt x="8497"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0"/>
            <p:cNvSpPr/>
            <p:nvPr/>
          </p:nvSpPr>
          <p:spPr>
            <a:xfrm>
              <a:off x="4584000" y="3659725"/>
              <a:ext cx="22625" cy="202300"/>
            </a:xfrm>
            <a:custGeom>
              <a:rect b="b" l="l" r="r" t="t"/>
              <a:pathLst>
                <a:path extrusionOk="0" h="8092" w="905">
                  <a:moveTo>
                    <a:pt x="156" y="1"/>
                  </a:moveTo>
                  <a:lnTo>
                    <a:pt x="0" y="16"/>
                  </a:lnTo>
                  <a:cubicBezTo>
                    <a:pt x="109" y="1357"/>
                    <a:pt x="187" y="2713"/>
                    <a:pt x="265" y="4054"/>
                  </a:cubicBezTo>
                  <a:cubicBezTo>
                    <a:pt x="296" y="4740"/>
                    <a:pt x="343" y="5410"/>
                    <a:pt x="421" y="6081"/>
                  </a:cubicBezTo>
                  <a:cubicBezTo>
                    <a:pt x="483" y="6751"/>
                    <a:pt x="577" y="7421"/>
                    <a:pt x="748" y="8092"/>
                  </a:cubicBezTo>
                  <a:lnTo>
                    <a:pt x="904" y="8060"/>
                  </a:lnTo>
                  <a:cubicBezTo>
                    <a:pt x="904" y="7390"/>
                    <a:pt x="858" y="6720"/>
                    <a:pt x="780" y="6049"/>
                  </a:cubicBezTo>
                  <a:cubicBezTo>
                    <a:pt x="702" y="5363"/>
                    <a:pt x="624" y="4709"/>
                    <a:pt x="530" y="4038"/>
                  </a:cubicBezTo>
                  <a:cubicBezTo>
                    <a:pt x="359" y="2698"/>
                    <a:pt x="218" y="1341"/>
                    <a:pt x="15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0"/>
            <p:cNvSpPr/>
            <p:nvPr/>
          </p:nvSpPr>
          <p:spPr>
            <a:xfrm>
              <a:off x="4556700" y="3542425"/>
              <a:ext cx="218675" cy="645025"/>
            </a:xfrm>
            <a:custGeom>
              <a:rect b="b" l="l" r="r" t="t"/>
              <a:pathLst>
                <a:path extrusionOk="0" h="25801" w="8747">
                  <a:moveTo>
                    <a:pt x="8575" y="0"/>
                  </a:moveTo>
                  <a:cubicBezTo>
                    <a:pt x="7172" y="1840"/>
                    <a:pt x="5909" y="3773"/>
                    <a:pt x="4834" y="5815"/>
                  </a:cubicBezTo>
                  <a:cubicBezTo>
                    <a:pt x="3742" y="7842"/>
                    <a:pt x="2823" y="9962"/>
                    <a:pt x="2074" y="12144"/>
                  </a:cubicBezTo>
                  <a:lnTo>
                    <a:pt x="1544" y="13797"/>
                  </a:lnTo>
                  <a:lnTo>
                    <a:pt x="1108" y="15481"/>
                  </a:lnTo>
                  <a:lnTo>
                    <a:pt x="734" y="17180"/>
                  </a:lnTo>
                  <a:lnTo>
                    <a:pt x="453" y="18879"/>
                  </a:lnTo>
                  <a:cubicBezTo>
                    <a:pt x="110" y="21171"/>
                    <a:pt x="1" y="23493"/>
                    <a:pt x="204" y="25801"/>
                  </a:cubicBezTo>
                  <a:lnTo>
                    <a:pt x="406" y="25801"/>
                  </a:lnTo>
                  <a:cubicBezTo>
                    <a:pt x="453" y="23493"/>
                    <a:pt x="609" y="21217"/>
                    <a:pt x="921" y="18957"/>
                  </a:cubicBezTo>
                  <a:lnTo>
                    <a:pt x="1201" y="17258"/>
                  </a:lnTo>
                  <a:lnTo>
                    <a:pt x="1544" y="15574"/>
                  </a:lnTo>
                  <a:lnTo>
                    <a:pt x="1950" y="13922"/>
                  </a:lnTo>
                  <a:lnTo>
                    <a:pt x="2417" y="12269"/>
                  </a:lnTo>
                  <a:cubicBezTo>
                    <a:pt x="3103" y="10071"/>
                    <a:pt x="3961" y="7951"/>
                    <a:pt x="5021" y="5909"/>
                  </a:cubicBezTo>
                  <a:cubicBezTo>
                    <a:pt x="6096" y="3882"/>
                    <a:pt x="7312" y="1934"/>
                    <a:pt x="8746" y="125"/>
                  </a:cubicBezTo>
                  <a:lnTo>
                    <a:pt x="8575"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0"/>
            <p:cNvSpPr/>
            <p:nvPr/>
          </p:nvSpPr>
          <p:spPr>
            <a:xfrm>
              <a:off x="4511100" y="3417275"/>
              <a:ext cx="433425" cy="285650"/>
            </a:xfrm>
            <a:custGeom>
              <a:rect b="b" l="l" r="r" t="t"/>
              <a:pathLst>
                <a:path extrusionOk="0" h="11426" w="17337">
                  <a:moveTo>
                    <a:pt x="6011" y="0"/>
                  </a:moveTo>
                  <a:cubicBezTo>
                    <a:pt x="5099" y="0"/>
                    <a:pt x="4188" y="63"/>
                    <a:pt x="3290" y="189"/>
                  </a:cubicBezTo>
                  <a:cubicBezTo>
                    <a:pt x="1950" y="361"/>
                    <a:pt x="375" y="953"/>
                    <a:pt x="172" y="2278"/>
                  </a:cubicBezTo>
                  <a:cubicBezTo>
                    <a:pt x="1" y="3416"/>
                    <a:pt x="1045" y="4430"/>
                    <a:pt x="2152" y="4679"/>
                  </a:cubicBezTo>
                  <a:cubicBezTo>
                    <a:pt x="2421" y="4736"/>
                    <a:pt x="2693" y="4761"/>
                    <a:pt x="2966" y="4761"/>
                  </a:cubicBezTo>
                  <a:cubicBezTo>
                    <a:pt x="3816" y="4761"/>
                    <a:pt x="4678" y="4522"/>
                    <a:pt x="5504" y="4274"/>
                  </a:cubicBezTo>
                  <a:lnTo>
                    <a:pt x="5504" y="4274"/>
                  </a:lnTo>
                  <a:cubicBezTo>
                    <a:pt x="5114" y="4913"/>
                    <a:pt x="4709" y="5568"/>
                    <a:pt x="4569" y="6300"/>
                  </a:cubicBezTo>
                  <a:cubicBezTo>
                    <a:pt x="4428" y="7033"/>
                    <a:pt x="4615" y="7875"/>
                    <a:pt x="5208" y="8327"/>
                  </a:cubicBezTo>
                  <a:cubicBezTo>
                    <a:pt x="5504" y="8562"/>
                    <a:pt x="5873" y="8664"/>
                    <a:pt x="6253" y="8664"/>
                  </a:cubicBezTo>
                  <a:cubicBezTo>
                    <a:pt x="6655" y="8664"/>
                    <a:pt x="7069" y="8550"/>
                    <a:pt x="7421" y="8358"/>
                  </a:cubicBezTo>
                  <a:cubicBezTo>
                    <a:pt x="8107" y="7984"/>
                    <a:pt x="8622" y="7360"/>
                    <a:pt x="9121" y="6768"/>
                  </a:cubicBezTo>
                  <a:lnTo>
                    <a:pt x="9121" y="6768"/>
                  </a:lnTo>
                  <a:cubicBezTo>
                    <a:pt x="9074" y="7703"/>
                    <a:pt x="9027" y="8670"/>
                    <a:pt x="9386" y="9543"/>
                  </a:cubicBezTo>
                  <a:cubicBezTo>
                    <a:pt x="9717" y="10350"/>
                    <a:pt x="10489" y="11038"/>
                    <a:pt x="11331" y="11038"/>
                  </a:cubicBezTo>
                  <a:cubicBezTo>
                    <a:pt x="11399" y="11038"/>
                    <a:pt x="11468" y="11033"/>
                    <a:pt x="11537" y="11024"/>
                  </a:cubicBezTo>
                  <a:cubicBezTo>
                    <a:pt x="12659" y="10868"/>
                    <a:pt x="13267" y="9652"/>
                    <a:pt x="13688" y="8608"/>
                  </a:cubicBezTo>
                  <a:cubicBezTo>
                    <a:pt x="13860" y="9418"/>
                    <a:pt x="14047" y="10291"/>
                    <a:pt x="14639" y="10884"/>
                  </a:cubicBezTo>
                  <a:cubicBezTo>
                    <a:pt x="14961" y="11223"/>
                    <a:pt x="15447" y="11426"/>
                    <a:pt x="15907" y="11426"/>
                  </a:cubicBezTo>
                  <a:cubicBezTo>
                    <a:pt x="16271" y="11426"/>
                    <a:pt x="16618" y="11298"/>
                    <a:pt x="16853" y="11008"/>
                  </a:cubicBezTo>
                  <a:cubicBezTo>
                    <a:pt x="17087" y="10697"/>
                    <a:pt x="17149" y="10307"/>
                    <a:pt x="17180" y="9917"/>
                  </a:cubicBezTo>
                  <a:cubicBezTo>
                    <a:pt x="17336" y="7953"/>
                    <a:pt x="16681" y="5942"/>
                    <a:pt x="15419" y="4430"/>
                  </a:cubicBezTo>
                  <a:lnTo>
                    <a:pt x="6315" y="2"/>
                  </a:lnTo>
                  <a:cubicBezTo>
                    <a:pt x="6213" y="1"/>
                    <a:pt x="6112" y="0"/>
                    <a:pt x="6011" y="0"/>
                  </a:cubicBezTo>
                  <a:close/>
                </a:path>
              </a:pathLst>
            </a:custGeom>
            <a:solidFill>
              <a:srgbClr val="4867A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0"/>
            <p:cNvSpPr/>
            <p:nvPr/>
          </p:nvSpPr>
          <p:spPr>
            <a:xfrm>
              <a:off x="4536450" y="3429225"/>
              <a:ext cx="149275" cy="50475"/>
            </a:xfrm>
            <a:custGeom>
              <a:rect b="b" l="l" r="r" t="t"/>
              <a:pathLst>
                <a:path extrusionOk="0" h="2019" w="5971">
                  <a:moveTo>
                    <a:pt x="5465" y="1"/>
                  </a:moveTo>
                  <a:cubicBezTo>
                    <a:pt x="4517" y="1"/>
                    <a:pt x="3570" y="81"/>
                    <a:pt x="2635" y="241"/>
                  </a:cubicBezTo>
                  <a:cubicBezTo>
                    <a:pt x="2089" y="335"/>
                    <a:pt x="1544" y="444"/>
                    <a:pt x="1029" y="709"/>
                  </a:cubicBezTo>
                  <a:cubicBezTo>
                    <a:pt x="546" y="974"/>
                    <a:pt x="109" y="1426"/>
                    <a:pt x="0" y="1987"/>
                  </a:cubicBezTo>
                  <a:cubicBezTo>
                    <a:pt x="0" y="2003"/>
                    <a:pt x="16" y="2019"/>
                    <a:pt x="16" y="2019"/>
                  </a:cubicBezTo>
                  <a:cubicBezTo>
                    <a:pt x="31" y="2019"/>
                    <a:pt x="47" y="2019"/>
                    <a:pt x="47" y="2003"/>
                  </a:cubicBezTo>
                  <a:cubicBezTo>
                    <a:pt x="219" y="1473"/>
                    <a:pt x="624" y="1068"/>
                    <a:pt x="1092" y="818"/>
                  </a:cubicBezTo>
                  <a:cubicBezTo>
                    <a:pt x="1575" y="553"/>
                    <a:pt x="2120" y="444"/>
                    <a:pt x="2650" y="335"/>
                  </a:cubicBezTo>
                  <a:cubicBezTo>
                    <a:pt x="3592" y="144"/>
                    <a:pt x="4557" y="49"/>
                    <a:pt x="5525" y="49"/>
                  </a:cubicBezTo>
                  <a:cubicBezTo>
                    <a:pt x="5663" y="49"/>
                    <a:pt x="5801" y="50"/>
                    <a:pt x="5940" y="54"/>
                  </a:cubicBezTo>
                  <a:cubicBezTo>
                    <a:pt x="5955" y="54"/>
                    <a:pt x="5971" y="54"/>
                    <a:pt x="5971" y="39"/>
                  </a:cubicBezTo>
                  <a:cubicBezTo>
                    <a:pt x="5971" y="23"/>
                    <a:pt x="5955" y="8"/>
                    <a:pt x="5940" y="8"/>
                  </a:cubicBezTo>
                  <a:cubicBezTo>
                    <a:pt x="5782" y="3"/>
                    <a:pt x="5624" y="1"/>
                    <a:pt x="54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0"/>
            <p:cNvSpPr/>
            <p:nvPr/>
          </p:nvSpPr>
          <p:spPr>
            <a:xfrm>
              <a:off x="4556700" y="3457075"/>
              <a:ext cx="154375" cy="57850"/>
            </a:xfrm>
            <a:custGeom>
              <a:rect b="b" l="l" r="r" t="t"/>
              <a:pathLst>
                <a:path extrusionOk="0" h="2314" w="6175">
                  <a:moveTo>
                    <a:pt x="6159" y="0"/>
                  </a:moveTo>
                  <a:cubicBezTo>
                    <a:pt x="6159" y="0"/>
                    <a:pt x="6143" y="0"/>
                    <a:pt x="6127" y="16"/>
                  </a:cubicBezTo>
                  <a:cubicBezTo>
                    <a:pt x="5379" y="842"/>
                    <a:pt x="4397" y="1450"/>
                    <a:pt x="3337" y="1809"/>
                  </a:cubicBezTo>
                  <a:cubicBezTo>
                    <a:pt x="2549" y="2087"/>
                    <a:pt x="1718" y="2210"/>
                    <a:pt x="888" y="2210"/>
                  </a:cubicBezTo>
                  <a:cubicBezTo>
                    <a:pt x="602" y="2210"/>
                    <a:pt x="316" y="2195"/>
                    <a:pt x="32" y="2167"/>
                  </a:cubicBezTo>
                  <a:cubicBezTo>
                    <a:pt x="28" y="2163"/>
                    <a:pt x="23" y="2161"/>
                    <a:pt x="19" y="2161"/>
                  </a:cubicBezTo>
                  <a:cubicBezTo>
                    <a:pt x="9" y="2161"/>
                    <a:pt x="1" y="2172"/>
                    <a:pt x="1" y="2183"/>
                  </a:cubicBezTo>
                  <a:cubicBezTo>
                    <a:pt x="1" y="2199"/>
                    <a:pt x="17" y="2214"/>
                    <a:pt x="32" y="2214"/>
                  </a:cubicBezTo>
                  <a:cubicBezTo>
                    <a:pt x="377" y="2282"/>
                    <a:pt x="729" y="2314"/>
                    <a:pt x="1081" y="2314"/>
                  </a:cubicBezTo>
                  <a:cubicBezTo>
                    <a:pt x="1858" y="2314"/>
                    <a:pt x="2639" y="2160"/>
                    <a:pt x="3368" y="1902"/>
                  </a:cubicBezTo>
                  <a:cubicBezTo>
                    <a:pt x="4428" y="1513"/>
                    <a:pt x="5395" y="873"/>
                    <a:pt x="6159" y="47"/>
                  </a:cubicBezTo>
                  <a:cubicBezTo>
                    <a:pt x="6174" y="32"/>
                    <a:pt x="6174" y="16"/>
                    <a:pt x="615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0"/>
            <p:cNvSpPr/>
            <p:nvPr/>
          </p:nvSpPr>
          <p:spPr>
            <a:xfrm>
              <a:off x="4667775" y="3495650"/>
              <a:ext cx="93575" cy="122025"/>
            </a:xfrm>
            <a:custGeom>
              <a:rect b="b" l="l" r="r" t="t"/>
              <a:pathLst>
                <a:path extrusionOk="0" h="4881" w="3743">
                  <a:moveTo>
                    <a:pt x="3695" y="1"/>
                  </a:moveTo>
                  <a:cubicBezTo>
                    <a:pt x="3680" y="1"/>
                    <a:pt x="3664" y="16"/>
                    <a:pt x="3664" y="32"/>
                  </a:cubicBezTo>
                  <a:cubicBezTo>
                    <a:pt x="3695" y="546"/>
                    <a:pt x="3446" y="1045"/>
                    <a:pt x="3181" y="1482"/>
                  </a:cubicBezTo>
                  <a:cubicBezTo>
                    <a:pt x="2900" y="1918"/>
                    <a:pt x="2620" y="2355"/>
                    <a:pt x="2308" y="2776"/>
                  </a:cubicBezTo>
                  <a:cubicBezTo>
                    <a:pt x="1996" y="3197"/>
                    <a:pt x="1669" y="3602"/>
                    <a:pt x="1295" y="3960"/>
                  </a:cubicBezTo>
                  <a:cubicBezTo>
                    <a:pt x="921" y="4303"/>
                    <a:pt x="484" y="4600"/>
                    <a:pt x="16" y="4833"/>
                  </a:cubicBezTo>
                  <a:cubicBezTo>
                    <a:pt x="1" y="4833"/>
                    <a:pt x="1" y="4849"/>
                    <a:pt x="1" y="4865"/>
                  </a:cubicBezTo>
                  <a:cubicBezTo>
                    <a:pt x="1" y="4880"/>
                    <a:pt x="16" y="4880"/>
                    <a:pt x="32" y="4880"/>
                  </a:cubicBezTo>
                  <a:cubicBezTo>
                    <a:pt x="531" y="4709"/>
                    <a:pt x="983" y="4412"/>
                    <a:pt x="1373" y="4038"/>
                  </a:cubicBezTo>
                  <a:cubicBezTo>
                    <a:pt x="1747" y="3680"/>
                    <a:pt x="2090" y="3259"/>
                    <a:pt x="2386" y="2838"/>
                  </a:cubicBezTo>
                  <a:cubicBezTo>
                    <a:pt x="2682" y="2401"/>
                    <a:pt x="2947" y="1949"/>
                    <a:pt x="3228" y="1513"/>
                  </a:cubicBezTo>
                  <a:cubicBezTo>
                    <a:pt x="3493" y="1061"/>
                    <a:pt x="3742" y="562"/>
                    <a:pt x="3711" y="32"/>
                  </a:cubicBezTo>
                  <a:cubicBezTo>
                    <a:pt x="3711" y="16"/>
                    <a:pt x="3695" y="1"/>
                    <a:pt x="369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0"/>
            <p:cNvSpPr/>
            <p:nvPr/>
          </p:nvSpPr>
          <p:spPr>
            <a:xfrm>
              <a:off x="4645950" y="3475500"/>
              <a:ext cx="79550" cy="126200"/>
            </a:xfrm>
            <a:custGeom>
              <a:rect b="b" l="l" r="r" t="t"/>
              <a:pathLst>
                <a:path extrusionOk="0" h="5048" w="3182">
                  <a:moveTo>
                    <a:pt x="3160" y="0"/>
                  </a:moveTo>
                  <a:cubicBezTo>
                    <a:pt x="3154" y="0"/>
                    <a:pt x="3150" y="4"/>
                    <a:pt x="3150" y="12"/>
                  </a:cubicBezTo>
                  <a:cubicBezTo>
                    <a:pt x="2246" y="511"/>
                    <a:pt x="1497" y="1243"/>
                    <a:pt x="936" y="2116"/>
                  </a:cubicBezTo>
                  <a:cubicBezTo>
                    <a:pt x="391" y="2974"/>
                    <a:pt x="16" y="3987"/>
                    <a:pt x="1" y="5016"/>
                  </a:cubicBezTo>
                  <a:cubicBezTo>
                    <a:pt x="1" y="5031"/>
                    <a:pt x="16" y="5047"/>
                    <a:pt x="32" y="5047"/>
                  </a:cubicBezTo>
                  <a:cubicBezTo>
                    <a:pt x="48" y="5047"/>
                    <a:pt x="48" y="5031"/>
                    <a:pt x="63" y="5016"/>
                  </a:cubicBezTo>
                  <a:cubicBezTo>
                    <a:pt x="172" y="4018"/>
                    <a:pt x="484" y="3020"/>
                    <a:pt x="1014" y="2163"/>
                  </a:cubicBezTo>
                  <a:cubicBezTo>
                    <a:pt x="1529" y="1290"/>
                    <a:pt x="2277" y="542"/>
                    <a:pt x="3165" y="58"/>
                  </a:cubicBezTo>
                  <a:lnTo>
                    <a:pt x="3165" y="43"/>
                  </a:lnTo>
                  <a:cubicBezTo>
                    <a:pt x="3181" y="43"/>
                    <a:pt x="3181" y="27"/>
                    <a:pt x="3181" y="12"/>
                  </a:cubicBezTo>
                  <a:cubicBezTo>
                    <a:pt x="3173" y="4"/>
                    <a:pt x="3165" y="0"/>
                    <a:pt x="316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0"/>
            <p:cNvSpPr/>
            <p:nvPr/>
          </p:nvSpPr>
          <p:spPr>
            <a:xfrm>
              <a:off x="4801450" y="3513575"/>
              <a:ext cx="45625" cy="153975"/>
            </a:xfrm>
            <a:custGeom>
              <a:rect b="b" l="l" r="r" t="t"/>
              <a:pathLst>
                <a:path extrusionOk="0" h="6159" w="1825">
                  <a:moveTo>
                    <a:pt x="1388" y="1"/>
                  </a:moveTo>
                  <a:cubicBezTo>
                    <a:pt x="1373" y="1"/>
                    <a:pt x="1373" y="16"/>
                    <a:pt x="1373" y="32"/>
                  </a:cubicBezTo>
                  <a:cubicBezTo>
                    <a:pt x="1731" y="1061"/>
                    <a:pt x="1778" y="2199"/>
                    <a:pt x="1513" y="3259"/>
                  </a:cubicBezTo>
                  <a:cubicBezTo>
                    <a:pt x="1264" y="4319"/>
                    <a:pt x="734" y="5301"/>
                    <a:pt x="17" y="6112"/>
                  </a:cubicBezTo>
                  <a:cubicBezTo>
                    <a:pt x="1" y="6127"/>
                    <a:pt x="1" y="6143"/>
                    <a:pt x="17" y="6159"/>
                  </a:cubicBezTo>
                  <a:lnTo>
                    <a:pt x="48" y="6159"/>
                  </a:lnTo>
                  <a:cubicBezTo>
                    <a:pt x="858" y="5410"/>
                    <a:pt x="1373" y="4350"/>
                    <a:pt x="1607" y="3275"/>
                  </a:cubicBezTo>
                  <a:cubicBezTo>
                    <a:pt x="1825" y="2199"/>
                    <a:pt x="1778" y="1061"/>
                    <a:pt x="1420" y="16"/>
                  </a:cubicBezTo>
                  <a:cubicBezTo>
                    <a:pt x="1420" y="1"/>
                    <a:pt x="1404" y="1"/>
                    <a:pt x="13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0"/>
            <p:cNvSpPr/>
            <p:nvPr/>
          </p:nvSpPr>
          <p:spPr>
            <a:xfrm>
              <a:off x="4762500" y="3504075"/>
              <a:ext cx="19100" cy="159200"/>
            </a:xfrm>
            <a:custGeom>
              <a:rect b="b" l="l" r="r" t="t"/>
              <a:pathLst>
                <a:path extrusionOk="0" h="6368" w="764">
                  <a:moveTo>
                    <a:pt x="735" y="0"/>
                  </a:moveTo>
                  <a:cubicBezTo>
                    <a:pt x="724" y="0"/>
                    <a:pt x="713" y="11"/>
                    <a:pt x="702" y="22"/>
                  </a:cubicBezTo>
                  <a:cubicBezTo>
                    <a:pt x="296" y="1020"/>
                    <a:pt x="62" y="2080"/>
                    <a:pt x="16" y="3171"/>
                  </a:cubicBezTo>
                  <a:cubicBezTo>
                    <a:pt x="0" y="4247"/>
                    <a:pt x="140" y="5354"/>
                    <a:pt x="577" y="6352"/>
                  </a:cubicBezTo>
                  <a:cubicBezTo>
                    <a:pt x="592" y="6367"/>
                    <a:pt x="608" y="6367"/>
                    <a:pt x="608" y="6367"/>
                  </a:cubicBezTo>
                  <a:cubicBezTo>
                    <a:pt x="624" y="6367"/>
                    <a:pt x="639" y="6352"/>
                    <a:pt x="624" y="6336"/>
                  </a:cubicBezTo>
                  <a:cubicBezTo>
                    <a:pt x="312" y="5307"/>
                    <a:pt x="94" y="4247"/>
                    <a:pt x="109" y="3171"/>
                  </a:cubicBezTo>
                  <a:cubicBezTo>
                    <a:pt x="125" y="2096"/>
                    <a:pt x="327" y="1020"/>
                    <a:pt x="764" y="38"/>
                  </a:cubicBezTo>
                  <a:cubicBezTo>
                    <a:pt x="764" y="22"/>
                    <a:pt x="748" y="7"/>
                    <a:pt x="748" y="7"/>
                  </a:cubicBezTo>
                  <a:cubicBezTo>
                    <a:pt x="744" y="2"/>
                    <a:pt x="739"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0"/>
            <p:cNvSpPr/>
            <p:nvPr/>
          </p:nvSpPr>
          <p:spPr>
            <a:xfrm>
              <a:off x="4873550" y="3522550"/>
              <a:ext cx="46425" cy="152800"/>
            </a:xfrm>
            <a:custGeom>
              <a:rect b="b" l="l" r="r" t="t"/>
              <a:pathLst>
                <a:path extrusionOk="0" h="6112" w="1857">
                  <a:moveTo>
                    <a:pt x="1" y="0"/>
                  </a:moveTo>
                  <a:cubicBezTo>
                    <a:pt x="1" y="16"/>
                    <a:pt x="1" y="32"/>
                    <a:pt x="1" y="47"/>
                  </a:cubicBezTo>
                  <a:cubicBezTo>
                    <a:pt x="780" y="811"/>
                    <a:pt x="1310" y="1809"/>
                    <a:pt x="1529" y="2869"/>
                  </a:cubicBezTo>
                  <a:cubicBezTo>
                    <a:pt x="1747" y="3929"/>
                    <a:pt x="1669" y="5036"/>
                    <a:pt x="1357" y="6080"/>
                  </a:cubicBezTo>
                  <a:cubicBezTo>
                    <a:pt x="1357" y="6080"/>
                    <a:pt x="1357" y="6096"/>
                    <a:pt x="1373" y="6111"/>
                  </a:cubicBezTo>
                  <a:cubicBezTo>
                    <a:pt x="1388" y="6111"/>
                    <a:pt x="1404" y="6111"/>
                    <a:pt x="1404" y="6096"/>
                  </a:cubicBezTo>
                  <a:cubicBezTo>
                    <a:pt x="1840" y="5082"/>
                    <a:pt x="1856" y="3913"/>
                    <a:pt x="1607" y="2853"/>
                  </a:cubicBezTo>
                  <a:cubicBezTo>
                    <a:pt x="1357" y="1778"/>
                    <a:pt x="827" y="780"/>
                    <a:pt x="4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0"/>
            <p:cNvSpPr/>
            <p:nvPr/>
          </p:nvSpPr>
          <p:spPr>
            <a:xfrm>
              <a:off x="4861475" y="3522150"/>
              <a:ext cx="34725" cy="143625"/>
            </a:xfrm>
            <a:custGeom>
              <a:rect b="b" l="l" r="r" t="t"/>
              <a:pathLst>
                <a:path extrusionOk="0" h="5745" w="1389">
                  <a:moveTo>
                    <a:pt x="16" y="1"/>
                  </a:moveTo>
                  <a:cubicBezTo>
                    <a:pt x="1" y="1"/>
                    <a:pt x="1" y="16"/>
                    <a:pt x="1" y="32"/>
                  </a:cubicBezTo>
                  <a:lnTo>
                    <a:pt x="94" y="1513"/>
                  </a:lnTo>
                  <a:cubicBezTo>
                    <a:pt x="125" y="2012"/>
                    <a:pt x="141" y="2511"/>
                    <a:pt x="203" y="2994"/>
                  </a:cubicBezTo>
                  <a:cubicBezTo>
                    <a:pt x="266" y="3493"/>
                    <a:pt x="375" y="3992"/>
                    <a:pt x="577" y="4444"/>
                  </a:cubicBezTo>
                  <a:cubicBezTo>
                    <a:pt x="796" y="4896"/>
                    <a:pt x="1045" y="5332"/>
                    <a:pt x="1341" y="5738"/>
                  </a:cubicBezTo>
                  <a:cubicBezTo>
                    <a:pt x="1341" y="5738"/>
                    <a:pt x="1348" y="5745"/>
                    <a:pt x="1358" y="5745"/>
                  </a:cubicBezTo>
                  <a:cubicBezTo>
                    <a:pt x="1362" y="5745"/>
                    <a:pt x="1367" y="5743"/>
                    <a:pt x="1373" y="5738"/>
                  </a:cubicBezTo>
                  <a:cubicBezTo>
                    <a:pt x="1373" y="5738"/>
                    <a:pt x="1388" y="5722"/>
                    <a:pt x="1373" y="5706"/>
                  </a:cubicBezTo>
                  <a:cubicBezTo>
                    <a:pt x="1154" y="5270"/>
                    <a:pt x="889" y="4849"/>
                    <a:pt x="687" y="4397"/>
                  </a:cubicBezTo>
                  <a:cubicBezTo>
                    <a:pt x="484" y="3945"/>
                    <a:pt x="359" y="3477"/>
                    <a:pt x="297" y="2978"/>
                  </a:cubicBezTo>
                  <a:cubicBezTo>
                    <a:pt x="219" y="2495"/>
                    <a:pt x="188" y="1996"/>
                    <a:pt x="157" y="1513"/>
                  </a:cubicBezTo>
                  <a:lnTo>
                    <a:pt x="47" y="32"/>
                  </a:lnTo>
                  <a:cubicBezTo>
                    <a:pt x="47" y="16"/>
                    <a:pt x="32" y="1"/>
                    <a:pt x="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0"/>
            <p:cNvSpPr/>
            <p:nvPr/>
          </p:nvSpPr>
          <p:spPr>
            <a:xfrm>
              <a:off x="4668950" y="3412925"/>
              <a:ext cx="227625" cy="115100"/>
            </a:xfrm>
            <a:custGeom>
              <a:rect b="b" l="l" r="r" t="t"/>
              <a:pathLst>
                <a:path extrusionOk="0" h="4604" w="9105">
                  <a:moveTo>
                    <a:pt x="1870" y="1"/>
                  </a:moveTo>
                  <a:cubicBezTo>
                    <a:pt x="1289" y="1"/>
                    <a:pt x="666" y="55"/>
                    <a:pt x="1" y="176"/>
                  </a:cubicBezTo>
                  <a:cubicBezTo>
                    <a:pt x="1" y="176"/>
                    <a:pt x="1482" y="4604"/>
                    <a:pt x="9105" y="4604"/>
                  </a:cubicBezTo>
                  <a:cubicBezTo>
                    <a:pt x="9105" y="4604"/>
                    <a:pt x="7215" y="1"/>
                    <a:pt x="1870"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8_1_1">
    <p:spTree>
      <p:nvGrpSpPr>
        <p:cNvPr id="382" name="Shape 382"/>
        <p:cNvGrpSpPr/>
        <p:nvPr/>
      </p:nvGrpSpPr>
      <p:grpSpPr>
        <a:xfrm>
          <a:off x="0" y="0"/>
          <a:ext cx="0" cy="0"/>
          <a:chOff x="0" y="0"/>
          <a:chExt cx="0" cy="0"/>
        </a:xfrm>
      </p:grpSpPr>
      <p:sp>
        <p:nvSpPr>
          <p:cNvPr id="383" name="Google Shape;383;p21"/>
          <p:cNvSpPr/>
          <p:nvPr/>
        </p:nvSpPr>
        <p:spPr>
          <a:xfrm>
            <a:off x="273400" y="539500"/>
            <a:ext cx="8157355" cy="3843483"/>
          </a:xfrm>
          <a:custGeom>
            <a:rect b="b" l="l" r="r" t="t"/>
            <a:pathLst>
              <a:path extrusionOk="0" h="25678" w="43049">
                <a:moveTo>
                  <a:pt x="0" y="0"/>
                </a:moveTo>
                <a:lnTo>
                  <a:pt x="0" y="25678"/>
                </a:lnTo>
                <a:lnTo>
                  <a:pt x="43049" y="25678"/>
                </a:lnTo>
                <a:lnTo>
                  <a:pt x="43049" y="0"/>
                </a:ln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1"/>
          <p:cNvSpPr txBox="1"/>
          <p:nvPr>
            <p:ph type="title"/>
          </p:nvPr>
        </p:nvSpPr>
        <p:spPr>
          <a:xfrm>
            <a:off x="1526936" y="3371160"/>
            <a:ext cx="4798200" cy="402300"/>
          </a:xfrm>
          <a:prstGeom prst="rect">
            <a:avLst/>
          </a:prstGeom>
        </p:spPr>
        <p:txBody>
          <a:bodyPr anchorCtr="0" anchor="b" bIns="91425" lIns="91425" spcFirstLastPara="1" rIns="91425" wrap="square" tIns="91425">
            <a:noAutofit/>
          </a:bodyPr>
          <a:lstStyle>
            <a:lvl1pPr lvl="0" rtl="0" algn="ctr">
              <a:spcBef>
                <a:spcPts val="0"/>
              </a:spcBef>
              <a:spcAft>
                <a:spcPts val="0"/>
              </a:spcAft>
              <a:buNone/>
              <a:defRPr sz="2200">
                <a:solidFill>
                  <a:schemeClr val="lt1"/>
                </a:solidFill>
              </a:defRPr>
            </a:lvl1pPr>
            <a:lvl2pPr lvl="1" rtl="0" algn="ctr">
              <a:spcBef>
                <a:spcPts val="0"/>
              </a:spcBef>
              <a:spcAft>
                <a:spcPts val="0"/>
              </a:spcAft>
              <a:buNone/>
              <a:defRPr sz="2200">
                <a:solidFill>
                  <a:schemeClr val="lt1"/>
                </a:solidFill>
              </a:defRPr>
            </a:lvl2pPr>
            <a:lvl3pPr lvl="2" rtl="0" algn="ctr">
              <a:spcBef>
                <a:spcPts val="0"/>
              </a:spcBef>
              <a:spcAft>
                <a:spcPts val="0"/>
              </a:spcAft>
              <a:buNone/>
              <a:defRPr sz="2200">
                <a:solidFill>
                  <a:schemeClr val="lt1"/>
                </a:solidFill>
              </a:defRPr>
            </a:lvl3pPr>
            <a:lvl4pPr lvl="3" rtl="0" algn="ctr">
              <a:spcBef>
                <a:spcPts val="0"/>
              </a:spcBef>
              <a:spcAft>
                <a:spcPts val="0"/>
              </a:spcAft>
              <a:buNone/>
              <a:defRPr sz="2200">
                <a:solidFill>
                  <a:schemeClr val="lt1"/>
                </a:solidFill>
              </a:defRPr>
            </a:lvl4pPr>
            <a:lvl5pPr lvl="4" rtl="0" algn="ctr">
              <a:spcBef>
                <a:spcPts val="0"/>
              </a:spcBef>
              <a:spcAft>
                <a:spcPts val="0"/>
              </a:spcAft>
              <a:buNone/>
              <a:defRPr sz="2200">
                <a:solidFill>
                  <a:schemeClr val="lt1"/>
                </a:solidFill>
              </a:defRPr>
            </a:lvl5pPr>
            <a:lvl6pPr lvl="5" rtl="0" algn="ctr">
              <a:spcBef>
                <a:spcPts val="0"/>
              </a:spcBef>
              <a:spcAft>
                <a:spcPts val="0"/>
              </a:spcAft>
              <a:buNone/>
              <a:defRPr sz="2200">
                <a:solidFill>
                  <a:schemeClr val="lt1"/>
                </a:solidFill>
              </a:defRPr>
            </a:lvl6pPr>
            <a:lvl7pPr lvl="6" rtl="0" algn="ctr">
              <a:spcBef>
                <a:spcPts val="0"/>
              </a:spcBef>
              <a:spcAft>
                <a:spcPts val="0"/>
              </a:spcAft>
              <a:buNone/>
              <a:defRPr sz="2200">
                <a:solidFill>
                  <a:schemeClr val="lt1"/>
                </a:solidFill>
              </a:defRPr>
            </a:lvl7pPr>
            <a:lvl8pPr lvl="7" rtl="0" algn="ctr">
              <a:spcBef>
                <a:spcPts val="0"/>
              </a:spcBef>
              <a:spcAft>
                <a:spcPts val="0"/>
              </a:spcAft>
              <a:buNone/>
              <a:defRPr sz="2200">
                <a:solidFill>
                  <a:schemeClr val="lt1"/>
                </a:solidFill>
              </a:defRPr>
            </a:lvl8pPr>
            <a:lvl9pPr lvl="8" rtl="0" algn="ctr">
              <a:spcBef>
                <a:spcPts val="0"/>
              </a:spcBef>
              <a:spcAft>
                <a:spcPts val="0"/>
              </a:spcAft>
              <a:buNone/>
              <a:defRPr sz="2200">
                <a:solidFill>
                  <a:schemeClr val="lt1"/>
                </a:solidFill>
              </a:defRPr>
            </a:lvl9pPr>
          </a:lstStyle>
          <a:p/>
        </p:txBody>
      </p:sp>
      <p:sp>
        <p:nvSpPr>
          <p:cNvPr id="385" name="Google Shape;385;p21"/>
          <p:cNvSpPr txBox="1"/>
          <p:nvPr>
            <p:ph idx="1" type="subTitle"/>
          </p:nvPr>
        </p:nvSpPr>
        <p:spPr>
          <a:xfrm>
            <a:off x="1139400" y="1065700"/>
            <a:ext cx="5493600" cy="2086500"/>
          </a:xfrm>
          <a:prstGeom prst="rect">
            <a:avLst/>
          </a:prstGeom>
          <a:solidFill>
            <a:schemeClr val="accent5"/>
          </a:solidFill>
        </p:spPr>
        <p:txBody>
          <a:bodyPr anchorCtr="0" anchor="ctr" bIns="91425" lIns="91425" spcFirstLastPara="1" rIns="91425" wrap="square" tIns="91425">
            <a:noAutofit/>
          </a:bodyPr>
          <a:lstStyle>
            <a:lvl1pPr lvl="0" rtl="0" algn="ctr">
              <a:spcBef>
                <a:spcPts val="0"/>
              </a:spcBef>
              <a:spcAft>
                <a:spcPts val="0"/>
              </a:spcAft>
              <a:buNone/>
              <a:defRPr sz="2800"/>
            </a:lvl1pPr>
            <a:lvl2pPr lvl="1" rtl="0" algn="ctr">
              <a:spcBef>
                <a:spcPts val="0"/>
              </a:spcBef>
              <a:spcAft>
                <a:spcPts val="0"/>
              </a:spcAft>
              <a:buNone/>
              <a:defRPr sz="2800"/>
            </a:lvl2pPr>
            <a:lvl3pPr lvl="2" rtl="0" algn="ctr">
              <a:spcBef>
                <a:spcPts val="0"/>
              </a:spcBef>
              <a:spcAft>
                <a:spcPts val="0"/>
              </a:spcAft>
              <a:buNone/>
              <a:defRPr sz="2800"/>
            </a:lvl3pPr>
            <a:lvl4pPr lvl="3" rtl="0" algn="ctr">
              <a:spcBef>
                <a:spcPts val="0"/>
              </a:spcBef>
              <a:spcAft>
                <a:spcPts val="0"/>
              </a:spcAft>
              <a:buNone/>
              <a:defRPr sz="2800"/>
            </a:lvl4pPr>
            <a:lvl5pPr lvl="4" rtl="0" algn="ctr">
              <a:spcBef>
                <a:spcPts val="0"/>
              </a:spcBef>
              <a:spcAft>
                <a:spcPts val="0"/>
              </a:spcAft>
              <a:buNone/>
              <a:defRPr sz="2800"/>
            </a:lvl5pPr>
            <a:lvl6pPr lvl="5" rtl="0" algn="ctr">
              <a:spcBef>
                <a:spcPts val="0"/>
              </a:spcBef>
              <a:spcAft>
                <a:spcPts val="0"/>
              </a:spcAft>
              <a:buNone/>
              <a:defRPr sz="2800"/>
            </a:lvl6pPr>
            <a:lvl7pPr lvl="6" rtl="0" algn="ctr">
              <a:spcBef>
                <a:spcPts val="0"/>
              </a:spcBef>
              <a:spcAft>
                <a:spcPts val="0"/>
              </a:spcAft>
              <a:buNone/>
              <a:defRPr sz="2800"/>
            </a:lvl7pPr>
            <a:lvl8pPr lvl="7" rtl="0" algn="ctr">
              <a:spcBef>
                <a:spcPts val="0"/>
              </a:spcBef>
              <a:spcAft>
                <a:spcPts val="0"/>
              </a:spcAft>
              <a:buNone/>
              <a:defRPr sz="2800"/>
            </a:lvl8pPr>
            <a:lvl9pPr lvl="8" rtl="0" algn="ctr">
              <a:spcBef>
                <a:spcPts val="0"/>
              </a:spcBef>
              <a:spcAft>
                <a:spcPts val="0"/>
              </a:spcAft>
              <a:buNone/>
              <a:defRPr sz="2800"/>
            </a:lvl9pPr>
          </a:lstStyle>
          <a:p/>
        </p:txBody>
      </p:sp>
      <p:grpSp>
        <p:nvGrpSpPr>
          <p:cNvPr id="386" name="Google Shape;386;p21"/>
          <p:cNvGrpSpPr/>
          <p:nvPr/>
        </p:nvGrpSpPr>
        <p:grpSpPr>
          <a:xfrm flipH="1">
            <a:off x="4133951" y="9870"/>
            <a:ext cx="5269627" cy="1059266"/>
            <a:chOff x="4348300" y="1432000"/>
            <a:chExt cx="966975" cy="194375"/>
          </a:xfrm>
        </p:grpSpPr>
        <p:sp>
          <p:nvSpPr>
            <p:cNvPr id="387" name="Google Shape;387;p21"/>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1"/>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1"/>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1"/>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1"/>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1"/>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393" name="Shape 393"/>
        <p:cNvGrpSpPr/>
        <p:nvPr/>
      </p:nvGrpSpPr>
      <p:grpSpPr>
        <a:xfrm>
          <a:off x="0" y="0"/>
          <a:ext cx="0" cy="0"/>
          <a:chOff x="0" y="0"/>
          <a:chExt cx="0" cy="0"/>
        </a:xfrm>
      </p:grpSpPr>
      <p:sp>
        <p:nvSpPr>
          <p:cNvPr id="394" name="Google Shape;394;p22"/>
          <p:cNvSpPr txBox="1"/>
          <p:nvPr>
            <p:ph type="title"/>
          </p:nvPr>
        </p:nvSpPr>
        <p:spPr>
          <a:xfrm>
            <a:off x="713225" y="551725"/>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395" name="Google Shape;395;p22"/>
          <p:cNvGrpSpPr/>
          <p:nvPr/>
        </p:nvGrpSpPr>
        <p:grpSpPr>
          <a:xfrm flipH="1">
            <a:off x="8430775" y="4067425"/>
            <a:ext cx="577600" cy="1181850"/>
            <a:chOff x="3806100" y="2816200"/>
            <a:chExt cx="577600" cy="1181850"/>
          </a:xfrm>
        </p:grpSpPr>
        <p:sp>
          <p:nvSpPr>
            <p:cNvPr id="396" name="Google Shape;396;p22"/>
            <p:cNvSpPr/>
            <p:nvPr/>
          </p:nvSpPr>
          <p:spPr>
            <a:xfrm>
              <a:off x="4198950" y="3185050"/>
              <a:ext cx="184750" cy="480175"/>
            </a:xfrm>
            <a:custGeom>
              <a:rect b="b" l="l" r="r" t="t"/>
              <a:pathLst>
                <a:path extrusionOk="0" h="19207" w="7390">
                  <a:moveTo>
                    <a:pt x="7015" y="0"/>
                  </a:moveTo>
                  <a:cubicBezTo>
                    <a:pt x="7015" y="0"/>
                    <a:pt x="7015" y="1"/>
                    <a:pt x="7014" y="1"/>
                  </a:cubicBezTo>
                  <a:lnTo>
                    <a:pt x="7014" y="1"/>
                  </a:lnTo>
                  <a:cubicBezTo>
                    <a:pt x="7015" y="1"/>
                    <a:pt x="7015" y="0"/>
                    <a:pt x="7015" y="0"/>
                  </a:cubicBezTo>
                  <a:close/>
                  <a:moveTo>
                    <a:pt x="7014" y="1"/>
                  </a:moveTo>
                  <a:cubicBezTo>
                    <a:pt x="655" y="4756"/>
                    <a:pt x="0" y="11911"/>
                    <a:pt x="561" y="19206"/>
                  </a:cubicBezTo>
                  <a:cubicBezTo>
                    <a:pt x="3336" y="17164"/>
                    <a:pt x="5300" y="13547"/>
                    <a:pt x="6345" y="10320"/>
                  </a:cubicBezTo>
                  <a:cubicBezTo>
                    <a:pt x="6906" y="8621"/>
                    <a:pt x="7249" y="6875"/>
                    <a:pt x="7358" y="5098"/>
                  </a:cubicBezTo>
                  <a:cubicBezTo>
                    <a:pt x="7389" y="4538"/>
                    <a:pt x="6877" y="115"/>
                    <a:pt x="701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2"/>
            <p:cNvSpPr/>
            <p:nvPr/>
          </p:nvSpPr>
          <p:spPr>
            <a:xfrm>
              <a:off x="3987700" y="3448500"/>
              <a:ext cx="238475" cy="281675"/>
            </a:xfrm>
            <a:custGeom>
              <a:rect b="b" l="l" r="r" t="t"/>
              <a:pathLst>
                <a:path extrusionOk="0" h="11267" w="9539">
                  <a:moveTo>
                    <a:pt x="1" y="0"/>
                  </a:moveTo>
                  <a:lnTo>
                    <a:pt x="1" y="0"/>
                  </a:lnTo>
                  <a:cubicBezTo>
                    <a:pt x="1" y="1"/>
                    <a:pt x="1" y="1"/>
                    <a:pt x="1" y="1"/>
                  </a:cubicBezTo>
                  <a:lnTo>
                    <a:pt x="1" y="1"/>
                  </a:lnTo>
                  <a:cubicBezTo>
                    <a:pt x="1" y="1"/>
                    <a:pt x="1" y="1"/>
                    <a:pt x="1" y="0"/>
                  </a:cubicBezTo>
                  <a:close/>
                  <a:moveTo>
                    <a:pt x="1" y="1"/>
                  </a:moveTo>
                  <a:cubicBezTo>
                    <a:pt x="298" y="115"/>
                    <a:pt x="2777" y="9199"/>
                    <a:pt x="8466" y="11240"/>
                  </a:cubicBezTo>
                  <a:cubicBezTo>
                    <a:pt x="8514" y="11258"/>
                    <a:pt x="8556" y="11266"/>
                    <a:pt x="8593" y="11266"/>
                  </a:cubicBezTo>
                  <a:cubicBezTo>
                    <a:pt x="9538" y="11266"/>
                    <a:pt x="6731" y="5662"/>
                    <a:pt x="6221" y="4927"/>
                  </a:cubicBezTo>
                  <a:cubicBezTo>
                    <a:pt x="4693" y="2729"/>
                    <a:pt x="2526" y="952"/>
                    <a:pt x="1"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2"/>
            <p:cNvSpPr/>
            <p:nvPr/>
          </p:nvSpPr>
          <p:spPr>
            <a:xfrm>
              <a:off x="4216075" y="3232975"/>
              <a:ext cx="140725" cy="421325"/>
            </a:xfrm>
            <a:custGeom>
              <a:rect b="b" l="l" r="r" t="t"/>
              <a:pathLst>
                <a:path extrusionOk="0" h="16853" w="5629">
                  <a:moveTo>
                    <a:pt x="5410" y="1"/>
                  </a:moveTo>
                  <a:cubicBezTo>
                    <a:pt x="4865" y="1373"/>
                    <a:pt x="4319" y="2744"/>
                    <a:pt x="3820" y="4116"/>
                  </a:cubicBezTo>
                  <a:cubicBezTo>
                    <a:pt x="3321" y="5504"/>
                    <a:pt x="2838" y="6907"/>
                    <a:pt x="2386" y="8294"/>
                  </a:cubicBezTo>
                  <a:cubicBezTo>
                    <a:pt x="1934" y="9697"/>
                    <a:pt x="1513" y="11116"/>
                    <a:pt x="1108" y="12519"/>
                  </a:cubicBezTo>
                  <a:cubicBezTo>
                    <a:pt x="905" y="13236"/>
                    <a:pt x="718" y="13937"/>
                    <a:pt x="531" y="14654"/>
                  </a:cubicBezTo>
                  <a:cubicBezTo>
                    <a:pt x="344" y="15372"/>
                    <a:pt x="172" y="16089"/>
                    <a:pt x="1" y="16806"/>
                  </a:cubicBezTo>
                  <a:lnTo>
                    <a:pt x="235" y="16853"/>
                  </a:lnTo>
                  <a:cubicBezTo>
                    <a:pt x="437" y="16151"/>
                    <a:pt x="625" y="15450"/>
                    <a:pt x="843" y="14748"/>
                  </a:cubicBezTo>
                  <a:cubicBezTo>
                    <a:pt x="1045" y="14031"/>
                    <a:pt x="1248" y="13329"/>
                    <a:pt x="1451" y="12628"/>
                  </a:cubicBezTo>
                  <a:cubicBezTo>
                    <a:pt x="1872" y="11225"/>
                    <a:pt x="2308" y="9822"/>
                    <a:pt x="2760" y="8419"/>
                  </a:cubicBezTo>
                  <a:cubicBezTo>
                    <a:pt x="3197" y="7016"/>
                    <a:pt x="3664" y="5628"/>
                    <a:pt x="4148" y="4241"/>
                  </a:cubicBezTo>
                  <a:cubicBezTo>
                    <a:pt x="4631" y="2853"/>
                    <a:pt x="5114" y="1466"/>
                    <a:pt x="5629" y="94"/>
                  </a:cubicBezTo>
                  <a:lnTo>
                    <a:pt x="5410" y="1"/>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2"/>
            <p:cNvSpPr/>
            <p:nvPr/>
          </p:nvSpPr>
          <p:spPr>
            <a:xfrm>
              <a:off x="4033300" y="3502675"/>
              <a:ext cx="171900" cy="216325"/>
            </a:xfrm>
            <a:custGeom>
              <a:rect b="b" l="l" r="r" t="t"/>
              <a:pathLst>
                <a:path extrusionOk="0" h="8653" w="6876">
                  <a:moveTo>
                    <a:pt x="125" y="0"/>
                  </a:moveTo>
                  <a:lnTo>
                    <a:pt x="1" y="109"/>
                  </a:lnTo>
                  <a:lnTo>
                    <a:pt x="1637" y="2276"/>
                  </a:lnTo>
                  <a:lnTo>
                    <a:pt x="3259" y="4474"/>
                  </a:lnTo>
                  <a:cubicBezTo>
                    <a:pt x="3804" y="5192"/>
                    <a:pt x="4350" y="5909"/>
                    <a:pt x="4927" y="6626"/>
                  </a:cubicBezTo>
                  <a:cubicBezTo>
                    <a:pt x="5504" y="7327"/>
                    <a:pt x="6096" y="8013"/>
                    <a:pt x="6751" y="8652"/>
                  </a:cubicBezTo>
                  <a:lnTo>
                    <a:pt x="6875" y="8543"/>
                  </a:lnTo>
                  <a:cubicBezTo>
                    <a:pt x="6361" y="7795"/>
                    <a:pt x="5800" y="7078"/>
                    <a:pt x="5223" y="6376"/>
                  </a:cubicBezTo>
                  <a:cubicBezTo>
                    <a:pt x="4646" y="5675"/>
                    <a:pt x="4069" y="4973"/>
                    <a:pt x="3493" y="4287"/>
                  </a:cubicBezTo>
                  <a:cubicBezTo>
                    <a:pt x="2900" y="3586"/>
                    <a:pt x="2323" y="2884"/>
                    <a:pt x="1778" y="2183"/>
                  </a:cubicBezTo>
                  <a:cubicBezTo>
                    <a:pt x="1217" y="1450"/>
                    <a:pt x="655" y="749"/>
                    <a:pt x="12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2"/>
            <p:cNvSpPr/>
            <p:nvPr/>
          </p:nvSpPr>
          <p:spPr>
            <a:xfrm>
              <a:off x="4068000" y="3093450"/>
              <a:ext cx="146950" cy="904600"/>
            </a:xfrm>
            <a:custGeom>
              <a:rect b="b" l="l" r="r" t="t"/>
              <a:pathLst>
                <a:path extrusionOk="0" h="36184" w="5878">
                  <a:moveTo>
                    <a:pt x="203" y="1"/>
                  </a:moveTo>
                  <a:lnTo>
                    <a:pt x="0" y="94"/>
                  </a:lnTo>
                  <a:cubicBezTo>
                    <a:pt x="1310" y="2885"/>
                    <a:pt x="2385" y="5784"/>
                    <a:pt x="3227" y="8731"/>
                  </a:cubicBezTo>
                  <a:cubicBezTo>
                    <a:pt x="4053" y="11693"/>
                    <a:pt x="4661" y="14717"/>
                    <a:pt x="5020" y="17772"/>
                  </a:cubicBezTo>
                  <a:cubicBezTo>
                    <a:pt x="5378" y="20828"/>
                    <a:pt x="5503" y="23915"/>
                    <a:pt x="5378" y="26986"/>
                  </a:cubicBezTo>
                  <a:lnTo>
                    <a:pt x="5238" y="29293"/>
                  </a:lnTo>
                  <a:lnTo>
                    <a:pt x="5004" y="31584"/>
                  </a:lnTo>
                  <a:lnTo>
                    <a:pt x="4677" y="33876"/>
                  </a:lnTo>
                  <a:lnTo>
                    <a:pt x="4271" y="36136"/>
                  </a:lnTo>
                  <a:lnTo>
                    <a:pt x="4505" y="36183"/>
                  </a:lnTo>
                  <a:lnTo>
                    <a:pt x="4957" y="33923"/>
                  </a:lnTo>
                  <a:lnTo>
                    <a:pt x="5316" y="31616"/>
                  </a:lnTo>
                  <a:lnTo>
                    <a:pt x="5581" y="29324"/>
                  </a:lnTo>
                  <a:lnTo>
                    <a:pt x="5737" y="27001"/>
                  </a:lnTo>
                  <a:cubicBezTo>
                    <a:pt x="5877" y="23915"/>
                    <a:pt x="5768" y="20812"/>
                    <a:pt x="5410" y="17726"/>
                  </a:cubicBezTo>
                  <a:cubicBezTo>
                    <a:pt x="5035" y="14655"/>
                    <a:pt x="4427" y="11615"/>
                    <a:pt x="3554" y="8637"/>
                  </a:cubicBezTo>
                  <a:cubicBezTo>
                    <a:pt x="2681" y="5675"/>
                    <a:pt x="1559" y="2776"/>
                    <a:pt x="203"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2"/>
            <p:cNvSpPr/>
            <p:nvPr/>
          </p:nvSpPr>
          <p:spPr>
            <a:xfrm>
              <a:off x="3806100" y="2816200"/>
              <a:ext cx="424050" cy="421275"/>
            </a:xfrm>
            <a:custGeom>
              <a:rect b="b" l="l" r="r" t="t"/>
              <a:pathLst>
                <a:path extrusionOk="0" h="16851" w="16962">
                  <a:moveTo>
                    <a:pt x="9130" y="0"/>
                  </a:moveTo>
                  <a:cubicBezTo>
                    <a:pt x="8454" y="0"/>
                    <a:pt x="6040" y="919"/>
                    <a:pt x="8559" y="8519"/>
                  </a:cubicBezTo>
                  <a:cubicBezTo>
                    <a:pt x="8106" y="7817"/>
                    <a:pt x="7389" y="7256"/>
                    <a:pt x="6579" y="7147"/>
                  </a:cubicBezTo>
                  <a:cubicBezTo>
                    <a:pt x="6497" y="7136"/>
                    <a:pt x="6414" y="7131"/>
                    <a:pt x="6331" y="7131"/>
                  </a:cubicBezTo>
                  <a:cubicBezTo>
                    <a:pt x="5577" y="7131"/>
                    <a:pt x="4806" y="7568"/>
                    <a:pt x="4568" y="8285"/>
                  </a:cubicBezTo>
                  <a:cubicBezTo>
                    <a:pt x="4147" y="9547"/>
                    <a:pt x="5410" y="10701"/>
                    <a:pt x="6532" y="11449"/>
                  </a:cubicBezTo>
                  <a:cubicBezTo>
                    <a:pt x="6047" y="11393"/>
                    <a:pt x="5549" y="11336"/>
                    <a:pt x="5056" y="11336"/>
                  </a:cubicBezTo>
                  <a:cubicBezTo>
                    <a:pt x="4598" y="11336"/>
                    <a:pt x="4145" y="11385"/>
                    <a:pt x="3710" y="11527"/>
                  </a:cubicBezTo>
                  <a:cubicBezTo>
                    <a:pt x="0" y="12790"/>
                    <a:pt x="3477" y="15440"/>
                    <a:pt x="5394" y="16033"/>
                  </a:cubicBezTo>
                  <a:cubicBezTo>
                    <a:pt x="6796" y="16454"/>
                    <a:pt x="8465" y="16851"/>
                    <a:pt x="10041" y="16851"/>
                  </a:cubicBezTo>
                  <a:cubicBezTo>
                    <a:pt x="10620" y="16851"/>
                    <a:pt x="11187" y="16797"/>
                    <a:pt x="11723" y="16672"/>
                  </a:cubicBezTo>
                  <a:cubicBezTo>
                    <a:pt x="16727" y="15534"/>
                    <a:pt x="16961" y="8659"/>
                    <a:pt x="16291" y="4590"/>
                  </a:cubicBezTo>
                  <a:cubicBezTo>
                    <a:pt x="16141" y="3619"/>
                    <a:pt x="15606" y="2448"/>
                    <a:pt x="14669" y="2448"/>
                  </a:cubicBezTo>
                  <a:cubicBezTo>
                    <a:pt x="14629" y="2448"/>
                    <a:pt x="14587" y="2450"/>
                    <a:pt x="14545" y="2454"/>
                  </a:cubicBezTo>
                  <a:cubicBezTo>
                    <a:pt x="13765" y="2548"/>
                    <a:pt x="13344" y="3421"/>
                    <a:pt x="13111" y="4169"/>
                  </a:cubicBezTo>
                  <a:cubicBezTo>
                    <a:pt x="12877" y="4949"/>
                    <a:pt x="12690" y="5744"/>
                    <a:pt x="12549" y="6539"/>
                  </a:cubicBezTo>
                  <a:cubicBezTo>
                    <a:pt x="12222" y="4013"/>
                    <a:pt x="11583" y="1098"/>
                    <a:pt x="9276" y="22"/>
                  </a:cubicBezTo>
                  <a:cubicBezTo>
                    <a:pt x="9250" y="9"/>
                    <a:pt x="9199" y="0"/>
                    <a:pt x="9130" y="0"/>
                  </a:cubicBezTo>
                  <a:close/>
                </a:path>
              </a:pathLst>
            </a:custGeom>
            <a:solidFill>
              <a:srgbClr val="CF7F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2"/>
            <p:cNvSpPr/>
            <p:nvPr/>
          </p:nvSpPr>
          <p:spPr>
            <a:xfrm>
              <a:off x="4140875" y="2899500"/>
              <a:ext cx="54575" cy="299275"/>
            </a:xfrm>
            <a:custGeom>
              <a:rect b="b" l="l" r="r" t="t"/>
              <a:pathLst>
                <a:path extrusionOk="0" h="11971" w="2183">
                  <a:moveTo>
                    <a:pt x="1410" y="1"/>
                  </a:moveTo>
                  <a:cubicBezTo>
                    <a:pt x="1398" y="1"/>
                    <a:pt x="1385" y="4"/>
                    <a:pt x="1372" y="11"/>
                  </a:cubicBezTo>
                  <a:cubicBezTo>
                    <a:pt x="1341" y="27"/>
                    <a:pt x="1341" y="58"/>
                    <a:pt x="1356" y="73"/>
                  </a:cubicBezTo>
                  <a:cubicBezTo>
                    <a:pt x="1871" y="1009"/>
                    <a:pt x="1964" y="2022"/>
                    <a:pt x="2011" y="3051"/>
                  </a:cubicBezTo>
                  <a:cubicBezTo>
                    <a:pt x="2042" y="4064"/>
                    <a:pt x="1980" y="5093"/>
                    <a:pt x="1855" y="6106"/>
                  </a:cubicBezTo>
                  <a:cubicBezTo>
                    <a:pt x="1715" y="7120"/>
                    <a:pt x="1497" y="8117"/>
                    <a:pt x="1185" y="9084"/>
                  </a:cubicBezTo>
                  <a:cubicBezTo>
                    <a:pt x="889" y="10050"/>
                    <a:pt x="484" y="10986"/>
                    <a:pt x="16" y="11890"/>
                  </a:cubicBezTo>
                  <a:cubicBezTo>
                    <a:pt x="0" y="11905"/>
                    <a:pt x="16" y="11937"/>
                    <a:pt x="31" y="11952"/>
                  </a:cubicBezTo>
                  <a:cubicBezTo>
                    <a:pt x="45" y="11965"/>
                    <a:pt x="58" y="11970"/>
                    <a:pt x="70" y="11970"/>
                  </a:cubicBezTo>
                  <a:cubicBezTo>
                    <a:pt x="86" y="11970"/>
                    <a:pt x="100" y="11961"/>
                    <a:pt x="109" y="11952"/>
                  </a:cubicBezTo>
                  <a:cubicBezTo>
                    <a:pt x="406" y="11516"/>
                    <a:pt x="655" y="11064"/>
                    <a:pt x="873" y="10596"/>
                  </a:cubicBezTo>
                  <a:cubicBezTo>
                    <a:pt x="1091" y="10128"/>
                    <a:pt x="1279" y="9645"/>
                    <a:pt x="1434" y="9162"/>
                  </a:cubicBezTo>
                  <a:cubicBezTo>
                    <a:pt x="1746" y="8164"/>
                    <a:pt x="1933" y="7151"/>
                    <a:pt x="2042" y="6122"/>
                  </a:cubicBezTo>
                  <a:cubicBezTo>
                    <a:pt x="2152" y="5093"/>
                    <a:pt x="2183" y="4064"/>
                    <a:pt x="2136" y="3051"/>
                  </a:cubicBezTo>
                  <a:cubicBezTo>
                    <a:pt x="2105" y="2536"/>
                    <a:pt x="2058" y="2022"/>
                    <a:pt x="1964" y="1507"/>
                  </a:cubicBezTo>
                  <a:cubicBezTo>
                    <a:pt x="1918" y="1258"/>
                    <a:pt x="1855" y="1009"/>
                    <a:pt x="1762" y="759"/>
                  </a:cubicBezTo>
                  <a:cubicBezTo>
                    <a:pt x="1715" y="634"/>
                    <a:pt x="1668" y="510"/>
                    <a:pt x="1622" y="401"/>
                  </a:cubicBezTo>
                  <a:cubicBezTo>
                    <a:pt x="1575" y="292"/>
                    <a:pt x="1481" y="151"/>
                    <a:pt x="1466" y="73"/>
                  </a:cubicBezTo>
                  <a:lnTo>
                    <a:pt x="1450" y="42"/>
                  </a:lnTo>
                  <a:cubicBezTo>
                    <a:pt x="1450" y="42"/>
                    <a:pt x="1450" y="27"/>
                    <a:pt x="1450" y="27"/>
                  </a:cubicBezTo>
                  <a:cubicBezTo>
                    <a:pt x="1441" y="8"/>
                    <a:pt x="1426" y="1"/>
                    <a:pt x="141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2"/>
            <p:cNvSpPr/>
            <p:nvPr/>
          </p:nvSpPr>
          <p:spPr>
            <a:xfrm>
              <a:off x="3950300" y="2842325"/>
              <a:ext cx="179300" cy="369800"/>
            </a:xfrm>
            <a:custGeom>
              <a:rect b="b" l="l" r="r" t="t"/>
              <a:pathLst>
                <a:path extrusionOk="0" h="14792" w="7172">
                  <a:moveTo>
                    <a:pt x="3467" y="0"/>
                  </a:moveTo>
                  <a:cubicBezTo>
                    <a:pt x="3445" y="0"/>
                    <a:pt x="3426" y="15"/>
                    <a:pt x="3414" y="37"/>
                  </a:cubicBezTo>
                  <a:cubicBezTo>
                    <a:pt x="3243" y="318"/>
                    <a:pt x="3180" y="661"/>
                    <a:pt x="3196" y="973"/>
                  </a:cubicBezTo>
                  <a:cubicBezTo>
                    <a:pt x="3196" y="1300"/>
                    <a:pt x="3258" y="1628"/>
                    <a:pt x="3321" y="1939"/>
                  </a:cubicBezTo>
                  <a:cubicBezTo>
                    <a:pt x="3445" y="2563"/>
                    <a:pt x="3586" y="3187"/>
                    <a:pt x="3726" y="3794"/>
                  </a:cubicBezTo>
                  <a:cubicBezTo>
                    <a:pt x="4022" y="5026"/>
                    <a:pt x="4334" y="6258"/>
                    <a:pt x="4692" y="7489"/>
                  </a:cubicBezTo>
                  <a:cubicBezTo>
                    <a:pt x="5345" y="9801"/>
                    <a:pt x="6067" y="12114"/>
                    <a:pt x="6874" y="14386"/>
                  </a:cubicBezTo>
                  <a:lnTo>
                    <a:pt x="6874" y="14386"/>
                  </a:lnTo>
                  <a:cubicBezTo>
                    <a:pt x="5785" y="13272"/>
                    <a:pt x="4647" y="12218"/>
                    <a:pt x="3523" y="11137"/>
                  </a:cubicBezTo>
                  <a:cubicBezTo>
                    <a:pt x="2931" y="10560"/>
                    <a:pt x="2323" y="9983"/>
                    <a:pt x="1731" y="9375"/>
                  </a:cubicBezTo>
                  <a:cubicBezTo>
                    <a:pt x="1434" y="9079"/>
                    <a:pt x="1138" y="8783"/>
                    <a:pt x="858" y="8471"/>
                  </a:cubicBezTo>
                  <a:cubicBezTo>
                    <a:pt x="577" y="8175"/>
                    <a:pt x="312" y="7848"/>
                    <a:pt x="109" y="7489"/>
                  </a:cubicBezTo>
                  <a:cubicBezTo>
                    <a:pt x="98" y="7466"/>
                    <a:pt x="78" y="7452"/>
                    <a:pt x="56" y="7452"/>
                  </a:cubicBezTo>
                  <a:cubicBezTo>
                    <a:pt x="48" y="7452"/>
                    <a:pt x="40" y="7454"/>
                    <a:pt x="31" y="7458"/>
                  </a:cubicBezTo>
                  <a:cubicBezTo>
                    <a:pt x="16" y="7474"/>
                    <a:pt x="0" y="7520"/>
                    <a:pt x="16" y="7536"/>
                  </a:cubicBezTo>
                  <a:cubicBezTo>
                    <a:pt x="218" y="7910"/>
                    <a:pt x="499" y="8237"/>
                    <a:pt x="780" y="8549"/>
                  </a:cubicBezTo>
                  <a:cubicBezTo>
                    <a:pt x="1076" y="8845"/>
                    <a:pt x="1356" y="9157"/>
                    <a:pt x="1653" y="9453"/>
                  </a:cubicBezTo>
                  <a:cubicBezTo>
                    <a:pt x="2245" y="10061"/>
                    <a:pt x="2853" y="10638"/>
                    <a:pt x="3445" y="11215"/>
                  </a:cubicBezTo>
                  <a:cubicBezTo>
                    <a:pt x="4650" y="12373"/>
                    <a:pt x="5855" y="13516"/>
                    <a:pt x="6998" y="14735"/>
                  </a:cubicBezTo>
                  <a:lnTo>
                    <a:pt x="6998" y="14735"/>
                  </a:lnTo>
                  <a:cubicBezTo>
                    <a:pt x="6999" y="14736"/>
                    <a:pt x="6999" y="14737"/>
                    <a:pt x="7000" y="14738"/>
                  </a:cubicBezTo>
                  <a:lnTo>
                    <a:pt x="7001" y="14737"/>
                  </a:lnTo>
                  <a:lnTo>
                    <a:pt x="7001" y="14737"/>
                  </a:lnTo>
                  <a:cubicBezTo>
                    <a:pt x="7011" y="14748"/>
                    <a:pt x="7021" y="14759"/>
                    <a:pt x="7031" y="14769"/>
                  </a:cubicBezTo>
                  <a:cubicBezTo>
                    <a:pt x="7042" y="14780"/>
                    <a:pt x="7061" y="14791"/>
                    <a:pt x="7082" y="14791"/>
                  </a:cubicBezTo>
                  <a:cubicBezTo>
                    <a:pt x="7091" y="14791"/>
                    <a:pt x="7100" y="14789"/>
                    <a:pt x="7109" y="14785"/>
                  </a:cubicBezTo>
                  <a:cubicBezTo>
                    <a:pt x="7156" y="14769"/>
                    <a:pt x="7171" y="14722"/>
                    <a:pt x="7156" y="14676"/>
                  </a:cubicBezTo>
                  <a:cubicBezTo>
                    <a:pt x="6345" y="12275"/>
                    <a:pt x="5597" y="9859"/>
                    <a:pt x="4926" y="7411"/>
                  </a:cubicBezTo>
                  <a:cubicBezTo>
                    <a:pt x="4599" y="6195"/>
                    <a:pt x="4272" y="4964"/>
                    <a:pt x="3960" y="3732"/>
                  </a:cubicBezTo>
                  <a:lnTo>
                    <a:pt x="3508" y="1893"/>
                  </a:lnTo>
                  <a:cubicBezTo>
                    <a:pt x="3430" y="1581"/>
                    <a:pt x="3367" y="1285"/>
                    <a:pt x="3352" y="973"/>
                  </a:cubicBezTo>
                  <a:cubicBezTo>
                    <a:pt x="3321" y="661"/>
                    <a:pt x="3367" y="349"/>
                    <a:pt x="3508" y="84"/>
                  </a:cubicBezTo>
                  <a:cubicBezTo>
                    <a:pt x="3523" y="53"/>
                    <a:pt x="3523" y="22"/>
                    <a:pt x="3492" y="6"/>
                  </a:cubicBezTo>
                  <a:cubicBezTo>
                    <a:pt x="3484" y="2"/>
                    <a:pt x="3475" y="0"/>
                    <a:pt x="346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2"/>
            <p:cNvSpPr/>
            <p:nvPr/>
          </p:nvSpPr>
          <p:spPr>
            <a:xfrm>
              <a:off x="3877025" y="3144125"/>
              <a:ext cx="242050" cy="73800"/>
            </a:xfrm>
            <a:custGeom>
              <a:rect b="b" l="l" r="r" t="t"/>
              <a:pathLst>
                <a:path extrusionOk="0" h="2952" w="9682">
                  <a:moveTo>
                    <a:pt x="63" y="0"/>
                  </a:moveTo>
                  <a:cubicBezTo>
                    <a:pt x="32" y="16"/>
                    <a:pt x="0" y="47"/>
                    <a:pt x="16" y="78"/>
                  </a:cubicBezTo>
                  <a:cubicBezTo>
                    <a:pt x="63" y="297"/>
                    <a:pt x="187" y="499"/>
                    <a:pt x="359" y="639"/>
                  </a:cubicBezTo>
                  <a:cubicBezTo>
                    <a:pt x="515" y="795"/>
                    <a:pt x="702" y="920"/>
                    <a:pt x="889" y="1029"/>
                  </a:cubicBezTo>
                  <a:cubicBezTo>
                    <a:pt x="1279" y="1232"/>
                    <a:pt x="1653" y="1419"/>
                    <a:pt x="2058" y="1590"/>
                  </a:cubicBezTo>
                  <a:cubicBezTo>
                    <a:pt x="2838" y="1949"/>
                    <a:pt x="3648" y="2261"/>
                    <a:pt x="4490" y="2479"/>
                  </a:cubicBezTo>
                  <a:cubicBezTo>
                    <a:pt x="5316" y="2697"/>
                    <a:pt x="6189" y="2853"/>
                    <a:pt x="7047" y="2916"/>
                  </a:cubicBezTo>
                  <a:cubicBezTo>
                    <a:pt x="7366" y="2939"/>
                    <a:pt x="7687" y="2951"/>
                    <a:pt x="8009" y="2951"/>
                  </a:cubicBezTo>
                  <a:cubicBezTo>
                    <a:pt x="8552" y="2951"/>
                    <a:pt x="9096" y="2916"/>
                    <a:pt x="9634" y="2838"/>
                  </a:cubicBezTo>
                  <a:cubicBezTo>
                    <a:pt x="9666" y="2822"/>
                    <a:pt x="9681" y="2806"/>
                    <a:pt x="9681" y="2775"/>
                  </a:cubicBezTo>
                  <a:cubicBezTo>
                    <a:pt x="9681" y="2744"/>
                    <a:pt x="9666" y="2728"/>
                    <a:pt x="9634" y="2728"/>
                  </a:cubicBezTo>
                  <a:cubicBezTo>
                    <a:pt x="8777" y="2713"/>
                    <a:pt x="7920" y="2728"/>
                    <a:pt x="7062" y="2650"/>
                  </a:cubicBezTo>
                  <a:cubicBezTo>
                    <a:pt x="6220" y="2588"/>
                    <a:pt x="5363" y="2479"/>
                    <a:pt x="4537" y="2276"/>
                  </a:cubicBezTo>
                  <a:cubicBezTo>
                    <a:pt x="3711" y="2089"/>
                    <a:pt x="2884" y="1824"/>
                    <a:pt x="2105" y="1481"/>
                  </a:cubicBezTo>
                  <a:cubicBezTo>
                    <a:pt x="1700" y="1310"/>
                    <a:pt x="1325" y="1123"/>
                    <a:pt x="936" y="936"/>
                  </a:cubicBezTo>
                  <a:cubicBezTo>
                    <a:pt x="577" y="733"/>
                    <a:pt x="203" y="452"/>
                    <a:pt x="125" y="47"/>
                  </a:cubicBezTo>
                  <a:cubicBezTo>
                    <a:pt x="109" y="16"/>
                    <a:pt x="78" y="0"/>
                    <a:pt x="6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5" name="Google Shape;405;p22"/>
          <p:cNvGrpSpPr/>
          <p:nvPr/>
        </p:nvGrpSpPr>
        <p:grpSpPr>
          <a:xfrm flipH="1">
            <a:off x="244775" y="4406975"/>
            <a:ext cx="433425" cy="774525"/>
            <a:chOff x="4511100" y="3412925"/>
            <a:chExt cx="433425" cy="774525"/>
          </a:xfrm>
        </p:grpSpPr>
        <p:sp>
          <p:nvSpPr>
            <p:cNvPr id="406" name="Google Shape;406;p22"/>
            <p:cNvSpPr/>
            <p:nvPr/>
          </p:nvSpPr>
          <p:spPr>
            <a:xfrm>
              <a:off x="4589825" y="3734175"/>
              <a:ext cx="249850" cy="203075"/>
            </a:xfrm>
            <a:custGeom>
              <a:rect b="b" l="l" r="r" t="t"/>
              <a:pathLst>
                <a:path extrusionOk="0" h="8123" w="9994">
                  <a:moveTo>
                    <a:pt x="9994" y="0"/>
                  </a:moveTo>
                  <a:lnTo>
                    <a:pt x="9994" y="0"/>
                  </a:lnTo>
                  <a:cubicBezTo>
                    <a:pt x="8076" y="265"/>
                    <a:pt x="6174" y="717"/>
                    <a:pt x="4475" y="1637"/>
                  </a:cubicBezTo>
                  <a:cubicBezTo>
                    <a:pt x="1809" y="3103"/>
                    <a:pt x="703" y="5269"/>
                    <a:pt x="1" y="8122"/>
                  </a:cubicBezTo>
                  <a:cubicBezTo>
                    <a:pt x="4350" y="7171"/>
                    <a:pt x="8185" y="4069"/>
                    <a:pt x="9994"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2"/>
            <p:cNvSpPr/>
            <p:nvPr/>
          </p:nvSpPr>
          <p:spPr>
            <a:xfrm>
              <a:off x="4556325" y="3612175"/>
              <a:ext cx="82250" cy="267000"/>
            </a:xfrm>
            <a:custGeom>
              <a:rect b="b" l="l" r="r" t="t"/>
              <a:pathLst>
                <a:path extrusionOk="0" h="10680" w="3290">
                  <a:moveTo>
                    <a:pt x="904" y="1"/>
                  </a:moveTo>
                  <a:lnTo>
                    <a:pt x="904" y="1"/>
                  </a:lnTo>
                  <a:cubicBezTo>
                    <a:pt x="0" y="3524"/>
                    <a:pt x="359" y="7375"/>
                    <a:pt x="1887" y="10680"/>
                  </a:cubicBezTo>
                  <a:lnTo>
                    <a:pt x="2120" y="9853"/>
                  </a:lnTo>
                  <a:cubicBezTo>
                    <a:pt x="3290" y="6954"/>
                    <a:pt x="2947" y="2355"/>
                    <a:pt x="90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2"/>
            <p:cNvSpPr/>
            <p:nvPr/>
          </p:nvSpPr>
          <p:spPr>
            <a:xfrm>
              <a:off x="4592175" y="3758725"/>
              <a:ext cx="214375" cy="164875"/>
            </a:xfrm>
            <a:custGeom>
              <a:rect b="b" l="l" r="r" t="t"/>
              <a:pathLst>
                <a:path extrusionOk="0" h="6595" w="8575">
                  <a:moveTo>
                    <a:pt x="8497" y="0"/>
                  </a:moveTo>
                  <a:cubicBezTo>
                    <a:pt x="7733" y="468"/>
                    <a:pt x="6953" y="905"/>
                    <a:pt x="6189" y="1372"/>
                  </a:cubicBezTo>
                  <a:cubicBezTo>
                    <a:pt x="5426" y="1840"/>
                    <a:pt x="4662" y="2308"/>
                    <a:pt x="3913" y="2806"/>
                  </a:cubicBezTo>
                  <a:cubicBezTo>
                    <a:pt x="3165" y="3321"/>
                    <a:pt x="2448" y="3867"/>
                    <a:pt x="1778" y="4459"/>
                  </a:cubicBezTo>
                  <a:cubicBezTo>
                    <a:pt x="1107" y="5067"/>
                    <a:pt x="499" y="5737"/>
                    <a:pt x="1" y="6501"/>
                  </a:cubicBezTo>
                  <a:lnTo>
                    <a:pt x="125" y="6595"/>
                  </a:lnTo>
                  <a:cubicBezTo>
                    <a:pt x="749" y="5956"/>
                    <a:pt x="1372" y="5332"/>
                    <a:pt x="2027" y="4740"/>
                  </a:cubicBezTo>
                  <a:cubicBezTo>
                    <a:pt x="2682" y="4132"/>
                    <a:pt x="3368" y="3570"/>
                    <a:pt x="4069" y="3040"/>
                  </a:cubicBezTo>
                  <a:cubicBezTo>
                    <a:pt x="4786" y="2495"/>
                    <a:pt x="5519" y="1996"/>
                    <a:pt x="6267" y="1513"/>
                  </a:cubicBezTo>
                  <a:cubicBezTo>
                    <a:pt x="7031" y="1045"/>
                    <a:pt x="7795" y="577"/>
                    <a:pt x="8575" y="141"/>
                  </a:cubicBezTo>
                  <a:lnTo>
                    <a:pt x="8497"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2"/>
            <p:cNvSpPr/>
            <p:nvPr/>
          </p:nvSpPr>
          <p:spPr>
            <a:xfrm>
              <a:off x="4584000" y="3659725"/>
              <a:ext cx="22625" cy="202300"/>
            </a:xfrm>
            <a:custGeom>
              <a:rect b="b" l="l" r="r" t="t"/>
              <a:pathLst>
                <a:path extrusionOk="0" h="8092" w="905">
                  <a:moveTo>
                    <a:pt x="156" y="1"/>
                  </a:moveTo>
                  <a:lnTo>
                    <a:pt x="0" y="16"/>
                  </a:lnTo>
                  <a:cubicBezTo>
                    <a:pt x="109" y="1357"/>
                    <a:pt x="187" y="2713"/>
                    <a:pt x="265" y="4054"/>
                  </a:cubicBezTo>
                  <a:cubicBezTo>
                    <a:pt x="296" y="4740"/>
                    <a:pt x="343" y="5410"/>
                    <a:pt x="421" y="6081"/>
                  </a:cubicBezTo>
                  <a:cubicBezTo>
                    <a:pt x="483" y="6751"/>
                    <a:pt x="577" y="7421"/>
                    <a:pt x="748" y="8092"/>
                  </a:cubicBezTo>
                  <a:lnTo>
                    <a:pt x="904" y="8060"/>
                  </a:lnTo>
                  <a:cubicBezTo>
                    <a:pt x="904" y="7390"/>
                    <a:pt x="858" y="6720"/>
                    <a:pt x="780" y="6049"/>
                  </a:cubicBezTo>
                  <a:cubicBezTo>
                    <a:pt x="702" y="5363"/>
                    <a:pt x="624" y="4709"/>
                    <a:pt x="530" y="4038"/>
                  </a:cubicBezTo>
                  <a:cubicBezTo>
                    <a:pt x="359" y="2698"/>
                    <a:pt x="218" y="1341"/>
                    <a:pt x="15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2"/>
            <p:cNvSpPr/>
            <p:nvPr/>
          </p:nvSpPr>
          <p:spPr>
            <a:xfrm>
              <a:off x="4556700" y="3542425"/>
              <a:ext cx="218675" cy="645025"/>
            </a:xfrm>
            <a:custGeom>
              <a:rect b="b" l="l" r="r" t="t"/>
              <a:pathLst>
                <a:path extrusionOk="0" h="25801" w="8747">
                  <a:moveTo>
                    <a:pt x="8575" y="0"/>
                  </a:moveTo>
                  <a:cubicBezTo>
                    <a:pt x="7172" y="1840"/>
                    <a:pt x="5909" y="3773"/>
                    <a:pt x="4834" y="5815"/>
                  </a:cubicBezTo>
                  <a:cubicBezTo>
                    <a:pt x="3742" y="7842"/>
                    <a:pt x="2823" y="9962"/>
                    <a:pt x="2074" y="12144"/>
                  </a:cubicBezTo>
                  <a:lnTo>
                    <a:pt x="1544" y="13797"/>
                  </a:lnTo>
                  <a:lnTo>
                    <a:pt x="1108" y="15481"/>
                  </a:lnTo>
                  <a:lnTo>
                    <a:pt x="734" y="17180"/>
                  </a:lnTo>
                  <a:lnTo>
                    <a:pt x="453" y="18879"/>
                  </a:lnTo>
                  <a:cubicBezTo>
                    <a:pt x="110" y="21171"/>
                    <a:pt x="1" y="23493"/>
                    <a:pt x="204" y="25801"/>
                  </a:cubicBezTo>
                  <a:lnTo>
                    <a:pt x="406" y="25801"/>
                  </a:lnTo>
                  <a:cubicBezTo>
                    <a:pt x="453" y="23493"/>
                    <a:pt x="609" y="21217"/>
                    <a:pt x="921" y="18957"/>
                  </a:cubicBezTo>
                  <a:lnTo>
                    <a:pt x="1201" y="17258"/>
                  </a:lnTo>
                  <a:lnTo>
                    <a:pt x="1544" y="15574"/>
                  </a:lnTo>
                  <a:lnTo>
                    <a:pt x="1950" y="13922"/>
                  </a:lnTo>
                  <a:lnTo>
                    <a:pt x="2417" y="12269"/>
                  </a:lnTo>
                  <a:cubicBezTo>
                    <a:pt x="3103" y="10071"/>
                    <a:pt x="3961" y="7951"/>
                    <a:pt x="5021" y="5909"/>
                  </a:cubicBezTo>
                  <a:cubicBezTo>
                    <a:pt x="6096" y="3882"/>
                    <a:pt x="7312" y="1934"/>
                    <a:pt x="8746" y="125"/>
                  </a:cubicBezTo>
                  <a:lnTo>
                    <a:pt x="8575"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2"/>
            <p:cNvSpPr/>
            <p:nvPr/>
          </p:nvSpPr>
          <p:spPr>
            <a:xfrm>
              <a:off x="4511100" y="3417275"/>
              <a:ext cx="433425" cy="285650"/>
            </a:xfrm>
            <a:custGeom>
              <a:rect b="b" l="l" r="r" t="t"/>
              <a:pathLst>
                <a:path extrusionOk="0" h="11426" w="17337">
                  <a:moveTo>
                    <a:pt x="6011" y="0"/>
                  </a:moveTo>
                  <a:cubicBezTo>
                    <a:pt x="5099" y="0"/>
                    <a:pt x="4188" y="63"/>
                    <a:pt x="3290" y="189"/>
                  </a:cubicBezTo>
                  <a:cubicBezTo>
                    <a:pt x="1950" y="361"/>
                    <a:pt x="375" y="953"/>
                    <a:pt x="172" y="2278"/>
                  </a:cubicBezTo>
                  <a:cubicBezTo>
                    <a:pt x="1" y="3416"/>
                    <a:pt x="1045" y="4430"/>
                    <a:pt x="2152" y="4679"/>
                  </a:cubicBezTo>
                  <a:cubicBezTo>
                    <a:pt x="2421" y="4736"/>
                    <a:pt x="2693" y="4761"/>
                    <a:pt x="2966" y="4761"/>
                  </a:cubicBezTo>
                  <a:cubicBezTo>
                    <a:pt x="3816" y="4761"/>
                    <a:pt x="4678" y="4522"/>
                    <a:pt x="5504" y="4274"/>
                  </a:cubicBezTo>
                  <a:lnTo>
                    <a:pt x="5504" y="4274"/>
                  </a:lnTo>
                  <a:cubicBezTo>
                    <a:pt x="5114" y="4913"/>
                    <a:pt x="4709" y="5568"/>
                    <a:pt x="4569" y="6300"/>
                  </a:cubicBezTo>
                  <a:cubicBezTo>
                    <a:pt x="4428" y="7033"/>
                    <a:pt x="4615" y="7875"/>
                    <a:pt x="5208" y="8327"/>
                  </a:cubicBezTo>
                  <a:cubicBezTo>
                    <a:pt x="5504" y="8562"/>
                    <a:pt x="5873" y="8664"/>
                    <a:pt x="6253" y="8664"/>
                  </a:cubicBezTo>
                  <a:cubicBezTo>
                    <a:pt x="6655" y="8664"/>
                    <a:pt x="7069" y="8550"/>
                    <a:pt x="7421" y="8358"/>
                  </a:cubicBezTo>
                  <a:cubicBezTo>
                    <a:pt x="8107" y="7984"/>
                    <a:pt x="8622" y="7360"/>
                    <a:pt x="9121" y="6768"/>
                  </a:cubicBezTo>
                  <a:lnTo>
                    <a:pt x="9121" y="6768"/>
                  </a:lnTo>
                  <a:cubicBezTo>
                    <a:pt x="9074" y="7703"/>
                    <a:pt x="9027" y="8670"/>
                    <a:pt x="9386" y="9543"/>
                  </a:cubicBezTo>
                  <a:cubicBezTo>
                    <a:pt x="9717" y="10350"/>
                    <a:pt x="10489" y="11038"/>
                    <a:pt x="11331" y="11038"/>
                  </a:cubicBezTo>
                  <a:cubicBezTo>
                    <a:pt x="11399" y="11038"/>
                    <a:pt x="11468" y="11033"/>
                    <a:pt x="11537" y="11024"/>
                  </a:cubicBezTo>
                  <a:cubicBezTo>
                    <a:pt x="12659" y="10868"/>
                    <a:pt x="13267" y="9652"/>
                    <a:pt x="13688" y="8608"/>
                  </a:cubicBezTo>
                  <a:cubicBezTo>
                    <a:pt x="13860" y="9418"/>
                    <a:pt x="14047" y="10291"/>
                    <a:pt x="14639" y="10884"/>
                  </a:cubicBezTo>
                  <a:cubicBezTo>
                    <a:pt x="14961" y="11223"/>
                    <a:pt x="15447" y="11426"/>
                    <a:pt x="15907" y="11426"/>
                  </a:cubicBezTo>
                  <a:cubicBezTo>
                    <a:pt x="16271" y="11426"/>
                    <a:pt x="16618" y="11298"/>
                    <a:pt x="16853" y="11008"/>
                  </a:cubicBezTo>
                  <a:cubicBezTo>
                    <a:pt x="17087" y="10697"/>
                    <a:pt x="17149" y="10307"/>
                    <a:pt x="17180" y="9917"/>
                  </a:cubicBezTo>
                  <a:cubicBezTo>
                    <a:pt x="17336" y="7953"/>
                    <a:pt x="16681" y="5942"/>
                    <a:pt x="15419" y="4430"/>
                  </a:cubicBezTo>
                  <a:lnTo>
                    <a:pt x="6315" y="2"/>
                  </a:lnTo>
                  <a:cubicBezTo>
                    <a:pt x="6213" y="1"/>
                    <a:pt x="6112" y="0"/>
                    <a:pt x="6011" y="0"/>
                  </a:cubicBezTo>
                  <a:close/>
                </a:path>
              </a:pathLst>
            </a:custGeom>
            <a:solidFill>
              <a:srgbClr val="4867A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2"/>
            <p:cNvSpPr/>
            <p:nvPr/>
          </p:nvSpPr>
          <p:spPr>
            <a:xfrm>
              <a:off x="4536450" y="3429225"/>
              <a:ext cx="149275" cy="50475"/>
            </a:xfrm>
            <a:custGeom>
              <a:rect b="b" l="l" r="r" t="t"/>
              <a:pathLst>
                <a:path extrusionOk="0" h="2019" w="5971">
                  <a:moveTo>
                    <a:pt x="5465" y="1"/>
                  </a:moveTo>
                  <a:cubicBezTo>
                    <a:pt x="4517" y="1"/>
                    <a:pt x="3570" y="81"/>
                    <a:pt x="2635" y="241"/>
                  </a:cubicBezTo>
                  <a:cubicBezTo>
                    <a:pt x="2089" y="335"/>
                    <a:pt x="1544" y="444"/>
                    <a:pt x="1029" y="709"/>
                  </a:cubicBezTo>
                  <a:cubicBezTo>
                    <a:pt x="546" y="974"/>
                    <a:pt x="109" y="1426"/>
                    <a:pt x="0" y="1987"/>
                  </a:cubicBezTo>
                  <a:cubicBezTo>
                    <a:pt x="0" y="2003"/>
                    <a:pt x="16" y="2019"/>
                    <a:pt x="16" y="2019"/>
                  </a:cubicBezTo>
                  <a:cubicBezTo>
                    <a:pt x="31" y="2019"/>
                    <a:pt x="47" y="2019"/>
                    <a:pt x="47" y="2003"/>
                  </a:cubicBezTo>
                  <a:cubicBezTo>
                    <a:pt x="219" y="1473"/>
                    <a:pt x="624" y="1068"/>
                    <a:pt x="1092" y="818"/>
                  </a:cubicBezTo>
                  <a:cubicBezTo>
                    <a:pt x="1575" y="553"/>
                    <a:pt x="2120" y="444"/>
                    <a:pt x="2650" y="335"/>
                  </a:cubicBezTo>
                  <a:cubicBezTo>
                    <a:pt x="3592" y="144"/>
                    <a:pt x="4557" y="49"/>
                    <a:pt x="5525" y="49"/>
                  </a:cubicBezTo>
                  <a:cubicBezTo>
                    <a:pt x="5663" y="49"/>
                    <a:pt x="5801" y="50"/>
                    <a:pt x="5940" y="54"/>
                  </a:cubicBezTo>
                  <a:cubicBezTo>
                    <a:pt x="5955" y="54"/>
                    <a:pt x="5971" y="54"/>
                    <a:pt x="5971" y="39"/>
                  </a:cubicBezTo>
                  <a:cubicBezTo>
                    <a:pt x="5971" y="23"/>
                    <a:pt x="5955" y="8"/>
                    <a:pt x="5940" y="8"/>
                  </a:cubicBezTo>
                  <a:cubicBezTo>
                    <a:pt x="5782" y="3"/>
                    <a:pt x="5624" y="1"/>
                    <a:pt x="54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2"/>
            <p:cNvSpPr/>
            <p:nvPr/>
          </p:nvSpPr>
          <p:spPr>
            <a:xfrm>
              <a:off x="4556700" y="3457075"/>
              <a:ext cx="154375" cy="57850"/>
            </a:xfrm>
            <a:custGeom>
              <a:rect b="b" l="l" r="r" t="t"/>
              <a:pathLst>
                <a:path extrusionOk="0" h="2314" w="6175">
                  <a:moveTo>
                    <a:pt x="6159" y="0"/>
                  </a:moveTo>
                  <a:cubicBezTo>
                    <a:pt x="6159" y="0"/>
                    <a:pt x="6143" y="0"/>
                    <a:pt x="6127" y="16"/>
                  </a:cubicBezTo>
                  <a:cubicBezTo>
                    <a:pt x="5379" y="842"/>
                    <a:pt x="4397" y="1450"/>
                    <a:pt x="3337" y="1809"/>
                  </a:cubicBezTo>
                  <a:cubicBezTo>
                    <a:pt x="2549" y="2087"/>
                    <a:pt x="1718" y="2210"/>
                    <a:pt x="888" y="2210"/>
                  </a:cubicBezTo>
                  <a:cubicBezTo>
                    <a:pt x="602" y="2210"/>
                    <a:pt x="316" y="2195"/>
                    <a:pt x="32" y="2167"/>
                  </a:cubicBezTo>
                  <a:cubicBezTo>
                    <a:pt x="28" y="2163"/>
                    <a:pt x="23" y="2161"/>
                    <a:pt x="19" y="2161"/>
                  </a:cubicBezTo>
                  <a:cubicBezTo>
                    <a:pt x="9" y="2161"/>
                    <a:pt x="1" y="2172"/>
                    <a:pt x="1" y="2183"/>
                  </a:cubicBezTo>
                  <a:cubicBezTo>
                    <a:pt x="1" y="2199"/>
                    <a:pt x="17" y="2214"/>
                    <a:pt x="32" y="2214"/>
                  </a:cubicBezTo>
                  <a:cubicBezTo>
                    <a:pt x="377" y="2282"/>
                    <a:pt x="729" y="2314"/>
                    <a:pt x="1081" y="2314"/>
                  </a:cubicBezTo>
                  <a:cubicBezTo>
                    <a:pt x="1858" y="2314"/>
                    <a:pt x="2639" y="2160"/>
                    <a:pt x="3368" y="1902"/>
                  </a:cubicBezTo>
                  <a:cubicBezTo>
                    <a:pt x="4428" y="1513"/>
                    <a:pt x="5395" y="873"/>
                    <a:pt x="6159" y="47"/>
                  </a:cubicBezTo>
                  <a:cubicBezTo>
                    <a:pt x="6174" y="32"/>
                    <a:pt x="6174" y="16"/>
                    <a:pt x="615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2"/>
            <p:cNvSpPr/>
            <p:nvPr/>
          </p:nvSpPr>
          <p:spPr>
            <a:xfrm>
              <a:off x="4667775" y="3495650"/>
              <a:ext cx="93575" cy="122025"/>
            </a:xfrm>
            <a:custGeom>
              <a:rect b="b" l="l" r="r" t="t"/>
              <a:pathLst>
                <a:path extrusionOk="0" h="4881" w="3743">
                  <a:moveTo>
                    <a:pt x="3695" y="1"/>
                  </a:moveTo>
                  <a:cubicBezTo>
                    <a:pt x="3680" y="1"/>
                    <a:pt x="3664" y="16"/>
                    <a:pt x="3664" y="32"/>
                  </a:cubicBezTo>
                  <a:cubicBezTo>
                    <a:pt x="3695" y="546"/>
                    <a:pt x="3446" y="1045"/>
                    <a:pt x="3181" y="1482"/>
                  </a:cubicBezTo>
                  <a:cubicBezTo>
                    <a:pt x="2900" y="1918"/>
                    <a:pt x="2620" y="2355"/>
                    <a:pt x="2308" y="2776"/>
                  </a:cubicBezTo>
                  <a:cubicBezTo>
                    <a:pt x="1996" y="3197"/>
                    <a:pt x="1669" y="3602"/>
                    <a:pt x="1295" y="3960"/>
                  </a:cubicBezTo>
                  <a:cubicBezTo>
                    <a:pt x="921" y="4303"/>
                    <a:pt x="484" y="4600"/>
                    <a:pt x="16" y="4833"/>
                  </a:cubicBezTo>
                  <a:cubicBezTo>
                    <a:pt x="1" y="4833"/>
                    <a:pt x="1" y="4849"/>
                    <a:pt x="1" y="4865"/>
                  </a:cubicBezTo>
                  <a:cubicBezTo>
                    <a:pt x="1" y="4880"/>
                    <a:pt x="16" y="4880"/>
                    <a:pt x="32" y="4880"/>
                  </a:cubicBezTo>
                  <a:cubicBezTo>
                    <a:pt x="531" y="4709"/>
                    <a:pt x="983" y="4412"/>
                    <a:pt x="1373" y="4038"/>
                  </a:cubicBezTo>
                  <a:cubicBezTo>
                    <a:pt x="1747" y="3680"/>
                    <a:pt x="2090" y="3259"/>
                    <a:pt x="2386" y="2838"/>
                  </a:cubicBezTo>
                  <a:cubicBezTo>
                    <a:pt x="2682" y="2401"/>
                    <a:pt x="2947" y="1949"/>
                    <a:pt x="3228" y="1513"/>
                  </a:cubicBezTo>
                  <a:cubicBezTo>
                    <a:pt x="3493" y="1061"/>
                    <a:pt x="3742" y="562"/>
                    <a:pt x="3711" y="32"/>
                  </a:cubicBezTo>
                  <a:cubicBezTo>
                    <a:pt x="3711" y="16"/>
                    <a:pt x="3695" y="1"/>
                    <a:pt x="369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2"/>
            <p:cNvSpPr/>
            <p:nvPr/>
          </p:nvSpPr>
          <p:spPr>
            <a:xfrm>
              <a:off x="4645950" y="3475500"/>
              <a:ext cx="79550" cy="126200"/>
            </a:xfrm>
            <a:custGeom>
              <a:rect b="b" l="l" r="r" t="t"/>
              <a:pathLst>
                <a:path extrusionOk="0" h="5048" w="3182">
                  <a:moveTo>
                    <a:pt x="3160" y="0"/>
                  </a:moveTo>
                  <a:cubicBezTo>
                    <a:pt x="3154" y="0"/>
                    <a:pt x="3150" y="4"/>
                    <a:pt x="3150" y="12"/>
                  </a:cubicBezTo>
                  <a:cubicBezTo>
                    <a:pt x="2246" y="511"/>
                    <a:pt x="1497" y="1243"/>
                    <a:pt x="936" y="2116"/>
                  </a:cubicBezTo>
                  <a:cubicBezTo>
                    <a:pt x="391" y="2974"/>
                    <a:pt x="16" y="3987"/>
                    <a:pt x="1" y="5016"/>
                  </a:cubicBezTo>
                  <a:cubicBezTo>
                    <a:pt x="1" y="5031"/>
                    <a:pt x="16" y="5047"/>
                    <a:pt x="32" y="5047"/>
                  </a:cubicBezTo>
                  <a:cubicBezTo>
                    <a:pt x="48" y="5047"/>
                    <a:pt x="48" y="5031"/>
                    <a:pt x="63" y="5016"/>
                  </a:cubicBezTo>
                  <a:cubicBezTo>
                    <a:pt x="172" y="4018"/>
                    <a:pt x="484" y="3020"/>
                    <a:pt x="1014" y="2163"/>
                  </a:cubicBezTo>
                  <a:cubicBezTo>
                    <a:pt x="1529" y="1290"/>
                    <a:pt x="2277" y="542"/>
                    <a:pt x="3165" y="58"/>
                  </a:cubicBezTo>
                  <a:lnTo>
                    <a:pt x="3165" y="43"/>
                  </a:lnTo>
                  <a:cubicBezTo>
                    <a:pt x="3181" y="43"/>
                    <a:pt x="3181" y="27"/>
                    <a:pt x="3181" y="12"/>
                  </a:cubicBezTo>
                  <a:cubicBezTo>
                    <a:pt x="3173" y="4"/>
                    <a:pt x="3165" y="0"/>
                    <a:pt x="316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2"/>
            <p:cNvSpPr/>
            <p:nvPr/>
          </p:nvSpPr>
          <p:spPr>
            <a:xfrm>
              <a:off x="4801450" y="3513575"/>
              <a:ext cx="45625" cy="153975"/>
            </a:xfrm>
            <a:custGeom>
              <a:rect b="b" l="l" r="r" t="t"/>
              <a:pathLst>
                <a:path extrusionOk="0" h="6159" w="1825">
                  <a:moveTo>
                    <a:pt x="1388" y="1"/>
                  </a:moveTo>
                  <a:cubicBezTo>
                    <a:pt x="1373" y="1"/>
                    <a:pt x="1373" y="16"/>
                    <a:pt x="1373" y="32"/>
                  </a:cubicBezTo>
                  <a:cubicBezTo>
                    <a:pt x="1731" y="1061"/>
                    <a:pt x="1778" y="2199"/>
                    <a:pt x="1513" y="3259"/>
                  </a:cubicBezTo>
                  <a:cubicBezTo>
                    <a:pt x="1264" y="4319"/>
                    <a:pt x="734" y="5301"/>
                    <a:pt x="17" y="6112"/>
                  </a:cubicBezTo>
                  <a:cubicBezTo>
                    <a:pt x="1" y="6127"/>
                    <a:pt x="1" y="6143"/>
                    <a:pt x="17" y="6159"/>
                  </a:cubicBezTo>
                  <a:lnTo>
                    <a:pt x="48" y="6159"/>
                  </a:lnTo>
                  <a:cubicBezTo>
                    <a:pt x="858" y="5410"/>
                    <a:pt x="1373" y="4350"/>
                    <a:pt x="1607" y="3275"/>
                  </a:cubicBezTo>
                  <a:cubicBezTo>
                    <a:pt x="1825" y="2199"/>
                    <a:pt x="1778" y="1061"/>
                    <a:pt x="1420" y="16"/>
                  </a:cubicBezTo>
                  <a:cubicBezTo>
                    <a:pt x="1420" y="1"/>
                    <a:pt x="1404" y="1"/>
                    <a:pt x="13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2"/>
            <p:cNvSpPr/>
            <p:nvPr/>
          </p:nvSpPr>
          <p:spPr>
            <a:xfrm>
              <a:off x="4762500" y="3504075"/>
              <a:ext cx="19100" cy="159200"/>
            </a:xfrm>
            <a:custGeom>
              <a:rect b="b" l="l" r="r" t="t"/>
              <a:pathLst>
                <a:path extrusionOk="0" h="6368" w="764">
                  <a:moveTo>
                    <a:pt x="735" y="0"/>
                  </a:moveTo>
                  <a:cubicBezTo>
                    <a:pt x="724" y="0"/>
                    <a:pt x="713" y="11"/>
                    <a:pt x="702" y="22"/>
                  </a:cubicBezTo>
                  <a:cubicBezTo>
                    <a:pt x="296" y="1020"/>
                    <a:pt x="62" y="2080"/>
                    <a:pt x="16" y="3171"/>
                  </a:cubicBezTo>
                  <a:cubicBezTo>
                    <a:pt x="0" y="4247"/>
                    <a:pt x="140" y="5354"/>
                    <a:pt x="577" y="6352"/>
                  </a:cubicBezTo>
                  <a:cubicBezTo>
                    <a:pt x="592" y="6367"/>
                    <a:pt x="608" y="6367"/>
                    <a:pt x="608" y="6367"/>
                  </a:cubicBezTo>
                  <a:cubicBezTo>
                    <a:pt x="624" y="6367"/>
                    <a:pt x="639" y="6352"/>
                    <a:pt x="624" y="6336"/>
                  </a:cubicBezTo>
                  <a:cubicBezTo>
                    <a:pt x="312" y="5307"/>
                    <a:pt x="94" y="4247"/>
                    <a:pt x="109" y="3171"/>
                  </a:cubicBezTo>
                  <a:cubicBezTo>
                    <a:pt x="125" y="2096"/>
                    <a:pt x="327" y="1020"/>
                    <a:pt x="764" y="38"/>
                  </a:cubicBezTo>
                  <a:cubicBezTo>
                    <a:pt x="764" y="22"/>
                    <a:pt x="748" y="7"/>
                    <a:pt x="748" y="7"/>
                  </a:cubicBezTo>
                  <a:cubicBezTo>
                    <a:pt x="744" y="2"/>
                    <a:pt x="739"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2"/>
            <p:cNvSpPr/>
            <p:nvPr/>
          </p:nvSpPr>
          <p:spPr>
            <a:xfrm>
              <a:off x="4873550" y="3522550"/>
              <a:ext cx="46425" cy="152800"/>
            </a:xfrm>
            <a:custGeom>
              <a:rect b="b" l="l" r="r" t="t"/>
              <a:pathLst>
                <a:path extrusionOk="0" h="6112" w="1857">
                  <a:moveTo>
                    <a:pt x="1" y="0"/>
                  </a:moveTo>
                  <a:cubicBezTo>
                    <a:pt x="1" y="16"/>
                    <a:pt x="1" y="32"/>
                    <a:pt x="1" y="47"/>
                  </a:cubicBezTo>
                  <a:cubicBezTo>
                    <a:pt x="780" y="811"/>
                    <a:pt x="1310" y="1809"/>
                    <a:pt x="1529" y="2869"/>
                  </a:cubicBezTo>
                  <a:cubicBezTo>
                    <a:pt x="1747" y="3929"/>
                    <a:pt x="1669" y="5036"/>
                    <a:pt x="1357" y="6080"/>
                  </a:cubicBezTo>
                  <a:cubicBezTo>
                    <a:pt x="1357" y="6080"/>
                    <a:pt x="1357" y="6096"/>
                    <a:pt x="1373" y="6111"/>
                  </a:cubicBezTo>
                  <a:cubicBezTo>
                    <a:pt x="1388" y="6111"/>
                    <a:pt x="1404" y="6111"/>
                    <a:pt x="1404" y="6096"/>
                  </a:cubicBezTo>
                  <a:cubicBezTo>
                    <a:pt x="1840" y="5082"/>
                    <a:pt x="1856" y="3913"/>
                    <a:pt x="1607" y="2853"/>
                  </a:cubicBezTo>
                  <a:cubicBezTo>
                    <a:pt x="1357" y="1778"/>
                    <a:pt x="827" y="780"/>
                    <a:pt x="4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2"/>
            <p:cNvSpPr/>
            <p:nvPr/>
          </p:nvSpPr>
          <p:spPr>
            <a:xfrm>
              <a:off x="4861475" y="3522150"/>
              <a:ext cx="34725" cy="143625"/>
            </a:xfrm>
            <a:custGeom>
              <a:rect b="b" l="l" r="r" t="t"/>
              <a:pathLst>
                <a:path extrusionOk="0" h="5745" w="1389">
                  <a:moveTo>
                    <a:pt x="16" y="1"/>
                  </a:moveTo>
                  <a:cubicBezTo>
                    <a:pt x="1" y="1"/>
                    <a:pt x="1" y="16"/>
                    <a:pt x="1" y="32"/>
                  </a:cubicBezTo>
                  <a:lnTo>
                    <a:pt x="94" y="1513"/>
                  </a:lnTo>
                  <a:cubicBezTo>
                    <a:pt x="125" y="2012"/>
                    <a:pt x="141" y="2511"/>
                    <a:pt x="203" y="2994"/>
                  </a:cubicBezTo>
                  <a:cubicBezTo>
                    <a:pt x="266" y="3493"/>
                    <a:pt x="375" y="3992"/>
                    <a:pt x="577" y="4444"/>
                  </a:cubicBezTo>
                  <a:cubicBezTo>
                    <a:pt x="796" y="4896"/>
                    <a:pt x="1045" y="5332"/>
                    <a:pt x="1341" y="5738"/>
                  </a:cubicBezTo>
                  <a:cubicBezTo>
                    <a:pt x="1341" y="5738"/>
                    <a:pt x="1348" y="5745"/>
                    <a:pt x="1358" y="5745"/>
                  </a:cubicBezTo>
                  <a:cubicBezTo>
                    <a:pt x="1362" y="5745"/>
                    <a:pt x="1367" y="5743"/>
                    <a:pt x="1373" y="5738"/>
                  </a:cubicBezTo>
                  <a:cubicBezTo>
                    <a:pt x="1373" y="5738"/>
                    <a:pt x="1388" y="5722"/>
                    <a:pt x="1373" y="5706"/>
                  </a:cubicBezTo>
                  <a:cubicBezTo>
                    <a:pt x="1154" y="5270"/>
                    <a:pt x="889" y="4849"/>
                    <a:pt x="687" y="4397"/>
                  </a:cubicBezTo>
                  <a:cubicBezTo>
                    <a:pt x="484" y="3945"/>
                    <a:pt x="359" y="3477"/>
                    <a:pt x="297" y="2978"/>
                  </a:cubicBezTo>
                  <a:cubicBezTo>
                    <a:pt x="219" y="2495"/>
                    <a:pt x="188" y="1996"/>
                    <a:pt x="157" y="1513"/>
                  </a:cubicBezTo>
                  <a:lnTo>
                    <a:pt x="47" y="32"/>
                  </a:lnTo>
                  <a:cubicBezTo>
                    <a:pt x="47" y="16"/>
                    <a:pt x="32" y="1"/>
                    <a:pt x="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2"/>
            <p:cNvSpPr/>
            <p:nvPr/>
          </p:nvSpPr>
          <p:spPr>
            <a:xfrm>
              <a:off x="4668950" y="3412925"/>
              <a:ext cx="227625" cy="115100"/>
            </a:xfrm>
            <a:custGeom>
              <a:rect b="b" l="l" r="r" t="t"/>
              <a:pathLst>
                <a:path extrusionOk="0" h="4604" w="9105">
                  <a:moveTo>
                    <a:pt x="1870" y="1"/>
                  </a:moveTo>
                  <a:cubicBezTo>
                    <a:pt x="1289" y="1"/>
                    <a:pt x="666" y="55"/>
                    <a:pt x="1" y="176"/>
                  </a:cubicBezTo>
                  <a:cubicBezTo>
                    <a:pt x="1" y="176"/>
                    <a:pt x="1482" y="4604"/>
                    <a:pt x="9105" y="4604"/>
                  </a:cubicBezTo>
                  <a:cubicBezTo>
                    <a:pt x="9105" y="4604"/>
                    <a:pt x="7215" y="1"/>
                    <a:pt x="1870"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21" name="Google Shape;421;p22"/>
          <p:cNvPicPr preferRelativeResize="0"/>
          <p:nvPr/>
        </p:nvPicPr>
        <p:blipFill>
          <a:blip r:embed="rId2">
            <a:alphaModFix/>
          </a:blip>
          <a:stretch>
            <a:fillRect/>
          </a:stretch>
        </p:blipFill>
        <p:spPr>
          <a:xfrm>
            <a:off x="8208400" y="170072"/>
            <a:ext cx="716000" cy="73885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TITLE_ONLY_3">
    <p:spTree>
      <p:nvGrpSpPr>
        <p:cNvPr id="422" name="Shape 422"/>
        <p:cNvGrpSpPr/>
        <p:nvPr/>
      </p:nvGrpSpPr>
      <p:grpSpPr>
        <a:xfrm>
          <a:off x="0" y="0"/>
          <a:ext cx="0" cy="0"/>
          <a:chOff x="0" y="0"/>
          <a:chExt cx="0" cy="0"/>
        </a:xfrm>
      </p:grpSpPr>
      <p:sp>
        <p:nvSpPr>
          <p:cNvPr id="423" name="Google Shape;423;p23"/>
          <p:cNvSpPr txBox="1"/>
          <p:nvPr>
            <p:ph type="title"/>
          </p:nvPr>
        </p:nvSpPr>
        <p:spPr>
          <a:xfrm>
            <a:off x="713225" y="551725"/>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24" name="Google Shape;424;p23"/>
          <p:cNvSpPr txBox="1"/>
          <p:nvPr>
            <p:ph idx="1" type="subTitle"/>
          </p:nvPr>
        </p:nvSpPr>
        <p:spPr>
          <a:xfrm>
            <a:off x="5007550" y="3239579"/>
            <a:ext cx="2538300" cy="451200"/>
          </a:xfrm>
          <a:prstGeom prst="rect">
            <a:avLst/>
          </a:prstGeom>
        </p:spPr>
        <p:txBody>
          <a:bodyPr anchorCtr="0" anchor="b" bIns="91425" lIns="91425" spcFirstLastPara="1" rIns="91425" wrap="square" tIns="91425">
            <a:noAutofit/>
          </a:bodyPr>
          <a:lstStyle>
            <a:lvl1pPr lvl="0" rtl="0" algn="ctr">
              <a:spcBef>
                <a:spcPts val="0"/>
              </a:spcBef>
              <a:spcAft>
                <a:spcPts val="0"/>
              </a:spcAft>
              <a:buNone/>
              <a:defRPr sz="2200">
                <a:latin typeface="Denk One"/>
                <a:ea typeface="Denk One"/>
                <a:cs typeface="Denk One"/>
                <a:sym typeface="Denk One"/>
              </a:defRPr>
            </a:lvl1pPr>
            <a:lvl2pPr lvl="1" rtl="0" algn="ctr">
              <a:spcBef>
                <a:spcPts val="0"/>
              </a:spcBef>
              <a:spcAft>
                <a:spcPts val="0"/>
              </a:spcAft>
              <a:buNone/>
              <a:defRPr sz="2200">
                <a:latin typeface="Denk One"/>
                <a:ea typeface="Denk One"/>
                <a:cs typeface="Denk One"/>
                <a:sym typeface="Denk One"/>
              </a:defRPr>
            </a:lvl2pPr>
            <a:lvl3pPr lvl="2" rtl="0" algn="ctr">
              <a:spcBef>
                <a:spcPts val="0"/>
              </a:spcBef>
              <a:spcAft>
                <a:spcPts val="0"/>
              </a:spcAft>
              <a:buNone/>
              <a:defRPr sz="2200">
                <a:latin typeface="Denk One"/>
                <a:ea typeface="Denk One"/>
                <a:cs typeface="Denk One"/>
                <a:sym typeface="Denk One"/>
              </a:defRPr>
            </a:lvl3pPr>
            <a:lvl4pPr lvl="3" rtl="0" algn="ctr">
              <a:spcBef>
                <a:spcPts val="0"/>
              </a:spcBef>
              <a:spcAft>
                <a:spcPts val="0"/>
              </a:spcAft>
              <a:buNone/>
              <a:defRPr sz="2200">
                <a:latin typeface="Denk One"/>
                <a:ea typeface="Denk One"/>
                <a:cs typeface="Denk One"/>
                <a:sym typeface="Denk One"/>
              </a:defRPr>
            </a:lvl4pPr>
            <a:lvl5pPr lvl="4" rtl="0" algn="ctr">
              <a:spcBef>
                <a:spcPts val="0"/>
              </a:spcBef>
              <a:spcAft>
                <a:spcPts val="0"/>
              </a:spcAft>
              <a:buNone/>
              <a:defRPr sz="2200">
                <a:latin typeface="Denk One"/>
                <a:ea typeface="Denk One"/>
                <a:cs typeface="Denk One"/>
                <a:sym typeface="Denk One"/>
              </a:defRPr>
            </a:lvl5pPr>
            <a:lvl6pPr lvl="5" rtl="0" algn="ctr">
              <a:spcBef>
                <a:spcPts val="0"/>
              </a:spcBef>
              <a:spcAft>
                <a:spcPts val="0"/>
              </a:spcAft>
              <a:buNone/>
              <a:defRPr sz="2200">
                <a:latin typeface="Denk One"/>
                <a:ea typeface="Denk One"/>
                <a:cs typeface="Denk One"/>
                <a:sym typeface="Denk One"/>
              </a:defRPr>
            </a:lvl6pPr>
            <a:lvl7pPr lvl="6" rtl="0" algn="ctr">
              <a:spcBef>
                <a:spcPts val="0"/>
              </a:spcBef>
              <a:spcAft>
                <a:spcPts val="0"/>
              </a:spcAft>
              <a:buNone/>
              <a:defRPr sz="2200">
                <a:latin typeface="Denk One"/>
                <a:ea typeface="Denk One"/>
                <a:cs typeface="Denk One"/>
                <a:sym typeface="Denk One"/>
              </a:defRPr>
            </a:lvl7pPr>
            <a:lvl8pPr lvl="7" rtl="0" algn="ctr">
              <a:spcBef>
                <a:spcPts val="0"/>
              </a:spcBef>
              <a:spcAft>
                <a:spcPts val="0"/>
              </a:spcAft>
              <a:buNone/>
              <a:defRPr sz="2200">
                <a:latin typeface="Denk One"/>
                <a:ea typeface="Denk One"/>
                <a:cs typeface="Denk One"/>
                <a:sym typeface="Denk One"/>
              </a:defRPr>
            </a:lvl8pPr>
            <a:lvl9pPr lvl="8" rtl="0" algn="ctr">
              <a:spcBef>
                <a:spcPts val="0"/>
              </a:spcBef>
              <a:spcAft>
                <a:spcPts val="0"/>
              </a:spcAft>
              <a:buNone/>
              <a:defRPr sz="2200">
                <a:latin typeface="Denk One"/>
                <a:ea typeface="Denk One"/>
                <a:cs typeface="Denk One"/>
                <a:sym typeface="Denk One"/>
              </a:defRPr>
            </a:lvl9pPr>
          </a:lstStyle>
          <a:p/>
        </p:txBody>
      </p:sp>
      <p:sp>
        <p:nvSpPr>
          <p:cNvPr id="425" name="Google Shape;425;p23"/>
          <p:cNvSpPr txBox="1"/>
          <p:nvPr>
            <p:ph idx="2" type="subTitle"/>
          </p:nvPr>
        </p:nvSpPr>
        <p:spPr>
          <a:xfrm>
            <a:off x="5007551" y="3625163"/>
            <a:ext cx="2538300" cy="5274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
        <p:nvSpPr>
          <p:cNvPr id="426" name="Google Shape;426;p23"/>
          <p:cNvSpPr txBox="1"/>
          <p:nvPr>
            <p:ph idx="3" type="subTitle"/>
          </p:nvPr>
        </p:nvSpPr>
        <p:spPr>
          <a:xfrm>
            <a:off x="1598100" y="3239575"/>
            <a:ext cx="2538300" cy="451200"/>
          </a:xfrm>
          <a:prstGeom prst="rect">
            <a:avLst/>
          </a:prstGeom>
        </p:spPr>
        <p:txBody>
          <a:bodyPr anchorCtr="0" anchor="b" bIns="91425" lIns="91425" spcFirstLastPara="1" rIns="91425" wrap="square" tIns="91425">
            <a:noAutofit/>
          </a:bodyPr>
          <a:lstStyle>
            <a:lvl1pPr lvl="0" rtl="0" algn="ctr">
              <a:spcBef>
                <a:spcPts val="0"/>
              </a:spcBef>
              <a:spcAft>
                <a:spcPts val="0"/>
              </a:spcAft>
              <a:buNone/>
              <a:defRPr sz="2200">
                <a:latin typeface="Denk One"/>
                <a:ea typeface="Denk One"/>
                <a:cs typeface="Denk One"/>
                <a:sym typeface="Denk One"/>
              </a:defRPr>
            </a:lvl1pPr>
            <a:lvl2pPr lvl="1" rtl="0" algn="ctr">
              <a:spcBef>
                <a:spcPts val="0"/>
              </a:spcBef>
              <a:spcAft>
                <a:spcPts val="0"/>
              </a:spcAft>
              <a:buNone/>
              <a:defRPr sz="2200">
                <a:latin typeface="Denk One"/>
                <a:ea typeface="Denk One"/>
                <a:cs typeface="Denk One"/>
                <a:sym typeface="Denk One"/>
              </a:defRPr>
            </a:lvl2pPr>
            <a:lvl3pPr lvl="2" rtl="0" algn="ctr">
              <a:spcBef>
                <a:spcPts val="0"/>
              </a:spcBef>
              <a:spcAft>
                <a:spcPts val="0"/>
              </a:spcAft>
              <a:buNone/>
              <a:defRPr sz="2200">
                <a:latin typeface="Denk One"/>
                <a:ea typeface="Denk One"/>
                <a:cs typeface="Denk One"/>
                <a:sym typeface="Denk One"/>
              </a:defRPr>
            </a:lvl3pPr>
            <a:lvl4pPr lvl="3" rtl="0" algn="ctr">
              <a:spcBef>
                <a:spcPts val="0"/>
              </a:spcBef>
              <a:spcAft>
                <a:spcPts val="0"/>
              </a:spcAft>
              <a:buNone/>
              <a:defRPr sz="2200">
                <a:latin typeface="Denk One"/>
                <a:ea typeface="Denk One"/>
                <a:cs typeface="Denk One"/>
                <a:sym typeface="Denk One"/>
              </a:defRPr>
            </a:lvl4pPr>
            <a:lvl5pPr lvl="4" rtl="0" algn="ctr">
              <a:spcBef>
                <a:spcPts val="0"/>
              </a:spcBef>
              <a:spcAft>
                <a:spcPts val="0"/>
              </a:spcAft>
              <a:buNone/>
              <a:defRPr sz="2200">
                <a:latin typeface="Denk One"/>
                <a:ea typeface="Denk One"/>
                <a:cs typeface="Denk One"/>
                <a:sym typeface="Denk One"/>
              </a:defRPr>
            </a:lvl5pPr>
            <a:lvl6pPr lvl="5" rtl="0" algn="ctr">
              <a:spcBef>
                <a:spcPts val="0"/>
              </a:spcBef>
              <a:spcAft>
                <a:spcPts val="0"/>
              </a:spcAft>
              <a:buNone/>
              <a:defRPr sz="2200">
                <a:latin typeface="Denk One"/>
                <a:ea typeface="Denk One"/>
                <a:cs typeface="Denk One"/>
                <a:sym typeface="Denk One"/>
              </a:defRPr>
            </a:lvl6pPr>
            <a:lvl7pPr lvl="6" rtl="0" algn="ctr">
              <a:spcBef>
                <a:spcPts val="0"/>
              </a:spcBef>
              <a:spcAft>
                <a:spcPts val="0"/>
              </a:spcAft>
              <a:buNone/>
              <a:defRPr sz="2200">
                <a:latin typeface="Denk One"/>
                <a:ea typeface="Denk One"/>
                <a:cs typeface="Denk One"/>
                <a:sym typeface="Denk One"/>
              </a:defRPr>
            </a:lvl7pPr>
            <a:lvl8pPr lvl="7" rtl="0" algn="ctr">
              <a:spcBef>
                <a:spcPts val="0"/>
              </a:spcBef>
              <a:spcAft>
                <a:spcPts val="0"/>
              </a:spcAft>
              <a:buNone/>
              <a:defRPr sz="2200">
                <a:latin typeface="Denk One"/>
                <a:ea typeface="Denk One"/>
                <a:cs typeface="Denk One"/>
                <a:sym typeface="Denk One"/>
              </a:defRPr>
            </a:lvl8pPr>
            <a:lvl9pPr lvl="8" rtl="0" algn="ctr">
              <a:spcBef>
                <a:spcPts val="0"/>
              </a:spcBef>
              <a:spcAft>
                <a:spcPts val="0"/>
              </a:spcAft>
              <a:buNone/>
              <a:defRPr sz="2200">
                <a:latin typeface="Denk One"/>
                <a:ea typeface="Denk One"/>
                <a:cs typeface="Denk One"/>
                <a:sym typeface="Denk One"/>
              </a:defRPr>
            </a:lvl9pPr>
          </a:lstStyle>
          <a:p/>
        </p:txBody>
      </p:sp>
      <p:sp>
        <p:nvSpPr>
          <p:cNvPr id="427" name="Google Shape;427;p23"/>
          <p:cNvSpPr txBox="1"/>
          <p:nvPr>
            <p:ph idx="4" type="subTitle"/>
          </p:nvPr>
        </p:nvSpPr>
        <p:spPr>
          <a:xfrm>
            <a:off x="1598101" y="3625200"/>
            <a:ext cx="2538300" cy="5274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
        <p:nvSpPr>
          <p:cNvPr id="428" name="Google Shape;428;p23"/>
          <p:cNvSpPr/>
          <p:nvPr>
            <p:ph idx="5" type="pic"/>
          </p:nvPr>
        </p:nvSpPr>
        <p:spPr>
          <a:xfrm>
            <a:off x="2182950" y="1446500"/>
            <a:ext cx="1368600" cy="1468200"/>
          </a:xfrm>
          <a:prstGeom prst="rect">
            <a:avLst/>
          </a:prstGeom>
          <a:noFill/>
          <a:ln>
            <a:noFill/>
          </a:ln>
        </p:spPr>
      </p:sp>
      <p:sp>
        <p:nvSpPr>
          <p:cNvPr id="429" name="Google Shape;429;p23"/>
          <p:cNvSpPr/>
          <p:nvPr>
            <p:ph idx="6" type="pic"/>
          </p:nvPr>
        </p:nvSpPr>
        <p:spPr>
          <a:xfrm>
            <a:off x="5592400" y="1446500"/>
            <a:ext cx="1368600" cy="1468200"/>
          </a:xfrm>
          <a:prstGeom prst="rect">
            <a:avLst/>
          </a:prstGeom>
          <a:noFill/>
          <a:ln>
            <a:noFill/>
          </a:ln>
        </p:spPr>
      </p:sp>
      <p:grpSp>
        <p:nvGrpSpPr>
          <p:cNvPr id="430" name="Google Shape;430;p23"/>
          <p:cNvGrpSpPr/>
          <p:nvPr/>
        </p:nvGrpSpPr>
        <p:grpSpPr>
          <a:xfrm rot="-556221">
            <a:off x="-445253" y="93505"/>
            <a:ext cx="4398097" cy="884077"/>
            <a:chOff x="4348300" y="1432000"/>
            <a:chExt cx="966975" cy="194375"/>
          </a:xfrm>
        </p:grpSpPr>
        <p:sp>
          <p:nvSpPr>
            <p:cNvPr id="431" name="Google Shape;431;p23"/>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3"/>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3"/>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3"/>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3"/>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3"/>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7" name="Google Shape;437;p23"/>
          <p:cNvGrpSpPr/>
          <p:nvPr/>
        </p:nvGrpSpPr>
        <p:grpSpPr>
          <a:xfrm flipH="1" rot="949010">
            <a:off x="5306988" y="249864"/>
            <a:ext cx="4398100" cy="884077"/>
            <a:chOff x="4348300" y="1432000"/>
            <a:chExt cx="966975" cy="194375"/>
          </a:xfrm>
        </p:grpSpPr>
        <p:sp>
          <p:nvSpPr>
            <p:cNvPr id="438" name="Google Shape;438;p23"/>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3"/>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3"/>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3"/>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3"/>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3"/>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TITLE_ONLY_4">
    <p:spTree>
      <p:nvGrpSpPr>
        <p:cNvPr id="444" name="Shape 444"/>
        <p:cNvGrpSpPr/>
        <p:nvPr/>
      </p:nvGrpSpPr>
      <p:grpSpPr>
        <a:xfrm>
          <a:off x="0" y="0"/>
          <a:ext cx="0" cy="0"/>
          <a:chOff x="0" y="0"/>
          <a:chExt cx="0" cy="0"/>
        </a:xfrm>
      </p:grpSpPr>
      <p:sp>
        <p:nvSpPr>
          <p:cNvPr id="445" name="Google Shape;445;p24"/>
          <p:cNvSpPr txBox="1"/>
          <p:nvPr>
            <p:ph type="title"/>
          </p:nvPr>
        </p:nvSpPr>
        <p:spPr>
          <a:xfrm>
            <a:off x="713225" y="551725"/>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446" name="Google Shape;446;p24"/>
          <p:cNvGrpSpPr/>
          <p:nvPr/>
        </p:nvGrpSpPr>
        <p:grpSpPr>
          <a:xfrm rot="-2700000">
            <a:off x="-715651" y="3381287"/>
            <a:ext cx="1830083" cy="1527534"/>
            <a:chOff x="2677400" y="3539525"/>
            <a:chExt cx="801675" cy="672475"/>
          </a:xfrm>
        </p:grpSpPr>
        <p:sp>
          <p:nvSpPr>
            <p:cNvPr id="447" name="Google Shape;447;p24"/>
            <p:cNvSpPr/>
            <p:nvPr/>
          </p:nvSpPr>
          <p:spPr>
            <a:xfrm>
              <a:off x="3167675" y="3664300"/>
              <a:ext cx="311400" cy="150125"/>
            </a:xfrm>
            <a:custGeom>
              <a:rect b="b" l="l" r="r" t="t"/>
              <a:pathLst>
                <a:path extrusionOk="0" h="6005" w="12456">
                  <a:moveTo>
                    <a:pt x="9640" y="1"/>
                  </a:moveTo>
                  <a:cubicBezTo>
                    <a:pt x="7047" y="1"/>
                    <a:pt x="4448" y="865"/>
                    <a:pt x="2412" y="2471"/>
                  </a:cubicBezTo>
                  <a:cubicBezTo>
                    <a:pt x="1708" y="3029"/>
                    <a:pt x="975" y="3715"/>
                    <a:pt x="564" y="4525"/>
                  </a:cubicBezTo>
                  <a:cubicBezTo>
                    <a:pt x="1" y="5622"/>
                    <a:pt x="1291" y="5751"/>
                    <a:pt x="2142" y="5892"/>
                  </a:cubicBezTo>
                  <a:cubicBezTo>
                    <a:pt x="2611" y="5967"/>
                    <a:pt x="3086" y="6004"/>
                    <a:pt x="3561" y="6004"/>
                  </a:cubicBezTo>
                  <a:cubicBezTo>
                    <a:pt x="4928" y="6004"/>
                    <a:pt x="6297" y="5698"/>
                    <a:pt x="7533" y="5123"/>
                  </a:cubicBezTo>
                  <a:cubicBezTo>
                    <a:pt x="9639" y="4143"/>
                    <a:pt x="11364" y="2407"/>
                    <a:pt x="12455" y="354"/>
                  </a:cubicBezTo>
                  <a:cubicBezTo>
                    <a:pt x="11536" y="116"/>
                    <a:pt x="10588" y="1"/>
                    <a:pt x="9640"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4"/>
            <p:cNvSpPr/>
            <p:nvPr/>
          </p:nvSpPr>
          <p:spPr>
            <a:xfrm>
              <a:off x="3010750" y="3539525"/>
              <a:ext cx="149025" cy="276900"/>
            </a:xfrm>
            <a:custGeom>
              <a:rect b="b" l="l" r="r" t="t"/>
              <a:pathLst>
                <a:path extrusionOk="0" h="11076" w="5961">
                  <a:moveTo>
                    <a:pt x="5251" y="0"/>
                  </a:moveTo>
                  <a:cubicBezTo>
                    <a:pt x="3444" y="951"/>
                    <a:pt x="1966" y="2511"/>
                    <a:pt x="1109" y="4365"/>
                  </a:cubicBezTo>
                  <a:cubicBezTo>
                    <a:pt x="300" y="6125"/>
                    <a:pt x="1" y="8231"/>
                    <a:pt x="429" y="10132"/>
                  </a:cubicBezTo>
                  <a:cubicBezTo>
                    <a:pt x="573" y="10778"/>
                    <a:pt x="774" y="11076"/>
                    <a:pt x="1142" y="11076"/>
                  </a:cubicBezTo>
                  <a:cubicBezTo>
                    <a:pt x="1328" y="11076"/>
                    <a:pt x="1557" y="10999"/>
                    <a:pt x="1843" y="10853"/>
                  </a:cubicBezTo>
                  <a:cubicBezTo>
                    <a:pt x="2699" y="10425"/>
                    <a:pt x="3450" y="9920"/>
                    <a:pt x="4066" y="9175"/>
                  </a:cubicBezTo>
                  <a:cubicBezTo>
                    <a:pt x="4729" y="8366"/>
                    <a:pt x="5204" y="7392"/>
                    <a:pt x="5451" y="6377"/>
                  </a:cubicBezTo>
                  <a:cubicBezTo>
                    <a:pt x="5961" y="4295"/>
                    <a:pt x="5668" y="2106"/>
                    <a:pt x="5251"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4"/>
            <p:cNvSpPr/>
            <p:nvPr/>
          </p:nvSpPr>
          <p:spPr>
            <a:xfrm>
              <a:off x="3027175" y="3853525"/>
              <a:ext cx="335000" cy="116100"/>
            </a:xfrm>
            <a:custGeom>
              <a:rect b="b" l="l" r="r" t="t"/>
              <a:pathLst>
                <a:path extrusionOk="0" h="4644" w="13400">
                  <a:moveTo>
                    <a:pt x="6538" y="0"/>
                  </a:moveTo>
                  <a:cubicBezTo>
                    <a:pt x="6530" y="0"/>
                    <a:pt x="6521" y="0"/>
                    <a:pt x="6512" y="0"/>
                  </a:cubicBezTo>
                  <a:cubicBezTo>
                    <a:pt x="5386" y="0"/>
                    <a:pt x="4254" y="200"/>
                    <a:pt x="3210" y="616"/>
                  </a:cubicBezTo>
                  <a:cubicBezTo>
                    <a:pt x="2318" y="974"/>
                    <a:pt x="1438" y="1490"/>
                    <a:pt x="775" y="2194"/>
                  </a:cubicBezTo>
                  <a:cubicBezTo>
                    <a:pt x="1" y="3016"/>
                    <a:pt x="1021" y="3473"/>
                    <a:pt x="1778" y="3860"/>
                  </a:cubicBezTo>
                  <a:cubicBezTo>
                    <a:pt x="2854" y="4405"/>
                    <a:pt x="4067" y="4643"/>
                    <a:pt x="5274" y="4643"/>
                  </a:cubicBezTo>
                  <a:cubicBezTo>
                    <a:pt x="5838" y="4643"/>
                    <a:pt x="6400" y="4591"/>
                    <a:pt x="6947" y="4494"/>
                  </a:cubicBezTo>
                  <a:cubicBezTo>
                    <a:pt x="9258" y="4089"/>
                    <a:pt x="11370" y="2957"/>
                    <a:pt x="13400" y="1784"/>
                  </a:cubicBezTo>
                  <a:cubicBezTo>
                    <a:pt x="11231" y="802"/>
                    <a:pt x="8917" y="0"/>
                    <a:pt x="6538"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4"/>
            <p:cNvSpPr/>
            <p:nvPr/>
          </p:nvSpPr>
          <p:spPr>
            <a:xfrm>
              <a:off x="2792375" y="3647475"/>
              <a:ext cx="150050" cy="315050"/>
            </a:xfrm>
            <a:custGeom>
              <a:rect b="b" l="l" r="r" t="t"/>
              <a:pathLst>
                <a:path extrusionOk="0" h="12602" w="6002">
                  <a:moveTo>
                    <a:pt x="3673" y="0"/>
                  </a:moveTo>
                  <a:cubicBezTo>
                    <a:pt x="2159" y="1214"/>
                    <a:pt x="1039" y="2922"/>
                    <a:pt x="517" y="4793"/>
                  </a:cubicBezTo>
                  <a:cubicBezTo>
                    <a:pt x="0" y="6670"/>
                    <a:pt x="88" y="8706"/>
                    <a:pt x="757" y="10530"/>
                  </a:cubicBezTo>
                  <a:cubicBezTo>
                    <a:pt x="968" y="11093"/>
                    <a:pt x="1496" y="12566"/>
                    <a:pt x="2224" y="12601"/>
                  </a:cubicBezTo>
                  <a:cubicBezTo>
                    <a:pt x="2234" y="12602"/>
                    <a:pt x="2244" y="12602"/>
                    <a:pt x="2253" y="12602"/>
                  </a:cubicBezTo>
                  <a:cubicBezTo>
                    <a:pt x="2852" y="12602"/>
                    <a:pt x="3573" y="11568"/>
                    <a:pt x="3896" y="11164"/>
                  </a:cubicBezTo>
                  <a:cubicBezTo>
                    <a:pt x="4928" y="9856"/>
                    <a:pt x="5597" y="8254"/>
                    <a:pt x="5767" y="6594"/>
                  </a:cubicBezTo>
                  <a:cubicBezTo>
                    <a:pt x="6002" y="4236"/>
                    <a:pt x="5228" y="1789"/>
                    <a:pt x="3673"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4"/>
            <p:cNvSpPr/>
            <p:nvPr/>
          </p:nvSpPr>
          <p:spPr>
            <a:xfrm>
              <a:off x="2800150" y="4007925"/>
              <a:ext cx="393950" cy="145725"/>
            </a:xfrm>
            <a:custGeom>
              <a:rect b="b" l="l" r="r" t="t"/>
              <a:pathLst>
                <a:path extrusionOk="0" h="5829" w="15758">
                  <a:moveTo>
                    <a:pt x="8485" y="0"/>
                  </a:moveTo>
                  <a:cubicBezTo>
                    <a:pt x="8271" y="0"/>
                    <a:pt x="8057" y="7"/>
                    <a:pt x="7844" y="19"/>
                  </a:cubicBezTo>
                  <a:cubicBezTo>
                    <a:pt x="6518" y="96"/>
                    <a:pt x="5198" y="430"/>
                    <a:pt x="4013" y="1040"/>
                  </a:cubicBezTo>
                  <a:cubicBezTo>
                    <a:pt x="2300" y="1914"/>
                    <a:pt x="0" y="4155"/>
                    <a:pt x="2846" y="5229"/>
                  </a:cubicBezTo>
                  <a:cubicBezTo>
                    <a:pt x="3963" y="5647"/>
                    <a:pt x="5160" y="5828"/>
                    <a:pt x="6362" y="5828"/>
                  </a:cubicBezTo>
                  <a:cubicBezTo>
                    <a:pt x="7519" y="5828"/>
                    <a:pt x="8680" y="5660"/>
                    <a:pt x="9780" y="5375"/>
                  </a:cubicBezTo>
                  <a:cubicBezTo>
                    <a:pt x="11903" y="4824"/>
                    <a:pt x="13886" y="3827"/>
                    <a:pt x="15758" y="2671"/>
                  </a:cubicBezTo>
                  <a:cubicBezTo>
                    <a:pt x="13750" y="962"/>
                    <a:pt x="11120" y="0"/>
                    <a:pt x="8485"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4"/>
            <p:cNvSpPr/>
            <p:nvPr/>
          </p:nvSpPr>
          <p:spPr>
            <a:xfrm>
              <a:off x="2677400" y="3703525"/>
              <a:ext cx="730975" cy="508475"/>
            </a:xfrm>
            <a:custGeom>
              <a:rect b="b" l="l" r="r" t="t"/>
              <a:pathLst>
                <a:path extrusionOk="0" h="20339" w="29239">
                  <a:moveTo>
                    <a:pt x="29111" y="0"/>
                  </a:moveTo>
                  <a:cubicBezTo>
                    <a:pt x="29101" y="0"/>
                    <a:pt x="29091" y="2"/>
                    <a:pt x="29080" y="5"/>
                  </a:cubicBezTo>
                  <a:cubicBezTo>
                    <a:pt x="26998" y="627"/>
                    <a:pt x="24704" y="1401"/>
                    <a:pt x="22633" y="2093"/>
                  </a:cubicBezTo>
                  <a:lnTo>
                    <a:pt x="22099" y="2275"/>
                  </a:lnTo>
                  <a:lnTo>
                    <a:pt x="21565" y="2481"/>
                  </a:lnTo>
                  <a:cubicBezTo>
                    <a:pt x="20873" y="2745"/>
                    <a:pt x="20146" y="3032"/>
                    <a:pt x="19471" y="3349"/>
                  </a:cubicBezTo>
                  <a:cubicBezTo>
                    <a:pt x="18667" y="3689"/>
                    <a:pt x="17699" y="4188"/>
                    <a:pt x="16913" y="4581"/>
                  </a:cubicBezTo>
                  <a:cubicBezTo>
                    <a:pt x="16450" y="4827"/>
                    <a:pt x="15646" y="5296"/>
                    <a:pt x="15183" y="5555"/>
                  </a:cubicBezTo>
                  <a:cubicBezTo>
                    <a:pt x="14743" y="5824"/>
                    <a:pt x="13945" y="6329"/>
                    <a:pt x="13499" y="6605"/>
                  </a:cubicBezTo>
                  <a:cubicBezTo>
                    <a:pt x="12590" y="7221"/>
                    <a:pt x="11598" y="7913"/>
                    <a:pt x="10736" y="8582"/>
                  </a:cubicBezTo>
                  <a:cubicBezTo>
                    <a:pt x="6547" y="11796"/>
                    <a:pt x="2916" y="15745"/>
                    <a:pt x="35" y="20162"/>
                  </a:cubicBezTo>
                  <a:cubicBezTo>
                    <a:pt x="0" y="20215"/>
                    <a:pt x="18" y="20285"/>
                    <a:pt x="71" y="20320"/>
                  </a:cubicBezTo>
                  <a:cubicBezTo>
                    <a:pt x="89" y="20333"/>
                    <a:pt x="110" y="20339"/>
                    <a:pt x="131" y="20339"/>
                  </a:cubicBezTo>
                  <a:cubicBezTo>
                    <a:pt x="169" y="20339"/>
                    <a:pt x="206" y="20319"/>
                    <a:pt x="229" y="20285"/>
                  </a:cubicBezTo>
                  <a:cubicBezTo>
                    <a:pt x="2042" y="17440"/>
                    <a:pt x="4206" y="14812"/>
                    <a:pt x="6641" y="12477"/>
                  </a:cubicBezTo>
                  <a:cubicBezTo>
                    <a:pt x="9275" y="9948"/>
                    <a:pt x="12255" y="7778"/>
                    <a:pt x="15423" y="5965"/>
                  </a:cubicBezTo>
                  <a:cubicBezTo>
                    <a:pt x="15881" y="5719"/>
                    <a:pt x="16690" y="5273"/>
                    <a:pt x="17148" y="5032"/>
                  </a:cubicBezTo>
                  <a:cubicBezTo>
                    <a:pt x="17482" y="4868"/>
                    <a:pt x="18315" y="4458"/>
                    <a:pt x="18661" y="4287"/>
                  </a:cubicBezTo>
                  <a:cubicBezTo>
                    <a:pt x="19676" y="3818"/>
                    <a:pt x="20715" y="3378"/>
                    <a:pt x="21759" y="2979"/>
                  </a:cubicBezTo>
                  <a:cubicBezTo>
                    <a:pt x="22797" y="2563"/>
                    <a:pt x="23883" y="2228"/>
                    <a:pt x="24933" y="1829"/>
                  </a:cubicBezTo>
                  <a:cubicBezTo>
                    <a:pt x="26347" y="1313"/>
                    <a:pt x="27754" y="779"/>
                    <a:pt x="29157" y="222"/>
                  </a:cubicBezTo>
                  <a:cubicBezTo>
                    <a:pt x="29209" y="198"/>
                    <a:pt x="29239" y="140"/>
                    <a:pt x="29221" y="81"/>
                  </a:cubicBezTo>
                  <a:cubicBezTo>
                    <a:pt x="29207" y="33"/>
                    <a:pt x="29160" y="0"/>
                    <a:pt x="2911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4"/>
            <p:cNvSpPr/>
            <p:nvPr/>
          </p:nvSpPr>
          <p:spPr>
            <a:xfrm>
              <a:off x="2883275" y="3896900"/>
              <a:ext cx="391500" cy="80675"/>
            </a:xfrm>
            <a:custGeom>
              <a:rect b="b" l="l" r="r" t="t"/>
              <a:pathLst>
                <a:path extrusionOk="0" h="3227" w="15660">
                  <a:moveTo>
                    <a:pt x="15548" y="0"/>
                  </a:moveTo>
                  <a:cubicBezTo>
                    <a:pt x="15542" y="0"/>
                    <a:pt x="15536" y="1"/>
                    <a:pt x="15530" y="2"/>
                  </a:cubicBezTo>
                  <a:cubicBezTo>
                    <a:pt x="12920" y="295"/>
                    <a:pt x="10315" y="588"/>
                    <a:pt x="7722" y="970"/>
                  </a:cubicBezTo>
                  <a:cubicBezTo>
                    <a:pt x="5458" y="1322"/>
                    <a:pt x="3146" y="1744"/>
                    <a:pt x="1017" y="2601"/>
                  </a:cubicBezTo>
                  <a:cubicBezTo>
                    <a:pt x="712" y="2724"/>
                    <a:pt x="412" y="2865"/>
                    <a:pt x="113" y="3011"/>
                  </a:cubicBezTo>
                  <a:cubicBezTo>
                    <a:pt x="1" y="3070"/>
                    <a:pt x="59" y="3227"/>
                    <a:pt x="164" y="3227"/>
                  </a:cubicBezTo>
                  <a:cubicBezTo>
                    <a:pt x="174" y="3227"/>
                    <a:pt x="185" y="3226"/>
                    <a:pt x="195" y="3223"/>
                  </a:cubicBezTo>
                  <a:cubicBezTo>
                    <a:pt x="5223" y="1826"/>
                    <a:pt x="10344" y="676"/>
                    <a:pt x="15548" y="225"/>
                  </a:cubicBezTo>
                  <a:cubicBezTo>
                    <a:pt x="15612" y="219"/>
                    <a:pt x="15659" y="160"/>
                    <a:pt x="15653" y="102"/>
                  </a:cubicBezTo>
                  <a:cubicBezTo>
                    <a:pt x="15648" y="44"/>
                    <a:pt x="15601" y="0"/>
                    <a:pt x="1554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4"/>
            <p:cNvSpPr/>
            <p:nvPr/>
          </p:nvSpPr>
          <p:spPr>
            <a:xfrm>
              <a:off x="3003425" y="3602550"/>
              <a:ext cx="125000" cy="280225"/>
            </a:xfrm>
            <a:custGeom>
              <a:rect b="b" l="l" r="r" t="t"/>
              <a:pathLst>
                <a:path extrusionOk="0" h="11209" w="5000">
                  <a:moveTo>
                    <a:pt x="4863" y="0"/>
                  </a:moveTo>
                  <a:cubicBezTo>
                    <a:pt x="4816" y="0"/>
                    <a:pt x="4769" y="26"/>
                    <a:pt x="4752" y="84"/>
                  </a:cubicBezTo>
                  <a:cubicBezTo>
                    <a:pt x="4224" y="2002"/>
                    <a:pt x="3420" y="3844"/>
                    <a:pt x="2570" y="5645"/>
                  </a:cubicBezTo>
                  <a:cubicBezTo>
                    <a:pt x="1819" y="7223"/>
                    <a:pt x="704" y="9459"/>
                    <a:pt x="24" y="11048"/>
                  </a:cubicBezTo>
                  <a:cubicBezTo>
                    <a:pt x="0" y="11095"/>
                    <a:pt x="12" y="11148"/>
                    <a:pt x="53" y="11183"/>
                  </a:cubicBezTo>
                  <a:cubicBezTo>
                    <a:pt x="75" y="11201"/>
                    <a:pt x="100" y="11208"/>
                    <a:pt x="125" y="11208"/>
                  </a:cubicBezTo>
                  <a:cubicBezTo>
                    <a:pt x="160" y="11208"/>
                    <a:pt x="193" y="11193"/>
                    <a:pt x="217" y="11166"/>
                  </a:cubicBezTo>
                  <a:cubicBezTo>
                    <a:pt x="839" y="10368"/>
                    <a:pt x="1320" y="9476"/>
                    <a:pt x="1754" y="8573"/>
                  </a:cubicBezTo>
                  <a:cubicBezTo>
                    <a:pt x="2629" y="6760"/>
                    <a:pt x="3303" y="4871"/>
                    <a:pt x="4001" y="2994"/>
                  </a:cubicBezTo>
                  <a:cubicBezTo>
                    <a:pt x="4347" y="2055"/>
                    <a:pt x="4682" y="1111"/>
                    <a:pt x="4975" y="149"/>
                  </a:cubicBezTo>
                  <a:cubicBezTo>
                    <a:pt x="4999" y="55"/>
                    <a:pt x="4931" y="0"/>
                    <a:pt x="486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4"/>
            <p:cNvSpPr/>
            <p:nvPr/>
          </p:nvSpPr>
          <p:spPr>
            <a:xfrm>
              <a:off x="2820850" y="3711225"/>
              <a:ext cx="53375" cy="321400"/>
            </a:xfrm>
            <a:custGeom>
              <a:rect b="b" l="l" r="r" t="t"/>
              <a:pathLst>
                <a:path extrusionOk="0" h="12856" w="2135">
                  <a:moveTo>
                    <a:pt x="1878" y="0"/>
                  </a:moveTo>
                  <a:cubicBezTo>
                    <a:pt x="1817" y="0"/>
                    <a:pt x="1756" y="45"/>
                    <a:pt x="1765" y="125"/>
                  </a:cubicBezTo>
                  <a:cubicBezTo>
                    <a:pt x="1818" y="647"/>
                    <a:pt x="1842" y="1181"/>
                    <a:pt x="1812" y="1715"/>
                  </a:cubicBezTo>
                  <a:cubicBezTo>
                    <a:pt x="1812" y="1909"/>
                    <a:pt x="1789" y="2313"/>
                    <a:pt x="1771" y="2507"/>
                  </a:cubicBezTo>
                  <a:cubicBezTo>
                    <a:pt x="1554" y="5423"/>
                    <a:pt x="797" y="8279"/>
                    <a:pt x="269" y="11148"/>
                  </a:cubicBezTo>
                  <a:cubicBezTo>
                    <a:pt x="176" y="11676"/>
                    <a:pt x="82" y="12198"/>
                    <a:pt x="11" y="12726"/>
                  </a:cubicBezTo>
                  <a:cubicBezTo>
                    <a:pt x="1" y="12809"/>
                    <a:pt x="62" y="12856"/>
                    <a:pt x="125" y="12856"/>
                  </a:cubicBezTo>
                  <a:cubicBezTo>
                    <a:pt x="168" y="12856"/>
                    <a:pt x="213" y="12833"/>
                    <a:pt x="234" y="12785"/>
                  </a:cubicBezTo>
                  <a:cubicBezTo>
                    <a:pt x="1009" y="10784"/>
                    <a:pt x="1331" y="8637"/>
                    <a:pt x="1613" y="6520"/>
                  </a:cubicBezTo>
                  <a:cubicBezTo>
                    <a:pt x="1848" y="4384"/>
                    <a:pt x="2135" y="2261"/>
                    <a:pt x="1988" y="102"/>
                  </a:cubicBezTo>
                  <a:cubicBezTo>
                    <a:pt x="1980" y="32"/>
                    <a:pt x="1930" y="0"/>
                    <a:pt x="187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4"/>
            <p:cNvSpPr/>
            <p:nvPr/>
          </p:nvSpPr>
          <p:spPr>
            <a:xfrm>
              <a:off x="2733850" y="4062300"/>
              <a:ext cx="345300" cy="71925"/>
            </a:xfrm>
            <a:custGeom>
              <a:rect b="b" l="l" r="r" t="t"/>
              <a:pathLst>
                <a:path extrusionOk="0" h="2877" w="13812">
                  <a:moveTo>
                    <a:pt x="10128" y="0"/>
                  </a:moveTo>
                  <a:cubicBezTo>
                    <a:pt x="7224" y="0"/>
                    <a:pt x="4308" y="781"/>
                    <a:pt x="1655" y="1904"/>
                  </a:cubicBezTo>
                  <a:cubicBezTo>
                    <a:pt x="1115" y="2139"/>
                    <a:pt x="587" y="2385"/>
                    <a:pt x="71" y="2661"/>
                  </a:cubicBezTo>
                  <a:cubicBezTo>
                    <a:pt x="24" y="2684"/>
                    <a:pt x="1" y="2737"/>
                    <a:pt x="12" y="2790"/>
                  </a:cubicBezTo>
                  <a:cubicBezTo>
                    <a:pt x="27" y="2843"/>
                    <a:pt x="74" y="2876"/>
                    <a:pt x="123" y="2876"/>
                  </a:cubicBezTo>
                  <a:cubicBezTo>
                    <a:pt x="133" y="2876"/>
                    <a:pt x="143" y="2875"/>
                    <a:pt x="153" y="2872"/>
                  </a:cubicBezTo>
                  <a:cubicBezTo>
                    <a:pt x="722" y="2719"/>
                    <a:pt x="1274" y="2537"/>
                    <a:pt x="1825" y="2350"/>
                  </a:cubicBezTo>
                  <a:cubicBezTo>
                    <a:pt x="4640" y="1345"/>
                    <a:pt x="7626" y="229"/>
                    <a:pt x="10631" y="229"/>
                  </a:cubicBezTo>
                  <a:cubicBezTo>
                    <a:pt x="11628" y="229"/>
                    <a:pt x="12627" y="352"/>
                    <a:pt x="13623" y="643"/>
                  </a:cubicBezTo>
                  <a:cubicBezTo>
                    <a:pt x="13634" y="645"/>
                    <a:pt x="13645" y="646"/>
                    <a:pt x="13655" y="646"/>
                  </a:cubicBezTo>
                  <a:cubicBezTo>
                    <a:pt x="13781" y="646"/>
                    <a:pt x="13812" y="458"/>
                    <a:pt x="13681" y="426"/>
                  </a:cubicBezTo>
                  <a:cubicBezTo>
                    <a:pt x="12512" y="132"/>
                    <a:pt x="11321" y="0"/>
                    <a:pt x="1012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TITLE_ONLY_5">
    <p:spTree>
      <p:nvGrpSpPr>
        <p:cNvPr id="457" name="Shape 457"/>
        <p:cNvGrpSpPr/>
        <p:nvPr/>
      </p:nvGrpSpPr>
      <p:grpSpPr>
        <a:xfrm>
          <a:off x="0" y="0"/>
          <a:ext cx="0" cy="0"/>
          <a:chOff x="0" y="0"/>
          <a:chExt cx="0" cy="0"/>
        </a:xfrm>
      </p:grpSpPr>
      <p:sp>
        <p:nvSpPr>
          <p:cNvPr id="458" name="Google Shape;458;p25"/>
          <p:cNvSpPr txBox="1"/>
          <p:nvPr>
            <p:ph type="title"/>
          </p:nvPr>
        </p:nvSpPr>
        <p:spPr>
          <a:xfrm>
            <a:off x="713225" y="551725"/>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459" name="Google Shape;459;p25"/>
          <p:cNvGrpSpPr/>
          <p:nvPr/>
        </p:nvGrpSpPr>
        <p:grpSpPr>
          <a:xfrm>
            <a:off x="42000" y="4055300"/>
            <a:ext cx="577600" cy="1181850"/>
            <a:chOff x="3806100" y="2816200"/>
            <a:chExt cx="577600" cy="1181850"/>
          </a:xfrm>
        </p:grpSpPr>
        <p:sp>
          <p:nvSpPr>
            <p:cNvPr id="460" name="Google Shape;460;p25"/>
            <p:cNvSpPr/>
            <p:nvPr/>
          </p:nvSpPr>
          <p:spPr>
            <a:xfrm>
              <a:off x="4198950" y="3185050"/>
              <a:ext cx="184750" cy="480175"/>
            </a:xfrm>
            <a:custGeom>
              <a:rect b="b" l="l" r="r" t="t"/>
              <a:pathLst>
                <a:path extrusionOk="0" h="19207" w="7390">
                  <a:moveTo>
                    <a:pt x="7015" y="0"/>
                  </a:moveTo>
                  <a:cubicBezTo>
                    <a:pt x="7015" y="0"/>
                    <a:pt x="7015" y="1"/>
                    <a:pt x="7014" y="1"/>
                  </a:cubicBezTo>
                  <a:lnTo>
                    <a:pt x="7014" y="1"/>
                  </a:lnTo>
                  <a:cubicBezTo>
                    <a:pt x="7015" y="1"/>
                    <a:pt x="7015" y="0"/>
                    <a:pt x="7015" y="0"/>
                  </a:cubicBezTo>
                  <a:close/>
                  <a:moveTo>
                    <a:pt x="7014" y="1"/>
                  </a:moveTo>
                  <a:cubicBezTo>
                    <a:pt x="655" y="4756"/>
                    <a:pt x="0" y="11911"/>
                    <a:pt x="561" y="19206"/>
                  </a:cubicBezTo>
                  <a:cubicBezTo>
                    <a:pt x="3336" y="17164"/>
                    <a:pt x="5300" y="13547"/>
                    <a:pt x="6345" y="10320"/>
                  </a:cubicBezTo>
                  <a:cubicBezTo>
                    <a:pt x="6906" y="8621"/>
                    <a:pt x="7249" y="6875"/>
                    <a:pt x="7358" y="5098"/>
                  </a:cubicBezTo>
                  <a:cubicBezTo>
                    <a:pt x="7389" y="4538"/>
                    <a:pt x="6877" y="115"/>
                    <a:pt x="701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5"/>
            <p:cNvSpPr/>
            <p:nvPr/>
          </p:nvSpPr>
          <p:spPr>
            <a:xfrm>
              <a:off x="3987700" y="3448500"/>
              <a:ext cx="238475" cy="281675"/>
            </a:xfrm>
            <a:custGeom>
              <a:rect b="b" l="l" r="r" t="t"/>
              <a:pathLst>
                <a:path extrusionOk="0" h="11267" w="9539">
                  <a:moveTo>
                    <a:pt x="1" y="0"/>
                  </a:moveTo>
                  <a:lnTo>
                    <a:pt x="1" y="0"/>
                  </a:lnTo>
                  <a:cubicBezTo>
                    <a:pt x="1" y="1"/>
                    <a:pt x="1" y="1"/>
                    <a:pt x="1" y="1"/>
                  </a:cubicBezTo>
                  <a:lnTo>
                    <a:pt x="1" y="1"/>
                  </a:lnTo>
                  <a:cubicBezTo>
                    <a:pt x="1" y="1"/>
                    <a:pt x="1" y="1"/>
                    <a:pt x="1" y="0"/>
                  </a:cubicBezTo>
                  <a:close/>
                  <a:moveTo>
                    <a:pt x="1" y="1"/>
                  </a:moveTo>
                  <a:cubicBezTo>
                    <a:pt x="298" y="115"/>
                    <a:pt x="2777" y="9199"/>
                    <a:pt x="8466" y="11240"/>
                  </a:cubicBezTo>
                  <a:cubicBezTo>
                    <a:pt x="8514" y="11258"/>
                    <a:pt x="8556" y="11266"/>
                    <a:pt x="8593" y="11266"/>
                  </a:cubicBezTo>
                  <a:cubicBezTo>
                    <a:pt x="9538" y="11266"/>
                    <a:pt x="6731" y="5662"/>
                    <a:pt x="6221" y="4927"/>
                  </a:cubicBezTo>
                  <a:cubicBezTo>
                    <a:pt x="4693" y="2729"/>
                    <a:pt x="2526" y="952"/>
                    <a:pt x="1"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5"/>
            <p:cNvSpPr/>
            <p:nvPr/>
          </p:nvSpPr>
          <p:spPr>
            <a:xfrm>
              <a:off x="4216075" y="3232975"/>
              <a:ext cx="140725" cy="421325"/>
            </a:xfrm>
            <a:custGeom>
              <a:rect b="b" l="l" r="r" t="t"/>
              <a:pathLst>
                <a:path extrusionOk="0" h="16853" w="5629">
                  <a:moveTo>
                    <a:pt x="5410" y="1"/>
                  </a:moveTo>
                  <a:cubicBezTo>
                    <a:pt x="4865" y="1373"/>
                    <a:pt x="4319" y="2744"/>
                    <a:pt x="3820" y="4116"/>
                  </a:cubicBezTo>
                  <a:cubicBezTo>
                    <a:pt x="3321" y="5504"/>
                    <a:pt x="2838" y="6907"/>
                    <a:pt x="2386" y="8294"/>
                  </a:cubicBezTo>
                  <a:cubicBezTo>
                    <a:pt x="1934" y="9697"/>
                    <a:pt x="1513" y="11116"/>
                    <a:pt x="1108" y="12519"/>
                  </a:cubicBezTo>
                  <a:cubicBezTo>
                    <a:pt x="905" y="13236"/>
                    <a:pt x="718" y="13937"/>
                    <a:pt x="531" y="14654"/>
                  </a:cubicBezTo>
                  <a:cubicBezTo>
                    <a:pt x="344" y="15372"/>
                    <a:pt x="172" y="16089"/>
                    <a:pt x="1" y="16806"/>
                  </a:cubicBezTo>
                  <a:lnTo>
                    <a:pt x="235" y="16853"/>
                  </a:lnTo>
                  <a:cubicBezTo>
                    <a:pt x="437" y="16151"/>
                    <a:pt x="625" y="15450"/>
                    <a:pt x="843" y="14748"/>
                  </a:cubicBezTo>
                  <a:cubicBezTo>
                    <a:pt x="1045" y="14031"/>
                    <a:pt x="1248" y="13329"/>
                    <a:pt x="1451" y="12628"/>
                  </a:cubicBezTo>
                  <a:cubicBezTo>
                    <a:pt x="1872" y="11225"/>
                    <a:pt x="2308" y="9822"/>
                    <a:pt x="2760" y="8419"/>
                  </a:cubicBezTo>
                  <a:cubicBezTo>
                    <a:pt x="3197" y="7016"/>
                    <a:pt x="3664" y="5628"/>
                    <a:pt x="4148" y="4241"/>
                  </a:cubicBezTo>
                  <a:cubicBezTo>
                    <a:pt x="4631" y="2853"/>
                    <a:pt x="5114" y="1466"/>
                    <a:pt x="5629" y="94"/>
                  </a:cubicBezTo>
                  <a:lnTo>
                    <a:pt x="5410" y="1"/>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5"/>
            <p:cNvSpPr/>
            <p:nvPr/>
          </p:nvSpPr>
          <p:spPr>
            <a:xfrm>
              <a:off x="4033300" y="3502675"/>
              <a:ext cx="171900" cy="216325"/>
            </a:xfrm>
            <a:custGeom>
              <a:rect b="b" l="l" r="r" t="t"/>
              <a:pathLst>
                <a:path extrusionOk="0" h="8653" w="6876">
                  <a:moveTo>
                    <a:pt x="125" y="0"/>
                  </a:moveTo>
                  <a:lnTo>
                    <a:pt x="1" y="109"/>
                  </a:lnTo>
                  <a:lnTo>
                    <a:pt x="1637" y="2276"/>
                  </a:lnTo>
                  <a:lnTo>
                    <a:pt x="3259" y="4474"/>
                  </a:lnTo>
                  <a:cubicBezTo>
                    <a:pt x="3804" y="5192"/>
                    <a:pt x="4350" y="5909"/>
                    <a:pt x="4927" y="6626"/>
                  </a:cubicBezTo>
                  <a:cubicBezTo>
                    <a:pt x="5504" y="7327"/>
                    <a:pt x="6096" y="8013"/>
                    <a:pt x="6751" y="8652"/>
                  </a:cubicBezTo>
                  <a:lnTo>
                    <a:pt x="6875" y="8543"/>
                  </a:lnTo>
                  <a:cubicBezTo>
                    <a:pt x="6361" y="7795"/>
                    <a:pt x="5800" y="7078"/>
                    <a:pt x="5223" y="6376"/>
                  </a:cubicBezTo>
                  <a:cubicBezTo>
                    <a:pt x="4646" y="5675"/>
                    <a:pt x="4069" y="4973"/>
                    <a:pt x="3493" y="4287"/>
                  </a:cubicBezTo>
                  <a:cubicBezTo>
                    <a:pt x="2900" y="3586"/>
                    <a:pt x="2323" y="2884"/>
                    <a:pt x="1778" y="2183"/>
                  </a:cubicBezTo>
                  <a:cubicBezTo>
                    <a:pt x="1217" y="1450"/>
                    <a:pt x="655" y="749"/>
                    <a:pt x="12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5"/>
            <p:cNvSpPr/>
            <p:nvPr/>
          </p:nvSpPr>
          <p:spPr>
            <a:xfrm>
              <a:off x="4068000" y="3093450"/>
              <a:ext cx="146950" cy="904600"/>
            </a:xfrm>
            <a:custGeom>
              <a:rect b="b" l="l" r="r" t="t"/>
              <a:pathLst>
                <a:path extrusionOk="0" h="36184" w="5878">
                  <a:moveTo>
                    <a:pt x="203" y="1"/>
                  </a:moveTo>
                  <a:lnTo>
                    <a:pt x="0" y="94"/>
                  </a:lnTo>
                  <a:cubicBezTo>
                    <a:pt x="1310" y="2885"/>
                    <a:pt x="2385" y="5784"/>
                    <a:pt x="3227" y="8731"/>
                  </a:cubicBezTo>
                  <a:cubicBezTo>
                    <a:pt x="4053" y="11693"/>
                    <a:pt x="4661" y="14717"/>
                    <a:pt x="5020" y="17772"/>
                  </a:cubicBezTo>
                  <a:cubicBezTo>
                    <a:pt x="5378" y="20828"/>
                    <a:pt x="5503" y="23915"/>
                    <a:pt x="5378" y="26986"/>
                  </a:cubicBezTo>
                  <a:lnTo>
                    <a:pt x="5238" y="29293"/>
                  </a:lnTo>
                  <a:lnTo>
                    <a:pt x="5004" y="31584"/>
                  </a:lnTo>
                  <a:lnTo>
                    <a:pt x="4677" y="33876"/>
                  </a:lnTo>
                  <a:lnTo>
                    <a:pt x="4271" y="36136"/>
                  </a:lnTo>
                  <a:lnTo>
                    <a:pt x="4505" y="36183"/>
                  </a:lnTo>
                  <a:lnTo>
                    <a:pt x="4957" y="33923"/>
                  </a:lnTo>
                  <a:lnTo>
                    <a:pt x="5316" y="31616"/>
                  </a:lnTo>
                  <a:lnTo>
                    <a:pt x="5581" y="29324"/>
                  </a:lnTo>
                  <a:lnTo>
                    <a:pt x="5737" y="27001"/>
                  </a:lnTo>
                  <a:cubicBezTo>
                    <a:pt x="5877" y="23915"/>
                    <a:pt x="5768" y="20812"/>
                    <a:pt x="5410" y="17726"/>
                  </a:cubicBezTo>
                  <a:cubicBezTo>
                    <a:pt x="5035" y="14655"/>
                    <a:pt x="4427" y="11615"/>
                    <a:pt x="3554" y="8637"/>
                  </a:cubicBezTo>
                  <a:cubicBezTo>
                    <a:pt x="2681" y="5675"/>
                    <a:pt x="1559" y="2776"/>
                    <a:pt x="203"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5"/>
            <p:cNvSpPr/>
            <p:nvPr/>
          </p:nvSpPr>
          <p:spPr>
            <a:xfrm>
              <a:off x="3806100" y="2816200"/>
              <a:ext cx="424050" cy="421275"/>
            </a:xfrm>
            <a:custGeom>
              <a:rect b="b" l="l" r="r" t="t"/>
              <a:pathLst>
                <a:path extrusionOk="0" h="16851" w="16962">
                  <a:moveTo>
                    <a:pt x="9130" y="0"/>
                  </a:moveTo>
                  <a:cubicBezTo>
                    <a:pt x="8454" y="0"/>
                    <a:pt x="6040" y="919"/>
                    <a:pt x="8559" y="8519"/>
                  </a:cubicBezTo>
                  <a:cubicBezTo>
                    <a:pt x="8106" y="7817"/>
                    <a:pt x="7389" y="7256"/>
                    <a:pt x="6579" y="7147"/>
                  </a:cubicBezTo>
                  <a:cubicBezTo>
                    <a:pt x="6497" y="7136"/>
                    <a:pt x="6414" y="7131"/>
                    <a:pt x="6331" y="7131"/>
                  </a:cubicBezTo>
                  <a:cubicBezTo>
                    <a:pt x="5577" y="7131"/>
                    <a:pt x="4806" y="7568"/>
                    <a:pt x="4568" y="8285"/>
                  </a:cubicBezTo>
                  <a:cubicBezTo>
                    <a:pt x="4147" y="9547"/>
                    <a:pt x="5410" y="10701"/>
                    <a:pt x="6532" y="11449"/>
                  </a:cubicBezTo>
                  <a:cubicBezTo>
                    <a:pt x="6047" y="11393"/>
                    <a:pt x="5549" y="11336"/>
                    <a:pt x="5056" y="11336"/>
                  </a:cubicBezTo>
                  <a:cubicBezTo>
                    <a:pt x="4598" y="11336"/>
                    <a:pt x="4145" y="11385"/>
                    <a:pt x="3710" y="11527"/>
                  </a:cubicBezTo>
                  <a:cubicBezTo>
                    <a:pt x="0" y="12790"/>
                    <a:pt x="3477" y="15440"/>
                    <a:pt x="5394" y="16033"/>
                  </a:cubicBezTo>
                  <a:cubicBezTo>
                    <a:pt x="6796" y="16454"/>
                    <a:pt x="8465" y="16851"/>
                    <a:pt x="10041" y="16851"/>
                  </a:cubicBezTo>
                  <a:cubicBezTo>
                    <a:pt x="10620" y="16851"/>
                    <a:pt x="11187" y="16797"/>
                    <a:pt x="11723" y="16672"/>
                  </a:cubicBezTo>
                  <a:cubicBezTo>
                    <a:pt x="16727" y="15534"/>
                    <a:pt x="16961" y="8659"/>
                    <a:pt x="16291" y="4590"/>
                  </a:cubicBezTo>
                  <a:cubicBezTo>
                    <a:pt x="16141" y="3619"/>
                    <a:pt x="15606" y="2448"/>
                    <a:pt x="14669" y="2448"/>
                  </a:cubicBezTo>
                  <a:cubicBezTo>
                    <a:pt x="14629" y="2448"/>
                    <a:pt x="14587" y="2450"/>
                    <a:pt x="14545" y="2454"/>
                  </a:cubicBezTo>
                  <a:cubicBezTo>
                    <a:pt x="13765" y="2548"/>
                    <a:pt x="13344" y="3421"/>
                    <a:pt x="13111" y="4169"/>
                  </a:cubicBezTo>
                  <a:cubicBezTo>
                    <a:pt x="12877" y="4949"/>
                    <a:pt x="12690" y="5744"/>
                    <a:pt x="12549" y="6539"/>
                  </a:cubicBezTo>
                  <a:cubicBezTo>
                    <a:pt x="12222" y="4013"/>
                    <a:pt x="11583" y="1098"/>
                    <a:pt x="9276" y="22"/>
                  </a:cubicBezTo>
                  <a:cubicBezTo>
                    <a:pt x="9250" y="9"/>
                    <a:pt x="9199" y="0"/>
                    <a:pt x="9130" y="0"/>
                  </a:cubicBezTo>
                  <a:close/>
                </a:path>
              </a:pathLst>
            </a:custGeom>
            <a:solidFill>
              <a:srgbClr val="CF7F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5"/>
            <p:cNvSpPr/>
            <p:nvPr/>
          </p:nvSpPr>
          <p:spPr>
            <a:xfrm>
              <a:off x="4140875" y="2899500"/>
              <a:ext cx="54575" cy="299275"/>
            </a:xfrm>
            <a:custGeom>
              <a:rect b="b" l="l" r="r" t="t"/>
              <a:pathLst>
                <a:path extrusionOk="0" h="11971" w="2183">
                  <a:moveTo>
                    <a:pt x="1410" y="1"/>
                  </a:moveTo>
                  <a:cubicBezTo>
                    <a:pt x="1398" y="1"/>
                    <a:pt x="1385" y="4"/>
                    <a:pt x="1372" y="11"/>
                  </a:cubicBezTo>
                  <a:cubicBezTo>
                    <a:pt x="1341" y="27"/>
                    <a:pt x="1341" y="58"/>
                    <a:pt x="1356" y="73"/>
                  </a:cubicBezTo>
                  <a:cubicBezTo>
                    <a:pt x="1871" y="1009"/>
                    <a:pt x="1964" y="2022"/>
                    <a:pt x="2011" y="3051"/>
                  </a:cubicBezTo>
                  <a:cubicBezTo>
                    <a:pt x="2042" y="4064"/>
                    <a:pt x="1980" y="5093"/>
                    <a:pt x="1855" y="6106"/>
                  </a:cubicBezTo>
                  <a:cubicBezTo>
                    <a:pt x="1715" y="7120"/>
                    <a:pt x="1497" y="8117"/>
                    <a:pt x="1185" y="9084"/>
                  </a:cubicBezTo>
                  <a:cubicBezTo>
                    <a:pt x="889" y="10050"/>
                    <a:pt x="484" y="10986"/>
                    <a:pt x="16" y="11890"/>
                  </a:cubicBezTo>
                  <a:cubicBezTo>
                    <a:pt x="0" y="11905"/>
                    <a:pt x="16" y="11937"/>
                    <a:pt x="31" y="11952"/>
                  </a:cubicBezTo>
                  <a:cubicBezTo>
                    <a:pt x="45" y="11965"/>
                    <a:pt x="58" y="11970"/>
                    <a:pt x="70" y="11970"/>
                  </a:cubicBezTo>
                  <a:cubicBezTo>
                    <a:pt x="86" y="11970"/>
                    <a:pt x="100" y="11961"/>
                    <a:pt x="109" y="11952"/>
                  </a:cubicBezTo>
                  <a:cubicBezTo>
                    <a:pt x="406" y="11516"/>
                    <a:pt x="655" y="11064"/>
                    <a:pt x="873" y="10596"/>
                  </a:cubicBezTo>
                  <a:cubicBezTo>
                    <a:pt x="1091" y="10128"/>
                    <a:pt x="1279" y="9645"/>
                    <a:pt x="1434" y="9162"/>
                  </a:cubicBezTo>
                  <a:cubicBezTo>
                    <a:pt x="1746" y="8164"/>
                    <a:pt x="1933" y="7151"/>
                    <a:pt x="2042" y="6122"/>
                  </a:cubicBezTo>
                  <a:cubicBezTo>
                    <a:pt x="2152" y="5093"/>
                    <a:pt x="2183" y="4064"/>
                    <a:pt x="2136" y="3051"/>
                  </a:cubicBezTo>
                  <a:cubicBezTo>
                    <a:pt x="2105" y="2536"/>
                    <a:pt x="2058" y="2022"/>
                    <a:pt x="1964" y="1507"/>
                  </a:cubicBezTo>
                  <a:cubicBezTo>
                    <a:pt x="1918" y="1258"/>
                    <a:pt x="1855" y="1009"/>
                    <a:pt x="1762" y="759"/>
                  </a:cubicBezTo>
                  <a:cubicBezTo>
                    <a:pt x="1715" y="634"/>
                    <a:pt x="1668" y="510"/>
                    <a:pt x="1622" y="401"/>
                  </a:cubicBezTo>
                  <a:cubicBezTo>
                    <a:pt x="1575" y="292"/>
                    <a:pt x="1481" y="151"/>
                    <a:pt x="1466" y="73"/>
                  </a:cubicBezTo>
                  <a:lnTo>
                    <a:pt x="1450" y="42"/>
                  </a:lnTo>
                  <a:cubicBezTo>
                    <a:pt x="1450" y="42"/>
                    <a:pt x="1450" y="27"/>
                    <a:pt x="1450" y="27"/>
                  </a:cubicBezTo>
                  <a:cubicBezTo>
                    <a:pt x="1441" y="8"/>
                    <a:pt x="1426" y="1"/>
                    <a:pt x="141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5"/>
            <p:cNvSpPr/>
            <p:nvPr/>
          </p:nvSpPr>
          <p:spPr>
            <a:xfrm>
              <a:off x="3950300" y="2842325"/>
              <a:ext cx="179300" cy="369800"/>
            </a:xfrm>
            <a:custGeom>
              <a:rect b="b" l="l" r="r" t="t"/>
              <a:pathLst>
                <a:path extrusionOk="0" h="14792" w="7172">
                  <a:moveTo>
                    <a:pt x="3467" y="0"/>
                  </a:moveTo>
                  <a:cubicBezTo>
                    <a:pt x="3445" y="0"/>
                    <a:pt x="3426" y="15"/>
                    <a:pt x="3414" y="37"/>
                  </a:cubicBezTo>
                  <a:cubicBezTo>
                    <a:pt x="3243" y="318"/>
                    <a:pt x="3180" y="661"/>
                    <a:pt x="3196" y="973"/>
                  </a:cubicBezTo>
                  <a:cubicBezTo>
                    <a:pt x="3196" y="1300"/>
                    <a:pt x="3258" y="1628"/>
                    <a:pt x="3321" y="1939"/>
                  </a:cubicBezTo>
                  <a:cubicBezTo>
                    <a:pt x="3445" y="2563"/>
                    <a:pt x="3586" y="3187"/>
                    <a:pt x="3726" y="3794"/>
                  </a:cubicBezTo>
                  <a:cubicBezTo>
                    <a:pt x="4022" y="5026"/>
                    <a:pt x="4334" y="6258"/>
                    <a:pt x="4692" y="7489"/>
                  </a:cubicBezTo>
                  <a:cubicBezTo>
                    <a:pt x="5345" y="9801"/>
                    <a:pt x="6067" y="12114"/>
                    <a:pt x="6874" y="14386"/>
                  </a:cubicBezTo>
                  <a:lnTo>
                    <a:pt x="6874" y="14386"/>
                  </a:lnTo>
                  <a:cubicBezTo>
                    <a:pt x="5785" y="13272"/>
                    <a:pt x="4647" y="12218"/>
                    <a:pt x="3523" y="11137"/>
                  </a:cubicBezTo>
                  <a:cubicBezTo>
                    <a:pt x="2931" y="10560"/>
                    <a:pt x="2323" y="9983"/>
                    <a:pt x="1731" y="9375"/>
                  </a:cubicBezTo>
                  <a:cubicBezTo>
                    <a:pt x="1434" y="9079"/>
                    <a:pt x="1138" y="8783"/>
                    <a:pt x="858" y="8471"/>
                  </a:cubicBezTo>
                  <a:cubicBezTo>
                    <a:pt x="577" y="8175"/>
                    <a:pt x="312" y="7848"/>
                    <a:pt x="109" y="7489"/>
                  </a:cubicBezTo>
                  <a:cubicBezTo>
                    <a:pt x="98" y="7466"/>
                    <a:pt x="78" y="7452"/>
                    <a:pt x="56" y="7452"/>
                  </a:cubicBezTo>
                  <a:cubicBezTo>
                    <a:pt x="48" y="7452"/>
                    <a:pt x="40" y="7454"/>
                    <a:pt x="31" y="7458"/>
                  </a:cubicBezTo>
                  <a:cubicBezTo>
                    <a:pt x="16" y="7474"/>
                    <a:pt x="0" y="7520"/>
                    <a:pt x="16" y="7536"/>
                  </a:cubicBezTo>
                  <a:cubicBezTo>
                    <a:pt x="218" y="7910"/>
                    <a:pt x="499" y="8237"/>
                    <a:pt x="780" y="8549"/>
                  </a:cubicBezTo>
                  <a:cubicBezTo>
                    <a:pt x="1076" y="8845"/>
                    <a:pt x="1356" y="9157"/>
                    <a:pt x="1653" y="9453"/>
                  </a:cubicBezTo>
                  <a:cubicBezTo>
                    <a:pt x="2245" y="10061"/>
                    <a:pt x="2853" y="10638"/>
                    <a:pt x="3445" y="11215"/>
                  </a:cubicBezTo>
                  <a:cubicBezTo>
                    <a:pt x="4650" y="12373"/>
                    <a:pt x="5855" y="13516"/>
                    <a:pt x="6998" y="14735"/>
                  </a:cubicBezTo>
                  <a:lnTo>
                    <a:pt x="6998" y="14735"/>
                  </a:lnTo>
                  <a:cubicBezTo>
                    <a:pt x="6999" y="14736"/>
                    <a:pt x="6999" y="14737"/>
                    <a:pt x="7000" y="14738"/>
                  </a:cubicBezTo>
                  <a:lnTo>
                    <a:pt x="7001" y="14737"/>
                  </a:lnTo>
                  <a:lnTo>
                    <a:pt x="7001" y="14737"/>
                  </a:lnTo>
                  <a:cubicBezTo>
                    <a:pt x="7011" y="14748"/>
                    <a:pt x="7021" y="14759"/>
                    <a:pt x="7031" y="14769"/>
                  </a:cubicBezTo>
                  <a:cubicBezTo>
                    <a:pt x="7042" y="14780"/>
                    <a:pt x="7061" y="14791"/>
                    <a:pt x="7082" y="14791"/>
                  </a:cubicBezTo>
                  <a:cubicBezTo>
                    <a:pt x="7091" y="14791"/>
                    <a:pt x="7100" y="14789"/>
                    <a:pt x="7109" y="14785"/>
                  </a:cubicBezTo>
                  <a:cubicBezTo>
                    <a:pt x="7156" y="14769"/>
                    <a:pt x="7171" y="14722"/>
                    <a:pt x="7156" y="14676"/>
                  </a:cubicBezTo>
                  <a:cubicBezTo>
                    <a:pt x="6345" y="12275"/>
                    <a:pt x="5597" y="9859"/>
                    <a:pt x="4926" y="7411"/>
                  </a:cubicBezTo>
                  <a:cubicBezTo>
                    <a:pt x="4599" y="6195"/>
                    <a:pt x="4272" y="4964"/>
                    <a:pt x="3960" y="3732"/>
                  </a:cubicBezTo>
                  <a:lnTo>
                    <a:pt x="3508" y="1893"/>
                  </a:lnTo>
                  <a:cubicBezTo>
                    <a:pt x="3430" y="1581"/>
                    <a:pt x="3367" y="1285"/>
                    <a:pt x="3352" y="973"/>
                  </a:cubicBezTo>
                  <a:cubicBezTo>
                    <a:pt x="3321" y="661"/>
                    <a:pt x="3367" y="349"/>
                    <a:pt x="3508" y="84"/>
                  </a:cubicBezTo>
                  <a:cubicBezTo>
                    <a:pt x="3523" y="53"/>
                    <a:pt x="3523" y="22"/>
                    <a:pt x="3492" y="6"/>
                  </a:cubicBezTo>
                  <a:cubicBezTo>
                    <a:pt x="3484" y="2"/>
                    <a:pt x="3475" y="0"/>
                    <a:pt x="346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5"/>
            <p:cNvSpPr/>
            <p:nvPr/>
          </p:nvSpPr>
          <p:spPr>
            <a:xfrm>
              <a:off x="3877025" y="3144125"/>
              <a:ext cx="242050" cy="73800"/>
            </a:xfrm>
            <a:custGeom>
              <a:rect b="b" l="l" r="r" t="t"/>
              <a:pathLst>
                <a:path extrusionOk="0" h="2952" w="9682">
                  <a:moveTo>
                    <a:pt x="63" y="0"/>
                  </a:moveTo>
                  <a:cubicBezTo>
                    <a:pt x="32" y="16"/>
                    <a:pt x="0" y="47"/>
                    <a:pt x="16" y="78"/>
                  </a:cubicBezTo>
                  <a:cubicBezTo>
                    <a:pt x="63" y="297"/>
                    <a:pt x="187" y="499"/>
                    <a:pt x="359" y="639"/>
                  </a:cubicBezTo>
                  <a:cubicBezTo>
                    <a:pt x="515" y="795"/>
                    <a:pt x="702" y="920"/>
                    <a:pt x="889" y="1029"/>
                  </a:cubicBezTo>
                  <a:cubicBezTo>
                    <a:pt x="1279" y="1232"/>
                    <a:pt x="1653" y="1419"/>
                    <a:pt x="2058" y="1590"/>
                  </a:cubicBezTo>
                  <a:cubicBezTo>
                    <a:pt x="2838" y="1949"/>
                    <a:pt x="3648" y="2261"/>
                    <a:pt x="4490" y="2479"/>
                  </a:cubicBezTo>
                  <a:cubicBezTo>
                    <a:pt x="5316" y="2697"/>
                    <a:pt x="6189" y="2853"/>
                    <a:pt x="7047" y="2916"/>
                  </a:cubicBezTo>
                  <a:cubicBezTo>
                    <a:pt x="7366" y="2939"/>
                    <a:pt x="7687" y="2951"/>
                    <a:pt x="8009" y="2951"/>
                  </a:cubicBezTo>
                  <a:cubicBezTo>
                    <a:pt x="8552" y="2951"/>
                    <a:pt x="9096" y="2916"/>
                    <a:pt x="9634" y="2838"/>
                  </a:cubicBezTo>
                  <a:cubicBezTo>
                    <a:pt x="9666" y="2822"/>
                    <a:pt x="9681" y="2806"/>
                    <a:pt x="9681" y="2775"/>
                  </a:cubicBezTo>
                  <a:cubicBezTo>
                    <a:pt x="9681" y="2744"/>
                    <a:pt x="9666" y="2728"/>
                    <a:pt x="9634" y="2728"/>
                  </a:cubicBezTo>
                  <a:cubicBezTo>
                    <a:pt x="8777" y="2713"/>
                    <a:pt x="7920" y="2728"/>
                    <a:pt x="7062" y="2650"/>
                  </a:cubicBezTo>
                  <a:cubicBezTo>
                    <a:pt x="6220" y="2588"/>
                    <a:pt x="5363" y="2479"/>
                    <a:pt x="4537" y="2276"/>
                  </a:cubicBezTo>
                  <a:cubicBezTo>
                    <a:pt x="3711" y="2089"/>
                    <a:pt x="2884" y="1824"/>
                    <a:pt x="2105" y="1481"/>
                  </a:cubicBezTo>
                  <a:cubicBezTo>
                    <a:pt x="1700" y="1310"/>
                    <a:pt x="1325" y="1123"/>
                    <a:pt x="936" y="936"/>
                  </a:cubicBezTo>
                  <a:cubicBezTo>
                    <a:pt x="577" y="733"/>
                    <a:pt x="203" y="452"/>
                    <a:pt x="125" y="47"/>
                  </a:cubicBezTo>
                  <a:cubicBezTo>
                    <a:pt x="109" y="16"/>
                    <a:pt x="78" y="0"/>
                    <a:pt x="6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9" name="Google Shape;469;p25"/>
          <p:cNvGrpSpPr/>
          <p:nvPr/>
        </p:nvGrpSpPr>
        <p:grpSpPr>
          <a:xfrm flipH="1">
            <a:off x="8428675" y="4055300"/>
            <a:ext cx="577600" cy="1181850"/>
            <a:chOff x="3806100" y="2816200"/>
            <a:chExt cx="577600" cy="1181850"/>
          </a:xfrm>
        </p:grpSpPr>
        <p:sp>
          <p:nvSpPr>
            <p:cNvPr id="470" name="Google Shape;470;p25"/>
            <p:cNvSpPr/>
            <p:nvPr/>
          </p:nvSpPr>
          <p:spPr>
            <a:xfrm>
              <a:off x="4198950" y="3185050"/>
              <a:ext cx="184750" cy="480175"/>
            </a:xfrm>
            <a:custGeom>
              <a:rect b="b" l="l" r="r" t="t"/>
              <a:pathLst>
                <a:path extrusionOk="0" h="19207" w="7390">
                  <a:moveTo>
                    <a:pt x="7015" y="0"/>
                  </a:moveTo>
                  <a:cubicBezTo>
                    <a:pt x="7015" y="0"/>
                    <a:pt x="7015" y="1"/>
                    <a:pt x="7014" y="1"/>
                  </a:cubicBezTo>
                  <a:lnTo>
                    <a:pt x="7014" y="1"/>
                  </a:lnTo>
                  <a:cubicBezTo>
                    <a:pt x="7015" y="1"/>
                    <a:pt x="7015" y="0"/>
                    <a:pt x="7015" y="0"/>
                  </a:cubicBezTo>
                  <a:close/>
                  <a:moveTo>
                    <a:pt x="7014" y="1"/>
                  </a:moveTo>
                  <a:cubicBezTo>
                    <a:pt x="655" y="4756"/>
                    <a:pt x="0" y="11911"/>
                    <a:pt x="561" y="19206"/>
                  </a:cubicBezTo>
                  <a:cubicBezTo>
                    <a:pt x="3336" y="17164"/>
                    <a:pt x="5300" y="13547"/>
                    <a:pt x="6345" y="10320"/>
                  </a:cubicBezTo>
                  <a:cubicBezTo>
                    <a:pt x="6906" y="8621"/>
                    <a:pt x="7249" y="6875"/>
                    <a:pt x="7358" y="5098"/>
                  </a:cubicBezTo>
                  <a:cubicBezTo>
                    <a:pt x="7389" y="4538"/>
                    <a:pt x="6877" y="115"/>
                    <a:pt x="701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5"/>
            <p:cNvSpPr/>
            <p:nvPr/>
          </p:nvSpPr>
          <p:spPr>
            <a:xfrm>
              <a:off x="3987700" y="3448500"/>
              <a:ext cx="238475" cy="281675"/>
            </a:xfrm>
            <a:custGeom>
              <a:rect b="b" l="l" r="r" t="t"/>
              <a:pathLst>
                <a:path extrusionOk="0" h="11267" w="9539">
                  <a:moveTo>
                    <a:pt x="1" y="0"/>
                  </a:moveTo>
                  <a:lnTo>
                    <a:pt x="1" y="0"/>
                  </a:lnTo>
                  <a:cubicBezTo>
                    <a:pt x="1" y="1"/>
                    <a:pt x="1" y="1"/>
                    <a:pt x="1" y="1"/>
                  </a:cubicBezTo>
                  <a:lnTo>
                    <a:pt x="1" y="1"/>
                  </a:lnTo>
                  <a:cubicBezTo>
                    <a:pt x="1" y="1"/>
                    <a:pt x="1" y="1"/>
                    <a:pt x="1" y="0"/>
                  </a:cubicBezTo>
                  <a:close/>
                  <a:moveTo>
                    <a:pt x="1" y="1"/>
                  </a:moveTo>
                  <a:cubicBezTo>
                    <a:pt x="298" y="115"/>
                    <a:pt x="2777" y="9199"/>
                    <a:pt x="8466" y="11240"/>
                  </a:cubicBezTo>
                  <a:cubicBezTo>
                    <a:pt x="8514" y="11258"/>
                    <a:pt x="8556" y="11266"/>
                    <a:pt x="8593" y="11266"/>
                  </a:cubicBezTo>
                  <a:cubicBezTo>
                    <a:pt x="9538" y="11266"/>
                    <a:pt x="6731" y="5662"/>
                    <a:pt x="6221" y="4927"/>
                  </a:cubicBezTo>
                  <a:cubicBezTo>
                    <a:pt x="4693" y="2729"/>
                    <a:pt x="2526" y="952"/>
                    <a:pt x="1"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5"/>
            <p:cNvSpPr/>
            <p:nvPr/>
          </p:nvSpPr>
          <p:spPr>
            <a:xfrm>
              <a:off x="4216075" y="3232975"/>
              <a:ext cx="140725" cy="421325"/>
            </a:xfrm>
            <a:custGeom>
              <a:rect b="b" l="l" r="r" t="t"/>
              <a:pathLst>
                <a:path extrusionOk="0" h="16853" w="5629">
                  <a:moveTo>
                    <a:pt x="5410" y="1"/>
                  </a:moveTo>
                  <a:cubicBezTo>
                    <a:pt x="4865" y="1373"/>
                    <a:pt x="4319" y="2744"/>
                    <a:pt x="3820" y="4116"/>
                  </a:cubicBezTo>
                  <a:cubicBezTo>
                    <a:pt x="3321" y="5504"/>
                    <a:pt x="2838" y="6907"/>
                    <a:pt x="2386" y="8294"/>
                  </a:cubicBezTo>
                  <a:cubicBezTo>
                    <a:pt x="1934" y="9697"/>
                    <a:pt x="1513" y="11116"/>
                    <a:pt x="1108" y="12519"/>
                  </a:cubicBezTo>
                  <a:cubicBezTo>
                    <a:pt x="905" y="13236"/>
                    <a:pt x="718" y="13937"/>
                    <a:pt x="531" y="14654"/>
                  </a:cubicBezTo>
                  <a:cubicBezTo>
                    <a:pt x="344" y="15372"/>
                    <a:pt x="172" y="16089"/>
                    <a:pt x="1" y="16806"/>
                  </a:cubicBezTo>
                  <a:lnTo>
                    <a:pt x="235" y="16853"/>
                  </a:lnTo>
                  <a:cubicBezTo>
                    <a:pt x="437" y="16151"/>
                    <a:pt x="625" y="15450"/>
                    <a:pt x="843" y="14748"/>
                  </a:cubicBezTo>
                  <a:cubicBezTo>
                    <a:pt x="1045" y="14031"/>
                    <a:pt x="1248" y="13329"/>
                    <a:pt x="1451" y="12628"/>
                  </a:cubicBezTo>
                  <a:cubicBezTo>
                    <a:pt x="1872" y="11225"/>
                    <a:pt x="2308" y="9822"/>
                    <a:pt x="2760" y="8419"/>
                  </a:cubicBezTo>
                  <a:cubicBezTo>
                    <a:pt x="3197" y="7016"/>
                    <a:pt x="3664" y="5628"/>
                    <a:pt x="4148" y="4241"/>
                  </a:cubicBezTo>
                  <a:cubicBezTo>
                    <a:pt x="4631" y="2853"/>
                    <a:pt x="5114" y="1466"/>
                    <a:pt x="5629" y="94"/>
                  </a:cubicBezTo>
                  <a:lnTo>
                    <a:pt x="5410" y="1"/>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5"/>
            <p:cNvSpPr/>
            <p:nvPr/>
          </p:nvSpPr>
          <p:spPr>
            <a:xfrm>
              <a:off x="4033300" y="3502675"/>
              <a:ext cx="171900" cy="216325"/>
            </a:xfrm>
            <a:custGeom>
              <a:rect b="b" l="l" r="r" t="t"/>
              <a:pathLst>
                <a:path extrusionOk="0" h="8653" w="6876">
                  <a:moveTo>
                    <a:pt x="125" y="0"/>
                  </a:moveTo>
                  <a:lnTo>
                    <a:pt x="1" y="109"/>
                  </a:lnTo>
                  <a:lnTo>
                    <a:pt x="1637" y="2276"/>
                  </a:lnTo>
                  <a:lnTo>
                    <a:pt x="3259" y="4474"/>
                  </a:lnTo>
                  <a:cubicBezTo>
                    <a:pt x="3804" y="5192"/>
                    <a:pt x="4350" y="5909"/>
                    <a:pt x="4927" y="6626"/>
                  </a:cubicBezTo>
                  <a:cubicBezTo>
                    <a:pt x="5504" y="7327"/>
                    <a:pt x="6096" y="8013"/>
                    <a:pt x="6751" y="8652"/>
                  </a:cubicBezTo>
                  <a:lnTo>
                    <a:pt x="6875" y="8543"/>
                  </a:lnTo>
                  <a:cubicBezTo>
                    <a:pt x="6361" y="7795"/>
                    <a:pt x="5800" y="7078"/>
                    <a:pt x="5223" y="6376"/>
                  </a:cubicBezTo>
                  <a:cubicBezTo>
                    <a:pt x="4646" y="5675"/>
                    <a:pt x="4069" y="4973"/>
                    <a:pt x="3493" y="4287"/>
                  </a:cubicBezTo>
                  <a:cubicBezTo>
                    <a:pt x="2900" y="3586"/>
                    <a:pt x="2323" y="2884"/>
                    <a:pt x="1778" y="2183"/>
                  </a:cubicBezTo>
                  <a:cubicBezTo>
                    <a:pt x="1217" y="1450"/>
                    <a:pt x="655" y="749"/>
                    <a:pt x="12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5"/>
            <p:cNvSpPr/>
            <p:nvPr/>
          </p:nvSpPr>
          <p:spPr>
            <a:xfrm>
              <a:off x="4068000" y="3093450"/>
              <a:ext cx="146950" cy="904600"/>
            </a:xfrm>
            <a:custGeom>
              <a:rect b="b" l="l" r="r" t="t"/>
              <a:pathLst>
                <a:path extrusionOk="0" h="36184" w="5878">
                  <a:moveTo>
                    <a:pt x="203" y="1"/>
                  </a:moveTo>
                  <a:lnTo>
                    <a:pt x="0" y="94"/>
                  </a:lnTo>
                  <a:cubicBezTo>
                    <a:pt x="1310" y="2885"/>
                    <a:pt x="2385" y="5784"/>
                    <a:pt x="3227" y="8731"/>
                  </a:cubicBezTo>
                  <a:cubicBezTo>
                    <a:pt x="4053" y="11693"/>
                    <a:pt x="4661" y="14717"/>
                    <a:pt x="5020" y="17772"/>
                  </a:cubicBezTo>
                  <a:cubicBezTo>
                    <a:pt x="5378" y="20828"/>
                    <a:pt x="5503" y="23915"/>
                    <a:pt x="5378" y="26986"/>
                  </a:cubicBezTo>
                  <a:lnTo>
                    <a:pt x="5238" y="29293"/>
                  </a:lnTo>
                  <a:lnTo>
                    <a:pt x="5004" y="31584"/>
                  </a:lnTo>
                  <a:lnTo>
                    <a:pt x="4677" y="33876"/>
                  </a:lnTo>
                  <a:lnTo>
                    <a:pt x="4271" y="36136"/>
                  </a:lnTo>
                  <a:lnTo>
                    <a:pt x="4505" y="36183"/>
                  </a:lnTo>
                  <a:lnTo>
                    <a:pt x="4957" y="33923"/>
                  </a:lnTo>
                  <a:lnTo>
                    <a:pt x="5316" y="31616"/>
                  </a:lnTo>
                  <a:lnTo>
                    <a:pt x="5581" y="29324"/>
                  </a:lnTo>
                  <a:lnTo>
                    <a:pt x="5737" y="27001"/>
                  </a:lnTo>
                  <a:cubicBezTo>
                    <a:pt x="5877" y="23915"/>
                    <a:pt x="5768" y="20812"/>
                    <a:pt x="5410" y="17726"/>
                  </a:cubicBezTo>
                  <a:cubicBezTo>
                    <a:pt x="5035" y="14655"/>
                    <a:pt x="4427" y="11615"/>
                    <a:pt x="3554" y="8637"/>
                  </a:cubicBezTo>
                  <a:cubicBezTo>
                    <a:pt x="2681" y="5675"/>
                    <a:pt x="1559" y="2776"/>
                    <a:pt x="203"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5"/>
            <p:cNvSpPr/>
            <p:nvPr/>
          </p:nvSpPr>
          <p:spPr>
            <a:xfrm>
              <a:off x="3806100" y="2816200"/>
              <a:ext cx="424050" cy="421275"/>
            </a:xfrm>
            <a:custGeom>
              <a:rect b="b" l="l" r="r" t="t"/>
              <a:pathLst>
                <a:path extrusionOk="0" h="16851" w="16962">
                  <a:moveTo>
                    <a:pt x="9130" y="0"/>
                  </a:moveTo>
                  <a:cubicBezTo>
                    <a:pt x="8454" y="0"/>
                    <a:pt x="6040" y="919"/>
                    <a:pt x="8559" y="8519"/>
                  </a:cubicBezTo>
                  <a:cubicBezTo>
                    <a:pt x="8106" y="7817"/>
                    <a:pt x="7389" y="7256"/>
                    <a:pt x="6579" y="7147"/>
                  </a:cubicBezTo>
                  <a:cubicBezTo>
                    <a:pt x="6497" y="7136"/>
                    <a:pt x="6414" y="7131"/>
                    <a:pt x="6331" y="7131"/>
                  </a:cubicBezTo>
                  <a:cubicBezTo>
                    <a:pt x="5577" y="7131"/>
                    <a:pt x="4806" y="7568"/>
                    <a:pt x="4568" y="8285"/>
                  </a:cubicBezTo>
                  <a:cubicBezTo>
                    <a:pt x="4147" y="9547"/>
                    <a:pt x="5410" y="10701"/>
                    <a:pt x="6532" y="11449"/>
                  </a:cubicBezTo>
                  <a:cubicBezTo>
                    <a:pt x="6047" y="11393"/>
                    <a:pt x="5549" y="11336"/>
                    <a:pt x="5056" y="11336"/>
                  </a:cubicBezTo>
                  <a:cubicBezTo>
                    <a:pt x="4598" y="11336"/>
                    <a:pt x="4145" y="11385"/>
                    <a:pt x="3710" y="11527"/>
                  </a:cubicBezTo>
                  <a:cubicBezTo>
                    <a:pt x="0" y="12790"/>
                    <a:pt x="3477" y="15440"/>
                    <a:pt x="5394" y="16033"/>
                  </a:cubicBezTo>
                  <a:cubicBezTo>
                    <a:pt x="6796" y="16454"/>
                    <a:pt x="8465" y="16851"/>
                    <a:pt x="10041" y="16851"/>
                  </a:cubicBezTo>
                  <a:cubicBezTo>
                    <a:pt x="10620" y="16851"/>
                    <a:pt x="11187" y="16797"/>
                    <a:pt x="11723" y="16672"/>
                  </a:cubicBezTo>
                  <a:cubicBezTo>
                    <a:pt x="16727" y="15534"/>
                    <a:pt x="16961" y="8659"/>
                    <a:pt x="16291" y="4590"/>
                  </a:cubicBezTo>
                  <a:cubicBezTo>
                    <a:pt x="16141" y="3619"/>
                    <a:pt x="15606" y="2448"/>
                    <a:pt x="14669" y="2448"/>
                  </a:cubicBezTo>
                  <a:cubicBezTo>
                    <a:pt x="14629" y="2448"/>
                    <a:pt x="14587" y="2450"/>
                    <a:pt x="14545" y="2454"/>
                  </a:cubicBezTo>
                  <a:cubicBezTo>
                    <a:pt x="13765" y="2548"/>
                    <a:pt x="13344" y="3421"/>
                    <a:pt x="13111" y="4169"/>
                  </a:cubicBezTo>
                  <a:cubicBezTo>
                    <a:pt x="12877" y="4949"/>
                    <a:pt x="12690" y="5744"/>
                    <a:pt x="12549" y="6539"/>
                  </a:cubicBezTo>
                  <a:cubicBezTo>
                    <a:pt x="12222" y="4013"/>
                    <a:pt x="11583" y="1098"/>
                    <a:pt x="9276" y="22"/>
                  </a:cubicBezTo>
                  <a:cubicBezTo>
                    <a:pt x="9250" y="9"/>
                    <a:pt x="9199" y="0"/>
                    <a:pt x="9130" y="0"/>
                  </a:cubicBezTo>
                  <a:close/>
                </a:path>
              </a:pathLst>
            </a:custGeom>
            <a:solidFill>
              <a:srgbClr val="CF7F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5"/>
            <p:cNvSpPr/>
            <p:nvPr/>
          </p:nvSpPr>
          <p:spPr>
            <a:xfrm>
              <a:off x="4140875" y="2899500"/>
              <a:ext cx="54575" cy="299275"/>
            </a:xfrm>
            <a:custGeom>
              <a:rect b="b" l="l" r="r" t="t"/>
              <a:pathLst>
                <a:path extrusionOk="0" h="11971" w="2183">
                  <a:moveTo>
                    <a:pt x="1410" y="1"/>
                  </a:moveTo>
                  <a:cubicBezTo>
                    <a:pt x="1398" y="1"/>
                    <a:pt x="1385" y="4"/>
                    <a:pt x="1372" y="11"/>
                  </a:cubicBezTo>
                  <a:cubicBezTo>
                    <a:pt x="1341" y="27"/>
                    <a:pt x="1341" y="58"/>
                    <a:pt x="1356" y="73"/>
                  </a:cubicBezTo>
                  <a:cubicBezTo>
                    <a:pt x="1871" y="1009"/>
                    <a:pt x="1964" y="2022"/>
                    <a:pt x="2011" y="3051"/>
                  </a:cubicBezTo>
                  <a:cubicBezTo>
                    <a:pt x="2042" y="4064"/>
                    <a:pt x="1980" y="5093"/>
                    <a:pt x="1855" y="6106"/>
                  </a:cubicBezTo>
                  <a:cubicBezTo>
                    <a:pt x="1715" y="7120"/>
                    <a:pt x="1497" y="8117"/>
                    <a:pt x="1185" y="9084"/>
                  </a:cubicBezTo>
                  <a:cubicBezTo>
                    <a:pt x="889" y="10050"/>
                    <a:pt x="484" y="10986"/>
                    <a:pt x="16" y="11890"/>
                  </a:cubicBezTo>
                  <a:cubicBezTo>
                    <a:pt x="0" y="11905"/>
                    <a:pt x="16" y="11937"/>
                    <a:pt x="31" y="11952"/>
                  </a:cubicBezTo>
                  <a:cubicBezTo>
                    <a:pt x="45" y="11965"/>
                    <a:pt x="58" y="11970"/>
                    <a:pt x="70" y="11970"/>
                  </a:cubicBezTo>
                  <a:cubicBezTo>
                    <a:pt x="86" y="11970"/>
                    <a:pt x="100" y="11961"/>
                    <a:pt x="109" y="11952"/>
                  </a:cubicBezTo>
                  <a:cubicBezTo>
                    <a:pt x="406" y="11516"/>
                    <a:pt x="655" y="11064"/>
                    <a:pt x="873" y="10596"/>
                  </a:cubicBezTo>
                  <a:cubicBezTo>
                    <a:pt x="1091" y="10128"/>
                    <a:pt x="1279" y="9645"/>
                    <a:pt x="1434" y="9162"/>
                  </a:cubicBezTo>
                  <a:cubicBezTo>
                    <a:pt x="1746" y="8164"/>
                    <a:pt x="1933" y="7151"/>
                    <a:pt x="2042" y="6122"/>
                  </a:cubicBezTo>
                  <a:cubicBezTo>
                    <a:pt x="2152" y="5093"/>
                    <a:pt x="2183" y="4064"/>
                    <a:pt x="2136" y="3051"/>
                  </a:cubicBezTo>
                  <a:cubicBezTo>
                    <a:pt x="2105" y="2536"/>
                    <a:pt x="2058" y="2022"/>
                    <a:pt x="1964" y="1507"/>
                  </a:cubicBezTo>
                  <a:cubicBezTo>
                    <a:pt x="1918" y="1258"/>
                    <a:pt x="1855" y="1009"/>
                    <a:pt x="1762" y="759"/>
                  </a:cubicBezTo>
                  <a:cubicBezTo>
                    <a:pt x="1715" y="634"/>
                    <a:pt x="1668" y="510"/>
                    <a:pt x="1622" y="401"/>
                  </a:cubicBezTo>
                  <a:cubicBezTo>
                    <a:pt x="1575" y="292"/>
                    <a:pt x="1481" y="151"/>
                    <a:pt x="1466" y="73"/>
                  </a:cubicBezTo>
                  <a:lnTo>
                    <a:pt x="1450" y="42"/>
                  </a:lnTo>
                  <a:cubicBezTo>
                    <a:pt x="1450" y="42"/>
                    <a:pt x="1450" y="27"/>
                    <a:pt x="1450" y="27"/>
                  </a:cubicBezTo>
                  <a:cubicBezTo>
                    <a:pt x="1441" y="8"/>
                    <a:pt x="1426" y="1"/>
                    <a:pt x="141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5"/>
            <p:cNvSpPr/>
            <p:nvPr/>
          </p:nvSpPr>
          <p:spPr>
            <a:xfrm>
              <a:off x="3950300" y="2842325"/>
              <a:ext cx="179300" cy="369800"/>
            </a:xfrm>
            <a:custGeom>
              <a:rect b="b" l="l" r="r" t="t"/>
              <a:pathLst>
                <a:path extrusionOk="0" h="14792" w="7172">
                  <a:moveTo>
                    <a:pt x="3467" y="0"/>
                  </a:moveTo>
                  <a:cubicBezTo>
                    <a:pt x="3445" y="0"/>
                    <a:pt x="3426" y="15"/>
                    <a:pt x="3414" y="37"/>
                  </a:cubicBezTo>
                  <a:cubicBezTo>
                    <a:pt x="3243" y="318"/>
                    <a:pt x="3180" y="661"/>
                    <a:pt x="3196" y="973"/>
                  </a:cubicBezTo>
                  <a:cubicBezTo>
                    <a:pt x="3196" y="1300"/>
                    <a:pt x="3258" y="1628"/>
                    <a:pt x="3321" y="1939"/>
                  </a:cubicBezTo>
                  <a:cubicBezTo>
                    <a:pt x="3445" y="2563"/>
                    <a:pt x="3586" y="3187"/>
                    <a:pt x="3726" y="3794"/>
                  </a:cubicBezTo>
                  <a:cubicBezTo>
                    <a:pt x="4022" y="5026"/>
                    <a:pt x="4334" y="6258"/>
                    <a:pt x="4692" y="7489"/>
                  </a:cubicBezTo>
                  <a:cubicBezTo>
                    <a:pt x="5345" y="9801"/>
                    <a:pt x="6067" y="12114"/>
                    <a:pt x="6874" y="14386"/>
                  </a:cubicBezTo>
                  <a:lnTo>
                    <a:pt x="6874" y="14386"/>
                  </a:lnTo>
                  <a:cubicBezTo>
                    <a:pt x="5785" y="13272"/>
                    <a:pt x="4647" y="12218"/>
                    <a:pt x="3523" y="11137"/>
                  </a:cubicBezTo>
                  <a:cubicBezTo>
                    <a:pt x="2931" y="10560"/>
                    <a:pt x="2323" y="9983"/>
                    <a:pt x="1731" y="9375"/>
                  </a:cubicBezTo>
                  <a:cubicBezTo>
                    <a:pt x="1434" y="9079"/>
                    <a:pt x="1138" y="8783"/>
                    <a:pt x="858" y="8471"/>
                  </a:cubicBezTo>
                  <a:cubicBezTo>
                    <a:pt x="577" y="8175"/>
                    <a:pt x="312" y="7848"/>
                    <a:pt x="109" y="7489"/>
                  </a:cubicBezTo>
                  <a:cubicBezTo>
                    <a:pt x="98" y="7466"/>
                    <a:pt x="78" y="7452"/>
                    <a:pt x="56" y="7452"/>
                  </a:cubicBezTo>
                  <a:cubicBezTo>
                    <a:pt x="48" y="7452"/>
                    <a:pt x="40" y="7454"/>
                    <a:pt x="31" y="7458"/>
                  </a:cubicBezTo>
                  <a:cubicBezTo>
                    <a:pt x="16" y="7474"/>
                    <a:pt x="0" y="7520"/>
                    <a:pt x="16" y="7536"/>
                  </a:cubicBezTo>
                  <a:cubicBezTo>
                    <a:pt x="218" y="7910"/>
                    <a:pt x="499" y="8237"/>
                    <a:pt x="780" y="8549"/>
                  </a:cubicBezTo>
                  <a:cubicBezTo>
                    <a:pt x="1076" y="8845"/>
                    <a:pt x="1356" y="9157"/>
                    <a:pt x="1653" y="9453"/>
                  </a:cubicBezTo>
                  <a:cubicBezTo>
                    <a:pt x="2245" y="10061"/>
                    <a:pt x="2853" y="10638"/>
                    <a:pt x="3445" y="11215"/>
                  </a:cubicBezTo>
                  <a:cubicBezTo>
                    <a:pt x="4650" y="12373"/>
                    <a:pt x="5855" y="13516"/>
                    <a:pt x="6998" y="14735"/>
                  </a:cubicBezTo>
                  <a:lnTo>
                    <a:pt x="6998" y="14735"/>
                  </a:lnTo>
                  <a:cubicBezTo>
                    <a:pt x="6999" y="14736"/>
                    <a:pt x="6999" y="14737"/>
                    <a:pt x="7000" y="14738"/>
                  </a:cubicBezTo>
                  <a:lnTo>
                    <a:pt x="7001" y="14737"/>
                  </a:lnTo>
                  <a:lnTo>
                    <a:pt x="7001" y="14737"/>
                  </a:lnTo>
                  <a:cubicBezTo>
                    <a:pt x="7011" y="14748"/>
                    <a:pt x="7021" y="14759"/>
                    <a:pt x="7031" y="14769"/>
                  </a:cubicBezTo>
                  <a:cubicBezTo>
                    <a:pt x="7042" y="14780"/>
                    <a:pt x="7061" y="14791"/>
                    <a:pt x="7082" y="14791"/>
                  </a:cubicBezTo>
                  <a:cubicBezTo>
                    <a:pt x="7091" y="14791"/>
                    <a:pt x="7100" y="14789"/>
                    <a:pt x="7109" y="14785"/>
                  </a:cubicBezTo>
                  <a:cubicBezTo>
                    <a:pt x="7156" y="14769"/>
                    <a:pt x="7171" y="14722"/>
                    <a:pt x="7156" y="14676"/>
                  </a:cubicBezTo>
                  <a:cubicBezTo>
                    <a:pt x="6345" y="12275"/>
                    <a:pt x="5597" y="9859"/>
                    <a:pt x="4926" y="7411"/>
                  </a:cubicBezTo>
                  <a:cubicBezTo>
                    <a:pt x="4599" y="6195"/>
                    <a:pt x="4272" y="4964"/>
                    <a:pt x="3960" y="3732"/>
                  </a:cubicBezTo>
                  <a:lnTo>
                    <a:pt x="3508" y="1893"/>
                  </a:lnTo>
                  <a:cubicBezTo>
                    <a:pt x="3430" y="1581"/>
                    <a:pt x="3367" y="1285"/>
                    <a:pt x="3352" y="973"/>
                  </a:cubicBezTo>
                  <a:cubicBezTo>
                    <a:pt x="3321" y="661"/>
                    <a:pt x="3367" y="349"/>
                    <a:pt x="3508" y="84"/>
                  </a:cubicBezTo>
                  <a:cubicBezTo>
                    <a:pt x="3523" y="53"/>
                    <a:pt x="3523" y="22"/>
                    <a:pt x="3492" y="6"/>
                  </a:cubicBezTo>
                  <a:cubicBezTo>
                    <a:pt x="3484" y="2"/>
                    <a:pt x="3475" y="0"/>
                    <a:pt x="346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5"/>
            <p:cNvSpPr/>
            <p:nvPr/>
          </p:nvSpPr>
          <p:spPr>
            <a:xfrm>
              <a:off x="3877025" y="3144125"/>
              <a:ext cx="242050" cy="73800"/>
            </a:xfrm>
            <a:custGeom>
              <a:rect b="b" l="l" r="r" t="t"/>
              <a:pathLst>
                <a:path extrusionOk="0" h="2952" w="9682">
                  <a:moveTo>
                    <a:pt x="63" y="0"/>
                  </a:moveTo>
                  <a:cubicBezTo>
                    <a:pt x="32" y="16"/>
                    <a:pt x="0" y="47"/>
                    <a:pt x="16" y="78"/>
                  </a:cubicBezTo>
                  <a:cubicBezTo>
                    <a:pt x="63" y="297"/>
                    <a:pt x="187" y="499"/>
                    <a:pt x="359" y="639"/>
                  </a:cubicBezTo>
                  <a:cubicBezTo>
                    <a:pt x="515" y="795"/>
                    <a:pt x="702" y="920"/>
                    <a:pt x="889" y="1029"/>
                  </a:cubicBezTo>
                  <a:cubicBezTo>
                    <a:pt x="1279" y="1232"/>
                    <a:pt x="1653" y="1419"/>
                    <a:pt x="2058" y="1590"/>
                  </a:cubicBezTo>
                  <a:cubicBezTo>
                    <a:pt x="2838" y="1949"/>
                    <a:pt x="3648" y="2261"/>
                    <a:pt x="4490" y="2479"/>
                  </a:cubicBezTo>
                  <a:cubicBezTo>
                    <a:pt x="5316" y="2697"/>
                    <a:pt x="6189" y="2853"/>
                    <a:pt x="7047" y="2916"/>
                  </a:cubicBezTo>
                  <a:cubicBezTo>
                    <a:pt x="7366" y="2939"/>
                    <a:pt x="7687" y="2951"/>
                    <a:pt x="8009" y="2951"/>
                  </a:cubicBezTo>
                  <a:cubicBezTo>
                    <a:pt x="8552" y="2951"/>
                    <a:pt x="9096" y="2916"/>
                    <a:pt x="9634" y="2838"/>
                  </a:cubicBezTo>
                  <a:cubicBezTo>
                    <a:pt x="9666" y="2822"/>
                    <a:pt x="9681" y="2806"/>
                    <a:pt x="9681" y="2775"/>
                  </a:cubicBezTo>
                  <a:cubicBezTo>
                    <a:pt x="9681" y="2744"/>
                    <a:pt x="9666" y="2728"/>
                    <a:pt x="9634" y="2728"/>
                  </a:cubicBezTo>
                  <a:cubicBezTo>
                    <a:pt x="8777" y="2713"/>
                    <a:pt x="7920" y="2728"/>
                    <a:pt x="7062" y="2650"/>
                  </a:cubicBezTo>
                  <a:cubicBezTo>
                    <a:pt x="6220" y="2588"/>
                    <a:pt x="5363" y="2479"/>
                    <a:pt x="4537" y="2276"/>
                  </a:cubicBezTo>
                  <a:cubicBezTo>
                    <a:pt x="3711" y="2089"/>
                    <a:pt x="2884" y="1824"/>
                    <a:pt x="2105" y="1481"/>
                  </a:cubicBezTo>
                  <a:cubicBezTo>
                    <a:pt x="1700" y="1310"/>
                    <a:pt x="1325" y="1123"/>
                    <a:pt x="936" y="936"/>
                  </a:cubicBezTo>
                  <a:cubicBezTo>
                    <a:pt x="577" y="733"/>
                    <a:pt x="203" y="452"/>
                    <a:pt x="125" y="47"/>
                  </a:cubicBezTo>
                  <a:cubicBezTo>
                    <a:pt x="109" y="16"/>
                    <a:pt x="78" y="0"/>
                    <a:pt x="6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9" name="Google Shape;479;p25"/>
          <p:cNvGrpSpPr/>
          <p:nvPr/>
        </p:nvGrpSpPr>
        <p:grpSpPr>
          <a:xfrm flipH="1">
            <a:off x="7966800" y="4494650"/>
            <a:ext cx="433425" cy="774525"/>
            <a:chOff x="4511100" y="3412925"/>
            <a:chExt cx="433425" cy="774525"/>
          </a:xfrm>
        </p:grpSpPr>
        <p:sp>
          <p:nvSpPr>
            <p:cNvPr id="480" name="Google Shape;480;p25"/>
            <p:cNvSpPr/>
            <p:nvPr/>
          </p:nvSpPr>
          <p:spPr>
            <a:xfrm>
              <a:off x="4589825" y="3734175"/>
              <a:ext cx="249850" cy="203075"/>
            </a:xfrm>
            <a:custGeom>
              <a:rect b="b" l="l" r="r" t="t"/>
              <a:pathLst>
                <a:path extrusionOk="0" h="8123" w="9994">
                  <a:moveTo>
                    <a:pt x="9994" y="0"/>
                  </a:moveTo>
                  <a:lnTo>
                    <a:pt x="9994" y="0"/>
                  </a:lnTo>
                  <a:cubicBezTo>
                    <a:pt x="8076" y="265"/>
                    <a:pt x="6174" y="717"/>
                    <a:pt x="4475" y="1637"/>
                  </a:cubicBezTo>
                  <a:cubicBezTo>
                    <a:pt x="1809" y="3103"/>
                    <a:pt x="703" y="5269"/>
                    <a:pt x="1" y="8122"/>
                  </a:cubicBezTo>
                  <a:cubicBezTo>
                    <a:pt x="4350" y="7171"/>
                    <a:pt x="8185" y="4069"/>
                    <a:pt x="9994"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5"/>
            <p:cNvSpPr/>
            <p:nvPr/>
          </p:nvSpPr>
          <p:spPr>
            <a:xfrm>
              <a:off x="4556325" y="3612175"/>
              <a:ext cx="82250" cy="267000"/>
            </a:xfrm>
            <a:custGeom>
              <a:rect b="b" l="l" r="r" t="t"/>
              <a:pathLst>
                <a:path extrusionOk="0" h="10680" w="3290">
                  <a:moveTo>
                    <a:pt x="904" y="1"/>
                  </a:moveTo>
                  <a:lnTo>
                    <a:pt x="904" y="1"/>
                  </a:lnTo>
                  <a:cubicBezTo>
                    <a:pt x="0" y="3524"/>
                    <a:pt x="359" y="7375"/>
                    <a:pt x="1887" y="10680"/>
                  </a:cubicBezTo>
                  <a:lnTo>
                    <a:pt x="2120" y="9853"/>
                  </a:lnTo>
                  <a:cubicBezTo>
                    <a:pt x="3290" y="6954"/>
                    <a:pt x="2947" y="2355"/>
                    <a:pt x="90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5"/>
            <p:cNvSpPr/>
            <p:nvPr/>
          </p:nvSpPr>
          <p:spPr>
            <a:xfrm>
              <a:off x="4592175" y="3758725"/>
              <a:ext cx="214375" cy="164875"/>
            </a:xfrm>
            <a:custGeom>
              <a:rect b="b" l="l" r="r" t="t"/>
              <a:pathLst>
                <a:path extrusionOk="0" h="6595" w="8575">
                  <a:moveTo>
                    <a:pt x="8497" y="0"/>
                  </a:moveTo>
                  <a:cubicBezTo>
                    <a:pt x="7733" y="468"/>
                    <a:pt x="6953" y="905"/>
                    <a:pt x="6189" y="1372"/>
                  </a:cubicBezTo>
                  <a:cubicBezTo>
                    <a:pt x="5426" y="1840"/>
                    <a:pt x="4662" y="2308"/>
                    <a:pt x="3913" y="2806"/>
                  </a:cubicBezTo>
                  <a:cubicBezTo>
                    <a:pt x="3165" y="3321"/>
                    <a:pt x="2448" y="3867"/>
                    <a:pt x="1778" y="4459"/>
                  </a:cubicBezTo>
                  <a:cubicBezTo>
                    <a:pt x="1107" y="5067"/>
                    <a:pt x="499" y="5737"/>
                    <a:pt x="1" y="6501"/>
                  </a:cubicBezTo>
                  <a:lnTo>
                    <a:pt x="125" y="6595"/>
                  </a:lnTo>
                  <a:cubicBezTo>
                    <a:pt x="749" y="5956"/>
                    <a:pt x="1372" y="5332"/>
                    <a:pt x="2027" y="4740"/>
                  </a:cubicBezTo>
                  <a:cubicBezTo>
                    <a:pt x="2682" y="4132"/>
                    <a:pt x="3368" y="3570"/>
                    <a:pt x="4069" y="3040"/>
                  </a:cubicBezTo>
                  <a:cubicBezTo>
                    <a:pt x="4786" y="2495"/>
                    <a:pt x="5519" y="1996"/>
                    <a:pt x="6267" y="1513"/>
                  </a:cubicBezTo>
                  <a:cubicBezTo>
                    <a:pt x="7031" y="1045"/>
                    <a:pt x="7795" y="577"/>
                    <a:pt x="8575" y="141"/>
                  </a:cubicBezTo>
                  <a:lnTo>
                    <a:pt x="8497"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5"/>
            <p:cNvSpPr/>
            <p:nvPr/>
          </p:nvSpPr>
          <p:spPr>
            <a:xfrm>
              <a:off x="4584000" y="3659725"/>
              <a:ext cx="22625" cy="202300"/>
            </a:xfrm>
            <a:custGeom>
              <a:rect b="b" l="l" r="r" t="t"/>
              <a:pathLst>
                <a:path extrusionOk="0" h="8092" w="905">
                  <a:moveTo>
                    <a:pt x="156" y="1"/>
                  </a:moveTo>
                  <a:lnTo>
                    <a:pt x="0" y="16"/>
                  </a:lnTo>
                  <a:cubicBezTo>
                    <a:pt x="109" y="1357"/>
                    <a:pt x="187" y="2713"/>
                    <a:pt x="265" y="4054"/>
                  </a:cubicBezTo>
                  <a:cubicBezTo>
                    <a:pt x="296" y="4740"/>
                    <a:pt x="343" y="5410"/>
                    <a:pt x="421" y="6081"/>
                  </a:cubicBezTo>
                  <a:cubicBezTo>
                    <a:pt x="483" y="6751"/>
                    <a:pt x="577" y="7421"/>
                    <a:pt x="748" y="8092"/>
                  </a:cubicBezTo>
                  <a:lnTo>
                    <a:pt x="904" y="8060"/>
                  </a:lnTo>
                  <a:cubicBezTo>
                    <a:pt x="904" y="7390"/>
                    <a:pt x="858" y="6720"/>
                    <a:pt x="780" y="6049"/>
                  </a:cubicBezTo>
                  <a:cubicBezTo>
                    <a:pt x="702" y="5363"/>
                    <a:pt x="624" y="4709"/>
                    <a:pt x="530" y="4038"/>
                  </a:cubicBezTo>
                  <a:cubicBezTo>
                    <a:pt x="359" y="2698"/>
                    <a:pt x="218" y="1341"/>
                    <a:pt x="15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5"/>
            <p:cNvSpPr/>
            <p:nvPr/>
          </p:nvSpPr>
          <p:spPr>
            <a:xfrm>
              <a:off x="4556700" y="3542425"/>
              <a:ext cx="218675" cy="645025"/>
            </a:xfrm>
            <a:custGeom>
              <a:rect b="b" l="l" r="r" t="t"/>
              <a:pathLst>
                <a:path extrusionOk="0" h="25801" w="8747">
                  <a:moveTo>
                    <a:pt x="8575" y="0"/>
                  </a:moveTo>
                  <a:cubicBezTo>
                    <a:pt x="7172" y="1840"/>
                    <a:pt x="5909" y="3773"/>
                    <a:pt x="4834" y="5815"/>
                  </a:cubicBezTo>
                  <a:cubicBezTo>
                    <a:pt x="3742" y="7842"/>
                    <a:pt x="2823" y="9962"/>
                    <a:pt x="2074" y="12144"/>
                  </a:cubicBezTo>
                  <a:lnTo>
                    <a:pt x="1544" y="13797"/>
                  </a:lnTo>
                  <a:lnTo>
                    <a:pt x="1108" y="15481"/>
                  </a:lnTo>
                  <a:lnTo>
                    <a:pt x="734" y="17180"/>
                  </a:lnTo>
                  <a:lnTo>
                    <a:pt x="453" y="18879"/>
                  </a:lnTo>
                  <a:cubicBezTo>
                    <a:pt x="110" y="21171"/>
                    <a:pt x="1" y="23493"/>
                    <a:pt x="204" y="25801"/>
                  </a:cubicBezTo>
                  <a:lnTo>
                    <a:pt x="406" y="25801"/>
                  </a:lnTo>
                  <a:cubicBezTo>
                    <a:pt x="453" y="23493"/>
                    <a:pt x="609" y="21217"/>
                    <a:pt x="921" y="18957"/>
                  </a:cubicBezTo>
                  <a:lnTo>
                    <a:pt x="1201" y="17258"/>
                  </a:lnTo>
                  <a:lnTo>
                    <a:pt x="1544" y="15574"/>
                  </a:lnTo>
                  <a:lnTo>
                    <a:pt x="1950" y="13922"/>
                  </a:lnTo>
                  <a:lnTo>
                    <a:pt x="2417" y="12269"/>
                  </a:lnTo>
                  <a:cubicBezTo>
                    <a:pt x="3103" y="10071"/>
                    <a:pt x="3961" y="7951"/>
                    <a:pt x="5021" y="5909"/>
                  </a:cubicBezTo>
                  <a:cubicBezTo>
                    <a:pt x="6096" y="3882"/>
                    <a:pt x="7312" y="1934"/>
                    <a:pt x="8746" y="125"/>
                  </a:cubicBezTo>
                  <a:lnTo>
                    <a:pt x="8575"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5"/>
            <p:cNvSpPr/>
            <p:nvPr/>
          </p:nvSpPr>
          <p:spPr>
            <a:xfrm>
              <a:off x="4511100" y="3417275"/>
              <a:ext cx="433425" cy="285650"/>
            </a:xfrm>
            <a:custGeom>
              <a:rect b="b" l="l" r="r" t="t"/>
              <a:pathLst>
                <a:path extrusionOk="0" h="11426" w="17337">
                  <a:moveTo>
                    <a:pt x="6011" y="0"/>
                  </a:moveTo>
                  <a:cubicBezTo>
                    <a:pt x="5099" y="0"/>
                    <a:pt x="4188" y="63"/>
                    <a:pt x="3290" y="189"/>
                  </a:cubicBezTo>
                  <a:cubicBezTo>
                    <a:pt x="1950" y="361"/>
                    <a:pt x="375" y="953"/>
                    <a:pt x="172" y="2278"/>
                  </a:cubicBezTo>
                  <a:cubicBezTo>
                    <a:pt x="1" y="3416"/>
                    <a:pt x="1045" y="4430"/>
                    <a:pt x="2152" y="4679"/>
                  </a:cubicBezTo>
                  <a:cubicBezTo>
                    <a:pt x="2421" y="4736"/>
                    <a:pt x="2693" y="4761"/>
                    <a:pt x="2966" y="4761"/>
                  </a:cubicBezTo>
                  <a:cubicBezTo>
                    <a:pt x="3816" y="4761"/>
                    <a:pt x="4678" y="4522"/>
                    <a:pt x="5504" y="4274"/>
                  </a:cubicBezTo>
                  <a:lnTo>
                    <a:pt x="5504" y="4274"/>
                  </a:lnTo>
                  <a:cubicBezTo>
                    <a:pt x="5114" y="4913"/>
                    <a:pt x="4709" y="5568"/>
                    <a:pt x="4569" y="6300"/>
                  </a:cubicBezTo>
                  <a:cubicBezTo>
                    <a:pt x="4428" y="7033"/>
                    <a:pt x="4615" y="7875"/>
                    <a:pt x="5208" y="8327"/>
                  </a:cubicBezTo>
                  <a:cubicBezTo>
                    <a:pt x="5504" y="8562"/>
                    <a:pt x="5873" y="8664"/>
                    <a:pt x="6253" y="8664"/>
                  </a:cubicBezTo>
                  <a:cubicBezTo>
                    <a:pt x="6655" y="8664"/>
                    <a:pt x="7069" y="8550"/>
                    <a:pt x="7421" y="8358"/>
                  </a:cubicBezTo>
                  <a:cubicBezTo>
                    <a:pt x="8107" y="7984"/>
                    <a:pt x="8622" y="7360"/>
                    <a:pt x="9121" y="6768"/>
                  </a:cubicBezTo>
                  <a:lnTo>
                    <a:pt x="9121" y="6768"/>
                  </a:lnTo>
                  <a:cubicBezTo>
                    <a:pt x="9074" y="7703"/>
                    <a:pt x="9027" y="8670"/>
                    <a:pt x="9386" y="9543"/>
                  </a:cubicBezTo>
                  <a:cubicBezTo>
                    <a:pt x="9717" y="10350"/>
                    <a:pt x="10489" y="11038"/>
                    <a:pt x="11331" y="11038"/>
                  </a:cubicBezTo>
                  <a:cubicBezTo>
                    <a:pt x="11399" y="11038"/>
                    <a:pt x="11468" y="11033"/>
                    <a:pt x="11537" y="11024"/>
                  </a:cubicBezTo>
                  <a:cubicBezTo>
                    <a:pt x="12659" y="10868"/>
                    <a:pt x="13267" y="9652"/>
                    <a:pt x="13688" y="8608"/>
                  </a:cubicBezTo>
                  <a:cubicBezTo>
                    <a:pt x="13860" y="9418"/>
                    <a:pt x="14047" y="10291"/>
                    <a:pt x="14639" y="10884"/>
                  </a:cubicBezTo>
                  <a:cubicBezTo>
                    <a:pt x="14961" y="11223"/>
                    <a:pt x="15447" y="11426"/>
                    <a:pt x="15907" y="11426"/>
                  </a:cubicBezTo>
                  <a:cubicBezTo>
                    <a:pt x="16271" y="11426"/>
                    <a:pt x="16618" y="11298"/>
                    <a:pt x="16853" y="11008"/>
                  </a:cubicBezTo>
                  <a:cubicBezTo>
                    <a:pt x="17087" y="10697"/>
                    <a:pt x="17149" y="10307"/>
                    <a:pt x="17180" y="9917"/>
                  </a:cubicBezTo>
                  <a:cubicBezTo>
                    <a:pt x="17336" y="7953"/>
                    <a:pt x="16681" y="5942"/>
                    <a:pt x="15419" y="4430"/>
                  </a:cubicBezTo>
                  <a:lnTo>
                    <a:pt x="6315" y="2"/>
                  </a:lnTo>
                  <a:cubicBezTo>
                    <a:pt x="6213" y="1"/>
                    <a:pt x="6112" y="0"/>
                    <a:pt x="6011" y="0"/>
                  </a:cubicBezTo>
                  <a:close/>
                </a:path>
              </a:pathLst>
            </a:custGeom>
            <a:solidFill>
              <a:srgbClr val="4867A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5"/>
            <p:cNvSpPr/>
            <p:nvPr/>
          </p:nvSpPr>
          <p:spPr>
            <a:xfrm>
              <a:off x="4536450" y="3429225"/>
              <a:ext cx="149275" cy="50475"/>
            </a:xfrm>
            <a:custGeom>
              <a:rect b="b" l="l" r="r" t="t"/>
              <a:pathLst>
                <a:path extrusionOk="0" h="2019" w="5971">
                  <a:moveTo>
                    <a:pt x="5465" y="1"/>
                  </a:moveTo>
                  <a:cubicBezTo>
                    <a:pt x="4517" y="1"/>
                    <a:pt x="3570" y="81"/>
                    <a:pt x="2635" y="241"/>
                  </a:cubicBezTo>
                  <a:cubicBezTo>
                    <a:pt x="2089" y="335"/>
                    <a:pt x="1544" y="444"/>
                    <a:pt x="1029" y="709"/>
                  </a:cubicBezTo>
                  <a:cubicBezTo>
                    <a:pt x="546" y="974"/>
                    <a:pt x="109" y="1426"/>
                    <a:pt x="0" y="1987"/>
                  </a:cubicBezTo>
                  <a:cubicBezTo>
                    <a:pt x="0" y="2003"/>
                    <a:pt x="16" y="2019"/>
                    <a:pt x="16" y="2019"/>
                  </a:cubicBezTo>
                  <a:cubicBezTo>
                    <a:pt x="31" y="2019"/>
                    <a:pt x="47" y="2019"/>
                    <a:pt x="47" y="2003"/>
                  </a:cubicBezTo>
                  <a:cubicBezTo>
                    <a:pt x="219" y="1473"/>
                    <a:pt x="624" y="1068"/>
                    <a:pt x="1092" y="818"/>
                  </a:cubicBezTo>
                  <a:cubicBezTo>
                    <a:pt x="1575" y="553"/>
                    <a:pt x="2120" y="444"/>
                    <a:pt x="2650" y="335"/>
                  </a:cubicBezTo>
                  <a:cubicBezTo>
                    <a:pt x="3592" y="144"/>
                    <a:pt x="4557" y="49"/>
                    <a:pt x="5525" y="49"/>
                  </a:cubicBezTo>
                  <a:cubicBezTo>
                    <a:pt x="5663" y="49"/>
                    <a:pt x="5801" y="50"/>
                    <a:pt x="5940" y="54"/>
                  </a:cubicBezTo>
                  <a:cubicBezTo>
                    <a:pt x="5955" y="54"/>
                    <a:pt x="5971" y="54"/>
                    <a:pt x="5971" y="39"/>
                  </a:cubicBezTo>
                  <a:cubicBezTo>
                    <a:pt x="5971" y="23"/>
                    <a:pt x="5955" y="8"/>
                    <a:pt x="5940" y="8"/>
                  </a:cubicBezTo>
                  <a:cubicBezTo>
                    <a:pt x="5782" y="3"/>
                    <a:pt x="5624" y="1"/>
                    <a:pt x="54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5"/>
            <p:cNvSpPr/>
            <p:nvPr/>
          </p:nvSpPr>
          <p:spPr>
            <a:xfrm>
              <a:off x="4556700" y="3457075"/>
              <a:ext cx="154375" cy="57850"/>
            </a:xfrm>
            <a:custGeom>
              <a:rect b="b" l="l" r="r" t="t"/>
              <a:pathLst>
                <a:path extrusionOk="0" h="2314" w="6175">
                  <a:moveTo>
                    <a:pt x="6159" y="0"/>
                  </a:moveTo>
                  <a:cubicBezTo>
                    <a:pt x="6159" y="0"/>
                    <a:pt x="6143" y="0"/>
                    <a:pt x="6127" y="16"/>
                  </a:cubicBezTo>
                  <a:cubicBezTo>
                    <a:pt x="5379" y="842"/>
                    <a:pt x="4397" y="1450"/>
                    <a:pt x="3337" y="1809"/>
                  </a:cubicBezTo>
                  <a:cubicBezTo>
                    <a:pt x="2549" y="2087"/>
                    <a:pt x="1718" y="2210"/>
                    <a:pt x="888" y="2210"/>
                  </a:cubicBezTo>
                  <a:cubicBezTo>
                    <a:pt x="602" y="2210"/>
                    <a:pt x="316" y="2195"/>
                    <a:pt x="32" y="2167"/>
                  </a:cubicBezTo>
                  <a:cubicBezTo>
                    <a:pt x="28" y="2163"/>
                    <a:pt x="23" y="2161"/>
                    <a:pt x="19" y="2161"/>
                  </a:cubicBezTo>
                  <a:cubicBezTo>
                    <a:pt x="9" y="2161"/>
                    <a:pt x="1" y="2172"/>
                    <a:pt x="1" y="2183"/>
                  </a:cubicBezTo>
                  <a:cubicBezTo>
                    <a:pt x="1" y="2199"/>
                    <a:pt x="17" y="2214"/>
                    <a:pt x="32" y="2214"/>
                  </a:cubicBezTo>
                  <a:cubicBezTo>
                    <a:pt x="377" y="2282"/>
                    <a:pt x="729" y="2314"/>
                    <a:pt x="1081" y="2314"/>
                  </a:cubicBezTo>
                  <a:cubicBezTo>
                    <a:pt x="1858" y="2314"/>
                    <a:pt x="2639" y="2160"/>
                    <a:pt x="3368" y="1902"/>
                  </a:cubicBezTo>
                  <a:cubicBezTo>
                    <a:pt x="4428" y="1513"/>
                    <a:pt x="5395" y="873"/>
                    <a:pt x="6159" y="47"/>
                  </a:cubicBezTo>
                  <a:cubicBezTo>
                    <a:pt x="6174" y="32"/>
                    <a:pt x="6174" y="16"/>
                    <a:pt x="615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5"/>
            <p:cNvSpPr/>
            <p:nvPr/>
          </p:nvSpPr>
          <p:spPr>
            <a:xfrm>
              <a:off x="4667775" y="3495650"/>
              <a:ext cx="93575" cy="122025"/>
            </a:xfrm>
            <a:custGeom>
              <a:rect b="b" l="l" r="r" t="t"/>
              <a:pathLst>
                <a:path extrusionOk="0" h="4881" w="3743">
                  <a:moveTo>
                    <a:pt x="3695" y="1"/>
                  </a:moveTo>
                  <a:cubicBezTo>
                    <a:pt x="3680" y="1"/>
                    <a:pt x="3664" y="16"/>
                    <a:pt x="3664" y="32"/>
                  </a:cubicBezTo>
                  <a:cubicBezTo>
                    <a:pt x="3695" y="546"/>
                    <a:pt x="3446" y="1045"/>
                    <a:pt x="3181" y="1482"/>
                  </a:cubicBezTo>
                  <a:cubicBezTo>
                    <a:pt x="2900" y="1918"/>
                    <a:pt x="2620" y="2355"/>
                    <a:pt x="2308" y="2776"/>
                  </a:cubicBezTo>
                  <a:cubicBezTo>
                    <a:pt x="1996" y="3197"/>
                    <a:pt x="1669" y="3602"/>
                    <a:pt x="1295" y="3960"/>
                  </a:cubicBezTo>
                  <a:cubicBezTo>
                    <a:pt x="921" y="4303"/>
                    <a:pt x="484" y="4600"/>
                    <a:pt x="16" y="4833"/>
                  </a:cubicBezTo>
                  <a:cubicBezTo>
                    <a:pt x="1" y="4833"/>
                    <a:pt x="1" y="4849"/>
                    <a:pt x="1" y="4865"/>
                  </a:cubicBezTo>
                  <a:cubicBezTo>
                    <a:pt x="1" y="4880"/>
                    <a:pt x="16" y="4880"/>
                    <a:pt x="32" y="4880"/>
                  </a:cubicBezTo>
                  <a:cubicBezTo>
                    <a:pt x="531" y="4709"/>
                    <a:pt x="983" y="4412"/>
                    <a:pt x="1373" y="4038"/>
                  </a:cubicBezTo>
                  <a:cubicBezTo>
                    <a:pt x="1747" y="3680"/>
                    <a:pt x="2090" y="3259"/>
                    <a:pt x="2386" y="2838"/>
                  </a:cubicBezTo>
                  <a:cubicBezTo>
                    <a:pt x="2682" y="2401"/>
                    <a:pt x="2947" y="1949"/>
                    <a:pt x="3228" y="1513"/>
                  </a:cubicBezTo>
                  <a:cubicBezTo>
                    <a:pt x="3493" y="1061"/>
                    <a:pt x="3742" y="562"/>
                    <a:pt x="3711" y="32"/>
                  </a:cubicBezTo>
                  <a:cubicBezTo>
                    <a:pt x="3711" y="16"/>
                    <a:pt x="3695" y="1"/>
                    <a:pt x="369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5"/>
            <p:cNvSpPr/>
            <p:nvPr/>
          </p:nvSpPr>
          <p:spPr>
            <a:xfrm>
              <a:off x="4645950" y="3475500"/>
              <a:ext cx="79550" cy="126200"/>
            </a:xfrm>
            <a:custGeom>
              <a:rect b="b" l="l" r="r" t="t"/>
              <a:pathLst>
                <a:path extrusionOk="0" h="5048" w="3182">
                  <a:moveTo>
                    <a:pt x="3160" y="0"/>
                  </a:moveTo>
                  <a:cubicBezTo>
                    <a:pt x="3154" y="0"/>
                    <a:pt x="3150" y="4"/>
                    <a:pt x="3150" y="12"/>
                  </a:cubicBezTo>
                  <a:cubicBezTo>
                    <a:pt x="2246" y="511"/>
                    <a:pt x="1497" y="1243"/>
                    <a:pt x="936" y="2116"/>
                  </a:cubicBezTo>
                  <a:cubicBezTo>
                    <a:pt x="391" y="2974"/>
                    <a:pt x="16" y="3987"/>
                    <a:pt x="1" y="5016"/>
                  </a:cubicBezTo>
                  <a:cubicBezTo>
                    <a:pt x="1" y="5031"/>
                    <a:pt x="16" y="5047"/>
                    <a:pt x="32" y="5047"/>
                  </a:cubicBezTo>
                  <a:cubicBezTo>
                    <a:pt x="48" y="5047"/>
                    <a:pt x="48" y="5031"/>
                    <a:pt x="63" y="5016"/>
                  </a:cubicBezTo>
                  <a:cubicBezTo>
                    <a:pt x="172" y="4018"/>
                    <a:pt x="484" y="3020"/>
                    <a:pt x="1014" y="2163"/>
                  </a:cubicBezTo>
                  <a:cubicBezTo>
                    <a:pt x="1529" y="1290"/>
                    <a:pt x="2277" y="542"/>
                    <a:pt x="3165" y="58"/>
                  </a:cubicBezTo>
                  <a:lnTo>
                    <a:pt x="3165" y="43"/>
                  </a:lnTo>
                  <a:cubicBezTo>
                    <a:pt x="3181" y="43"/>
                    <a:pt x="3181" y="27"/>
                    <a:pt x="3181" y="12"/>
                  </a:cubicBezTo>
                  <a:cubicBezTo>
                    <a:pt x="3173" y="4"/>
                    <a:pt x="3165" y="0"/>
                    <a:pt x="316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5"/>
            <p:cNvSpPr/>
            <p:nvPr/>
          </p:nvSpPr>
          <p:spPr>
            <a:xfrm>
              <a:off x="4801450" y="3513575"/>
              <a:ext cx="45625" cy="153975"/>
            </a:xfrm>
            <a:custGeom>
              <a:rect b="b" l="l" r="r" t="t"/>
              <a:pathLst>
                <a:path extrusionOk="0" h="6159" w="1825">
                  <a:moveTo>
                    <a:pt x="1388" y="1"/>
                  </a:moveTo>
                  <a:cubicBezTo>
                    <a:pt x="1373" y="1"/>
                    <a:pt x="1373" y="16"/>
                    <a:pt x="1373" y="32"/>
                  </a:cubicBezTo>
                  <a:cubicBezTo>
                    <a:pt x="1731" y="1061"/>
                    <a:pt x="1778" y="2199"/>
                    <a:pt x="1513" y="3259"/>
                  </a:cubicBezTo>
                  <a:cubicBezTo>
                    <a:pt x="1264" y="4319"/>
                    <a:pt x="734" y="5301"/>
                    <a:pt x="17" y="6112"/>
                  </a:cubicBezTo>
                  <a:cubicBezTo>
                    <a:pt x="1" y="6127"/>
                    <a:pt x="1" y="6143"/>
                    <a:pt x="17" y="6159"/>
                  </a:cubicBezTo>
                  <a:lnTo>
                    <a:pt x="48" y="6159"/>
                  </a:lnTo>
                  <a:cubicBezTo>
                    <a:pt x="858" y="5410"/>
                    <a:pt x="1373" y="4350"/>
                    <a:pt x="1607" y="3275"/>
                  </a:cubicBezTo>
                  <a:cubicBezTo>
                    <a:pt x="1825" y="2199"/>
                    <a:pt x="1778" y="1061"/>
                    <a:pt x="1420" y="16"/>
                  </a:cubicBezTo>
                  <a:cubicBezTo>
                    <a:pt x="1420" y="1"/>
                    <a:pt x="1404" y="1"/>
                    <a:pt x="13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5"/>
            <p:cNvSpPr/>
            <p:nvPr/>
          </p:nvSpPr>
          <p:spPr>
            <a:xfrm>
              <a:off x="4762500" y="3504075"/>
              <a:ext cx="19100" cy="159200"/>
            </a:xfrm>
            <a:custGeom>
              <a:rect b="b" l="l" r="r" t="t"/>
              <a:pathLst>
                <a:path extrusionOk="0" h="6368" w="764">
                  <a:moveTo>
                    <a:pt x="735" y="0"/>
                  </a:moveTo>
                  <a:cubicBezTo>
                    <a:pt x="724" y="0"/>
                    <a:pt x="713" y="11"/>
                    <a:pt x="702" y="22"/>
                  </a:cubicBezTo>
                  <a:cubicBezTo>
                    <a:pt x="296" y="1020"/>
                    <a:pt x="62" y="2080"/>
                    <a:pt x="16" y="3171"/>
                  </a:cubicBezTo>
                  <a:cubicBezTo>
                    <a:pt x="0" y="4247"/>
                    <a:pt x="140" y="5354"/>
                    <a:pt x="577" y="6352"/>
                  </a:cubicBezTo>
                  <a:cubicBezTo>
                    <a:pt x="592" y="6367"/>
                    <a:pt x="608" y="6367"/>
                    <a:pt x="608" y="6367"/>
                  </a:cubicBezTo>
                  <a:cubicBezTo>
                    <a:pt x="624" y="6367"/>
                    <a:pt x="639" y="6352"/>
                    <a:pt x="624" y="6336"/>
                  </a:cubicBezTo>
                  <a:cubicBezTo>
                    <a:pt x="312" y="5307"/>
                    <a:pt x="94" y="4247"/>
                    <a:pt x="109" y="3171"/>
                  </a:cubicBezTo>
                  <a:cubicBezTo>
                    <a:pt x="125" y="2096"/>
                    <a:pt x="327" y="1020"/>
                    <a:pt x="764" y="38"/>
                  </a:cubicBezTo>
                  <a:cubicBezTo>
                    <a:pt x="764" y="22"/>
                    <a:pt x="748" y="7"/>
                    <a:pt x="748" y="7"/>
                  </a:cubicBezTo>
                  <a:cubicBezTo>
                    <a:pt x="744" y="2"/>
                    <a:pt x="739"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5"/>
            <p:cNvSpPr/>
            <p:nvPr/>
          </p:nvSpPr>
          <p:spPr>
            <a:xfrm>
              <a:off x="4873550" y="3522550"/>
              <a:ext cx="46425" cy="152800"/>
            </a:xfrm>
            <a:custGeom>
              <a:rect b="b" l="l" r="r" t="t"/>
              <a:pathLst>
                <a:path extrusionOk="0" h="6112" w="1857">
                  <a:moveTo>
                    <a:pt x="1" y="0"/>
                  </a:moveTo>
                  <a:cubicBezTo>
                    <a:pt x="1" y="16"/>
                    <a:pt x="1" y="32"/>
                    <a:pt x="1" y="47"/>
                  </a:cubicBezTo>
                  <a:cubicBezTo>
                    <a:pt x="780" y="811"/>
                    <a:pt x="1310" y="1809"/>
                    <a:pt x="1529" y="2869"/>
                  </a:cubicBezTo>
                  <a:cubicBezTo>
                    <a:pt x="1747" y="3929"/>
                    <a:pt x="1669" y="5036"/>
                    <a:pt x="1357" y="6080"/>
                  </a:cubicBezTo>
                  <a:cubicBezTo>
                    <a:pt x="1357" y="6080"/>
                    <a:pt x="1357" y="6096"/>
                    <a:pt x="1373" y="6111"/>
                  </a:cubicBezTo>
                  <a:cubicBezTo>
                    <a:pt x="1388" y="6111"/>
                    <a:pt x="1404" y="6111"/>
                    <a:pt x="1404" y="6096"/>
                  </a:cubicBezTo>
                  <a:cubicBezTo>
                    <a:pt x="1840" y="5082"/>
                    <a:pt x="1856" y="3913"/>
                    <a:pt x="1607" y="2853"/>
                  </a:cubicBezTo>
                  <a:cubicBezTo>
                    <a:pt x="1357" y="1778"/>
                    <a:pt x="827" y="780"/>
                    <a:pt x="4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5"/>
            <p:cNvSpPr/>
            <p:nvPr/>
          </p:nvSpPr>
          <p:spPr>
            <a:xfrm>
              <a:off x="4861475" y="3522150"/>
              <a:ext cx="34725" cy="143625"/>
            </a:xfrm>
            <a:custGeom>
              <a:rect b="b" l="l" r="r" t="t"/>
              <a:pathLst>
                <a:path extrusionOk="0" h="5745" w="1389">
                  <a:moveTo>
                    <a:pt x="16" y="1"/>
                  </a:moveTo>
                  <a:cubicBezTo>
                    <a:pt x="1" y="1"/>
                    <a:pt x="1" y="16"/>
                    <a:pt x="1" y="32"/>
                  </a:cubicBezTo>
                  <a:lnTo>
                    <a:pt x="94" y="1513"/>
                  </a:lnTo>
                  <a:cubicBezTo>
                    <a:pt x="125" y="2012"/>
                    <a:pt x="141" y="2511"/>
                    <a:pt x="203" y="2994"/>
                  </a:cubicBezTo>
                  <a:cubicBezTo>
                    <a:pt x="266" y="3493"/>
                    <a:pt x="375" y="3992"/>
                    <a:pt x="577" y="4444"/>
                  </a:cubicBezTo>
                  <a:cubicBezTo>
                    <a:pt x="796" y="4896"/>
                    <a:pt x="1045" y="5332"/>
                    <a:pt x="1341" y="5738"/>
                  </a:cubicBezTo>
                  <a:cubicBezTo>
                    <a:pt x="1341" y="5738"/>
                    <a:pt x="1348" y="5745"/>
                    <a:pt x="1358" y="5745"/>
                  </a:cubicBezTo>
                  <a:cubicBezTo>
                    <a:pt x="1362" y="5745"/>
                    <a:pt x="1367" y="5743"/>
                    <a:pt x="1373" y="5738"/>
                  </a:cubicBezTo>
                  <a:cubicBezTo>
                    <a:pt x="1373" y="5738"/>
                    <a:pt x="1388" y="5722"/>
                    <a:pt x="1373" y="5706"/>
                  </a:cubicBezTo>
                  <a:cubicBezTo>
                    <a:pt x="1154" y="5270"/>
                    <a:pt x="889" y="4849"/>
                    <a:pt x="687" y="4397"/>
                  </a:cubicBezTo>
                  <a:cubicBezTo>
                    <a:pt x="484" y="3945"/>
                    <a:pt x="359" y="3477"/>
                    <a:pt x="297" y="2978"/>
                  </a:cubicBezTo>
                  <a:cubicBezTo>
                    <a:pt x="219" y="2495"/>
                    <a:pt x="188" y="1996"/>
                    <a:pt x="157" y="1513"/>
                  </a:cubicBezTo>
                  <a:lnTo>
                    <a:pt x="47" y="32"/>
                  </a:lnTo>
                  <a:cubicBezTo>
                    <a:pt x="47" y="16"/>
                    <a:pt x="32" y="1"/>
                    <a:pt x="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5"/>
            <p:cNvSpPr/>
            <p:nvPr/>
          </p:nvSpPr>
          <p:spPr>
            <a:xfrm>
              <a:off x="4668950" y="3412925"/>
              <a:ext cx="227625" cy="115100"/>
            </a:xfrm>
            <a:custGeom>
              <a:rect b="b" l="l" r="r" t="t"/>
              <a:pathLst>
                <a:path extrusionOk="0" h="4604" w="9105">
                  <a:moveTo>
                    <a:pt x="1870" y="1"/>
                  </a:moveTo>
                  <a:cubicBezTo>
                    <a:pt x="1289" y="1"/>
                    <a:pt x="666" y="55"/>
                    <a:pt x="1" y="176"/>
                  </a:cubicBezTo>
                  <a:cubicBezTo>
                    <a:pt x="1" y="176"/>
                    <a:pt x="1482" y="4604"/>
                    <a:pt x="9105" y="4604"/>
                  </a:cubicBezTo>
                  <a:cubicBezTo>
                    <a:pt x="9105" y="4604"/>
                    <a:pt x="7215" y="1"/>
                    <a:pt x="1870"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5" name="Google Shape;495;p25"/>
          <p:cNvGrpSpPr/>
          <p:nvPr/>
        </p:nvGrpSpPr>
        <p:grpSpPr>
          <a:xfrm>
            <a:off x="648050" y="4494650"/>
            <a:ext cx="433425" cy="774525"/>
            <a:chOff x="4511100" y="3412925"/>
            <a:chExt cx="433425" cy="774525"/>
          </a:xfrm>
        </p:grpSpPr>
        <p:sp>
          <p:nvSpPr>
            <p:cNvPr id="496" name="Google Shape;496;p25"/>
            <p:cNvSpPr/>
            <p:nvPr/>
          </p:nvSpPr>
          <p:spPr>
            <a:xfrm>
              <a:off x="4589825" y="3734175"/>
              <a:ext cx="249850" cy="203075"/>
            </a:xfrm>
            <a:custGeom>
              <a:rect b="b" l="l" r="r" t="t"/>
              <a:pathLst>
                <a:path extrusionOk="0" h="8123" w="9994">
                  <a:moveTo>
                    <a:pt x="9994" y="0"/>
                  </a:moveTo>
                  <a:lnTo>
                    <a:pt x="9994" y="0"/>
                  </a:lnTo>
                  <a:cubicBezTo>
                    <a:pt x="8076" y="265"/>
                    <a:pt x="6174" y="717"/>
                    <a:pt x="4475" y="1637"/>
                  </a:cubicBezTo>
                  <a:cubicBezTo>
                    <a:pt x="1809" y="3103"/>
                    <a:pt x="703" y="5269"/>
                    <a:pt x="1" y="8122"/>
                  </a:cubicBezTo>
                  <a:cubicBezTo>
                    <a:pt x="4350" y="7171"/>
                    <a:pt x="8185" y="4069"/>
                    <a:pt x="9994"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5"/>
            <p:cNvSpPr/>
            <p:nvPr/>
          </p:nvSpPr>
          <p:spPr>
            <a:xfrm>
              <a:off x="4556325" y="3612175"/>
              <a:ext cx="82250" cy="267000"/>
            </a:xfrm>
            <a:custGeom>
              <a:rect b="b" l="l" r="r" t="t"/>
              <a:pathLst>
                <a:path extrusionOk="0" h="10680" w="3290">
                  <a:moveTo>
                    <a:pt x="904" y="1"/>
                  </a:moveTo>
                  <a:lnTo>
                    <a:pt x="904" y="1"/>
                  </a:lnTo>
                  <a:cubicBezTo>
                    <a:pt x="0" y="3524"/>
                    <a:pt x="359" y="7375"/>
                    <a:pt x="1887" y="10680"/>
                  </a:cubicBezTo>
                  <a:lnTo>
                    <a:pt x="2120" y="9853"/>
                  </a:lnTo>
                  <a:cubicBezTo>
                    <a:pt x="3290" y="6954"/>
                    <a:pt x="2947" y="2355"/>
                    <a:pt x="90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5"/>
            <p:cNvSpPr/>
            <p:nvPr/>
          </p:nvSpPr>
          <p:spPr>
            <a:xfrm>
              <a:off x="4592175" y="3758725"/>
              <a:ext cx="214375" cy="164875"/>
            </a:xfrm>
            <a:custGeom>
              <a:rect b="b" l="l" r="r" t="t"/>
              <a:pathLst>
                <a:path extrusionOk="0" h="6595" w="8575">
                  <a:moveTo>
                    <a:pt x="8497" y="0"/>
                  </a:moveTo>
                  <a:cubicBezTo>
                    <a:pt x="7733" y="468"/>
                    <a:pt x="6953" y="905"/>
                    <a:pt x="6189" y="1372"/>
                  </a:cubicBezTo>
                  <a:cubicBezTo>
                    <a:pt x="5426" y="1840"/>
                    <a:pt x="4662" y="2308"/>
                    <a:pt x="3913" y="2806"/>
                  </a:cubicBezTo>
                  <a:cubicBezTo>
                    <a:pt x="3165" y="3321"/>
                    <a:pt x="2448" y="3867"/>
                    <a:pt x="1778" y="4459"/>
                  </a:cubicBezTo>
                  <a:cubicBezTo>
                    <a:pt x="1107" y="5067"/>
                    <a:pt x="499" y="5737"/>
                    <a:pt x="1" y="6501"/>
                  </a:cubicBezTo>
                  <a:lnTo>
                    <a:pt x="125" y="6595"/>
                  </a:lnTo>
                  <a:cubicBezTo>
                    <a:pt x="749" y="5956"/>
                    <a:pt x="1372" y="5332"/>
                    <a:pt x="2027" y="4740"/>
                  </a:cubicBezTo>
                  <a:cubicBezTo>
                    <a:pt x="2682" y="4132"/>
                    <a:pt x="3368" y="3570"/>
                    <a:pt x="4069" y="3040"/>
                  </a:cubicBezTo>
                  <a:cubicBezTo>
                    <a:pt x="4786" y="2495"/>
                    <a:pt x="5519" y="1996"/>
                    <a:pt x="6267" y="1513"/>
                  </a:cubicBezTo>
                  <a:cubicBezTo>
                    <a:pt x="7031" y="1045"/>
                    <a:pt x="7795" y="577"/>
                    <a:pt x="8575" y="141"/>
                  </a:cubicBezTo>
                  <a:lnTo>
                    <a:pt x="8497"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5"/>
            <p:cNvSpPr/>
            <p:nvPr/>
          </p:nvSpPr>
          <p:spPr>
            <a:xfrm>
              <a:off x="4584000" y="3659725"/>
              <a:ext cx="22625" cy="202300"/>
            </a:xfrm>
            <a:custGeom>
              <a:rect b="b" l="l" r="r" t="t"/>
              <a:pathLst>
                <a:path extrusionOk="0" h="8092" w="905">
                  <a:moveTo>
                    <a:pt x="156" y="1"/>
                  </a:moveTo>
                  <a:lnTo>
                    <a:pt x="0" y="16"/>
                  </a:lnTo>
                  <a:cubicBezTo>
                    <a:pt x="109" y="1357"/>
                    <a:pt x="187" y="2713"/>
                    <a:pt x="265" y="4054"/>
                  </a:cubicBezTo>
                  <a:cubicBezTo>
                    <a:pt x="296" y="4740"/>
                    <a:pt x="343" y="5410"/>
                    <a:pt x="421" y="6081"/>
                  </a:cubicBezTo>
                  <a:cubicBezTo>
                    <a:pt x="483" y="6751"/>
                    <a:pt x="577" y="7421"/>
                    <a:pt x="748" y="8092"/>
                  </a:cubicBezTo>
                  <a:lnTo>
                    <a:pt x="904" y="8060"/>
                  </a:lnTo>
                  <a:cubicBezTo>
                    <a:pt x="904" y="7390"/>
                    <a:pt x="858" y="6720"/>
                    <a:pt x="780" y="6049"/>
                  </a:cubicBezTo>
                  <a:cubicBezTo>
                    <a:pt x="702" y="5363"/>
                    <a:pt x="624" y="4709"/>
                    <a:pt x="530" y="4038"/>
                  </a:cubicBezTo>
                  <a:cubicBezTo>
                    <a:pt x="359" y="2698"/>
                    <a:pt x="218" y="1341"/>
                    <a:pt x="15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5"/>
            <p:cNvSpPr/>
            <p:nvPr/>
          </p:nvSpPr>
          <p:spPr>
            <a:xfrm>
              <a:off x="4556700" y="3542425"/>
              <a:ext cx="218675" cy="645025"/>
            </a:xfrm>
            <a:custGeom>
              <a:rect b="b" l="l" r="r" t="t"/>
              <a:pathLst>
                <a:path extrusionOk="0" h="25801" w="8747">
                  <a:moveTo>
                    <a:pt x="8575" y="0"/>
                  </a:moveTo>
                  <a:cubicBezTo>
                    <a:pt x="7172" y="1840"/>
                    <a:pt x="5909" y="3773"/>
                    <a:pt x="4834" y="5815"/>
                  </a:cubicBezTo>
                  <a:cubicBezTo>
                    <a:pt x="3742" y="7842"/>
                    <a:pt x="2823" y="9962"/>
                    <a:pt x="2074" y="12144"/>
                  </a:cubicBezTo>
                  <a:lnTo>
                    <a:pt x="1544" y="13797"/>
                  </a:lnTo>
                  <a:lnTo>
                    <a:pt x="1108" y="15481"/>
                  </a:lnTo>
                  <a:lnTo>
                    <a:pt x="734" y="17180"/>
                  </a:lnTo>
                  <a:lnTo>
                    <a:pt x="453" y="18879"/>
                  </a:lnTo>
                  <a:cubicBezTo>
                    <a:pt x="110" y="21171"/>
                    <a:pt x="1" y="23493"/>
                    <a:pt x="204" y="25801"/>
                  </a:cubicBezTo>
                  <a:lnTo>
                    <a:pt x="406" y="25801"/>
                  </a:lnTo>
                  <a:cubicBezTo>
                    <a:pt x="453" y="23493"/>
                    <a:pt x="609" y="21217"/>
                    <a:pt x="921" y="18957"/>
                  </a:cubicBezTo>
                  <a:lnTo>
                    <a:pt x="1201" y="17258"/>
                  </a:lnTo>
                  <a:lnTo>
                    <a:pt x="1544" y="15574"/>
                  </a:lnTo>
                  <a:lnTo>
                    <a:pt x="1950" y="13922"/>
                  </a:lnTo>
                  <a:lnTo>
                    <a:pt x="2417" y="12269"/>
                  </a:lnTo>
                  <a:cubicBezTo>
                    <a:pt x="3103" y="10071"/>
                    <a:pt x="3961" y="7951"/>
                    <a:pt x="5021" y="5909"/>
                  </a:cubicBezTo>
                  <a:cubicBezTo>
                    <a:pt x="6096" y="3882"/>
                    <a:pt x="7312" y="1934"/>
                    <a:pt x="8746" y="125"/>
                  </a:cubicBezTo>
                  <a:lnTo>
                    <a:pt x="8575"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5"/>
            <p:cNvSpPr/>
            <p:nvPr/>
          </p:nvSpPr>
          <p:spPr>
            <a:xfrm>
              <a:off x="4511100" y="3417275"/>
              <a:ext cx="433425" cy="285650"/>
            </a:xfrm>
            <a:custGeom>
              <a:rect b="b" l="l" r="r" t="t"/>
              <a:pathLst>
                <a:path extrusionOk="0" h="11426" w="17337">
                  <a:moveTo>
                    <a:pt x="6011" y="0"/>
                  </a:moveTo>
                  <a:cubicBezTo>
                    <a:pt x="5099" y="0"/>
                    <a:pt x="4188" y="63"/>
                    <a:pt x="3290" y="189"/>
                  </a:cubicBezTo>
                  <a:cubicBezTo>
                    <a:pt x="1950" y="361"/>
                    <a:pt x="375" y="953"/>
                    <a:pt x="172" y="2278"/>
                  </a:cubicBezTo>
                  <a:cubicBezTo>
                    <a:pt x="1" y="3416"/>
                    <a:pt x="1045" y="4430"/>
                    <a:pt x="2152" y="4679"/>
                  </a:cubicBezTo>
                  <a:cubicBezTo>
                    <a:pt x="2421" y="4736"/>
                    <a:pt x="2693" y="4761"/>
                    <a:pt x="2966" y="4761"/>
                  </a:cubicBezTo>
                  <a:cubicBezTo>
                    <a:pt x="3816" y="4761"/>
                    <a:pt x="4678" y="4522"/>
                    <a:pt x="5504" y="4274"/>
                  </a:cubicBezTo>
                  <a:lnTo>
                    <a:pt x="5504" y="4274"/>
                  </a:lnTo>
                  <a:cubicBezTo>
                    <a:pt x="5114" y="4913"/>
                    <a:pt x="4709" y="5568"/>
                    <a:pt x="4569" y="6300"/>
                  </a:cubicBezTo>
                  <a:cubicBezTo>
                    <a:pt x="4428" y="7033"/>
                    <a:pt x="4615" y="7875"/>
                    <a:pt x="5208" y="8327"/>
                  </a:cubicBezTo>
                  <a:cubicBezTo>
                    <a:pt x="5504" y="8562"/>
                    <a:pt x="5873" y="8664"/>
                    <a:pt x="6253" y="8664"/>
                  </a:cubicBezTo>
                  <a:cubicBezTo>
                    <a:pt x="6655" y="8664"/>
                    <a:pt x="7069" y="8550"/>
                    <a:pt x="7421" y="8358"/>
                  </a:cubicBezTo>
                  <a:cubicBezTo>
                    <a:pt x="8107" y="7984"/>
                    <a:pt x="8622" y="7360"/>
                    <a:pt x="9121" y="6768"/>
                  </a:cubicBezTo>
                  <a:lnTo>
                    <a:pt x="9121" y="6768"/>
                  </a:lnTo>
                  <a:cubicBezTo>
                    <a:pt x="9074" y="7703"/>
                    <a:pt x="9027" y="8670"/>
                    <a:pt x="9386" y="9543"/>
                  </a:cubicBezTo>
                  <a:cubicBezTo>
                    <a:pt x="9717" y="10350"/>
                    <a:pt x="10489" y="11038"/>
                    <a:pt x="11331" y="11038"/>
                  </a:cubicBezTo>
                  <a:cubicBezTo>
                    <a:pt x="11399" y="11038"/>
                    <a:pt x="11468" y="11033"/>
                    <a:pt x="11537" y="11024"/>
                  </a:cubicBezTo>
                  <a:cubicBezTo>
                    <a:pt x="12659" y="10868"/>
                    <a:pt x="13267" y="9652"/>
                    <a:pt x="13688" y="8608"/>
                  </a:cubicBezTo>
                  <a:cubicBezTo>
                    <a:pt x="13860" y="9418"/>
                    <a:pt x="14047" y="10291"/>
                    <a:pt x="14639" y="10884"/>
                  </a:cubicBezTo>
                  <a:cubicBezTo>
                    <a:pt x="14961" y="11223"/>
                    <a:pt x="15447" y="11426"/>
                    <a:pt x="15907" y="11426"/>
                  </a:cubicBezTo>
                  <a:cubicBezTo>
                    <a:pt x="16271" y="11426"/>
                    <a:pt x="16618" y="11298"/>
                    <a:pt x="16853" y="11008"/>
                  </a:cubicBezTo>
                  <a:cubicBezTo>
                    <a:pt x="17087" y="10697"/>
                    <a:pt x="17149" y="10307"/>
                    <a:pt x="17180" y="9917"/>
                  </a:cubicBezTo>
                  <a:cubicBezTo>
                    <a:pt x="17336" y="7953"/>
                    <a:pt x="16681" y="5942"/>
                    <a:pt x="15419" y="4430"/>
                  </a:cubicBezTo>
                  <a:lnTo>
                    <a:pt x="6315" y="2"/>
                  </a:lnTo>
                  <a:cubicBezTo>
                    <a:pt x="6213" y="1"/>
                    <a:pt x="6112" y="0"/>
                    <a:pt x="6011" y="0"/>
                  </a:cubicBezTo>
                  <a:close/>
                </a:path>
              </a:pathLst>
            </a:custGeom>
            <a:solidFill>
              <a:srgbClr val="4867A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5"/>
            <p:cNvSpPr/>
            <p:nvPr/>
          </p:nvSpPr>
          <p:spPr>
            <a:xfrm>
              <a:off x="4536450" y="3429225"/>
              <a:ext cx="149275" cy="50475"/>
            </a:xfrm>
            <a:custGeom>
              <a:rect b="b" l="l" r="r" t="t"/>
              <a:pathLst>
                <a:path extrusionOk="0" h="2019" w="5971">
                  <a:moveTo>
                    <a:pt x="5465" y="1"/>
                  </a:moveTo>
                  <a:cubicBezTo>
                    <a:pt x="4517" y="1"/>
                    <a:pt x="3570" y="81"/>
                    <a:pt x="2635" y="241"/>
                  </a:cubicBezTo>
                  <a:cubicBezTo>
                    <a:pt x="2089" y="335"/>
                    <a:pt x="1544" y="444"/>
                    <a:pt x="1029" y="709"/>
                  </a:cubicBezTo>
                  <a:cubicBezTo>
                    <a:pt x="546" y="974"/>
                    <a:pt x="109" y="1426"/>
                    <a:pt x="0" y="1987"/>
                  </a:cubicBezTo>
                  <a:cubicBezTo>
                    <a:pt x="0" y="2003"/>
                    <a:pt x="16" y="2019"/>
                    <a:pt x="16" y="2019"/>
                  </a:cubicBezTo>
                  <a:cubicBezTo>
                    <a:pt x="31" y="2019"/>
                    <a:pt x="47" y="2019"/>
                    <a:pt x="47" y="2003"/>
                  </a:cubicBezTo>
                  <a:cubicBezTo>
                    <a:pt x="219" y="1473"/>
                    <a:pt x="624" y="1068"/>
                    <a:pt x="1092" y="818"/>
                  </a:cubicBezTo>
                  <a:cubicBezTo>
                    <a:pt x="1575" y="553"/>
                    <a:pt x="2120" y="444"/>
                    <a:pt x="2650" y="335"/>
                  </a:cubicBezTo>
                  <a:cubicBezTo>
                    <a:pt x="3592" y="144"/>
                    <a:pt x="4557" y="49"/>
                    <a:pt x="5525" y="49"/>
                  </a:cubicBezTo>
                  <a:cubicBezTo>
                    <a:pt x="5663" y="49"/>
                    <a:pt x="5801" y="50"/>
                    <a:pt x="5940" y="54"/>
                  </a:cubicBezTo>
                  <a:cubicBezTo>
                    <a:pt x="5955" y="54"/>
                    <a:pt x="5971" y="54"/>
                    <a:pt x="5971" y="39"/>
                  </a:cubicBezTo>
                  <a:cubicBezTo>
                    <a:pt x="5971" y="23"/>
                    <a:pt x="5955" y="8"/>
                    <a:pt x="5940" y="8"/>
                  </a:cubicBezTo>
                  <a:cubicBezTo>
                    <a:pt x="5782" y="3"/>
                    <a:pt x="5624" y="1"/>
                    <a:pt x="54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5"/>
            <p:cNvSpPr/>
            <p:nvPr/>
          </p:nvSpPr>
          <p:spPr>
            <a:xfrm>
              <a:off x="4556700" y="3457075"/>
              <a:ext cx="154375" cy="57850"/>
            </a:xfrm>
            <a:custGeom>
              <a:rect b="b" l="l" r="r" t="t"/>
              <a:pathLst>
                <a:path extrusionOk="0" h="2314" w="6175">
                  <a:moveTo>
                    <a:pt x="6159" y="0"/>
                  </a:moveTo>
                  <a:cubicBezTo>
                    <a:pt x="6159" y="0"/>
                    <a:pt x="6143" y="0"/>
                    <a:pt x="6127" y="16"/>
                  </a:cubicBezTo>
                  <a:cubicBezTo>
                    <a:pt x="5379" y="842"/>
                    <a:pt x="4397" y="1450"/>
                    <a:pt x="3337" y="1809"/>
                  </a:cubicBezTo>
                  <a:cubicBezTo>
                    <a:pt x="2549" y="2087"/>
                    <a:pt x="1718" y="2210"/>
                    <a:pt x="888" y="2210"/>
                  </a:cubicBezTo>
                  <a:cubicBezTo>
                    <a:pt x="602" y="2210"/>
                    <a:pt x="316" y="2195"/>
                    <a:pt x="32" y="2167"/>
                  </a:cubicBezTo>
                  <a:cubicBezTo>
                    <a:pt x="28" y="2163"/>
                    <a:pt x="23" y="2161"/>
                    <a:pt x="19" y="2161"/>
                  </a:cubicBezTo>
                  <a:cubicBezTo>
                    <a:pt x="9" y="2161"/>
                    <a:pt x="1" y="2172"/>
                    <a:pt x="1" y="2183"/>
                  </a:cubicBezTo>
                  <a:cubicBezTo>
                    <a:pt x="1" y="2199"/>
                    <a:pt x="17" y="2214"/>
                    <a:pt x="32" y="2214"/>
                  </a:cubicBezTo>
                  <a:cubicBezTo>
                    <a:pt x="377" y="2282"/>
                    <a:pt x="729" y="2314"/>
                    <a:pt x="1081" y="2314"/>
                  </a:cubicBezTo>
                  <a:cubicBezTo>
                    <a:pt x="1858" y="2314"/>
                    <a:pt x="2639" y="2160"/>
                    <a:pt x="3368" y="1902"/>
                  </a:cubicBezTo>
                  <a:cubicBezTo>
                    <a:pt x="4428" y="1513"/>
                    <a:pt x="5395" y="873"/>
                    <a:pt x="6159" y="47"/>
                  </a:cubicBezTo>
                  <a:cubicBezTo>
                    <a:pt x="6174" y="32"/>
                    <a:pt x="6174" y="16"/>
                    <a:pt x="615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5"/>
            <p:cNvSpPr/>
            <p:nvPr/>
          </p:nvSpPr>
          <p:spPr>
            <a:xfrm>
              <a:off x="4667775" y="3495650"/>
              <a:ext cx="93575" cy="122025"/>
            </a:xfrm>
            <a:custGeom>
              <a:rect b="b" l="l" r="r" t="t"/>
              <a:pathLst>
                <a:path extrusionOk="0" h="4881" w="3743">
                  <a:moveTo>
                    <a:pt x="3695" y="1"/>
                  </a:moveTo>
                  <a:cubicBezTo>
                    <a:pt x="3680" y="1"/>
                    <a:pt x="3664" y="16"/>
                    <a:pt x="3664" y="32"/>
                  </a:cubicBezTo>
                  <a:cubicBezTo>
                    <a:pt x="3695" y="546"/>
                    <a:pt x="3446" y="1045"/>
                    <a:pt x="3181" y="1482"/>
                  </a:cubicBezTo>
                  <a:cubicBezTo>
                    <a:pt x="2900" y="1918"/>
                    <a:pt x="2620" y="2355"/>
                    <a:pt x="2308" y="2776"/>
                  </a:cubicBezTo>
                  <a:cubicBezTo>
                    <a:pt x="1996" y="3197"/>
                    <a:pt x="1669" y="3602"/>
                    <a:pt x="1295" y="3960"/>
                  </a:cubicBezTo>
                  <a:cubicBezTo>
                    <a:pt x="921" y="4303"/>
                    <a:pt x="484" y="4600"/>
                    <a:pt x="16" y="4833"/>
                  </a:cubicBezTo>
                  <a:cubicBezTo>
                    <a:pt x="1" y="4833"/>
                    <a:pt x="1" y="4849"/>
                    <a:pt x="1" y="4865"/>
                  </a:cubicBezTo>
                  <a:cubicBezTo>
                    <a:pt x="1" y="4880"/>
                    <a:pt x="16" y="4880"/>
                    <a:pt x="32" y="4880"/>
                  </a:cubicBezTo>
                  <a:cubicBezTo>
                    <a:pt x="531" y="4709"/>
                    <a:pt x="983" y="4412"/>
                    <a:pt x="1373" y="4038"/>
                  </a:cubicBezTo>
                  <a:cubicBezTo>
                    <a:pt x="1747" y="3680"/>
                    <a:pt x="2090" y="3259"/>
                    <a:pt x="2386" y="2838"/>
                  </a:cubicBezTo>
                  <a:cubicBezTo>
                    <a:pt x="2682" y="2401"/>
                    <a:pt x="2947" y="1949"/>
                    <a:pt x="3228" y="1513"/>
                  </a:cubicBezTo>
                  <a:cubicBezTo>
                    <a:pt x="3493" y="1061"/>
                    <a:pt x="3742" y="562"/>
                    <a:pt x="3711" y="32"/>
                  </a:cubicBezTo>
                  <a:cubicBezTo>
                    <a:pt x="3711" y="16"/>
                    <a:pt x="3695" y="1"/>
                    <a:pt x="369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5"/>
            <p:cNvSpPr/>
            <p:nvPr/>
          </p:nvSpPr>
          <p:spPr>
            <a:xfrm>
              <a:off x="4645950" y="3475500"/>
              <a:ext cx="79550" cy="126200"/>
            </a:xfrm>
            <a:custGeom>
              <a:rect b="b" l="l" r="r" t="t"/>
              <a:pathLst>
                <a:path extrusionOk="0" h="5048" w="3182">
                  <a:moveTo>
                    <a:pt x="3160" y="0"/>
                  </a:moveTo>
                  <a:cubicBezTo>
                    <a:pt x="3154" y="0"/>
                    <a:pt x="3150" y="4"/>
                    <a:pt x="3150" y="12"/>
                  </a:cubicBezTo>
                  <a:cubicBezTo>
                    <a:pt x="2246" y="511"/>
                    <a:pt x="1497" y="1243"/>
                    <a:pt x="936" y="2116"/>
                  </a:cubicBezTo>
                  <a:cubicBezTo>
                    <a:pt x="391" y="2974"/>
                    <a:pt x="16" y="3987"/>
                    <a:pt x="1" y="5016"/>
                  </a:cubicBezTo>
                  <a:cubicBezTo>
                    <a:pt x="1" y="5031"/>
                    <a:pt x="16" y="5047"/>
                    <a:pt x="32" y="5047"/>
                  </a:cubicBezTo>
                  <a:cubicBezTo>
                    <a:pt x="48" y="5047"/>
                    <a:pt x="48" y="5031"/>
                    <a:pt x="63" y="5016"/>
                  </a:cubicBezTo>
                  <a:cubicBezTo>
                    <a:pt x="172" y="4018"/>
                    <a:pt x="484" y="3020"/>
                    <a:pt x="1014" y="2163"/>
                  </a:cubicBezTo>
                  <a:cubicBezTo>
                    <a:pt x="1529" y="1290"/>
                    <a:pt x="2277" y="542"/>
                    <a:pt x="3165" y="58"/>
                  </a:cubicBezTo>
                  <a:lnTo>
                    <a:pt x="3165" y="43"/>
                  </a:lnTo>
                  <a:cubicBezTo>
                    <a:pt x="3181" y="43"/>
                    <a:pt x="3181" y="27"/>
                    <a:pt x="3181" y="12"/>
                  </a:cubicBezTo>
                  <a:cubicBezTo>
                    <a:pt x="3173" y="4"/>
                    <a:pt x="3165" y="0"/>
                    <a:pt x="316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5"/>
            <p:cNvSpPr/>
            <p:nvPr/>
          </p:nvSpPr>
          <p:spPr>
            <a:xfrm>
              <a:off x="4801450" y="3513575"/>
              <a:ext cx="45625" cy="153975"/>
            </a:xfrm>
            <a:custGeom>
              <a:rect b="b" l="l" r="r" t="t"/>
              <a:pathLst>
                <a:path extrusionOk="0" h="6159" w="1825">
                  <a:moveTo>
                    <a:pt x="1388" y="1"/>
                  </a:moveTo>
                  <a:cubicBezTo>
                    <a:pt x="1373" y="1"/>
                    <a:pt x="1373" y="16"/>
                    <a:pt x="1373" y="32"/>
                  </a:cubicBezTo>
                  <a:cubicBezTo>
                    <a:pt x="1731" y="1061"/>
                    <a:pt x="1778" y="2199"/>
                    <a:pt x="1513" y="3259"/>
                  </a:cubicBezTo>
                  <a:cubicBezTo>
                    <a:pt x="1264" y="4319"/>
                    <a:pt x="734" y="5301"/>
                    <a:pt x="17" y="6112"/>
                  </a:cubicBezTo>
                  <a:cubicBezTo>
                    <a:pt x="1" y="6127"/>
                    <a:pt x="1" y="6143"/>
                    <a:pt x="17" y="6159"/>
                  </a:cubicBezTo>
                  <a:lnTo>
                    <a:pt x="48" y="6159"/>
                  </a:lnTo>
                  <a:cubicBezTo>
                    <a:pt x="858" y="5410"/>
                    <a:pt x="1373" y="4350"/>
                    <a:pt x="1607" y="3275"/>
                  </a:cubicBezTo>
                  <a:cubicBezTo>
                    <a:pt x="1825" y="2199"/>
                    <a:pt x="1778" y="1061"/>
                    <a:pt x="1420" y="16"/>
                  </a:cubicBezTo>
                  <a:cubicBezTo>
                    <a:pt x="1420" y="1"/>
                    <a:pt x="1404" y="1"/>
                    <a:pt x="13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5"/>
            <p:cNvSpPr/>
            <p:nvPr/>
          </p:nvSpPr>
          <p:spPr>
            <a:xfrm>
              <a:off x="4762500" y="3504075"/>
              <a:ext cx="19100" cy="159200"/>
            </a:xfrm>
            <a:custGeom>
              <a:rect b="b" l="l" r="r" t="t"/>
              <a:pathLst>
                <a:path extrusionOk="0" h="6368" w="764">
                  <a:moveTo>
                    <a:pt x="735" y="0"/>
                  </a:moveTo>
                  <a:cubicBezTo>
                    <a:pt x="724" y="0"/>
                    <a:pt x="713" y="11"/>
                    <a:pt x="702" y="22"/>
                  </a:cubicBezTo>
                  <a:cubicBezTo>
                    <a:pt x="296" y="1020"/>
                    <a:pt x="62" y="2080"/>
                    <a:pt x="16" y="3171"/>
                  </a:cubicBezTo>
                  <a:cubicBezTo>
                    <a:pt x="0" y="4247"/>
                    <a:pt x="140" y="5354"/>
                    <a:pt x="577" y="6352"/>
                  </a:cubicBezTo>
                  <a:cubicBezTo>
                    <a:pt x="592" y="6367"/>
                    <a:pt x="608" y="6367"/>
                    <a:pt x="608" y="6367"/>
                  </a:cubicBezTo>
                  <a:cubicBezTo>
                    <a:pt x="624" y="6367"/>
                    <a:pt x="639" y="6352"/>
                    <a:pt x="624" y="6336"/>
                  </a:cubicBezTo>
                  <a:cubicBezTo>
                    <a:pt x="312" y="5307"/>
                    <a:pt x="94" y="4247"/>
                    <a:pt x="109" y="3171"/>
                  </a:cubicBezTo>
                  <a:cubicBezTo>
                    <a:pt x="125" y="2096"/>
                    <a:pt x="327" y="1020"/>
                    <a:pt x="764" y="38"/>
                  </a:cubicBezTo>
                  <a:cubicBezTo>
                    <a:pt x="764" y="22"/>
                    <a:pt x="748" y="7"/>
                    <a:pt x="748" y="7"/>
                  </a:cubicBezTo>
                  <a:cubicBezTo>
                    <a:pt x="744" y="2"/>
                    <a:pt x="739"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5"/>
            <p:cNvSpPr/>
            <p:nvPr/>
          </p:nvSpPr>
          <p:spPr>
            <a:xfrm>
              <a:off x="4873550" y="3522550"/>
              <a:ext cx="46425" cy="152800"/>
            </a:xfrm>
            <a:custGeom>
              <a:rect b="b" l="l" r="r" t="t"/>
              <a:pathLst>
                <a:path extrusionOk="0" h="6112" w="1857">
                  <a:moveTo>
                    <a:pt x="1" y="0"/>
                  </a:moveTo>
                  <a:cubicBezTo>
                    <a:pt x="1" y="16"/>
                    <a:pt x="1" y="32"/>
                    <a:pt x="1" y="47"/>
                  </a:cubicBezTo>
                  <a:cubicBezTo>
                    <a:pt x="780" y="811"/>
                    <a:pt x="1310" y="1809"/>
                    <a:pt x="1529" y="2869"/>
                  </a:cubicBezTo>
                  <a:cubicBezTo>
                    <a:pt x="1747" y="3929"/>
                    <a:pt x="1669" y="5036"/>
                    <a:pt x="1357" y="6080"/>
                  </a:cubicBezTo>
                  <a:cubicBezTo>
                    <a:pt x="1357" y="6080"/>
                    <a:pt x="1357" y="6096"/>
                    <a:pt x="1373" y="6111"/>
                  </a:cubicBezTo>
                  <a:cubicBezTo>
                    <a:pt x="1388" y="6111"/>
                    <a:pt x="1404" y="6111"/>
                    <a:pt x="1404" y="6096"/>
                  </a:cubicBezTo>
                  <a:cubicBezTo>
                    <a:pt x="1840" y="5082"/>
                    <a:pt x="1856" y="3913"/>
                    <a:pt x="1607" y="2853"/>
                  </a:cubicBezTo>
                  <a:cubicBezTo>
                    <a:pt x="1357" y="1778"/>
                    <a:pt x="827" y="780"/>
                    <a:pt x="4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5"/>
            <p:cNvSpPr/>
            <p:nvPr/>
          </p:nvSpPr>
          <p:spPr>
            <a:xfrm>
              <a:off x="4861475" y="3522150"/>
              <a:ext cx="34725" cy="143625"/>
            </a:xfrm>
            <a:custGeom>
              <a:rect b="b" l="l" r="r" t="t"/>
              <a:pathLst>
                <a:path extrusionOk="0" h="5745" w="1389">
                  <a:moveTo>
                    <a:pt x="16" y="1"/>
                  </a:moveTo>
                  <a:cubicBezTo>
                    <a:pt x="1" y="1"/>
                    <a:pt x="1" y="16"/>
                    <a:pt x="1" y="32"/>
                  </a:cubicBezTo>
                  <a:lnTo>
                    <a:pt x="94" y="1513"/>
                  </a:lnTo>
                  <a:cubicBezTo>
                    <a:pt x="125" y="2012"/>
                    <a:pt x="141" y="2511"/>
                    <a:pt x="203" y="2994"/>
                  </a:cubicBezTo>
                  <a:cubicBezTo>
                    <a:pt x="266" y="3493"/>
                    <a:pt x="375" y="3992"/>
                    <a:pt x="577" y="4444"/>
                  </a:cubicBezTo>
                  <a:cubicBezTo>
                    <a:pt x="796" y="4896"/>
                    <a:pt x="1045" y="5332"/>
                    <a:pt x="1341" y="5738"/>
                  </a:cubicBezTo>
                  <a:cubicBezTo>
                    <a:pt x="1341" y="5738"/>
                    <a:pt x="1348" y="5745"/>
                    <a:pt x="1358" y="5745"/>
                  </a:cubicBezTo>
                  <a:cubicBezTo>
                    <a:pt x="1362" y="5745"/>
                    <a:pt x="1367" y="5743"/>
                    <a:pt x="1373" y="5738"/>
                  </a:cubicBezTo>
                  <a:cubicBezTo>
                    <a:pt x="1373" y="5738"/>
                    <a:pt x="1388" y="5722"/>
                    <a:pt x="1373" y="5706"/>
                  </a:cubicBezTo>
                  <a:cubicBezTo>
                    <a:pt x="1154" y="5270"/>
                    <a:pt x="889" y="4849"/>
                    <a:pt x="687" y="4397"/>
                  </a:cubicBezTo>
                  <a:cubicBezTo>
                    <a:pt x="484" y="3945"/>
                    <a:pt x="359" y="3477"/>
                    <a:pt x="297" y="2978"/>
                  </a:cubicBezTo>
                  <a:cubicBezTo>
                    <a:pt x="219" y="2495"/>
                    <a:pt x="188" y="1996"/>
                    <a:pt x="157" y="1513"/>
                  </a:cubicBezTo>
                  <a:lnTo>
                    <a:pt x="47" y="32"/>
                  </a:lnTo>
                  <a:cubicBezTo>
                    <a:pt x="47" y="16"/>
                    <a:pt x="32" y="1"/>
                    <a:pt x="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5"/>
            <p:cNvSpPr/>
            <p:nvPr/>
          </p:nvSpPr>
          <p:spPr>
            <a:xfrm>
              <a:off x="4668950" y="3412925"/>
              <a:ext cx="227625" cy="115100"/>
            </a:xfrm>
            <a:custGeom>
              <a:rect b="b" l="l" r="r" t="t"/>
              <a:pathLst>
                <a:path extrusionOk="0" h="4604" w="9105">
                  <a:moveTo>
                    <a:pt x="1870" y="1"/>
                  </a:moveTo>
                  <a:cubicBezTo>
                    <a:pt x="1289" y="1"/>
                    <a:pt x="666" y="55"/>
                    <a:pt x="1" y="176"/>
                  </a:cubicBezTo>
                  <a:cubicBezTo>
                    <a:pt x="1" y="176"/>
                    <a:pt x="1482" y="4604"/>
                    <a:pt x="9105" y="4604"/>
                  </a:cubicBezTo>
                  <a:cubicBezTo>
                    <a:pt x="9105" y="4604"/>
                    <a:pt x="7215" y="1"/>
                    <a:pt x="1870"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6">
  <p:cSld name="TITLE_ONLY_7">
    <p:spTree>
      <p:nvGrpSpPr>
        <p:cNvPr id="511" name="Shape 511"/>
        <p:cNvGrpSpPr/>
        <p:nvPr/>
      </p:nvGrpSpPr>
      <p:grpSpPr>
        <a:xfrm>
          <a:off x="0" y="0"/>
          <a:ext cx="0" cy="0"/>
          <a:chOff x="0" y="0"/>
          <a:chExt cx="0" cy="0"/>
        </a:xfrm>
      </p:grpSpPr>
      <p:sp>
        <p:nvSpPr>
          <p:cNvPr id="512" name="Google Shape;512;p26"/>
          <p:cNvSpPr txBox="1"/>
          <p:nvPr>
            <p:ph type="title"/>
          </p:nvPr>
        </p:nvSpPr>
        <p:spPr>
          <a:xfrm>
            <a:off x="713225" y="551725"/>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513" name="Google Shape;513;p26"/>
          <p:cNvGrpSpPr/>
          <p:nvPr/>
        </p:nvGrpSpPr>
        <p:grpSpPr>
          <a:xfrm rot="-556221">
            <a:off x="-445253" y="93505"/>
            <a:ext cx="4398097" cy="884077"/>
            <a:chOff x="4348300" y="1432000"/>
            <a:chExt cx="966975" cy="194375"/>
          </a:xfrm>
        </p:grpSpPr>
        <p:sp>
          <p:nvSpPr>
            <p:cNvPr id="514" name="Google Shape;514;p26"/>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6"/>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26"/>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6"/>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6"/>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6"/>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4">
  <p:cSld name="TITLE_ONLY_8">
    <p:spTree>
      <p:nvGrpSpPr>
        <p:cNvPr id="520" name="Shape 520"/>
        <p:cNvGrpSpPr/>
        <p:nvPr/>
      </p:nvGrpSpPr>
      <p:grpSpPr>
        <a:xfrm>
          <a:off x="0" y="0"/>
          <a:ext cx="0" cy="0"/>
          <a:chOff x="0" y="0"/>
          <a:chExt cx="0" cy="0"/>
        </a:xfrm>
      </p:grpSpPr>
      <p:sp>
        <p:nvSpPr>
          <p:cNvPr id="521" name="Google Shape;521;p27"/>
          <p:cNvSpPr txBox="1"/>
          <p:nvPr>
            <p:ph idx="1" type="body"/>
          </p:nvPr>
        </p:nvSpPr>
        <p:spPr>
          <a:xfrm>
            <a:off x="720025" y="1254600"/>
            <a:ext cx="4734000" cy="3354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accent1"/>
              </a:buClr>
              <a:buSzPts val="1400"/>
              <a:buChar char="●"/>
              <a:defRPr sz="1400"/>
            </a:lvl1pPr>
            <a:lvl2pPr indent="-317500" lvl="1" marL="914400" rtl="0">
              <a:lnSpc>
                <a:spcPct val="100000"/>
              </a:lnSpc>
              <a:spcBef>
                <a:spcPts val="0"/>
              </a:spcBef>
              <a:spcAft>
                <a:spcPts val="0"/>
              </a:spcAft>
              <a:buSzPts val="1400"/>
              <a:buChar char="○"/>
              <a:defRPr/>
            </a:lvl2pPr>
            <a:lvl3pPr indent="-317500" lvl="2" marL="1371600" rtl="0">
              <a:lnSpc>
                <a:spcPct val="100000"/>
              </a:lnSpc>
              <a:spcBef>
                <a:spcPts val="0"/>
              </a:spcBef>
              <a:spcAft>
                <a:spcPts val="0"/>
              </a:spcAft>
              <a:buSzPts val="1400"/>
              <a:buChar char="■"/>
              <a:defRPr/>
            </a:lvl3pPr>
            <a:lvl4pPr indent="-317500" lvl="3" marL="1828800" rtl="0">
              <a:lnSpc>
                <a:spcPct val="100000"/>
              </a:lnSpc>
              <a:spcBef>
                <a:spcPts val="0"/>
              </a:spcBef>
              <a:spcAft>
                <a:spcPts val="0"/>
              </a:spcAft>
              <a:buSzPts val="1400"/>
              <a:buChar char="●"/>
              <a:defRPr/>
            </a:lvl4pPr>
            <a:lvl5pPr indent="-317500" lvl="4" marL="2286000" rtl="0">
              <a:lnSpc>
                <a:spcPct val="100000"/>
              </a:lnSpc>
              <a:spcBef>
                <a:spcPts val="0"/>
              </a:spcBef>
              <a:spcAft>
                <a:spcPts val="0"/>
              </a:spcAft>
              <a:buSzPts val="1400"/>
              <a:buChar char="○"/>
              <a:defRPr/>
            </a:lvl5pPr>
            <a:lvl6pPr indent="-317500" lvl="5" marL="2743200" rtl="0">
              <a:lnSpc>
                <a:spcPct val="100000"/>
              </a:lnSpc>
              <a:spcBef>
                <a:spcPts val="0"/>
              </a:spcBef>
              <a:spcAft>
                <a:spcPts val="0"/>
              </a:spcAft>
              <a:buSzPts val="1400"/>
              <a:buChar char="■"/>
              <a:defRPr/>
            </a:lvl6pPr>
            <a:lvl7pPr indent="-317500" lvl="6" marL="3200400" rtl="0">
              <a:lnSpc>
                <a:spcPct val="100000"/>
              </a:lnSpc>
              <a:spcBef>
                <a:spcPts val="0"/>
              </a:spcBef>
              <a:spcAft>
                <a:spcPts val="0"/>
              </a:spcAft>
              <a:buSzPts val="1400"/>
              <a:buChar char="●"/>
              <a:defRPr/>
            </a:lvl7pPr>
            <a:lvl8pPr indent="-317500" lvl="7" marL="3657600" rtl="0">
              <a:lnSpc>
                <a:spcPct val="100000"/>
              </a:lnSpc>
              <a:spcBef>
                <a:spcPts val="0"/>
              </a:spcBef>
              <a:spcAft>
                <a:spcPts val="0"/>
              </a:spcAft>
              <a:buSzPts val="1400"/>
              <a:buChar char="○"/>
              <a:defRPr/>
            </a:lvl8pPr>
            <a:lvl9pPr indent="-317500" lvl="8" marL="4114800" rtl="0">
              <a:lnSpc>
                <a:spcPct val="100000"/>
              </a:lnSpc>
              <a:spcBef>
                <a:spcPts val="0"/>
              </a:spcBef>
              <a:spcAft>
                <a:spcPts val="0"/>
              </a:spcAft>
              <a:buSzPts val="1400"/>
              <a:buChar char="■"/>
              <a:defRPr/>
            </a:lvl9pPr>
          </a:lstStyle>
          <a:p/>
        </p:txBody>
      </p:sp>
      <p:sp>
        <p:nvSpPr>
          <p:cNvPr id="522" name="Google Shape;522;p27"/>
          <p:cNvSpPr txBox="1"/>
          <p:nvPr>
            <p:ph idx="2" type="body"/>
          </p:nvPr>
        </p:nvSpPr>
        <p:spPr>
          <a:xfrm>
            <a:off x="5870225" y="1244800"/>
            <a:ext cx="2553900" cy="33639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accent1"/>
              </a:buClr>
              <a:buSzPts val="1400"/>
              <a:buChar char="●"/>
              <a:defRPr sz="1400"/>
            </a:lvl1pPr>
            <a:lvl2pPr indent="-330200" lvl="1" marL="914400" rtl="0">
              <a:lnSpc>
                <a:spcPct val="100000"/>
              </a:lnSpc>
              <a:spcBef>
                <a:spcPts val="0"/>
              </a:spcBef>
              <a:spcAft>
                <a:spcPts val="0"/>
              </a:spcAft>
              <a:buSzPts val="1600"/>
              <a:buChar char="○"/>
              <a:defRPr sz="1600"/>
            </a:lvl2pPr>
            <a:lvl3pPr indent="-330200" lvl="2" marL="1371600" rtl="0">
              <a:lnSpc>
                <a:spcPct val="100000"/>
              </a:lnSpc>
              <a:spcBef>
                <a:spcPts val="0"/>
              </a:spcBef>
              <a:spcAft>
                <a:spcPts val="0"/>
              </a:spcAft>
              <a:buSzPts val="1600"/>
              <a:buChar char="■"/>
              <a:defRPr sz="1600"/>
            </a:lvl3pPr>
            <a:lvl4pPr indent="-330200" lvl="3" marL="1828800" rtl="0">
              <a:lnSpc>
                <a:spcPct val="100000"/>
              </a:lnSpc>
              <a:spcBef>
                <a:spcPts val="0"/>
              </a:spcBef>
              <a:spcAft>
                <a:spcPts val="0"/>
              </a:spcAft>
              <a:buSzPts val="1600"/>
              <a:buChar char="●"/>
              <a:defRPr sz="1600"/>
            </a:lvl4pPr>
            <a:lvl5pPr indent="-330200" lvl="4" marL="2286000" rtl="0">
              <a:lnSpc>
                <a:spcPct val="100000"/>
              </a:lnSpc>
              <a:spcBef>
                <a:spcPts val="0"/>
              </a:spcBef>
              <a:spcAft>
                <a:spcPts val="0"/>
              </a:spcAft>
              <a:buSzPts val="1600"/>
              <a:buChar char="○"/>
              <a:defRPr sz="1600"/>
            </a:lvl5pPr>
            <a:lvl6pPr indent="-330200" lvl="5" marL="2743200" rtl="0">
              <a:lnSpc>
                <a:spcPct val="100000"/>
              </a:lnSpc>
              <a:spcBef>
                <a:spcPts val="0"/>
              </a:spcBef>
              <a:spcAft>
                <a:spcPts val="0"/>
              </a:spcAft>
              <a:buSzPts val="1600"/>
              <a:buChar char="■"/>
              <a:defRPr sz="1600"/>
            </a:lvl6pPr>
            <a:lvl7pPr indent="-330200" lvl="6" marL="3200400" rtl="0">
              <a:lnSpc>
                <a:spcPct val="100000"/>
              </a:lnSpc>
              <a:spcBef>
                <a:spcPts val="0"/>
              </a:spcBef>
              <a:spcAft>
                <a:spcPts val="0"/>
              </a:spcAft>
              <a:buSzPts val="1600"/>
              <a:buChar char="●"/>
              <a:defRPr sz="1600"/>
            </a:lvl7pPr>
            <a:lvl8pPr indent="-330200" lvl="7" marL="3657600" rtl="0">
              <a:lnSpc>
                <a:spcPct val="100000"/>
              </a:lnSpc>
              <a:spcBef>
                <a:spcPts val="0"/>
              </a:spcBef>
              <a:spcAft>
                <a:spcPts val="0"/>
              </a:spcAft>
              <a:buSzPts val="1600"/>
              <a:buChar char="○"/>
              <a:defRPr sz="1600"/>
            </a:lvl8pPr>
            <a:lvl9pPr indent="-330200" lvl="8" marL="4114800" rtl="0">
              <a:lnSpc>
                <a:spcPct val="100000"/>
              </a:lnSpc>
              <a:spcBef>
                <a:spcPts val="0"/>
              </a:spcBef>
              <a:spcAft>
                <a:spcPts val="0"/>
              </a:spcAft>
              <a:buSzPts val="1600"/>
              <a:buChar char="■"/>
              <a:defRPr sz="1600"/>
            </a:lvl9pPr>
          </a:lstStyle>
          <a:p/>
        </p:txBody>
      </p:sp>
      <p:sp>
        <p:nvSpPr>
          <p:cNvPr id="523" name="Google Shape;523;p27"/>
          <p:cNvSpPr txBox="1"/>
          <p:nvPr>
            <p:ph type="title"/>
          </p:nvPr>
        </p:nvSpPr>
        <p:spPr>
          <a:xfrm>
            <a:off x="713225" y="55172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pic>
        <p:nvPicPr>
          <p:cNvPr id="524" name="Google Shape;524;p27"/>
          <p:cNvPicPr preferRelativeResize="0"/>
          <p:nvPr/>
        </p:nvPicPr>
        <p:blipFill>
          <a:blip r:embed="rId2">
            <a:alphaModFix/>
          </a:blip>
          <a:stretch>
            <a:fillRect/>
          </a:stretch>
        </p:blipFill>
        <p:spPr>
          <a:xfrm>
            <a:off x="8072775" y="170072"/>
            <a:ext cx="716000" cy="738850"/>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0_1_1">
    <p:spTree>
      <p:nvGrpSpPr>
        <p:cNvPr id="525" name="Shape 525"/>
        <p:cNvGrpSpPr/>
        <p:nvPr/>
      </p:nvGrpSpPr>
      <p:grpSpPr>
        <a:xfrm>
          <a:off x="0" y="0"/>
          <a:ext cx="0" cy="0"/>
          <a:chOff x="0" y="0"/>
          <a:chExt cx="0" cy="0"/>
        </a:xfrm>
      </p:grpSpPr>
      <p:sp>
        <p:nvSpPr>
          <p:cNvPr id="526" name="Google Shape;526;p28"/>
          <p:cNvSpPr txBox="1"/>
          <p:nvPr>
            <p:ph idx="1" type="body"/>
          </p:nvPr>
        </p:nvSpPr>
        <p:spPr>
          <a:xfrm>
            <a:off x="720025" y="1254600"/>
            <a:ext cx="7717500" cy="33540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lt2"/>
              </a:buClr>
              <a:buSzPts val="1400"/>
              <a:buChar char="●"/>
              <a:defRPr sz="1200"/>
            </a:lvl1pPr>
            <a:lvl2pPr indent="-317500" lvl="1" marL="914400">
              <a:lnSpc>
                <a:spcPct val="100000"/>
              </a:lnSpc>
              <a:spcBef>
                <a:spcPts val="0"/>
              </a:spcBef>
              <a:spcAft>
                <a:spcPts val="0"/>
              </a:spcAft>
              <a:buSzPts val="1400"/>
              <a:buChar char="○"/>
              <a:defRPr/>
            </a:lvl2pPr>
            <a:lvl3pPr indent="-317500" lvl="2" marL="1371600">
              <a:lnSpc>
                <a:spcPct val="100000"/>
              </a:lnSpc>
              <a:spcBef>
                <a:spcPts val="0"/>
              </a:spcBef>
              <a:spcAft>
                <a:spcPts val="0"/>
              </a:spcAft>
              <a:buSzPts val="1400"/>
              <a:buChar char="■"/>
              <a:defRPr/>
            </a:lvl3pPr>
            <a:lvl4pPr indent="-317500" lvl="3" marL="1828800">
              <a:lnSpc>
                <a:spcPct val="100000"/>
              </a:lnSpc>
              <a:spcBef>
                <a:spcPts val="0"/>
              </a:spcBef>
              <a:spcAft>
                <a:spcPts val="0"/>
              </a:spcAft>
              <a:buSzPts val="1400"/>
              <a:buChar char="●"/>
              <a:defRPr/>
            </a:lvl4pPr>
            <a:lvl5pPr indent="-317500" lvl="4" marL="2286000">
              <a:lnSpc>
                <a:spcPct val="100000"/>
              </a:lnSpc>
              <a:spcBef>
                <a:spcPts val="0"/>
              </a:spcBef>
              <a:spcAft>
                <a:spcPts val="0"/>
              </a:spcAft>
              <a:buSzPts val="1400"/>
              <a:buChar char="○"/>
              <a:defRPr/>
            </a:lvl5pPr>
            <a:lvl6pPr indent="-317500" lvl="5" marL="2743200">
              <a:lnSpc>
                <a:spcPct val="100000"/>
              </a:lnSpc>
              <a:spcBef>
                <a:spcPts val="0"/>
              </a:spcBef>
              <a:spcAft>
                <a:spcPts val="0"/>
              </a:spcAft>
              <a:buSzPts val="1400"/>
              <a:buChar char="■"/>
              <a:defRPr/>
            </a:lvl6pPr>
            <a:lvl7pPr indent="-317500" lvl="6" marL="3200400">
              <a:lnSpc>
                <a:spcPct val="100000"/>
              </a:lnSpc>
              <a:spcBef>
                <a:spcPts val="0"/>
              </a:spcBef>
              <a:spcAft>
                <a:spcPts val="0"/>
              </a:spcAft>
              <a:buSzPts val="1400"/>
              <a:buChar char="●"/>
              <a:defRPr/>
            </a:lvl7pPr>
            <a:lvl8pPr indent="-317500" lvl="7" marL="3657600">
              <a:lnSpc>
                <a:spcPct val="100000"/>
              </a:lnSpc>
              <a:spcBef>
                <a:spcPts val="0"/>
              </a:spcBef>
              <a:spcAft>
                <a:spcPts val="0"/>
              </a:spcAft>
              <a:buSzPts val="1400"/>
              <a:buChar char="○"/>
              <a:defRPr/>
            </a:lvl8pPr>
            <a:lvl9pPr indent="-317500" lvl="8" marL="4114800">
              <a:lnSpc>
                <a:spcPct val="100000"/>
              </a:lnSpc>
              <a:spcBef>
                <a:spcPts val="0"/>
              </a:spcBef>
              <a:spcAft>
                <a:spcPts val="0"/>
              </a:spcAft>
              <a:buSzPts val="1400"/>
              <a:buChar char="■"/>
              <a:defRPr/>
            </a:lvl9pPr>
          </a:lstStyle>
          <a:p/>
        </p:txBody>
      </p:sp>
      <p:sp>
        <p:nvSpPr>
          <p:cNvPr id="527" name="Google Shape;527;p28"/>
          <p:cNvSpPr txBox="1"/>
          <p:nvPr>
            <p:ph type="title"/>
          </p:nvPr>
        </p:nvSpPr>
        <p:spPr>
          <a:xfrm>
            <a:off x="720025" y="551725"/>
            <a:ext cx="77175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23">
    <p:spTree>
      <p:nvGrpSpPr>
        <p:cNvPr id="528" name="Shape 528"/>
        <p:cNvGrpSpPr/>
        <p:nvPr/>
      </p:nvGrpSpPr>
      <p:grpSpPr>
        <a:xfrm>
          <a:off x="0" y="0"/>
          <a:ext cx="0" cy="0"/>
          <a:chOff x="0" y="0"/>
          <a:chExt cx="0" cy="0"/>
        </a:xfrm>
      </p:grpSpPr>
      <p:sp>
        <p:nvSpPr>
          <p:cNvPr id="529" name="Google Shape;529;p29"/>
          <p:cNvSpPr txBox="1"/>
          <p:nvPr>
            <p:ph idx="1" type="body"/>
          </p:nvPr>
        </p:nvSpPr>
        <p:spPr>
          <a:xfrm>
            <a:off x="4588825" y="1244800"/>
            <a:ext cx="3835200" cy="3363900"/>
          </a:xfrm>
          <a:prstGeom prst="rect">
            <a:avLst/>
          </a:prstGeom>
        </p:spPr>
        <p:txBody>
          <a:bodyPr anchorCtr="0" anchor="t" bIns="91425" lIns="91425" spcFirstLastPara="1" rIns="91425" wrap="square" tIns="91425">
            <a:noAutofit/>
          </a:bodyPr>
          <a:lstStyle>
            <a:lvl1pPr indent="-323850" lvl="0" marL="457200" rtl="0">
              <a:lnSpc>
                <a:spcPct val="100000"/>
              </a:lnSpc>
              <a:spcBef>
                <a:spcPts val="0"/>
              </a:spcBef>
              <a:spcAft>
                <a:spcPts val="0"/>
              </a:spcAft>
              <a:buClr>
                <a:schemeClr val="lt2"/>
              </a:buClr>
              <a:buSzPts val="1500"/>
              <a:buChar char="●"/>
              <a:defRPr sz="1200"/>
            </a:lvl1pPr>
            <a:lvl2pPr indent="-330200" lvl="1" marL="914400" rtl="0">
              <a:lnSpc>
                <a:spcPct val="100000"/>
              </a:lnSpc>
              <a:spcBef>
                <a:spcPts val="0"/>
              </a:spcBef>
              <a:spcAft>
                <a:spcPts val="0"/>
              </a:spcAft>
              <a:buSzPts val="1600"/>
              <a:buChar char="○"/>
              <a:defRPr sz="1600"/>
            </a:lvl2pPr>
            <a:lvl3pPr indent="-330200" lvl="2" marL="1371600" rtl="0">
              <a:lnSpc>
                <a:spcPct val="100000"/>
              </a:lnSpc>
              <a:spcBef>
                <a:spcPts val="0"/>
              </a:spcBef>
              <a:spcAft>
                <a:spcPts val="0"/>
              </a:spcAft>
              <a:buSzPts val="1600"/>
              <a:buChar char="■"/>
              <a:defRPr sz="1600"/>
            </a:lvl3pPr>
            <a:lvl4pPr indent="-330200" lvl="3" marL="1828800" rtl="0">
              <a:lnSpc>
                <a:spcPct val="100000"/>
              </a:lnSpc>
              <a:spcBef>
                <a:spcPts val="0"/>
              </a:spcBef>
              <a:spcAft>
                <a:spcPts val="0"/>
              </a:spcAft>
              <a:buSzPts val="1600"/>
              <a:buChar char="●"/>
              <a:defRPr sz="1600"/>
            </a:lvl4pPr>
            <a:lvl5pPr indent="-330200" lvl="4" marL="2286000" rtl="0">
              <a:lnSpc>
                <a:spcPct val="100000"/>
              </a:lnSpc>
              <a:spcBef>
                <a:spcPts val="0"/>
              </a:spcBef>
              <a:spcAft>
                <a:spcPts val="0"/>
              </a:spcAft>
              <a:buSzPts val="1600"/>
              <a:buChar char="○"/>
              <a:defRPr sz="1600"/>
            </a:lvl5pPr>
            <a:lvl6pPr indent="-330200" lvl="5" marL="2743200" rtl="0">
              <a:lnSpc>
                <a:spcPct val="100000"/>
              </a:lnSpc>
              <a:spcBef>
                <a:spcPts val="0"/>
              </a:spcBef>
              <a:spcAft>
                <a:spcPts val="0"/>
              </a:spcAft>
              <a:buSzPts val="1600"/>
              <a:buChar char="■"/>
              <a:defRPr sz="1600"/>
            </a:lvl6pPr>
            <a:lvl7pPr indent="-330200" lvl="6" marL="3200400" rtl="0">
              <a:lnSpc>
                <a:spcPct val="100000"/>
              </a:lnSpc>
              <a:spcBef>
                <a:spcPts val="0"/>
              </a:spcBef>
              <a:spcAft>
                <a:spcPts val="0"/>
              </a:spcAft>
              <a:buSzPts val="1600"/>
              <a:buChar char="●"/>
              <a:defRPr sz="1600"/>
            </a:lvl7pPr>
            <a:lvl8pPr indent="-330200" lvl="7" marL="3657600" rtl="0">
              <a:lnSpc>
                <a:spcPct val="100000"/>
              </a:lnSpc>
              <a:spcBef>
                <a:spcPts val="0"/>
              </a:spcBef>
              <a:spcAft>
                <a:spcPts val="0"/>
              </a:spcAft>
              <a:buSzPts val="1600"/>
              <a:buChar char="○"/>
              <a:defRPr sz="1600"/>
            </a:lvl8pPr>
            <a:lvl9pPr indent="-330200" lvl="8" marL="4114800" rtl="0">
              <a:lnSpc>
                <a:spcPct val="100000"/>
              </a:lnSpc>
              <a:spcBef>
                <a:spcPts val="0"/>
              </a:spcBef>
              <a:spcAft>
                <a:spcPts val="0"/>
              </a:spcAft>
              <a:buSzPts val="1600"/>
              <a:buChar char="■"/>
              <a:defRPr sz="1600"/>
            </a:lvl9pPr>
          </a:lstStyle>
          <a:p/>
        </p:txBody>
      </p:sp>
      <p:sp>
        <p:nvSpPr>
          <p:cNvPr id="530" name="Google Shape;530;p29"/>
          <p:cNvSpPr txBox="1"/>
          <p:nvPr>
            <p:ph idx="2" type="body"/>
          </p:nvPr>
        </p:nvSpPr>
        <p:spPr>
          <a:xfrm>
            <a:off x="720025" y="1244800"/>
            <a:ext cx="3835200" cy="3363900"/>
          </a:xfrm>
          <a:prstGeom prst="rect">
            <a:avLst/>
          </a:prstGeom>
        </p:spPr>
        <p:txBody>
          <a:bodyPr anchorCtr="0" anchor="t" bIns="91425" lIns="91425" spcFirstLastPara="1" rIns="91425" wrap="square" tIns="91425">
            <a:noAutofit/>
          </a:bodyPr>
          <a:lstStyle>
            <a:lvl1pPr indent="-323850" lvl="0" marL="457200" rtl="0">
              <a:lnSpc>
                <a:spcPct val="100000"/>
              </a:lnSpc>
              <a:spcBef>
                <a:spcPts val="0"/>
              </a:spcBef>
              <a:spcAft>
                <a:spcPts val="0"/>
              </a:spcAft>
              <a:buClr>
                <a:schemeClr val="lt2"/>
              </a:buClr>
              <a:buSzPts val="1500"/>
              <a:buChar char="●"/>
              <a:defRPr sz="1200"/>
            </a:lvl1pPr>
            <a:lvl2pPr indent="-330200" lvl="1" marL="914400" rtl="0">
              <a:lnSpc>
                <a:spcPct val="100000"/>
              </a:lnSpc>
              <a:spcBef>
                <a:spcPts val="0"/>
              </a:spcBef>
              <a:spcAft>
                <a:spcPts val="0"/>
              </a:spcAft>
              <a:buSzPts val="1600"/>
              <a:buChar char="○"/>
              <a:defRPr sz="1600"/>
            </a:lvl2pPr>
            <a:lvl3pPr indent="-330200" lvl="2" marL="1371600" rtl="0">
              <a:lnSpc>
                <a:spcPct val="100000"/>
              </a:lnSpc>
              <a:spcBef>
                <a:spcPts val="0"/>
              </a:spcBef>
              <a:spcAft>
                <a:spcPts val="0"/>
              </a:spcAft>
              <a:buSzPts val="1600"/>
              <a:buChar char="■"/>
              <a:defRPr sz="1600"/>
            </a:lvl3pPr>
            <a:lvl4pPr indent="-330200" lvl="3" marL="1828800" rtl="0">
              <a:lnSpc>
                <a:spcPct val="100000"/>
              </a:lnSpc>
              <a:spcBef>
                <a:spcPts val="0"/>
              </a:spcBef>
              <a:spcAft>
                <a:spcPts val="0"/>
              </a:spcAft>
              <a:buSzPts val="1600"/>
              <a:buChar char="●"/>
              <a:defRPr sz="1600"/>
            </a:lvl4pPr>
            <a:lvl5pPr indent="-330200" lvl="4" marL="2286000" rtl="0">
              <a:lnSpc>
                <a:spcPct val="100000"/>
              </a:lnSpc>
              <a:spcBef>
                <a:spcPts val="0"/>
              </a:spcBef>
              <a:spcAft>
                <a:spcPts val="0"/>
              </a:spcAft>
              <a:buSzPts val="1600"/>
              <a:buChar char="○"/>
              <a:defRPr sz="1600"/>
            </a:lvl5pPr>
            <a:lvl6pPr indent="-330200" lvl="5" marL="2743200" rtl="0">
              <a:lnSpc>
                <a:spcPct val="100000"/>
              </a:lnSpc>
              <a:spcBef>
                <a:spcPts val="0"/>
              </a:spcBef>
              <a:spcAft>
                <a:spcPts val="0"/>
              </a:spcAft>
              <a:buSzPts val="1600"/>
              <a:buChar char="■"/>
              <a:defRPr sz="1600"/>
            </a:lvl6pPr>
            <a:lvl7pPr indent="-330200" lvl="6" marL="3200400" rtl="0">
              <a:lnSpc>
                <a:spcPct val="100000"/>
              </a:lnSpc>
              <a:spcBef>
                <a:spcPts val="0"/>
              </a:spcBef>
              <a:spcAft>
                <a:spcPts val="0"/>
              </a:spcAft>
              <a:buSzPts val="1600"/>
              <a:buChar char="●"/>
              <a:defRPr sz="1600"/>
            </a:lvl7pPr>
            <a:lvl8pPr indent="-330200" lvl="7" marL="3657600" rtl="0">
              <a:lnSpc>
                <a:spcPct val="100000"/>
              </a:lnSpc>
              <a:spcBef>
                <a:spcPts val="0"/>
              </a:spcBef>
              <a:spcAft>
                <a:spcPts val="0"/>
              </a:spcAft>
              <a:buSzPts val="1600"/>
              <a:buChar char="○"/>
              <a:defRPr sz="1600"/>
            </a:lvl8pPr>
            <a:lvl9pPr indent="-330200" lvl="8" marL="4114800" rtl="0">
              <a:lnSpc>
                <a:spcPct val="100000"/>
              </a:lnSpc>
              <a:spcBef>
                <a:spcPts val="0"/>
              </a:spcBef>
              <a:spcAft>
                <a:spcPts val="0"/>
              </a:spcAft>
              <a:buSzPts val="1600"/>
              <a:buChar char="■"/>
              <a:defRPr sz="1600"/>
            </a:lvl9pPr>
          </a:lstStyle>
          <a:p/>
        </p:txBody>
      </p:sp>
      <p:sp>
        <p:nvSpPr>
          <p:cNvPr id="531" name="Google Shape;531;p29"/>
          <p:cNvSpPr txBox="1"/>
          <p:nvPr>
            <p:ph type="title"/>
          </p:nvPr>
        </p:nvSpPr>
        <p:spPr>
          <a:xfrm>
            <a:off x="720025" y="55172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532" name="Google Shape;532;p29"/>
          <p:cNvGrpSpPr/>
          <p:nvPr/>
        </p:nvGrpSpPr>
        <p:grpSpPr>
          <a:xfrm flipH="1">
            <a:off x="8428675" y="4055300"/>
            <a:ext cx="577600" cy="1181850"/>
            <a:chOff x="3806100" y="2816200"/>
            <a:chExt cx="577600" cy="1181850"/>
          </a:xfrm>
        </p:grpSpPr>
        <p:sp>
          <p:nvSpPr>
            <p:cNvPr id="533" name="Google Shape;533;p29"/>
            <p:cNvSpPr/>
            <p:nvPr/>
          </p:nvSpPr>
          <p:spPr>
            <a:xfrm>
              <a:off x="4198950" y="3185050"/>
              <a:ext cx="184750" cy="480175"/>
            </a:xfrm>
            <a:custGeom>
              <a:rect b="b" l="l" r="r" t="t"/>
              <a:pathLst>
                <a:path extrusionOk="0" h="19207" w="7390">
                  <a:moveTo>
                    <a:pt x="7015" y="0"/>
                  </a:moveTo>
                  <a:cubicBezTo>
                    <a:pt x="7015" y="0"/>
                    <a:pt x="7015" y="1"/>
                    <a:pt x="7014" y="1"/>
                  </a:cubicBezTo>
                  <a:lnTo>
                    <a:pt x="7014" y="1"/>
                  </a:lnTo>
                  <a:cubicBezTo>
                    <a:pt x="7015" y="1"/>
                    <a:pt x="7015" y="0"/>
                    <a:pt x="7015" y="0"/>
                  </a:cubicBezTo>
                  <a:close/>
                  <a:moveTo>
                    <a:pt x="7014" y="1"/>
                  </a:moveTo>
                  <a:cubicBezTo>
                    <a:pt x="655" y="4756"/>
                    <a:pt x="0" y="11911"/>
                    <a:pt x="561" y="19206"/>
                  </a:cubicBezTo>
                  <a:cubicBezTo>
                    <a:pt x="3336" y="17164"/>
                    <a:pt x="5300" y="13547"/>
                    <a:pt x="6345" y="10320"/>
                  </a:cubicBezTo>
                  <a:cubicBezTo>
                    <a:pt x="6906" y="8621"/>
                    <a:pt x="7249" y="6875"/>
                    <a:pt x="7358" y="5098"/>
                  </a:cubicBezTo>
                  <a:cubicBezTo>
                    <a:pt x="7389" y="4538"/>
                    <a:pt x="6877" y="115"/>
                    <a:pt x="701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9"/>
            <p:cNvSpPr/>
            <p:nvPr/>
          </p:nvSpPr>
          <p:spPr>
            <a:xfrm>
              <a:off x="3987700" y="3448500"/>
              <a:ext cx="238475" cy="281675"/>
            </a:xfrm>
            <a:custGeom>
              <a:rect b="b" l="l" r="r" t="t"/>
              <a:pathLst>
                <a:path extrusionOk="0" h="11267" w="9539">
                  <a:moveTo>
                    <a:pt x="1" y="0"/>
                  </a:moveTo>
                  <a:lnTo>
                    <a:pt x="1" y="0"/>
                  </a:lnTo>
                  <a:cubicBezTo>
                    <a:pt x="1" y="1"/>
                    <a:pt x="1" y="1"/>
                    <a:pt x="1" y="1"/>
                  </a:cubicBezTo>
                  <a:lnTo>
                    <a:pt x="1" y="1"/>
                  </a:lnTo>
                  <a:cubicBezTo>
                    <a:pt x="1" y="1"/>
                    <a:pt x="1" y="1"/>
                    <a:pt x="1" y="0"/>
                  </a:cubicBezTo>
                  <a:close/>
                  <a:moveTo>
                    <a:pt x="1" y="1"/>
                  </a:moveTo>
                  <a:cubicBezTo>
                    <a:pt x="298" y="115"/>
                    <a:pt x="2777" y="9199"/>
                    <a:pt x="8466" y="11240"/>
                  </a:cubicBezTo>
                  <a:cubicBezTo>
                    <a:pt x="8514" y="11258"/>
                    <a:pt x="8556" y="11266"/>
                    <a:pt x="8593" y="11266"/>
                  </a:cubicBezTo>
                  <a:cubicBezTo>
                    <a:pt x="9538" y="11266"/>
                    <a:pt x="6731" y="5662"/>
                    <a:pt x="6221" y="4927"/>
                  </a:cubicBezTo>
                  <a:cubicBezTo>
                    <a:pt x="4693" y="2729"/>
                    <a:pt x="2526" y="952"/>
                    <a:pt x="1"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29"/>
            <p:cNvSpPr/>
            <p:nvPr/>
          </p:nvSpPr>
          <p:spPr>
            <a:xfrm>
              <a:off x="4216075" y="3232975"/>
              <a:ext cx="140725" cy="421325"/>
            </a:xfrm>
            <a:custGeom>
              <a:rect b="b" l="l" r="r" t="t"/>
              <a:pathLst>
                <a:path extrusionOk="0" h="16853" w="5629">
                  <a:moveTo>
                    <a:pt x="5410" y="1"/>
                  </a:moveTo>
                  <a:cubicBezTo>
                    <a:pt x="4865" y="1373"/>
                    <a:pt x="4319" y="2744"/>
                    <a:pt x="3820" y="4116"/>
                  </a:cubicBezTo>
                  <a:cubicBezTo>
                    <a:pt x="3321" y="5504"/>
                    <a:pt x="2838" y="6907"/>
                    <a:pt x="2386" y="8294"/>
                  </a:cubicBezTo>
                  <a:cubicBezTo>
                    <a:pt x="1934" y="9697"/>
                    <a:pt x="1513" y="11116"/>
                    <a:pt x="1108" y="12519"/>
                  </a:cubicBezTo>
                  <a:cubicBezTo>
                    <a:pt x="905" y="13236"/>
                    <a:pt x="718" y="13937"/>
                    <a:pt x="531" y="14654"/>
                  </a:cubicBezTo>
                  <a:cubicBezTo>
                    <a:pt x="344" y="15372"/>
                    <a:pt x="172" y="16089"/>
                    <a:pt x="1" y="16806"/>
                  </a:cubicBezTo>
                  <a:lnTo>
                    <a:pt x="235" y="16853"/>
                  </a:lnTo>
                  <a:cubicBezTo>
                    <a:pt x="437" y="16151"/>
                    <a:pt x="625" y="15450"/>
                    <a:pt x="843" y="14748"/>
                  </a:cubicBezTo>
                  <a:cubicBezTo>
                    <a:pt x="1045" y="14031"/>
                    <a:pt x="1248" y="13329"/>
                    <a:pt x="1451" y="12628"/>
                  </a:cubicBezTo>
                  <a:cubicBezTo>
                    <a:pt x="1872" y="11225"/>
                    <a:pt x="2308" y="9822"/>
                    <a:pt x="2760" y="8419"/>
                  </a:cubicBezTo>
                  <a:cubicBezTo>
                    <a:pt x="3197" y="7016"/>
                    <a:pt x="3664" y="5628"/>
                    <a:pt x="4148" y="4241"/>
                  </a:cubicBezTo>
                  <a:cubicBezTo>
                    <a:pt x="4631" y="2853"/>
                    <a:pt x="5114" y="1466"/>
                    <a:pt x="5629" y="94"/>
                  </a:cubicBezTo>
                  <a:lnTo>
                    <a:pt x="5410" y="1"/>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9"/>
            <p:cNvSpPr/>
            <p:nvPr/>
          </p:nvSpPr>
          <p:spPr>
            <a:xfrm>
              <a:off x="4033300" y="3502675"/>
              <a:ext cx="171900" cy="216325"/>
            </a:xfrm>
            <a:custGeom>
              <a:rect b="b" l="l" r="r" t="t"/>
              <a:pathLst>
                <a:path extrusionOk="0" h="8653" w="6876">
                  <a:moveTo>
                    <a:pt x="125" y="0"/>
                  </a:moveTo>
                  <a:lnTo>
                    <a:pt x="1" y="109"/>
                  </a:lnTo>
                  <a:lnTo>
                    <a:pt x="1637" y="2276"/>
                  </a:lnTo>
                  <a:lnTo>
                    <a:pt x="3259" y="4474"/>
                  </a:lnTo>
                  <a:cubicBezTo>
                    <a:pt x="3804" y="5192"/>
                    <a:pt x="4350" y="5909"/>
                    <a:pt x="4927" y="6626"/>
                  </a:cubicBezTo>
                  <a:cubicBezTo>
                    <a:pt x="5504" y="7327"/>
                    <a:pt x="6096" y="8013"/>
                    <a:pt x="6751" y="8652"/>
                  </a:cubicBezTo>
                  <a:lnTo>
                    <a:pt x="6875" y="8543"/>
                  </a:lnTo>
                  <a:cubicBezTo>
                    <a:pt x="6361" y="7795"/>
                    <a:pt x="5800" y="7078"/>
                    <a:pt x="5223" y="6376"/>
                  </a:cubicBezTo>
                  <a:cubicBezTo>
                    <a:pt x="4646" y="5675"/>
                    <a:pt x="4069" y="4973"/>
                    <a:pt x="3493" y="4287"/>
                  </a:cubicBezTo>
                  <a:cubicBezTo>
                    <a:pt x="2900" y="3586"/>
                    <a:pt x="2323" y="2884"/>
                    <a:pt x="1778" y="2183"/>
                  </a:cubicBezTo>
                  <a:cubicBezTo>
                    <a:pt x="1217" y="1450"/>
                    <a:pt x="655" y="749"/>
                    <a:pt x="12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9"/>
            <p:cNvSpPr/>
            <p:nvPr/>
          </p:nvSpPr>
          <p:spPr>
            <a:xfrm>
              <a:off x="4068000" y="3093450"/>
              <a:ext cx="146950" cy="904600"/>
            </a:xfrm>
            <a:custGeom>
              <a:rect b="b" l="l" r="r" t="t"/>
              <a:pathLst>
                <a:path extrusionOk="0" h="36184" w="5878">
                  <a:moveTo>
                    <a:pt x="203" y="1"/>
                  </a:moveTo>
                  <a:lnTo>
                    <a:pt x="0" y="94"/>
                  </a:lnTo>
                  <a:cubicBezTo>
                    <a:pt x="1310" y="2885"/>
                    <a:pt x="2385" y="5784"/>
                    <a:pt x="3227" y="8731"/>
                  </a:cubicBezTo>
                  <a:cubicBezTo>
                    <a:pt x="4053" y="11693"/>
                    <a:pt x="4661" y="14717"/>
                    <a:pt x="5020" y="17772"/>
                  </a:cubicBezTo>
                  <a:cubicBezTo>
                    <a:pt x="5378" y="20828"/>
                    <a:pt x="5503" y="23915"/>
                    <a:pt x="5378" y="26986"/>
                  </a:cubicBezTo>
                  <a:lnTo>
                    <a:pt x="5238" y="29293"/>
                  </a:lnTo>
                  <a:lnTo>
                    <a:pt x="5004" y="31584"/>
                  </a:lnTo>
                  <a:lnTo>
                    <a:pt x="4677" y="33876"/>
                  </a:lnTo>
                  <a:lnTo>
                    <a:pt x="4271" y="36136"/>
                  </a:lnTo>
                  <a:lnTo>
                    <a:pt x="4505" y="36183"/>
                  </a:lnTo>
                  <a:lnTo>
                    <a:pt x="4957" y="33923"/>
                  </a:lnTo>
                  <a:lnTo>
                    <a:pt x="5316" y="31616"/>
                  </a:lnTo>
                  <a:lnTo>
                    <a:pt x="5581" y="29324"/>
                  </a:lnTo>
                  <a:lnTo>
                    <a:pt x="5737" y="27001"/>
                  </a:lnTo>
                  <a:cubicBezTo>
                    <a:pt x="5877" y="23915"/>
                    <a:pt x="5768" y="20812"/>
                    <a:pt x="5410" y="17726"/>
                  </a:cubicBezTo>
                  <a:cubicBezTo>
                    <a:pt x="5035" y="14655"/>
                    <a:pt x="4427" y="11615"/>
                    <a:pt x="3554" y="8637"/>
                  </a:cubicBezTo>
                  <a:cubicBezTo>
                    <a:pt x="2681" y="5675"/>
                    <a:pt x="1559" y="2776"/>
                    <a:pt x="203"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9"/>
            <p:cNvSpPr/>
            <p:nvPr/>
          </p:nvSpPr>
          <p:spPr>
            <a:xfrm>
              <a:off x="3806100" y="2816200"/>
              <a:ext cx="424050" cy="421275"/>
            </a:xfrm>
            <a:custGeom>
              <a:rect b="b" l="l" r="r" t="t"/>
              <a:pathLst>
                <a:path extrusionOk="0" h="16851" w="16962">
                  <a:moveTo>
                    <a:pt x="9130" y="0"/>
                  </a:moveTo>
                  <a:cubicBezTo>
                    <a:pt x="8454" y="0"/>
                    <a:pt x="6040" y="919"/>
                    <a:pt x="8559" y="8519"/>
                  </a:cubicBezTo>
                  <a:cubicBezTo>
                    <a:pt x="8106" y="7817"/>
                    <a:pt x="7389" y="7256"/>
                    <a:pt x="6579" y="7147"/>
                  </a:cubicBezTo>
                  <a:cubicBezTo>
                    <a:pt x="6497" y="7136"/>
                    <a:pt x="6414" y="7131"/>
                    <a:pt x="6331" y="7131"/>
                  </a:cubicBezTo>
                  <a:cubicBezTo>
                    <a:pt x="5577" y="7131"/>
                    <a:pt x="4806" y="7568"/>
                    <a:pt x="4568" y="8285"/>
                  </a:cubicBezTo>
                  <a:cubicBezTo>
                    <a:pt x="4147" y="9547"/>
                    <a:pt x="5410" y="10701"/>
                    <a:pt x="6532" y="11449"/>
                  </a:cubicBezTo>
                  <a:cubicBezTo>
                    <a:pt x="6047" y="11393"/>
                    <a:pt x="5549" y="11336"/>
                    <a:pt x="5056" y="11336"/>
                  </a:cubicBezTo>
                  <a:cubicBezTo>
                    <a:pt x="4598" y="11336"/>
                    <a:pt x="4145" y="11385"/>
                    <a:pt x="3710" y="11527"/>
                  </a:cubicBezTo>
                  <a:cubicBezTo>
                    <a:pt x="0" y="12790"/>
                    <a:pt x="3477" y="15440"/>
                    <a:pt x="5394" y="16033"/>
                  </a:cubicBezTo>
                  <a:cubicBezTo>
                    <a:pt x="6796" y="16454"/>
                    <a:pt x="8465" y="16851"/>
                    <a:pt x="10041" y="16851"/>
                  </a:cubicBezTo>
                  <a:cubicBezTo>
                    <a:pt x="10620" y="16851"/>
                    <a:pt x="11187" y="16797"/>
                    <a:pt x="11723" y="16672"/>
                  </a:cubicBezTo>
                  <a:cubicBezTo>
                    <a:pt x="16727" y="15534"/>
                    <a:pt x="16961" y="8659"/>
                    <a:pt x="16291" y="4590"/>
                  </a:cubicBezTo>
                  <a:cubicBezTo>
                    <a:pt x="16141" y="3619"/>
                    <a:pt x="15606" y="2448"/>
                    <a:pt x="14669" y="2448"/>
                  </a:cubicBezTo>
                  <a:cubicBezTo>
                    <a:pt x="14629" y="2448"/>
                    <a:pt x="14587" y="2450"/>
                    <a:pt x="14545" y="2454"/>
                  </a:cubicBezTo>
                  <a:cubicBezTo>
                    <a:pt x="13765" y="2548"/>
                    <a:pt x="13344" y="3421"/>
                    <a:pt x="13111" y="4169"/>
                  </a:cubicBezTo>
                  <a:cubicBezTo>
                    <a:pt x="12877" y="4949"/>
                    <a:pt x="12690" y="5744"/>
                    <a:pt x="12549" y="6539"/>
                  </a:cubicBezTo>
                  <a:cubicBezTo>
                    <a:pt x="12222" y="4013"/>
                    <a:pt x="11583" y="1098"/>
                    <a:pt x="9276" y="22"/>
                  </a:cubicBezTo>
                  <a:cubicBezTo>
                    <a:pt x="9250" y="9"/>
                    <a:pt x="9199" y="0"/>
                    <a:pt x="9130" y="0"/>
                  </a:cubicBezTo>
                  <a:close/>
                </a:path>
              </a:pathLst>
            </a:custGeom>
            <a:solidFill>
              <a:srgbClr val="CF7F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9"/>
            <p:cNvSpPr/>
            <p:nvPr/>
          </p:nvSpPr>
          <p:spPr>
            <a:xfrm>
              <a:off x="4140875" y="2899500"/>
              <a:ext cx="54575" cy="299275"/>
            </a:xfrm>
            <a:custGeom>
              <a:rect b="b" l="l" r="r" t="t"/>
              <a:pathLst>
                <a:path extrusionOk="0" h="11971" w="2183">
                  <a:moveTo>
                    <a:pt x="1410" y="1"/>
                  </a:moveTo>
                  <a:cubicBezTo>
                    <a:pt x="1398" y="1"/>
                    <a:pt x="1385" y="4"/>
                    <a:pt x="1372" y="11"/>
                  </a:cubicBezTo>
                  <a:cubicBezTo>
                    <a:pt x="1341" y="27"/>
                    <a:pt x="1341" y="58"/>
                    <a:pt x="1356" y="73"/>
                  </a:cubicBezTo>
                  <a:cubicBezTo>
                    <a:pt x="1871" y="1009"/>
                    <a:pt x="1964" y="2022"/>
                    <a:pt x="2011" y="3051"/>
                  </a:cubicBezTo>
                  <a:cubicBezTo>
                    <a:pt x="2042" y="4064"/>
                    <a:pt x="1980" y="5093"/>
                    <a:pt x="1855" y="6106"/>
                  </a:cubicBezTo>
                  <a:cubicBezTo>
                    <a:pt x="1715" y="7120"/>
                    <a:pt x="1497" y="8117"/>
                    <a:pt x="1185" y="9084"/>
                  </a:cubicBezTo>
                  <a:cubicBezTo>
                    <a:pt x="889" y="10050"/>
                    <a:pt x="484" y="10986"/>
                    <a:pt x="16" y="11890"/>
                  </a:cubicBezTo>
                  <a:cubicBezTo>
                    <a:pt x="0" y="11905"/>
                    <a:pt x="16" y="11937"/>
                    <a:pt x="31" y="11952"/>
                  </a:cubicBezTo>
                  <a:cubicBezTo>
                    <a:pt x="45" y="11965"/>
                    <a:pt x="58" y="11970"/>
                    <a:pt x="70" y="11970"/>
                  </a:cubicBezTo>
                  <a:cubicBezTo>
                    <a:pt x="86" y="11970"/>
                    <a:pt x="100" y="11961"/>
                    <a:pt x="109" y="11952"/>
                  </a:cubicBezTo>
                  <a:cubicBezTo>
                    <a:pt x="406" y="11516"/>
                    <a:pt x="655" y="11064"/>
                    <a:pt x="873" y="10596"/>
                  </a:cubicBezTo>
                  <a:cubicBezTo>
                    <a:pt x="1091" y="10128"/>
                    <a:pt x="1279" y="9645"/>
                    <a:pt x="1434" y="9162"/>
                  </a:cubicBezTo>
                  <a:cubicBezTo>
                    <a:pt x="1746" y="8164"/>
                    <a:pt x="1933" y="7151"/>
                    <a:pt x="2042" y="6122"/>
                  </a:cubicBezTo>
                  <a:cubicBezTo>
                    <a:pt x="2152" y="5093"/>
                    <a:pt x="2183" y="4064"/>
                    <a:pt x="2136" y="3051"/>
                  </a:cubicBezTo>
                  <a:cubicBezTo>
                    <a:pt x="2105" y="2536"/>
                    <a:pt x="2058" y="2022"/>
                    <a:pt x="1964" y="1507"/>
                  </a:cubicBezTo>
                  <a:cubicBezTo>
                    <a:pt x="1918" y="1258"/>
                    <a:pt x="1855" y="1009"/>
                    <a:pt x="1762" y="759"/>
                  </a:cubicBezTo>
                  <a:cubicBezTo>
                    <a:pt x="1715" y="634"/>
                    <a:pt x="1668" y="510"/>
                    <a:pt x="1622" y="401"/>
                  </a:cubicBezTo>
                  <a:cubicBezTo>
                    <a:pt x="1575" y="292"/>
                    <a:pt x="1481" y="151"/>
                    <a:pt x="1466" y="73"/>
                  </a:cubicBezTo>
                  <a:lnTo>
                    <a:pt x="1450" y="42"/>
                  </a:lnTo>
                  <a:cubicBezTo>
                    <a:pt x="1450" y="42"/>
                    <a:pt x="1450" y="27"/>
                    <a:pt x="1450" y="27"/>
                  </a:cubicBezTo>
                  <a:cubicBezTo>
                    <a:pt x="1441" y="8"/>
                    <a:pt x="1426" y="1"/>
                    <a:pt x="141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9"/>
            <p:cNvSpPr/>
            <p:nvPr/>
          </p:nvSpPr>
          <p:spPr>
            <a:xfrm>
              <a:off x="3950300" y="2842325"/>
              <a:ext cx="179300" cy="369800"/>
            </a:xfrm>
            <a:custGeom>
              <a:rect b="b" l="l" r="r" t="t"/>
              <a:pathLst>
                <a:path extrusionOk="0" h="14792" w="7172">
                  <a:moveTo>
                    <a:pt x="3467" y="0"/>
                  </a:moveTo>
                  <a:cubicBezTo>
                    <a:pt x="3445" y="0"/>
                    <a:pt x="3426" y="15"/>
                    <a:pt x="3414" y="37"/>
                  </a:cubicBezTo>
                  <a:cubicBezTo>
                    <a:pt x="3243" y="318"/>
                    <a:pt x="3180" y="661"/>
                    <a:pt x="3196" y="973"/>
                  </a:cubicBezTo>
                  <a:cubicBezTo>
                    <a:pt x="3196" y="1300"/>
                    <a:pt x="3258" y="1628"/>
                    <a:pt x="3321" y="1939"/>
                  </a:cubicBezTo>
                  <a:cubicBezTo>
                    <a:pt x="3445" y="2563"/>
                    <a:pt x="3586" y="3187"/>
                    <a:pt x="3726" y="3794"/>
                  </a:cubicBezTo>
                  <a:cubicBezTo>
                    <a:pt x="4022" y="5026"/>
                    <a:pt x="4334" y="6258"/>
                    <a:pt x="4692" y="7489"/>
                  </a:cubicBezTo>
                  <a:cubicBezTo>
                    <a:pt x="5345" y="9801"/>
                    <a:pt x="6067" y="12114"/>
                    <a:pt x="6874" y="14386"/>
                  </a:cubicBezTo>
                  <a:lnTo>
                    <a:pt x="6874" y="14386"/>
                  </a:lnTo>
                  <a:cubicBezTo>
                    <a:pt x="5785" y="13272"/>
                    <a:pt x="4647" y="12218"/>
                    <a:pt x="3523" y="11137"/>
                  </a:cubicBezTo>
                  <a:cubicBezTo>
                    <a:pt x="2931" y="10560"/>
                    <a:pt x="2323" y="9983"/>
                    <a:pt x="1731" y="9375"/>
                  </a:cubicBezTo>
                  <a:cubicBezTo>
                    <a:pt x="1434" y="9079"/>
                    <a:pt x="1138" y="8783"/>
                    <a:pt x="858" y="8471"/>
                  </a:cubicBezTo>
                  <a:cubicBezTo>
                    <a:pt x="577" y="8175"/>
                    <a:pt x="312" y="7848"/>
                    <a:pt x="109" y="7489"/>
                  </a:cubicBezTo>
                  <a:cubicBezTo>
                    <a:pt x="98" y="7466"/>
                    <a:pt x="78" y="7452"/>
                    <a:pt x="56" y="7452"/>
                  </a:cubicBezTo>
                  <a:cubicBezTo>
                    <a:pt x="48" y="7452"/>
                    <a:pt x="40" y="7454"/>
                    <a:pt x="31" y="7458"/>
                  </a:cubicBezTo>
                  <a:cubicBezTo>
                    <a:pt x="16" y="7474"/>
                    <a:pt x="0" y="7520"/>
                    <a:pt x="16" y="7536"/>
                  </a:cubicBezTo>
                  <a:cubicBezTo>
                    <a:pt x="218" y="7910"/>
                    <a:pt x="499" y="8237"/>
                    <a:pt x="780" y="8549"/>
                  </a:cubicBezTo>
                  <a:cubicBezTo>
                    <a:pt x="1076" y="8845"/>
                    <a:pt x="1356" y="9157"/>
                    <a:pt x="1653" y="9453"/>
                  </a:cubicBezTo>
                  <a:cubicBezTo>
                    <a:pt x="2245" y="10061"/>
                    <a:pt x="2853" y="10638"/>
                    <a:pt x="3445" y="11215"/>
                  </a:cubicBezTo>
                  <a:cubicBezTo>
                    <a:pt x="4650" y="12373"/>
                    <a:pt x="5855" y="13516"/>
                    <a:pt x="6998" y="14735"/>
                  </a:cubicBezTo>
                  <a:lnTo>
                    <a:pt x="6998" y="14735"/>
                  </a:lnTo>
                  <a:cubicBezTo>
                    <a:pt x="6999" y="14736"/>
                    <a:pt x="6999" y="14737"/>
                    <a:pt x="7000" y="14738"/>
                  </a:cubicBezTo>
                  <a:lnTo>
                    <a:pt x="7001" y="14737"/>
                  </a:lnTo>
                  <a:lnTo>
                    <a:pt x="7001" y="14737"/>
                  </a:lnTo>
                  <a:cubicBezTo>
                    <a:pt x="7011" y="14748"/>
                    <a:pt x="7021" y="14759"/>
                    <a:pt x="7031" y="14769"/>
                  </a:cubicBezTo>
                  <a:cubicBezTo>
                    <a:pt x="7042" y="14780"/>
                    <a:pt x="7061" y="14791"/>
                    <a:pt x="7082" y="14791"/>
                  </a:cubicBezTo>
                  <a:cubicBezTo>
                    <a:pt x="7091" y="14791"/>
                    <a:pt x="7100" y="14789"/>
                    <a:pt x="7109" y="14785"/>
                  </a:cubicBezTo>
                  <a:cubicBezTo>
                    <a:pt x="7156" y="14769"/>
                    <a:pt x="7171" y="14722"/>
                    <a:pt x="7156" y="14676"/>
                  </a:cubicBezTo>
                  <a:cubicBezTo>
                    <a:pt x="6345" y="12275"/>
                    <a:pt x="5597" y="9859"/>
                    <a:pt x="4926" y="7411"/>
                  </a:cubicBezTo>
                  <a:cubicBezTo>
                    <a:pt x="4599" y="6195"/>
                    <a:pt x="4272" y="4964"/>
                    <a:pt x="3960" y="3732"/>
                  </a:cubicBezTo>
                  <a:lnTo>
                    <a:pt x="3508" y="1893"/>
                  </a:lnTo>
                  <a:cubicBezTo>
                    <a:pt x="3430" y="1581"/>
                    <a:pt x="3367" y="1285"/>
                    <a:pt x="3352" y="973"/>
                  </a:cubicBezTo>
                  <a:cubicBezTo>
                    <a:pt x="3321" y="661"/>
                    <a:pt x="3367" y="349"/>
                    <a:pt x="3508" y="84"/>
                  </a:cubicBezTo>
                  <a:cubicBezTo>
                    <a:pt x="3523" y="53"/>
                    <a:pt x="3523" y="22"/>
                    <a:pt x="3492" y="6"/>
                  </a:cubicBezTo>
                  <a:cubicBezTo>
                    <a:pt x="3484" y="2"/>
                    <a:pt x="3475" y="0"/>
                    <a:pt x="346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9"/>
            <p:cNvSpPr/>
            <p:nvPr/>
          </p:nvSpPr>
          <p:spPr>
            <a:xfrm>
              <a:off x="3877025" y="3144125"/>
              <a:ext cx="242050" cy="73800"/>
            </a:xfrm>
            <a:custGeom>
              <a:rect b="b" l="l" r="r" t="t"/>
              <a:pathLst>
                <a:path extrusionOk="0" h="2952" w="9682">
                  <a:moveTo>
                    <a:pt x="63" y="0"/>
                  </a:moveTo>
                  <a:cubicBezTo>
                    <a:pt x="32" y="16"/>
                    <a:pt x="0" y="47"/>
                    <a:pt x="16" y="78"/>
                  </a:cubicBezTo>
                  <a:cubicBezTo>
                    <a:pt x="63" y="297"/>
                    <a:pt x="187" y="499"/>
                    <a:pt x="359" y="639"/>
                  </a:cubicBezTo>
                  <a:cubicBezTo>
                    <a:pt x="515" y="795"/>
                    <a:pt x="702" y="920"/>
                    <a:pt x="889" y="1029"/>
                  </a:cubicBezTo>
                  <a:cubicBezTo>
                    <a:pt x="1279" y="1232"/>
                    <a:pt x="1653" y="1419"/>
                    <a:pt x="2058" y="1590"/>
                  </a:cubicBezTo>
                  <a:cubicBezTo>
                    <a:pt x="2838" y="1949"/>
                    <a:pt x="3648" y="2261"/>
                    <a:pt x="4490" y="2479"/>
                  </a:cubicBezTo>
                  <a:cubicBezTo>
                    <a:pt x="5316" y="2697"/>
                    <a:pt x="6189" y="2853"/>
                    <a:pt x="7047" y="2916"/>
                  </a:cubicBezTo>
                  <a:cubicBezTo>
                    <a:pt x="7366" y="2939"/>
                    <a:pt x="7687" y="2951"/>
                    <a:pt x="8009" y="2951"/>
                  </a:cubicBezTo>
                  <a:cubicBezTo>
                    <a:pt x="8552" y="2951"/>
                    <a:pt x="9096" y="2916"/>
                    <a:pt x="9634" y="2838"/>
                  </a:cubicBezTo>
                  <a:cubicBezTo>
                    <a:pt x="9666" y="2822"/>
                    <a:pt x="9681" y="2806"/>
                    <a:pt x="9681" y="2775"/>
                  </a:cubicBezTo>
                  <a:cubicBezTo>
                    <a:pt x="9681" y="2744"/>
                    <a:pt x="9666" y="2728"/>
                    <a:pt x="9634" y="2728"/>
                  </a:cubicBezTo>
                  <a:cubicBezTo>
                    <a:pt x="8777" y="2713"/>
                    <a:pt x="7920" y="2728"/>
                    <a:pt x="7062" y="2650"/>
                  </a:cubicBezTo>
                  <a:cubicBezTo>
                    <a:pt x="6220" y="2588"/>
                    <a:pt x="5363" y="2479"/>
                    <a:pt x="4537" y="2276"/>
                  </a:cubicBezTo>
                  <a:cubicBezTo>
                    <a:pt x="3711" y="2089"/>
                    <a:pt x="2884" y="1824"/>
                    <a:pt x="2105" y="1481"/>
                  </a:cubicBezTo>
                  <a:cubicBezTo>
                    <a:pt x="1700" y="1310"/>
                    <a:pt x="1325" y="1123"/>
                    <a:pt x="936" y="936"/>
                  </a:cubicBezTo>
                  <a:cubicBezTo>
                    <a:pt x="577" y="733"/>
                    <a:pt x="203" y="452"/>
                    <a:pt x="125" y="47"/>
                  </a:cubicBezTo>
                  <a:cubicBezTo>
                    <a:pt x="109" y="16"/>
                    <a:pt x="78" y="0"/>
                    <a:pt x="6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2" name="Google Shape;542;p29"/>
          <p:cNvGrpSpPr/>
          <p:nvPr/>
        </p:nvGrpSpPr>
        <p:grpSpPr>
          <a:xfrm flipH="1">
            <a:off x="7966800" y="4494650"/>
            <a:ext cx="433425" cy="774525"/>
            <a:chOff x="4511100" y="3412925"/>
            <a:chExt cx="433425" cy="774525"/>
          </a:xfrm>
        </p:grpSpPr>
        <p:sp>
          <p:nvSpPr>
            <p:cNvPr id="543" name="Google Shape;543;p29"/>
            <p:cNvSpPr/>
            <p:nvPr/>
          </p:nvSpPr>
          <p:spPr>
            <a:xfrm>
              <a:off x="4589825" y="3734175"/>
              <a:ext cx="249850" cy="203075"/>
            </a:xfrm>
            <a:custGeom>
              <a:rect b="b" l="l" r="r" t="t"/>
              <a:pathLst>
                <a:path extrusionOk="0" h="8123" w="9994">
                  <a:moveTo>
                    <a:pt x="9994" y="0"/>
                  </a:moveTo>
                  <a:lnTo>
                    <a:pt x="9994" y="0"/>
                  </a:lnTo>
                  <a:cubicBezTo>
                    <a:pt x="8076" y="265"/>
                    <a:pt x="6174" y="717"/>
                    <a:pt x="4475" y="1637"/>
                  </a:cubicBezTo>
                  <a:cubicBezTo>
                    <a:pt x="1809" y="3103"/>
                    <a:pt x="703" y="5269"/>
                    <a:pt x="1" y="8122"/>
                  </a:cubicBezTo>
                  <a:cubicBezTo>
                    <a:pt x="4350" y="7171"/>
                    <a:pt x="8185" y="4069"/>
                    <a:pt x="9994"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9"/>
            <p:cNvSpPr/>
            <p:nvPr/>
          </p:nvSpPr>
          <p:spPr>
            <a:xfrm>
              <a:off x="4556325" y="3612175"/>
              <a:ext cx="82250" cy="267000"/>
            </a:xfrm>
            <a:custGeom>
              <a:rect b="b" l="l" r="r" t="t"/>
              <a:pathLst>
                <a:path extrusionOk="0" h="10680" w="3290">
                  <a:moveTo>
                    <a:pt x="904" y="1"/>
                  </a:moveTo>
                  <a:lnTo>
                    <a:pt x="904" y="1"/>
                  </a:lnTo>
                  <a:cubicBezTo>
                    <a:pt x="0" y="3524"/>
                    <a:pt x="359" y="7375"/>
                    <a:pt x="1887" y="10680"/>
                  </a:cubicBezTo>
                  <a:lnTo>
                    <a:pt x="2120" y="9853"/>
                  </a:lnTo>
                  <a:cubicBezTo>
                    <a:pt x="3290" y="6954"/>
                    <a:pt x="2947" y="2355"/>
                    <a:pt x="90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29"/>
            <p:cNvSpPr/>
            <p:nvPr/>
          </p:nvSpPr>
          <p:spPr>
            <a:xfrm>
              <a:off x="4592175" y="3758725"/>
              <a:ext cx="214375" cy="164875"/>
            </a:xfrm>
            <a:custGeom>
              <a:rect b="b" l="l" r="r" t="t"/>
              <a:pathLst>
                <a:path extrusionOk="0" h="6595" w="8575">
                  <a:moveTo>
                    <a:pt x="8497" y="0"/>
                  </a:moveTo>
                  <a:cubicBezTo>
                    <a:pt x="7733" y="468"/>
                    <a:pt x="6953" y="905"/>
                    <a:pt x="6189" y="1372"/>
                  </a:cubicBezTo>
                  <a:cubicBezTo>
                    <a:pt x="5426" y="1840"/>
                    <a:pt x="4662" y="2308"/>
                    <a:pt x="3913" y="2806"/>
                  </a:cubicBezTo>
                  <a:cubicBezTo>
                    <a:pt x="3165" y="3321"/>
                    <a:pt x="2448" y="3867"/>
                    <a:pt x="1778" y="4459"/>
                  </a:cubicBezTo>
                  <a:cubicBezTo>
                    <a:pt x="1107" y="5067"/>
                    <a:pt x="499" y="5737"/>
                    <a:pt x="1" y="6501"/>
                  </a:cubicBezTo>
                  <a:lnTo>
                    <a:pt x="125" y="6595"/>
                  </a:lnTo>
                  <a:cubicBezTo>
                    <a:pt x="749" y="5956"/>
                    <a:pt x="1372" y="5332"/>
                    <a:pt x="2027" y="4740"/>
                  </a:cubicBezTo>
                  <a:cubicBezTo>
                    <a:pt x="2682" y="4132"/>
                    <a:pt x="3368" y="3570"/>
                    <a:pt x="4069" y="3040"/>
                  </a:cubicBezTo>
                  <a:cubicBezTo>
                    <a:pt x="4786" y="2495"/>
                    <a:pt x="5519" y="1996"/>
                    <a:pt x="6267" y="1513"/>
                  </a:cubicBezTo>
                  <a:cubicBezTo>
                    <a:pt x="7031" y="1045"/>
                    <a:pt x="7795" y="577"/>
                    <a:pt x="8575" y="141"/>
                  </a:cubicBezTo>
                  <a:lnTo>
                    <a:pt x="8497"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29"/>
            <p:cNvSpPr/>
            <p:nvPr/>
          </p:nvSpPr>
          <p:spPr>
            <a:xfrm>
              <a:off x="4584000" y="3659725"/>
              <a:ext cx="22625" cy="202300"/>
            </a:xfrm>
            <a:custGeom>
              <a:rect b="b" l="l" r="r" t="t"/>
              <a:pathLst>
                <a:path extrusionOk="0" h="8092" w="905">
                  <a:moveTo>
                    <a:pt x="156" y="1"/>
                  </a:moveTo>
                  <a:lnTo>
                    <a:pt x="0" y="16"/>
                  </a:lnTo>
                  <a:cubicBezTo>
                    <a:pt x="109" y="1357"/>
                    <a:pt x="187" y="2713"/>
                    <a:pt x="265" y="4054"/>
                  </a:cubicBezTo>
                  <a:cubicBezTo>
                    <a:pt x="296" y="4740"/>
                    <a:pt x="343" y="5410"/>
                    <a:pt x="421" y="6081"/>
                  </a:cubicBezTo>
                  <a:cubicBezTo>
                    <a:pt x="483" y="6751"/>
                    <a:pt x="577" y="7421"/>
                    <a:pt x="748" y="8092"/>
                  </a:cubicBezTo>
                  <a:lnTo>
                    <a:pt x="904" y="8060"/>
                  </a:lnTo>
                  <a:cubicBezTo>
                    <a:pt x="904" y="7390"/>
                    <a:pt x="858" y="6720"/>
                    <a:pt x="780" y="6049"/>
                  </a:cubicBezTo>
                  <a:cubicBezTo>
                    <a:pt x="702" y="5363"/>
                    <a:pt x="624" y="4709"/>
                    <a:pt x="530" y="4038"/>
                  </a:cubicBezTo>
                  <a:cubicBezTo>
                    <a:pt x="359" y="2698"/>
                    <a:pt x="218" y="1341"/>
                    <a:pt x="15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29"/>
            <p:cNvSpPr/>
            <p:nvPr/>
          </p:nvSpPr>
          <p:spPr>
            <a:xfrm>
              <a:off x="4556700" y="3542425"/>
              <a:ext cx="218675" cy="645025"/>
            </a:xfrm>
            <a:custGeom>
              <a:rect b="b" l="l" r="r" t="t"/>
              <a:pathLst>
                <a:path extrusionOk="0" h="25801" w="8747">
                  <a:moveTo>
                    <a:pt x="8575" y="0"/>
                  </a:moveTo>
                  <a:cubicBezTo>
                    <a:pt x="7172" y="1840"/>
                    <a:pt x="5909" y="3773"/>
                    <a:pt x="4834" y="5815"/>
                  </a:cubicBezTo>
                  <a:cubicBezTo>
                    <a:pt x="3742" y="7842"/>
                    <a:pt x="2823" y="9962"/>
                    <a:pt x="2074" y="12144"/>
                  </a:cubicBezTo>
                  <a:lnTo>
                    <a:pt x="1544" y="13797"/>
                  </a:lnTo>
                  <a:lnTo>
                    <a:pt x="1108" y="15481"/>
                  </a:lnTo>
                  <a:lnTo>
                    <a:pt x="734" y="17180"/>
                  </a:lnTo>
                  <a:lnTo>
                    <a:pt x="453" y="18879"/>
                  </a:lnTo>
                  <a:cubicBezTo>
                    <a:pt x="110" y="21171"/>
                    <a:pt x="1" y="23493"/>
                    <a:pt x="204" y="25801"/>
                  </a:cubicBezTo>
                  <a:lnTo>
                    <a:pt x="406" y="25801"/>
                  </a:lnTo>
                  <a:cubicBezTo>
                    <a:pt x="453" y="23493"/>
                    <a:pt x="609" y="21217"/>
                    <a:pt x="921" y="18957"/>
                  </a:cubicBezTo>
                  <a:lnTo>
                    <a:pt x="1201" y="17258"/>
                  </a:lnTo>
                  <a:lnTo>
                    <a:pt x="1544" y="15574"/>
                  </a:lnTo>
                  <a:lnTo>
                    <a:pt x="1950" y="13922"/>
                  </a:lnTo>
                  <a:lnTo>
                    <a:pt x="2417" y="12269"/>
                  </a:lnTo>
                  <a:cubicBezTo>
                    <a:pt x="3103" y="10071"/>
                    <a:pt x="3961" y="7951"/>
                    <a:pt x="5021" y="5909"/>
                  </a:cubicBezTo>
                  <a:cubicBezTo>
                    <a:pt x="6096" y="3882"/>
                    <a:pt x="7312" y="1934"/>
                    <a:pt x="8746" y="125"/>
                  </a:cubicBezTo>
                  <a:lnTo>
                    <a:pt x="8575"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29"/>
            <p:cNvSpPr/>
            <p:nvPr/>
          </p:nvSpPr>
          <p:spPr>
            <a:xfrm>
              <a:off x="4511100" y="3417275"/>
              <a:ext cx="433425" cy="285650"/>
            </a:xfrm>
            <a:custGeom>
              <a:rect b="b" l="l" r="r" t="t"/>
              <a:pathLst>
                <a:path extrusionOk="0" h="11426" w="17337">
                  <a:moveTo>
                    <a:pt x="6011" y="0"/>
                  </a:moveTo>
                  <a:cubicBezTo>
                    <a:pt x="5099" y="0"/>
                    <a:pt x="4188" y="63"/>
                    <a:pt x="3290" y="189"/>
                  </a:cubicBezTo>
                  <a:cubicBezTo>
                    <a:pt x="1950" y="361"/>
                    <a:pt x="375" y="953"/>
                    <a:pt x="172" y="2278"/>
                  </a:cubicBezTo>
                  <a:cubicBezTo>
                    <a:pt x="1" y="3416"/>
                    <a:pt x="1045" y="4430"/>
                    <a:pt x="2152" y="4679"/>
                  </a:cubicBezTo>
                  <a:cubicBezTo>
                    <a:pt x="2421" y="4736"/>
                    <a:pt x="2693" y="4761"/>
                    <a:pt x="2966" y="4761"/>
                  </a:cubicBezTo>
                  <a:cubicBezTo>
                    <a:pt x="3816" y="4761"/>
                    <a:pt x="4678" y="4522"/>
                    <a:pt x="5504" y="4274"/>
                  </a:cubicBezTo>
                  <a:lnTo>
                    <a:pt x="5504" y="4274"/>
                  </a:lnTo>
                  <a:cubicBezTo>
                    <a:pt x="5114" y="4913"/>
                    <a:pt x="4709" y="5568"/>
                    <a:pt x="4569" y="6300"/>
                  </a:cubicBezTo>
                  <a:cubicBezTo>
                    <a:pt x="4428" y="7033"/>
                    <a:pt x="4615" y="7875"/>
                    <a:pt x="5208" y="8327"/>
                  </a:cubicBezTo>
                  <a:cubicBezTo>
                    <a:pt x="5504" y="8562"/>
                    <a:pt x="5873" y="8664"/>
                    <a:pt x="6253" y="8664"/>
                  </a:cubicBezTo>
                  <a:cubicBezTo>
                    <a:pt x="6655" y="8664"/>
                    <a:pt x="7069" y="8550"/>
                    <a:pt x="7421" y="8358"/>
                  </a:cubicBezTo>
                  <a:cubicBezTo>
                    <a:pt x="8107" y="7984"/>
                    <a:pt x="8622" y="7360"/>
                    <a:pt x="9121" y="6768"/>
                  </a:cubicBezTo>
                  <a:lnTo>
                    <a:pt x="9121" y="6768"/>
                  </a:lnTo>
                  <a:cubicBezTo>
                    <a:pt x="9074" y="7703"/>
                    <a:pt x="9027" y="8670"/>
                    <a:pt x="9386" y="9543"/>
                  </a:cubicBezTo>
                  <a:cubicBezTo>
                    <a:pt x="9717" y="10350"/>
                    <a:pt x="10489" y="11038"/>
                    <a:pt x="11331" y="11038"/>
                  </a:cubicBezTo>
                  <a:cubicBezTo>
                    <a:pt x="11399" y="11038"/>
                    <a:pt x="11468" y="11033"/>
                    <a:pt x="11537" y="11024"/>
                  </a:cubicBezTo>
                  <a:cubicBezTo>
                    <a:pt x="12659" y="10868"/>
                    <a:pt x="13267" y="9652"/>
                    <a:pt x="13688" y="8608"/>
                  </a:cubicBezTo>
                  <a:cubicBezTo>
                    <a:pt x="13860" y="9418"/>
                    <a:pt x="14047" y="10291"/>
                    <a:pt x="14639" y="10884"/>
                  </a:cubicBezTo>
                  <a:cubicBezTo>
                    <a:pt x="14961" y="11223"/>
                    <a:pt x="15447" y="11426"/>
                    <a:pt x="15907" y="11426"/>
                  </a:cubicBezTo>
                  <a:cubicBezTo>
                    <a:pt x="16271" y="11426"/>
                    <a:pt x="16618" y="11298"/>
                    <a:pt x="16853" y="11008"/>
                  </a:cubicBezTo>
                  <a:cubicBezTo>
                    <a:pt x="17087" y="10697"/>
                    <a:pt x="17149" y="10307"/>
                    <a:pt x="17180" y="9917"/>
                  </a:cubicBezTo>
                  <a:cubicBezTo>
                    <a:pt x="17336" y="7953"/>
                    <a:pt x="16681" y="5942"/>
                    <a:pt x="15419" y="4430"/>
                  </a:cubicBezTo>
                  <a:lnTo>
                    <a:pt x="6315" y="2"/>
                  </a:lnTo>
                  <a:cubicBezTo>
                    <a:pt x="6213" y="1"/>
                    <a:pt x="6112" y="0"/>
                    <a:pt x="6011" y="0"/>
                  </a:cubicBezTo>
                  <a:close/>
                </a:path>
              </a:pathLst>
            </a:custGeom>
            <a:solidFill>
              <a:srgbClr val="4867A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9"/>
            <p:cNvSpPr/>
            <p:nvPr/>
          </p:nvSpPr>
          <p:spPr>
            <a:xfrm>
              <a:off x="4536450" y="3429225"/>
              <a:ext cx="149275" cy="50475"/>
            </a:xfrm>
            <a:custGeom>
              <a:rect b="b" l="l" r="r" t="t"/>
              <a:pathLst>
                <a:path extrusionOk="0" h="2019" w="5971">
                  <a:moveTo>
                    <a:pt x="5465" y="1"/>
                  </a:moveTo>
                  <a:cubicBezTo>
                    <a:pt x="4517" y="1"/>
                    <a:pt x="3570" y="81"/>
                    <a:pt x="2635" y="241"/>
                  </a:cubicBezTo>
                  <a:cubicBezTo>
                    <a:pt x="2089" y="335"/>
                    <a:pt x="1544" y="444"/>
                    <a:pt x="1029" y="709"/>
                  </a:cubicBezTo>
                  <a:cubicBezTo>
                    <a:pt x="546" y="974"/>
                    <a:pt x="109" y="1426"/>
                    <a:pt x="0" y="1987"/>
                  </a:cubicBezTo>
                  <a:cubicBezTo>
                    <a:pt x="0" y="2003"/>
                    <a:pt x="16" y="2019"/>
                    <a:pt x="16" y="2019"/>
                  </a:cubicBezTo>
                  <a:cubicBezTo>
                    <a:pt x="31" y="2019"/>
                    <a:pt x="47" y="2019"/>
                    <a:pt x="47" y="2003"/>
                  </a:cubicBezTo>
                  <a:cubicBezTo>
                    <a:pt x="219" y="1473"/>
                    <a:pt x="624" y="1068"/>
                    <a:pt x="1092" y="818"/>
                  </a:cubicBezTo>
                  <a:cubicBezTo>
                    <a:pt x="1575" y="553"/>
                    <a:pt x="2120" y="444"/>
                    <a:pt x="2650" y="335"/>
                  </a:cubicBezTo>
                  <a:cubicBezTo>
                    <a:pt x="3592" y="144"/>
                    <a:pt x="4557" y="49"/>
                    <a:pt x="5525" y="49"/>
                  </a:cubicBezTo>
                  <a:cubicBezTo>
                    <a:pt x="5663" y="49"/>
                    <a:pt x="5801" y="50"/>
                    <a:pt x="5940" y="54"/>
                  </a:cubicBezTo>
                  <a:cubicBezTo>
                    <a:pt x="5955" y="54"/>
                    <a:pt x="5971" y="54"/>
                    <a:pt x="5971" y="39"/>
                  </a:cubicBezTo>
                  <a:cubicBezTo>
                    <a:pt x="5971" y="23"/>
                    <a:pt x="5955" y="8"/>
                    <a:pt x="5940" y="8"/>
                  </a:cubicBezTo>
                  <a:cubicBezTo>
                    <a:pt x="5782" y="3"/>
                    <a:pt x="5624" y="1"/>
                    <a:pt x="54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9"/>
            <p:cNvSpPr/>
            <p:nvPr/>
          </p:nvSpPr>
          <p:spPr>
            <a:xfrm>
              <a:off x="4556700" y="3457075"/>
              <a:ext cx="154375" cy="57850"/>
            </a:xfrm>
            <a:custGeom>
              <a:rect b="b" l="l" r="r" t="t"/>
              <a:pathLst>
                <a:path extrusionOk="0" h="2314" w="6175">
                  <a:moveTo>
                    <a:pt x="6159" y="0"/>
                  </a:moveTo>
                  <a:cubicBezTo>
                    <a:pt x="6159" y="0"/>
                    <a:pt x="6143" y="0"/>
                    <a:pt x="6127" y="16"/>
                  </a:cubicBezTo>
                  <a:cubicBezTo>
                    <a:pt x="5379" y="842"/>
                    <a:pt x="4397" y="1450"/>
                    <a:pt x="3337" y="1809"/>
                  </a:cubicBezTo>
                  <a:cubicBezTo>
                    <a:pt x="2549" y="2087"/>
                    <a:pt x="1718" y="2210"/>
                    <a:pt x="888" y="2210"/>
                  </a:cubicBezTo>
                  <a:cubicBezTo>
                    <a:pt x="602" y="2210"/>
                    <a:pt x="316" y="2195"/>
                    <a:pt x="32" y="2167"/>
                  </a:cubicBezTo>
                  <a:cubicBezTo>
                    <a:pt x="28" y="2163"/>
                    <a:pt x="23" y="2161"/>
                    <a:pt x="19" y="2161"/>
                  </a:cubicBezTo>
                  <a:cubicBezTo>
                    <a:pt x="9" y="2161"/>
                    <a:pt x="1" y="2172"/>
                    <a:pt x="1" y="2183"/>
                  </a:cubicBezTo>
                  <a:cubicBezTo>
                    <a:pt x="1" y="2199"/>
                    <a:pt x="17" y="2214"/>
                    <a:pt x="32" y="2214"/>
                  </a:cubicBezTo>
                  <a:cubicBezTo>
                    <a:pt x="377" y="2282"/>
                    <a:pt x="729" y="2314"/>
                    <a:pt x="1081" y="2314"/>
                  </a:cubicBezTo>
                  <a:cubicBezTo>
                    <a:pt x="1858" y="2314"/>
                    <a:pt x="2639" y="2160"/>
                    <a:pt x="3368" y="1902"/>
                  </a:cubicBezTo>
                  <a:cubicBezTo>
                    <a:pt x="4428" y="1513"/>
                    <a:pt x="5395" y="873"/>
                    <a:pt x="6159" y="47"/>
                  </a:cubicBezTo>
                  <a:cubicBezTo>
                    <a:pt x="6174" y="32"/>
                    <a:pt x="6174" y="16"/>
                    <a:pt x="615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9"/>
            <p:cNvSpPr/>
            <p:nvPr/>
          </p:nvSpPr>
          <p:spPr>
            <a:xfrm>
              <a:off x="4667775" y="3495650"/>
              <a:ext cx="93575" cy="122025"/>
            </a:xfrm>
            <a:custGeom>
              <a:rect b="b" l="l" r="r" t="t"/>
              <a:pathLst>
                <a:path extrusionOk="0" h="4881" w="3743">
                  <a:moveTo>
                    <a:pt x="3695" y="1"/>
                  </a:moveTo>
                  <a:cubicBezTo>
                    <a:pt x="3680" y="1"/>
                    <a:pt x="3664" y="16"/>
                    <a:pt x="3664" y="32"/>
                  </a:cubicBezTo>
                  <a:cubicBezTo>
                    <a:pt x="3695" y="546"/>
                    <a:pt x="3446" y="1045"/>
                    <a:pt x="3181" y="1482"/>
                  </a:cubicBezTo>
                  <a:cubicBezTo>
                    <a:pt x="2900" y="1918"/>
                    <a:pt x="2620" y="2355"/>
                    <a:pt x="2308" y="2776"/>
                  </a:cubicBezTo>
                  <a:cubicBezTo>
                    <a:pt x="1996" y="3197"/>
                    <a:pt x="1669" y="3602"/>
                    <a:pt x="1295" y="3960"/>
                  </a:cubicBezTo>
                  <a:cubicBezTo>
                    <a:pt x="921" y="4303"/>
                    <a:pt x="484" y="4600"/>
                    <a:pt x="16" y="4833"/>
                  </a:cubicBezTo>
                  <a:cubicBezTo>
                    <a:pt x="1" y="4833"/>
                    <a:pt x="1" y="4849"/>
                    <a:pt x="1" y="4865"/>
                  </a:cubicBezTo>
                  <a:cubicBezTo>
                    <a:pt x="1" y="4880"/>
                    <a:pt x="16" y="4880"/>
                    <a:pt x="32" y="4880"/>
                  </a:cubicBezTo>
                  <a:cubicBezTo>
                    <a:pt x="531" y="4709"/>
                    <a:pt x="983" y="4412"/>
                    <a:pt x="1373" y="4038"/>
                  </a:cubicBezTo>
                  <a:cubicBezTo>
                    <a:pt x="1747" y="3680"/>
                    <a:pt x="2090" y="3259"/>
                    <a:pt x="2386" y="2838"/>
                  </a:cubicBezTo>
                  <a:cubicBezTo>
                    <a:pt x="2682" y="2401"/>
                    <a:pt x="2947" y="1949"/>
                    <a:pt x="3228" y="1513"/>
                  </a:cubicBezTo>
                  <a:cubicBezTo>
                    <a:pt x="3493" y="1061"/>
                    <a:pt x="3742" y="562"/>
                    <a:pt x="3711" y="32"/>
                  </a:cubicBezTo>
                  <a:cubicBezTo>
                    <a:pt x="3711" y="16"/>
                    <a:pt x="3695" y="1"/>
                    <a:pt x="369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9"/>
            <p:cNvSpPr/>
            <p:nvPr/>
          </p:nvSpPr>
          <p:spPr>
            <a:xfrm>
              <a:off x="4645950" y="3475500"/>
              <a:ext cx="79550" cy="126200"/>
            </a:xfrm>
            <a:custGeom>
              <a:rect b="b" l="l" r="r" t="t"/>
              <a:pathLst>
                <a:path extrusionOk="0" h="5048" w="3182">
                  <a:moveTo>
                    <a:pt x="3160" y="0"/>
                  </a:moveTo>
                  <a:cubicBezTo>
                    <a:pt x="3154" y="0"/>
                    <a:pt x="3150" y="4"/>
                    <a:pt x="3150" y="12"/>
                  </a:cubicBezTo>
                  <a:cubicBezTo>
                    <a:pt x="2246" y="511"/>
                    <a:pt x="1497" y="1243"/>
                    <a:pt x="936" y="2116"/>
                  </a:cubicBezTo>
                  <a:cubicBezTo>
                    <a:pt x="391" y="2974"/>
                    <a:pt x="16" y="3987"/>
                    <a:pt x="1" y="5016"/>
                  </a:cubicBezTo>
                  <a:cubicBezTo>
                    <a:pt x="1" y="5031"/>
                    <a:pt x="16" y="5047"/>
                    <a:pt x="32" y="5047"/>
                  </a:cubicBezTo>
                  <a:cubicBezTo>
                    <a:pt x="48" y="5047"/>
                    <a:pt x="48" y="5031"/>
                    <a:pt x="63" y="5016"/>
                  </a:cubicBezTo>
                  <a:cubicBezTo>
                    <a:pt x="172" y="4018"/>
                    <a:pt x="484" y="3020"/>
                    <a:pt x="1014" y="2163"/>
                  </a:cubicBezTo>
                  <a:cubicBezTo>
                    <a:pt x="1529" y="1290"/>
                    <a:pt x="2277" y="542"/>
                    <a:pt x="3165" y="58"/>
                  </a:cubicBezTo>
                  <a:lnTo>
                    <a:pt x="3165" y="43"/>
                  </a:lnTo>
                  <a:cubicBezTo>
                    <a:pt x="3181" y="43"/>
                    <a:pt x="3181" y="27"/>
                    <a:pt x="3181" y="12"/>
                  </a:cubicBezTo>
                  <a:cubicBezTo>
                    <a:pt x="3173" y="4"/>
                    <a:pt x="3165" y="0"/>
                    <a:pt x="316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29"/>
            <p:cNvSpPr/>
            <p:nvPr/>
          </p:nvSpPr>
          <p:spPr>
            <a:xfrm>
              <a:off x="4801450" y="3513575"/>
              <a:ext cx="45625" cy="153975"/>
            </a:xfrm>
            <a:custGeom>
              <a:rect b="b" l="l" r="r" t="t"/>
              <a:pathLst>
                <a:path extrusionOk="0" h="6159" w="1825">
                  <a:moveTo>
                    <a:pt x="1388" y="1"/>
                  </a:moveTo>
                  <a:cubicBezTo>
                    <a:pt x="1373" y="1"/>
                    <a:pt x="1373" y="16"/>
                    <a:pt x="1373" y="32"/>
                  </a:cubicBezTo>
                  <a:cubicBezTo>
                    <a:pt x="1731" y="1061"/>
                    <a:pt x="1778" y="2199"/>
                    <a:pt x="1513" y="3259"/>
                  </a:cubicBezTo>
                  <a:cubicBezTo>
                    <a:pt x="1264" y="4319"/>
                    <a:pt x="734" y="5301"/>
                    <a:pt x="17" y="6112"/>
                  </a:cubicBezTo>
                  <a:cubicBezTo>
                    <a:pt x="1" y="6127"/>
                    <a:pt x="1" y="6143"/>
                    <a:pt x="17" y="6159"/>
                  </a:cubicBezTo>
                  <a:lnTo>
                    <a:pt x="48" y="6159"/>
                  </a:lnTo>
                  <a:cubicBezTo>
                    <a:pt x="858" y="5410"/>
                    <a:pt x="1373" y="4350"/>
                    <a:pt x="1607" y="3275"/>
                  </a:cubicBezTo>
                  <a:cubicBezTo>
                    <a:pt x="1825" y="2199"/>
                    <a:pt x="1778" y="1061"/>
                    <a:pt x="1420" y="16"/>
                  </a:cubicBezTo>
                  <a:cubicBezTo>
                    <a:pt x="1420" y="1"/>
                    <a:pt x="1404" y="1"/>
                    <a:pt x="13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29"/>
            <p:cNvSpPr/>
            <p:nvPr/>
          </p:nvSpPr>
          <p:spPr>
            <a:xfrm>
              <a:off x="4762500" y="3504075"/>
              <a:ext cx="19100" cy="159200"/>
            </a:xfrm>
            <a:custGeom>
              <a:rect b="b" l="l" r="r" t="t"/>
              <a:pathLst>
                <a:path extrusionOk="0" h="6368" w="764">
                  <a:moveTo>
                    <a:pt x="735" y="0"/>
                  </a:moveTo>
                  <a:cubicBezTo>
                    <a:pt x="724" y="0"/>
                    <a:pt x="713" y="11"/>
                    <a:pt x="702" y="22"/>
                  </a:cubicBezTo>
                  <a:cubicBezTo>
                    <a:pt x="296" y="1020"/>
                    <a:pt x="62" y="2080"/>
                    <a:pt x="16" y="3171"/>
                  </a:cubicBezTo>
                  <a:cubicBezTo>
                    <a:pt x="0" y="4247"/>
                    <a:pt x="140" y="5354"/>
                    <a:pt x="577" y="6352"/>
                  </a:cubicBezTo>
                  <a:cubicBezTo>
                    <a:pt x="592" y="6367"/>
                    <a:pt x="608" y="6367"/>
                    <a:pt x="608" y="6367"/>
                  </a:cubicBezTo>
                  <a:cubicBezTo>
                    <a:pt x="624" y="6367"/>
                    <a:pt x="639" y="6352"/>
                    <a:pt x="624" y="6336"/>
                  </a:cubicBezTo>
                  <a:cubicBezTo>
                    <a:pt x="312" y="5307"/>
                    <a:pt x="94" y="4247"/>
                    <a:pt x="109" y="3171"/>
                  </a:cubicBezTo>
                  <a:cubicBezTo>
                    <a:pt x="125" y="2096"/>
                    <a:pt x="327" y="1020"/>
                    <a:pt x="764" y="38"/>
                  </a:cubicBezTo>
                  <a:cubicBezTo>
                    <a:pt x="764" y="22"/>
                    <a:pt x="748" y="7"/>
                    <a:pt x="748" y="7"/>
                  </a:cubicBezTo>
                  <a:cubicBezTo>
                    <a:pt x="744" y="2"/>
                    <a:pt x="739"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9"/>
            <p:cNvSpPr/>
            <p:nvPr/>
          </p:nvSpPr>
          <p:spPr>
            <a:xfrm>
              <a:off x="4873550" y="3522550"/>
              <a:ext cx="46425" cy="152800"/>
            </a:xfrm>
            <a:custGeom>
              <a:rect b="b" l="l" r="r" t="t"/>
              <a:pathLst>
                <a:path extrusionOk="0" h="6112" w="1857">
                  <a:moveTo>
                    <a:pt x="1" y="0"/>
                  </a:moveTo>
                  <a:cubicBezTo>
                    <a:pt x="1" y="16"/>
                    <a:pt x="1" y="32"/>
                    <a:pt x="1" y="47"/>
                  </a:cubicBezTo>
                  <a:cubicBezTo>
                    <a:pt x="780" y="811"/>
                    <a:pt x="1310" y="1809"/>
                    <a:pt x="1529" y="2869"/>
                  </a:cubicBezTo>
                  <a:cubicBezTo>
                    <a:pt x="1747" y="3929"/>
                    <a:pt x="1669" y="5036"/>
                    <a:pt x="1357" y="6080"/>
                  </a:cubicBezTo>
                  <a:cubicBezTo>
                    <a:pt x="1357" y="6080"/>
                    <a:pt x="1357" y="6096"/>
                    <a:pt x="1373" y="6111"/>
                  </a:cubicBezTo>
                  <a:cubicBezTo>
                    <a:pt x="1388" y="6111"/>
                    <a:pt x="1404" y="6111"/>
                    <a:pt x="1404" y="6096"/>
                  </a:cubicBezTo>
                  <a:cubicBezTo>
                    <a:pt x="1840" y="5082"/>
                    <a:pt x="1856" y="3913"/>
                    <a:pt x="1607" y="2853"/>
                  </a:cubicBezTo>
                  <a:cubicBezTo>
                    <a:pt x="1357" y="1778"/>
                    <a:pt x="827" y="780"/>
                    <a:pt x="4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29"/>
            <p:cNvSpPr/>
            <p:nvPr/>
          </p:nvSpPr>
          <p:spPr>
            <a:xfrm>
              <a:off x="4861475" y="3522150"/>
              <a:ext cx="34725" cy="143625"/>
            </a:xfrm>
            <a:custGeom>
              <a:rect b="b" l="l" r="r" t="t"/>
              <a:pathLst>
                <a:path extrusionOk="0" h="5745" w="1389">
                  <a:moveTo>
                    <a:pt x="16" y="1"/>
                  </a:moveTo>
                  <a:cubicBezTo>
                    <a:pt x="1" y="1"/>
                    <a:pt x="1" y="16"/>
                    <a:pt x="1" y="32"/>
                  </a:cubicBezTo>
                  <a:lnTo>
                    <a:pt x="94" y="1513"/>
                  </a:lnTo>
                  <a:cubicBezTo>
                    <a:pt x="125" y="2012"/>
                    <a:pt x="141" y="2511"/>
                    <a:pt x="203" y="2994"/>
                  </a:cubicBezTo>
                  <a:cubicBezTo>
                    <a:pt x="266" y="3493"/>
                    <a:pt x="375" y="3992"/>
                    <a:pt x="577" y="4444"/>
                  </a:cubicBezTo>
                  <a:cubicBezTo>
                    <a:pt x="796" y="4896"/>
                    <a:pt x="1045" y="5332"/>
                    <a:pt x="1341" y="5738"/>
                  </a:cubicBezTo>
                  <a:cubicBezTo>
                    <a:pt x="1341" y="5738"/>
                    <a:pt x="1348" y="5745"/>
                    <a:pt x="1358" y="5745"/>
                  </a:cubicBezTo>
                  <a:cubicBezTo>
                    <a:pt x="1362" y="5745"/>
                    <a:pt x="1367" y="5743"/>
                    <a:pt x="1373" y="5738"/>
                  </a:cubicBezTo>
                  <a:cubicBezTo>
                    <a:pt x="1373" y="5738"/>
                    <a:pt x="1388" y="5722"/>
                    <a:pt x="1373" y="5706"/>
                  </a:cubicBezTo>
                  <a:cubicBezTo>
                    <a:pt x="1154" y="5270"/>
                    <a:pt x="889" y="4849"/>
                    <a:pt x="687" y="4397"/>
                  </a:cubicBezTo>
                  <a:cubicBezTo>
                    <a:pt x="484" y="3945"/>
                    <a:pt x="359" y="3477"/>
                    <a:pt x="297" y="2978"/>
                  </a:cubicBezTo>
                  <a:cubicBezTo>
                    <a:pt x="219" y="2495"/>
                    <a:pt x="188" y="1996"/>
                    <a:pt x="157" y="1513"/>
                  </a:cubicBezTo>
                  <a:lnTo>
                    <a:pt x="47" y="32"/>
                  </a:lnTo>
                  <a:cubicBezTo>
                    <a:pt x="47" y="16"/>
                    <a:pt x="32" y="1"/>
                    <a:pt x="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9"/>
            <p:cNvSpPr/>
            <p:nvPr/>
          </p:nvSpPr>
          <p:spPr>
            <a:xfrm>
              <a:off x="4668950" y="3412925"/>
              <a:ext cx="227625" cy="115100"/>
            </a:xfrm>
            <a:custGeom>
              <a:rect b="b" l="l" r="r" t="t"/>
              <a:pathLst>
                <a:path extrusionOk="0" h="4604" w="9105">
                  <a:moveTo>
                    <a:pt x="1870" y="1"/>
                  </a:moveTo>
                  <a:cubicBezTo>
                    <a:pt x="1289" y="1"/>
                    <a:pt x="666" y="55"/>
                    <a:pt x="1" y="176"/>
                  </a:cubicBezTo>
                  <a:cubicBezTo>
                    <a:pt x="1" y="176"/>
                    <a:pt x="1482" y="4604"/>
                    <a:pt x="9105" y="4604"/>
                  </a:cubicBezTo>
                  <a:cubicBezTo>
                    <a:pt x="9105" y="4604"/>
                    <a:pt x="7215" y="1"/>
                    <a:pt x="1870"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8" name="Google Shape;558;p29"/>
          <p:cNvGrpSpPr/>
          <p:nvPr/>
        </p:nvGrpSpPr>
        <p:grpSpPr>
          <a:xfrm flipH="1" rot="10800000">
            <a:off x="235220" y="3666713"/>
            <a:ext cx="755859" cy="1266079"/>
            <a:chOff x="6316225" y="3717575"/>
            <a:chExt cx="251400" cy="421100"/>
          </a:xfrm>
        </p:grpSpPr>
        <p:sp>
          <p:nvSpPr>
            <p:cNvPr id="559" name="Google Shape;559;p29"/>
            <p:cNvSpPr/>
            <p:nvPr/>
          </p:nvSpPr>
          <p:spPr>
            <a:xfrm>
              <a:off x="6481350" y="3717575"/>
              <a:ext cx="86275" cy="107200"/>
            </a:xfrm>
            <a:custGeom>
              <a:rect b="b" l="l" r="r" t="t"/>
              <a:pathLst>
                <a:path extrusionOk="0" h="4288" w="3451">
                  <a:moveTo>
                    <a:pt x="3327" y="0"/>
                  </a:moveTo>
                  <a:lnTo>
                    <a:pt x="1" y="2030"/>
                  </a:lnTo>
                  <a:cubicBezTo>
                    <a:pt x="1" y="2030"/>
                    <a:pt x="77" y="3192"/>
                    <a:pt x="1180" y="3919"/>
                  </a:cubicBezTo>
                  <a:cubicBezTo>
                    <a:pt x="1604" y="4201"/>
                    <a:pt x="2038" y="4288"/>
                    <a:pt x="2411" y="4288"/>
                  </a:cubicBezTo>
                  <a:cubicBezTo>
                    <a:pt x="3008" y="4288"/>
                    <a:pt x="3450" y="4066"/>
                    <a:pt x="3450" y="4066"/>
                  </a:cubicBezTo>
                  <a:lnTo>
                    <a:pt x="3327" y="0"/>
                  </a:lnTo>
                  <a:close/>
                </a:path>
              </a:pathLst>
            </a:custGeom>
            <a:solidFill>
              <a:srgbClr val="FDE1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29"/>
            <p:cNvSpPr/>
            <p:nvPr/>
          </p:nvSpPr>
          <p:spPr>
            <a:xfrm>
              <a:off x="6325175" y="3768300"/>
              <a:ext cx="242450" cy="352475"/>
            </a:xfrm>
            <a:custGeom>
              <a:rect b="b" l="l" r="r" t="t"/>
              <a:pathLst>
                <a:path extrusionOk="0" h="14099" w="9698">
                  <a:moveTo>
                    <a:pt x="6248" y="1"/>
                  </a:moveTo>
                  <a:lnTo>
                    <a:pt x="0" y="12232"/>
                  </a:lnTo>
                  <a:lnTo>
                    <a:pt x="3731" y="14098"/>
                  </a:lnTo>
                  <a:lnTo>
                    <a:pt x="9697" y="2037"/>
                  </a:lnTo>
                  <a:lnTo>
                    <a:pt x="9697" y="2037"/>
                  </a:lnTo>
                  <a:cubicBezTo>
                    <a:pt x="9697" y="2037"/>
                    <a:pt x="9476" y="2125"/>
                    <a:pt x="9110" y="2125"/>
                  </a:cubicBezTo>
                  <a:cubicBezTo>
                    <a:pt x="8744" y="2125"/>
                    <a:pt x="8234" y="2037"/>
                    <a:pt x="7656" y="1685"/>
                  </a:cubicBezTo>
                  <a:cubicBezTo>
                    <a:pt x="6494" y="975"/>
                    <a:pt x="6248" y="1"/>
                    <a:pt x="6248"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9"/>
            <p:cNvSpPr/>
            <p:nvPr/>
          </p:nvSpPr>
          <p:spPr>
            <a:xfrm>
              <a:off x="6325175" y="4035525"/>
              <a:ext cx="112800" cy="85250"/>
            </a:xfrm>
            <a:custGeom>
              <a:rect b="b" l="l" r="r" t="t"/>
              <a:pathLst>
                <a:path extrusionOk="0" h="3410" w="4512">
                  <a:moveTo>
                    <a:pt x="786" y="1"/>
                  </a:moveTo>
                  <a:lnTo>
                    <a:pt x="0" y="1543"/>
                  </a:lnTo>
                  <a:lnTo>
                    <a:pt x="3731" y="3409"/>
                  </a:lnTo>
                  <a:lnTo>
                    <a:pt x="4511" y="1837"/>
                  </a:lnTo>
                  <a:lnTo>
                    <a:pt x="786" y="1"/>
                  </a:lnTo>
                  <a:close/>
                </a:path>
              </a:pathLst>
            </a:custGeom>
            <a:solidFill>
              <a:srgbClr val="B5A6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29"/>
            <p:cNvSpPr/>
            <p:nvPr/>
          </p:nvSpPr>
          <p:spPr>
            <a:xfrm>
              <a:off x="6536500" y="3717575"/>
              <a:ext cx="29225" cy="37300"/>
            </a:xfrm>
            <a:custGeom>
              <a:rect b="b" l="l" r="r" t="t"/>
              <a:pathLst>
                <a:path extrusionOk="0" h="1492" w="1169">
                  <a:moveTo>
                    <a:pt x="1121" y="0"/>
                  </a:moveTo>
                  <a:lnTo>
                    <a:pt x="1" y="687"/>
                  </a:lnTo>
                  <a:cubicBezTo>
                    <a:pt x="116" y="1380"/>
                    <a:pt x="614" y="1491"/>
                    <a:pt x="921" y="1491"/>
                  </a:cubicBezTo>
                  <a:cubicBezTo>
                    <a:pt x="1066" y="1491"/>
                    <a:pt x="1168" y="1467"/>
                    <a:pt x="1168" y="1467"/>
                  </a:cubicBezTo>
                  <a:lnTo>
                    <a:pt x="1121" y="0"/>
                  </a:lnTo>
                  <a:close/>
                </a:path>
              </a:pathLst>
            </a:custGeom>
            <a:solidFill>
              <a:srgbClr val="3C3C3B"/>
            </a:solidFill>
            <a:ln cap="flat" cmpd="sng" w="25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29"/>
            <p:cNvSpPr/>
            <p:nvPr/>
          </p:nvSpPr>
          <p:spPr>
            <a:xfrm>
              <a:off x="6374150" y="3806775"/>
              <a:ext cx="113400" cy="222025"/>
            </a:xfrm>
            <a:custGeom>
              <a:rect b="b" l="l" r="r" t="t"/>
              <a:pathLst>
                <a:path extrusionOk="0" h="8881" w="4536">
                  <a:moveTo>
                    <a:pt x="4480" y="0"/>
                  </a:moveTo>
                  <a:cubicBezTo>
                    <a:pt x="4462" y="0"/>
                    <a:pt x="4443" y="11"/>
                    <a:pt x="4430" y="28"/>
                  </a:cubicBezTo>
                  <a:lnTo>
                    <a:pt x="3866" y="1119"/>
                  </a:lnTo>
                  <a:lnTo>
                    <a:pt x="3303" y="2211"/>
                  </a:lnTo>
                  <a:lnTo>
                    <a:pt x="2195" y="4405"/>
                  </a:lnTo>
                  <a:lnTo>
                    <a:pt x="1098" y="6605"/>
                  </a:lnTo>
                  <a:cubicBezTo>
                    <a:pt x="734" y="7344"/>
                    <a:pt x="370" y="8077"/>
                    <a:pt x="12" y="8816"/>
                  </a:cubicBezTo>
                  <a:cubicBezTo>
                    <a:pt x="0" y="8840"/>
                    <a:pt x="12" y="8863"/>
                    <a:pt x="36" y="8875"/>
                  </a:cubicBezTo>
                  <a:cubicBezTo>
                    <a:pt x="42" y="8879"/>
                    <a:pt x="49" y="8881"/>
                    <a:pt x="56" y="8881"/>
                  </a:cubicBezTo>
                  <a:cubicBezTo>
                    <a:pt x="71" y="8881"/>
                    <a:pt x="87" y="8873"/>
                    <a:pt x="94" y="8857"/>
                  </a:cubicBezTo>
                  <a:cubicBezTo>
                    <a:pt x="476" y="8130"/>
                    <a:pt x="851" y="7402"/>
                    <a:pt x="1227" y="6669"/>
                  </a:cubicBezTo>
                  <a:lnTo>
                    <a:pt x="2335" y="4481"/>
                  </a:lnTo>
                  <a:lnTo>
                    <a:pt x="3438" y="2281"/>
                  </a:lnTo>
                  <a:lnTo>
                    <a:pt x="3984" y="1178"/>
                  </a:lnTo>
                  <a:lnTo>
                    <a:pt x="4524" y="75"/>
                  </a:lnTo>
                  <a:cubicBezTo>
                    <a:pt x="4535" y="46"/>
                    <a:pt x="4524" y="17"/>
                    <a:pt x="4500" y="5"/>
                  </a:cubicBezTo>
                  <a:cubicBezTo>
                    <a:pt x="4494" y="2"/>
                    <a:pt x="4487" y="0"/>
                    <a:pt x="448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29"/>
            <p:cNvSpPr/>
            <p:nvPr/>
          </p:nvSpPr>
          <p:spPr>
            <a:xfrm>
              <a:off x="6399375" y="3820550"/>
              <a:ext cx="113400" cy="222050"/>
            </a:xfrm>
            <a:custGeom>
              <a:rect b="b" l="l" r="r" t="t"/>
              <a:pathLst>
                <a:path extrusionOk="0" h="8882" w="4536">
                  <a:moveTo>
                    <a:pt x="4480" y="1"/>
                  </a:moveTo>
                  <a:cubicBezTo>
                    <a:pt x="4462" y="1"/>
                    <a:pt x="4444" y="12"/>
                    <a:pt x="4436" y="29"/>
                  </a:cubicBezTo>
                  <a:lnTo>
                    <a:pt x="3867" y="1120"/>
                  </a:lnTo>
                  <a:lnTo>
                    <a:pt x="3303" y="2211"/>
                  </a:lnTo>
                  <a:lnTo>
                    <a:pt x="2195" y="4405"/>
                  </a:lnTo>
                  <a:lnTo>
                    <a:pt x="1098" y="6605"/>
                  </a:lnTo>
                  <a:cubicBezTo>
                    <a:pt x="734" y="7344"/>
                    <a:pt x="370" y="8078"/>
                    <a:pt x="12" y="8817"/>
                  </a:cubicBezTo>
                  <a:cubicBezTo>
                    <a:pt x="1" y="8840"/>
                    <a:pt x="12" y="8864"/>
                    <a:pt x="36" y="8875"/>
                  </a:cubicBezTo>
                  <a:cubicBezTo>
                    <a:pt x="44" y="8879"/>
                    <a:pt x="51" y="8881"/>
                    <a:pt x="59" y="8881"/>
                  </a:cubicBezTo>
                  <a:cubicBezTo>
                    <a:pt x="74" y="8881"/>
                    <a:pt x="87" y="8873"/>
                    <a:pt x="94" y="8858"/>
                  </a:cubicBezTo>
                  <a:cubicBezTo>
                    <a:pt x="476" y="8130"/>
                    <a:pt x="851" y="7403"/>
                    <a:pt x="1227" y="6670"/>
                  </a:cubicBezTo>
                  <a:lnTo>
                    <a:pt x="2341" y="4481"/>
                  </a:lnTo>
                  <a:lnTo>
                    <a:pt x="3438" y="2281"/>
                  </a:lnTo>
                  <a:lnTo>
                    <a:pt x="3984" y="1179"/>
                  </a:lnTo>
                  <a:lnTo>
                    <a:pt x="4524" y="76"/>
                  </a:lnTo>
                  <a:cubicBezTo>
                    <a:pt x="4535" y="46"/>
                    <a:pt x="4524" y="17"/>
                    <a:pt x="4500" y="5"/>
                  </a:cubicBezTo>
                  <a:cubicBezTo>
                    <a:pt x="4494" y="2"/>
                    <a:pt x="4487" y="1"/>
                    <a:pt x="448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9"/>
            <p:cNvSpPr/>
            <p:nvPr/>
          </p:nvSpPr>
          <p:spPr>
            <a:xfrm>
              <a:off x="6424900" y="3833325"/>
              <a:ext cx="113250" cy="222025"/>
            </a:xfrm>
            <a:custGeom>
              <a:rect b="b" l="l" r="r" t="t"/>
              <a:pathLst>
                <a:path extrusionOk="0" h="8881" w="4530">
                  <a:moveTo>
                    <a:pt x="4477" y="0"/>
                  </a:moveTo>
                  <a:cubicBezTo>
                    <a:pt x="4456" y="0"/>
                    <a:pt x="4438" y="11"/>
                    <a:pt x="4429" y="28"/>
                  </a:cubicBezTo>
                  <a:lnTo>
                    <a:pt x="3860" y="1119"/>
                  </a:lnTo>
                  <a:lnTo>
                    <a:pt x="3303" y="2210"/>
                  </a:lnTo>
                  <a:lnTo>
                    <a:pt x="2188" y="4405"/>
                  </a:lnTo>
                  <a:lnTo>
                    <a:pt x="1091" y="6604"/>
                  </a:lnTo>
                  <a:cubicBezTo>
                    <a:pt x="728" y="7344"/>
                    <a:pt x="370" y="8077"/>
                    <a:pt x="12" y="8816"/>
                  </a:cubicBezTo>
                  <a:cubicBezTo>
                    <a:pt x="0" y="8840"/>
                    <a:pt x="6" y="8863"/>
                    <a:pt x="30" y="8875"/>
                  </a:cubicBezTo>
                  <a:cubicBezTo>
                    <a:pt x="37" y="8879"/>
                    <a:pt x="46" y="8881"/>
                    <a:pt x="54" y="8881"/>
                  </a:cubicBezTo>
                  <a:cubicBezTo>
                    <a:pt x="71" y="8881"/>
                    <a:pt x="86" y="8873"/>
                    <a:pt x="94" y="8857"/>
                  </a:cubicBezTo>
                  <a:cubicBezTo>
                    <a:pt x="470" y="8130"/>
                    <a:pt x="851" y="7402"/>
                    <a:pt x="1221" y="6669"/>
                  </a:cubicBezTo>
                  <a:lnTo>
                    <a:pt x="2335" y="4481"/>
                  </a:lnTo>
                  <a:lnTo>
                    <a:pt x="3438" y="2281"/>
                  </a:lnTo>
                  <a:lnTo>
                    <a:pt x="3978" y="1178"/>
                  </a:lnTo>
                  <a:lnTo>
                    <a:pt x="4517" y="75"/>
                  </a:lnTo>
                  <a:cubicBezTo>
                    <a:pt x="4529" y="46"/>
                    <a:pt x="4523" y="16"/>
                    <a:pt x="4500" y="5"/>
                  </a:cubicBezTo>
                  <a:cubicBezTo>
                    <a:pt x="4492" y="2"/>
                    <a:pt x="4484" y="0"/>
                    <a:pt x="44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29"/>
            <p:cNvSpPr/>
            <p:nvPr/>
          </p:nvSpPr>
          <p:spPr>
            <a:xfrm>
              <a:off x="6316225" y="4074100"/>
              <a:ext cx="102250" cy="64575"/>
            </a:xfrm>
            <a:custGeom>
              <a:rect b="b" l="l" r="r" t="t"/>
              <a:pathLst>
                <a:path extrusionOk="0" h="2583" w="4090">
                  <a:moveTo>
                    <a:pt x="358" y="0"/>
                  </a:moveTo>
                  <a:cubicBezTo>
                    <a:pt x="358" y="1"/>
                    <a:pt x="0" y="1649"/>
                    <a:pt x="1778" y="2359"/>
                  </a:cubicBezTo>
                  <a:cubicBezTo>
                    <a:pt x="2181" y="2521"/>
                    <a:pt x="2521" y="2583"/>
                    <a:pt x="2805" y="2583"/>
                  </a:cubicBezTo>
                  <a:cubicBezTo>
                    <a:pt x="3767" y="2583"/>
                    <a:pt x="4089" y="1866"/>
                    <a:pt x="4089" y="1866"/>
                  </a:cubicBezTo>
                  <a:lnTo>
                    <a:pt x="358" y="0"/>
                  </a:lnTo>
                  <a:close/>
                </a:path>
              </a:pathLst>
            </a:custGeom>
            <a:solidFill>
              <a:srgbClr val="F18D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2_2_1_1_1">
    <p:spTree>
      <p:nvGrpSpPr>
        <p:cNvPr id="567" name="Shape 567"/>
        <p:cNvGrpSpPr/>
        <p:nvPr/>
      </p:nvGrpSpPr>
      <p:grpSpPr>
        <a:xfrm>
          <a:off x="0" y="0"/>
          <a:ext cx="0" cy="0"/>
          <a:chOff x="0" y="0"/>
          <a:chExt cx="0" cy="0"/>
        </a:xfrm>
      </p:grpSpPr>
      <p:sp>
        <p:nvSpPr>
          <p:cNvPr id="568" name="Google Shape;568;p30"/>
          <p:cNvSpPr txBox="1"/>
          <p:nvPr>
            <p:ph idx="1" type="subTitle"/>
          </p:nvPr>
        </p:nvSpPr>
        <p:spPr>
          <a:xfrm>
            <a:off x="713227" y="1672313"/>
            <a:ext cx="2373300" cy="371400"/>
          </a:xfrm>
          <a:prstGeom prst="rect">
            <a:avLst/>
          </a:prstGeom>
        </p:spPr>
        <p:txBody>
          <a:bodyPr anchorCtr="0" anchor="b" bIns="91425" lIns="91425" spcFirstLastPara="1" rIns="91425" wrap="square" tIns="91425">
            <a:noAutofit/>
          </a:bodyPr>
          <a:lstStyle>
            <a:lvl1pPr lvl="0" rtl="0" algn="ctr">
              <a:spcBef>
                <a:spcPts val="0"/>
              </a:spcBef>
              <a:spcAft>
                <a:spcPts val="0"/>
              </a:spcAft>
              <a:buNone/>
              <a:defRPr sz="2200">
                <a:latin typeface="Denk One"/>
                <a:ea typeface="Denk One"/>
                <a:cs typeface="Denk One"/>
                <a:sym typeface="Denk One"/>
              </a:defRPr>
            </a:lvl1pPr>
            <a:lvl2pPr lvl="1" rtl="0" algn="ctr">
              <a:spcBef>
                <a:spcPts val="0"/>
              </a:spcBef>
              <a:spcAft>
                <a:spcPts val="0"/>
              </a:spcAft>
              <a:buNone/>
              <a:defRPr sz="2200">
                <a:latin typeface="Denk One"/>
                <a:ea typeface="Denk One"/>
                <a:cs typeface="Denk One"/>
                <a:sym typeface="Denk One"/>
              </a:defRPr>
            </a:lvl2pPr>
            <a:lvl3pPr lvl="2" rtl="0" algn="ctr">
              <a:spcBef>
                <a:spcPts val="0"/>
              </a:spcBef>
              <a:spcAft>
                <a:spcPts val="0"/>
              </a:spcAft>
              <a:buNone/>
              <a:defRPr sz="2200">
                <a:latin typeface="Denk One"/>
                <a:ea typeface="Denk One"/>
                <a:cs typeface="Denk One"/>
                <a:sym typeface="Denk One"/>
              </a:defRPr>
            </a:lvl3pPr>
            <a:lvl4pPr lvl="3" rtl="0" algn="ctr">
              <a:spcBef>
                <a:spcPts val="0"/>
              </a:spcBef>
              <a:spcAft>
                <a:spcPts val="0"/>
              </a:spcAft>
              <a:buNone/>
              <a:defRPr sz="2200">
                <a:latin typeface="Denk One"/>
                <a:ea typeface="Denk One"/>
                <a:cs typeface="Denk One"/>
                <a:sym typeface="Denk One"/>
              </a:defRPr>
            </a:lvl4pPr>
            <a:lvl5pPr lvl="4" rtl="0" algn="ctr">
              <a:spcBef>
                <a:spcPts val="0"/>
              </a:spcBef>
              <a:spcAft>
                <a:spcPts val="0"/>
              </a:spcAft>
              <a:buNone/>
              <a:defRPr sz="2200">
                <a:latin typeface="Denk One"/>
                <a:ea typeface="Denk One"/>
                <a:cs typeface="Denk One"/>
                <a:sym typeface="Denk One"/>
              </a:defRPr>
            </a:lvl5pPr>
            <a:lvl6pPr lvl="5" rtl="0" algn="ctr">
              <a:spcBef>
                <a:spcPts val="0"/>
              </a:spcBef>
              <a:spcAft>
                <a:spcPts val="0"/>
              </a:spcAft>
              <a:buNone/>
              <a:defRPr sz="2200">
                <a:latin typeface="Denk One"/>
                <a:ea typeface="Denk One"/>
                <a:cs typeface="Denk One"/>
                <a:sym typeface="Denk One"/>
              </a:defRPr>
            </a:lvl6pPr>
            <a:lvl7pPr lvl="6" rtl="0" algn="ctr">
              <a:spcBef>
                <a:spcPts val="0"/>
              </a:spcBef>
              <a:spcAft>
                <a:spcPts val="0"/>
              </a:spcAft>
              <a:buNone/>
              <a:defRPr sz="2200">
                <a:latin typeface="Denk One"/>
                <a:ea typeface="Denk One"/>
                <a:cs typeface="Denk One"/>
                <a:sym typeface="Denk One"/>
              </a:defRPr>
            </a:lvl7pPr>
            <a:lvl8pPr lvl="7" rtl="0" algn="ctr">
              <a:spcBef>
                <a:spcPts val="0"/>
              </a:spcBef>
              <a:spcAft>
                <a:spcPts val="0"/>
              </a:spcAft>
              <a:buNone/>
              <a:defRPr sz="2200">
                <a:latin typeface="Denk One"/>
                <a:ea typeface="Denk One"/>
                <a:cs typeface="Denk One"/>
                <a:sym typeface="Denk One"/>
              </a:defRPr>
            </a:lvl8pPr>
            <a:lvl9pPr lvl="8" rtl="0" algn="ctr">
              <a:spcBef>
                <a:spcPts val="0"/>
              </a:spcBef>
              <a:spcAft>
                <a:spcPts val="0"/>
              </a:spcAft>
              <a:buNone/>
              <a:defRPr sz="2200">
                <a:latin typeface="Denk One"/>
                <a:ea typeface="Denk One"/>
                <a:cs typeface="Denk One"/>
                <a:sym typeface="Denk One"/>
              </a:defRPr>
            </a:lvl9pPr>
          </a:lstStyle>
          <a:p/>
        </p:txBody>
      </p:sp>
      <p:sp>
        <p:nvSpPr>
          <p:cNvPr id="569" name="Google Shape;569;p30"/>
          <p:cNvSpPr txBox="1"/>
          <p:nvPr>
            <p:ph idx="2" type="subTitle"/>
          </p:nvPr>
        </p:nvSpPr>
        <p:spPr>
          <a:xfrm>
            <a:off x="713225" y="2043692"/>
            <a:ext cx="2373300" cy="891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570" name="Google Shape;570;p30"/>
          <p:cNvSpPr txBox="1"/>
          <p:nvPr>
            <p:ph idx="3" type="subTitle"/>
          </p:nvPr>
        </p:nvSpPr>
        <p:spPr>
          <a:xfrm>
            <a:off x="3386551" y="1672313"/>
            <a:ext cx="2373300" cy="371400"/>
          </a:xfrm>
          <a:prstGeom prst="rect">
            <a:avLst/>
          </a:prstGeom>
        </p:spPr>
        <p:txBody>
          <a:bodyPr anchorCtr="0" anchor="b" bIns="91425" lIns="91425" spcFirstLastPara="1" rIns="91425" wrap="square" tIns="91425">
            <a:noAutofit/>
          </a:bodyPr>
          <a:lstStyle>
            <a:lvl1pPr lvl="0" rtl="0" algn="ctr">
              <a:spcBef>
                <a:spcPts val="0"/>
              </a:spcBef>
              <a:spcAft>
                <a:spcPts val="0"/>
              </a:spcAft>
              <a:buNone/>
              <a:defRPr sz="2200">
                <a:latin typeface="Denk One"/>
                <a:ea typeface="Denk One"/>
                <a:cs typeface="Denk One"/>
                <a:sym typeface="Denk One"/>
              </a:defRPr>
            </a:lvl1pPr>
            <a:lvl2pPr lvl="1" rtl="0" algn="ctr">
              <a:spcBef>
                <a:spcPts val="0"/>
              </a:spcBef>
              <a:spcAft>
                <a:spcPts val="0"/>
              </a:spcAft>
              <a:buNone/>
              <a:defRPr sz="2200">
                <a:latin typeface="Denk One"/>
                <a:ea typeface="Denk One"/>
                <a:cs typeface="Denk One"/>
                <a:sym typeface="Denk One"/>
              </a:defRPr>
            </a:lvl2pPr>
            <a:lvl3pPr lvl="2" rtl="0" algn="ctr">
              <a:spcBef>
                <a:spcPts val="0"/>
              </a:spcBef>
              <a:spcAft>
                <a:spcPts val="0"/>
              </a:spcAft>
              <a:buNone/>
              <a:defRPr sz="2200">
                <a:latin typeface="Denk One"/>
                <a:ea typeface="Denk One"/>
                <a:cs typeface="Denk One"/>
                <a:sym typeface="Denk One"/>
              </a:defRPr>
            </a:lvl3pPr>
            <a:lvl4pPr lvl="3" rtl="0" algn="ctr">
              <a:spcBef>
                <a:spcPts val="0"/>
              </a:spcBef>
              <a:spcAft>
                <a:spcPts val="0"/>
              </a:spcAft>
              <a:buNone/>
              <a:defRPr sz="2200">
                <a:latin typeface="Denk One"/>
                <a:ea typeface="Denk One"/>
                <a:cs typeface="Denk One"/>
                <a:sym typeface="Denk One"/>
              </a:defRPr>
            </a:lvl4pPr>
            <a:lvl5pPr lvl="4" rtl="0" algn="ctr">
              <a:spcBef>
                <a:spcPts val="0"/>
              </a:spcBef>
              <a:spcAft>
                <a:spcPts val="0"/>
              </a:spcAft>
              <a:buNone/>
              <a:defRPr sz="2200">
                <a:latin typeface="Denk One"/>
                <a:ea typeface="Denk One"/>
                <a:cs typeface="Denk One"/>
                <a:sym typeface="Denk One"/>
              </a:defRPr>
            </a:lvl5pPr>
            <a:lvl6pPr lvl="5" rtl="0" algn="ctr">
              <a:spcBef>
                <a:spcPts val="0"/>
              </a:spcBef>
              <a:spcAft>
                <a:spcPts val="0"/>
              </a:spcAft>
              <a:buNone/>
              <a:defRPr sz="2200">
                <a:latin typeface="Denk One"/>
                <a:ea typeface="Denk One"/>
                <a:cs typeface="Denk One"/>
                <a:sym typeface="Denk One"/>
              </a:defRPr>
            </a:lvl6pPr>
            <a:lvl7pPr lvl="6" rtl="0" algn="ctr">
              <a:spcBef>
                <a:spcPts val="0"/>
              </a:spcBef>
              <a:spcAft>
                <a:spcPts val="0"/>
              </a:spcAft>
              <a:buNone/>
              <a:defRPr sz="2200">
                <a:latin typeface="Denk One"/>
                <a:ea typeface="Denk One"/>
                <a:cs typeface="Denk One"/>
                <a:sym typeface="Denk One"/>
              </a:defRPr>
            </a:lvl7pPr>
            <a:lvl8pPr lvl="7" rtl="0" algn="ctr">
              <a:spcBef>
                <a:spcPts val="0"/>
              </a:spcBef>
              <a:spcAft>
                <a:spcPts val="0"/>
              </a:spcAft>
              <a:buNone/>
              <a:defRPr sz="2200">
                <a:latin typeface="Denk One"/>
                <a:ea typeface="Denk One"/>
                <a:cs typeface="Denk One"/>
                <a:sym typeface="Denk One"/>
              </a:defRPr>
            </a:lvl8pPr>
            <a:lvl9pPr lvl="8" rtl="0" algn="ctr">
              <a:spcBef>
                <a:spcPts val="0"/>
              </a:spcBef>
              <a:spcAft>
                <a:spcPts val="0"/>
              </a:spcAft>
              <a:buNone/>
              <a:defRPr sz="2200">
                <a:latin typeface="Denk One"/>
                <a:ea typeface="Denk One"/>
                <a:cs typeface="Denk One"/>
                <a:sym typeface="Denk One"/>
              </a:defRPr>
            </a:lvl9pPr>
          </a:lstStyle>
          <a:p/>
        </p:txBody>
      </p:sp>
      <p:sp>
        <p:nvSpPr>
          <p:cNvPr id="571" name="Google Shape;571;p30"/>
          <p:cNvSpPr txBox="1"/>
          <p:nvPr>
            <p:ph idx="4" type="subTitle"/>
          </p:nvPr>
        </p:nvSpPr>
        <p:spPr>
          <a:xfrm>
            <a:off x="3386550" y="2043692"/>
            <a:ext cx="2373300" cy="891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572" name="Google Shape;572;p30"/>
          <p:cNvSpPr txBox="1"/>
          <p:nvPr>
            <p:ph idx="5" type="subTitle"/>
          </p:nvPr>
        </p:nvSpPr>
        <p:spPr>
          <a:xfrm>
            <a:off x="2031550" y="3228700"/>
            <a:ext cx="2373300" cy="371400"/>
          </a:xfrm>
          <a:prstGeom prst="rect">
            <a:avLst/>
          </a:prstGeom>
        </p:spPr>
        <p:txBody>
          <a:bodyPr anchorCtr="0" anchor="b" bIns="91425" lIns="91425" spcFirstLastPara="1" rIns="91425" wrap="square" tIns="91425">
            <a:noAutofit/>
          </a:bodyPr>
          <a:lstStyle>
            <a:lvl1pPr lvl="0" rtl="0" algn="ctr">
              <a:spcBef>
                <a:spcPts val="0"/>
              </a:spcBef>
              <a:spcAft>
                <a:spcPts val="0"/>
              </a:spcAft>
              <a:buNone/>
              <a:defRPr sz="2200">
                <a:latin typeface="Denk One"/>
                <a:ea typeface="Denk One"/>
                <a:cs typeface="Denk One"/>
                <a:sym typeface="Denk One"/>
              </a:defRPr>
            </a:lvl1pPr>
            <a:lvl2pPr lvl="1" rtl="0" algn="ctr">
              <a:spcBef>
                <a:spcPts val="0"/>
              </a:spcBef>
              <a:spcAft>
                <a:spcPts val="0"/>
              </a:spcAft>
              <a:buNone/>
              <a:defRPr sz="2200">
                <a:latin typeface="Denk One"/>
                <a:ea typeface="Denk One"/>
                <a:cs typeface="Denk One"/>
                <a:sym typeface="Denk One"/>
              </a:defRPr>
            </a:lvl2pPr>
            <a:lvl3pPr lvl="2" rtl="0" algn="ctr">
              <a:spcBef>
                <a:spcPts val="0"/>
              </a:spcBef>
              <a:spcAft>
                <a:spcPts val="0"/>
              </a:spcAft>
              <a:buNone/>
              <a:defRPr sz="2200">
                <a:latin typeface="Denk One"/>
                <a:ea typeface="Denk One"/>
                <a:cs typeface="Denk One"/>
                <a:sym typeface="Denk One"/>
              </a:defRPr>
            </a:lvl3pPr>
            <a:lvl4pPr lvl="3" rtl="0" algn="ctr">
              <a:spcBef>
                <a:spcPts val="0"/>
              </a:spcBef>
              <a:spcAft>
                <a:spcPts val="0"/>
              </a:spcAft>
              <a:buNone/>
              <a:defRPr sz="2200">
                <a:latin typeface="Denk One"/>
                <a:ea typeface="Denk One"/>
                <a:cs typeface="Denk One"/>
                <a:sym typeface="Denk One"/>
              </a:defRPr>
            </a:lvl4pPr>
            <a:lvl5pPr lvl="4" rtl="0" algn="ctr">
              <a:spcBef>
                <a:spcPts val="0"/>
              </a:spcBef>
              <a:spcAft>
                <a:spcPts val="0"/>
              </a:spcAft>
              <a:buNone/>
              <a:defRPr sz="2200">
                <a:latin typeface="Denk One"/>
                <a:ea typeface="Denk One"/>
                <a:cs typeface="Denk One"/>
                <a:sym typeface="Denk One"/>
              </a:defRPr>
            </a:lvl5pPr>
            <a:lvl6pPr lvl="5" rtl="0" algn="ctr">
              <a:spcBef>
                <a:spcPts val="0"/>
              </a:spcBef>
              <a:spcAft>
                <a:spcPts val="0"/>
              </a:spcAft>
              <a:buNone/>
              <a:defRPr sz="2200">
                <a:latin typeface="Denk One"/>
                <a:ea typeface="Denk One"/>
                <a:cs typeface="Denk One"/>
                <a:sym typeface="Denk One"/>
              </a:defRPr>
            </a:lvl6pPr>
            <a:lvl7pPr lvl="6" rtl="0" algn="ctr">
              <a:spcBef>
                <a:spcPts val="0"/>
              </a:spcBef>
              <a:spcAft>
                <a:spcPts val="0"/>
              </a:spcAft>
              <a:buNone/>
              <a:defRPr sz="2200">
                <a:latin typeface="Denk One"/>
                <a:ea typeface="Denk One"/>
                <a:cs typeface="Denk One"/>
                <a:sym typeface="Denk One"/>
              </a:defRPr>
            </a:lvl7pPr>
            <a:lvl8pPr lvl="7" rtl="0" algn="ctr">
              <a:spcBef>
                <a:spcPts val="0"/>
              </a:spcBef>
              <a:spcAft>
                <a:spcPts val="0"/>
              </a:spcAft>
              <a:buNone/>
              <a:defRPr sz="2200">
                <a:latin typeface="Denk One"/>
                <a:ea typeface="Denk One"/>
                <a:cs typeface="Denk One"/>
                <a:sym typeface="Denk One"/>
              </a:defRPr>
            </a:lvl8pPr>
            <a:lvl9pPr lvl="8" rtl="0" algn="ctr">
              <a:spcBef>
                <a:spcPts val="0"/>
              </a:spcBef>
              <a:spcAft>
                <a:spcPts val="0"/>
              </a:spcAft>
              <a:buNone/>
              <a:defRPr sz="2200">
                <a:latin typeface="Denk One"/>
                <a:ea typeface="Denk One"/>
                <a:cs typeface="Denk One"/>
                <a:sym typeface="Denk One"/>
              </a:defRPr>
            </a:lvl9pPr>
          </a:lstStyle>
          <a:p/>
        </p:txBody>
      </p:sp>
      <p:sp>
        <p:nvSpPr>
          <p:cNvPr id="573" name="Google Shape;573;p30"/>
          <p:cNvSpPr txBox="1"/>
          <p:nvPr>
            <p:ph idx="6" type="subTitle"/>
          </p:nvPr>
        </p:nvSpPr>
        <p:spPr>
          <a:xfrm>
            <a:off x="2031550" y="3600079"/>
            <a:ext cx="2373300" cy="891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574" name="Google Shape;574;p30"/>
          <p:cNvSpPr txBox="1"/>
          <p:nvPr>
            <p:ph type="title"/>
          </p:nvPr>
        </p:nvSpPr>
        <p:spPr>
          <a:xfrm>
            <a:off x="713225" y="551725"/>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575" name="Google Shape;575;p30"/>
          <p:cNvGrpSpPr/>
          <p:nvPr/>
        </p:nvGrpSpPr>
        <p:grpSpPr>
          <a:xfrm flipH="1" rot="666426">
            <a:off x="5318933" y="-176058"/>
            <a:ext cx="4398088" cy="884075"/>
            <a:chOff x="4348300" y="1432000"/>
            <a:chExt cx="966975" cy="194375"/>
          </a:xfrm>
        </p:grpSpPr>
        <p:sp>
          <p:nvSpPr>
            <p:cNvPr id="576" name="Google Shape;576;p30"/>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30"/>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30"/>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30"/>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30"/>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30"/>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582" name="Google Shape;582;p30"/>
          <p:cNvPicPr preferRelativeResize="0"/>
          <p:nvPr/>
        </p:nvPicPr>
        <p:blipFill>
          <a:blip r:embed="rId2">
            <a:alphaModFix/>
          </a:blip>
          <a:stretch>
            <a:fillRect/>
          </a:stretch>
        </p:blipFill>
        <p:spPr>
          <a:xfrm>
            <a:off x="8140825" y="170072"/>
            <a:ext cx="716000" cy="738850"/>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583" name="Shape 583"/>
        <p:cNvGrpSpPr/>
        <p:nvPr/>
      </p:nvGrpSpPr>
      <p:grpSpPr>
        <a:xfrm>
          <a:off x="0" y="0"/>
          <a:ext cx="0" cy="0"/>
          <a:chOff x="0" y="0"/>
          <a:chExt cx="0" cy="0"/>
        </a:xfrm>
      </p:grpSpPr>
      <p:sp>
        <p:nvSpPr>
          <p:cNvPr id="584" name="Google Shape;584;p31"/>
          <p:cNvSpPr txBox="1"/>
          <p:nvPr>
            <p:ph hasCustomPrompt="1" type="title"/>
          </p:nvPr>
        </p:nvSpPr>
        <p:spPr>
          <a:xfrm>
            <a:off x="2529187" y="3384688"/>
            <a:ext cx="4085400" cy="6942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4800"/>
              <a:buNone/>
              <a:defRPr sz="4200">
                <a:solidFill>
                  <a:schemeClr val="accent4"/>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585" name="Google Shape;585;p31"/>
          <p:cNvSpPr txBox="1"/>
          <p:nvPr>
            <p:ph hasCustomPrompt="1" idx="2" type="title"/>
          </p:nvPr>
        </p:nvSpPr>
        <p:spPr>
          <a:xfrm>
            <a:off x="2529187" y="537213"/>
            <a:ext cx="4085400" cy="6942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4800"/>
              <a:buNone/>
              <a:defRPr sz="4200">
                <a:solidFill>
                  <a:schemeClr val="accent4"/>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586" name="Google Shape;586;p31"/>
          <p:cNvSpPr txBox="1"/>
          <p:nvPr>
            <p:ph hasCustomPrompt="1" idx="3" type="title"/>
          </p:nvPr>
        </p:nvSpPr>
        <p:spPr>
          <a:xfrm>
            <a:off x="2529187" y="1960975"/>
            <a:ext cx="4085400" cy="6942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4800"/>
              <a:buNone/>
              <a:defRPr sz="4200">
                <a:solidFill>
                  <a:schemeClr val="accent4"/>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587" name="Google Shape;587;p31"/>
          <p:cNvSpPr txBox="1"/>
          <p:nvPr>
            <p:ph idx="1" type="subTitle"/>
          </p:nvPr>
        </p:nvSpPr>
        <p:spPr>
          <a:xfrm>
            <a:off x="2529187" y="4078888"/>
            <a:ext cx="4085400" cy="527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588" name="Google Shape;588;p31"/>
          <p:cNvSpPr txBox="1"/>
          <p:nvPr>
            <p:ph idx="4" type="subTitle"/>
          </p:nvPr>
        </p:nvSpPr>
        <p:spPr>
          <a:xfrm>
            <a:off x="2529187" y="2655175"/>
            <a:ext cx="4085400" cy="527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589" name="Google Shape;589;p31"/>
          <p:cNvSpPr txBox="1"/>
          <p:nvPr>
            <p:ph idx="5" type="subTitle"/>
          </p:nvPr>
        </p:nvSpPr>
        <p:spPr>
          <a:xfrm>
            <a:off x="2529418" y="1231463"/>
            <a:ext cx="4085400" cy="527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pic>
        <p:nvPicPr>
          <p:cNvPr id="590" name="Google Shape;590;p31"/>
          <p:cNvPicPr preferRelativeResize="0"/>
          <p:nvPr/>
        </p:nvPicPr>
        <p:blipFill>
          <a:blip r:embed="rId2">
            <a:alphaModFix/>
          </a:blip>
          <a:stretch>
            <a:fillRect/>
          </a:stretch>
        </p:blipFill>
        <p:spPr>
          <a:xfrm>
            <a:off x="8208400" y="170072"/>
            <a:ext cx="716000" cy="738850"/>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3_1_4_2">
    <p:spTree>
      <p:nvGrpSpPr>
        <p:cNvPr id="591" name="Shape 591"/>
        <p:cNvGrpSpPr/>
        <p:nvPr/>
      </p:nvGrpSpPr>
      <p:grpSpPr>
        <a:xfrm>
          <a:off x="0" y="0"/>
          <a:ext cx="0" cy="0"/>
          <a:chOff x="0" y="0"/>
          <a:chExt cx="0" cy="0"/>
        </a:xfrm>
      </p:grpSpPr>
      <p:sp>
        <p:nvSpPr>
          <p:cNvPr id="592" name="Google Shape;592;p32"/>
          <p:cNvSpPr txBox="1"/>
          <p:nvPr>
            <p:ph type="title"/>
          </p:nvPr>
        </p:nvSpPr>
        <p:spPr>
          <a:xfrm>
            <a:off x="713225" y="551725"/>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93" name="Google Shape;593;p32"/>
          <p:cNvSpPr txBox="1"/>
          <p:nvPr>
            <p:ph idx="1" type="subTitle"/>
          </p:nvPr>
        </p:nvSpPr>
        <p:spPr>
          <a:xfrm>
            <a:off x="713235" y="1567413"/>
            <a:ext cx="2504400" cy="452700"/>
          </a:xfrm>
          <a:prstGeom prst="rect">
            <a:avLst/>
          </a:prstGeom>
        </p:spPr>
        <p:txBody>
          <a:bodyPr anchorCtr="0" anchor="b" bIns="91425" lIns="91425" spcFirstLastPara="1" rIns="91425" wrap="square" tIns="91425">
            <a:noAutofit/>
          </a:bodyPr>
          <a:lstStyle>
            <a:lvl1pPr lvl="0" rtl="0" algn="ctr">
              <a:spcBef>
                <a:spcPts val="0"/>
              </a:spcBef>
              <a:spcAft>
                <a:spcPts val="0"/>
              </a:spcAft>
              <a:buNone/>
              <a:defRPr sz="2200">
                <a:latin typeface="Denk One"/>
                <a:ea typeface="Denk One"/>
                <a:cs typeface="Denk One"/>
                <a:sym typeface="Denk One"/>
              </a:defRPr>
            </a:lvl1pPr>
            <a:lvl2pPr lvl="1" rtl="0" algn="ctr">
              <a:spcBef>
                <a:spcPts val="0"/>
              </a:spcBef>
              <a:spcAft>
                <a:spcPts val="0"/>
              </a:spcAft>
              <a:buNone/>
              <a:defRPr sz="2200">
                <a:latin typeface="Denk One"/>
                <a:ea typeface="Denk One"/>
                <a:cs typeface="Denk One"/>
                <a:sym typeface="Denk One"/>
              </a:defRPr>
            </a:lvl2pPr>
            <a:lvl3pPr lvl="2" rtl="0" algn="ctr">
              <a:spcBef>
                <a:spcPts val="0"/>
              </a:spcBef>
              <a:spcAft>
                <a:spcPts val="0"/>
              </a:spcAft>
              <a:buNone/>
              <a:defRPr sz="2200">
                <a:latin typeface="Denk One"/>
                <a:ea typeface="Denk One"/>
                <a:cs typeface="Denk One"/>
                <a:sym typeface="Denk One"/>
              </a:defRPr>
            </a:lvl3pPr>
            <a:lvl4pPr lvl="3" rtl="0" algn="ctr">
              <a:spcBef>
                <a:spcPts val="0"/>
              </a:spcBef>
              <a:spcAft>
                <a:spcPts val="0"/>
              </a:spcAft>
              <a:buNone/>
              <a:defRPr sz="2200">
                <a:latin typeface="Denk One"/>
                <a:ea typeface="Denk One"/>
                <a:cs typeface="Denk One"/>
                <a:sym typeface="Denk One"/>
              </a:defRPr>
            </a:lvl4pPr>
            <a:lvl5pPr lvl="4" rtl="0" algn="ctr">
              <a:spcBef>
                <a:spcPts val="0"/>
              </a:spcBef>
              <a:spcAft>
                <a:spcPts val="0"/>
              </a:spcAft>
              <a:buNone/>
              <a:defRPr sz="2200">
                <a:latin typeface="Denk One"/>
                <a:ea typeface="Denk One"/>
                <a:cs typeface="Denk One"/>
                <a:sym typeface="Denk One"/>
              </a:defRPr>
            </a:lvl5pPr>
            <a:lvl6pPr lvl="5" rtl="0" algn="ctr">
              <a:spcBef>
                <a:spcPts val="0"/>
              </a:spcBef>
              <a:spcAft>
                <a:spcPts val="0"/>
              </a:spcAft>
              <a:buNone/>
              <a:defRPr sz="2200">
                <a:latin typeface="Denk One"/>
                <a:ea typeface="Denk One"/>
                <a:cs typeface="Denk One"/>
                <a:sym typeface="Denk One"/>
              </a:defRPr>
            </a:lvl6pPr>
            <a:lvl7pPr lvl="6" rtl="0" algn="ctr">
              <a:spcBef>
                <a:spcPts val="0"/>
              </a:spcBef>
              <a:spcAft>
                <a:spcPts val="0"/>
              </a:spcAft>
              <a:buNone/>
              <a:defRPr sz="2200">
                <a:latin typeface="Denk One"/>
                <a:ea typeface="Denk One"/>
                <a:cs typeface="Denk One"/>
                <a:sym typeface="Denk One"/>
              </a:defRPr>
            </a:lvl7pPr>
            <a:lvl8pPr lvl="7" rtl="0" algn="ctr">
              <a:spcBef>
                <a:spcPts val="0"/>
              </a:spcBef>
              <a:spcAft>
                <a:spcPts val="0"/>
              </a:spcAft>
              <a:buNone/>
              <a:defRPr sz="2200">
                <a:latin typeface="Denk One"/>
                <a:ea typeface="Denk One"/>
                <a:cs typeface="Denk One"/>
                <a:sym typeface="Denk One"/>
              </a:defRPr>
            </a:lvl8pPr>
            <a:lvl9pPr lvl="8" rtl="0" algn="ctr">
              <a:spcBef>
                <a:spcPts val="0"/>
              </a:spcBef>
              <a:spcAft>
                <a:spcPts val="0"/>
              </a:spcAft>
              <a:buNone/>
              <a:defRPr sz="2200">
                <a:latin typeface="Denk One"/>
                <a:ea typeface="Denk One"/>
                <a:cs typeface="Denk One"/>
                <a:sym typeface="Denk One"/>
              </a:defRPr>
            </a:lvl9pPr>
          </a:lstStyle>
          <a:p/>
        </p:txBody>
      </p:sp>
      <p:sp>
        <p:nvSpPr>
          <p:cNvPr id="594" name="Google Shape;594;p32"/>
          <p:cNvSpPr txBox="1"/>
          <p:nvPr>
            <p:ph idx="2" type="subTitle"/>
          </p:nvPr>
        </p:nvSpPr>
        <p:spPr>
          <a:xfrm>
            <a:off x="713224" y="1952813"/>
            <a:ext cx="2504400" cy="5274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
        <p:nvSpPr>
          <p:cNvPr id="595" name="Google Shape;595;p32"/>
          <p:cNvSpPr txBox="1"/>
          <p:nvPr>
            <p:ph idx="3" type="subTitle"/>
          </p:nvPr>
        </p:nvSpPr>
        <p:spPr>
          <a:xfrm>
            <a:off x="713235" y="3052463"/>
            <a:ext cx="2504400" cy="451500"/>
          </a:xfrm>
          <a:prstGeom prst="rect">
            <a:avLst/>
          </a:prstGeom>
        </p:spPr>
        <p:txBody>
          <a:bodyPr anchorCtr="0" anchor="b" bIns="91425" lIns="91425" spcFirstLastPara="1" rIns="91425" wrap="square" tIns="91425">
            <a:noAutofit/>
          </a:bodyPr>
          <a:lstStyle>
            <a:lvl1pPr lvl="0" rtl="0" algn="ctr">
              <a:spcBef>
                <a:spcPts val="0"/>
              </a:spcBef>
              <a:spcAft>
                <a:spcPts val="0"/>
              </a:spcAft>
              <a:buNone/>
              <a:defRPr sz="2200">
                <a:latin typeface="Denk One"/>
                <a:ea typeface="Denk One"/>
                <a:cs typeface="Denk One"/>
                <a:sym typeface="Denk One"/>
              </a:defRPr>
            </a:lvl1pPr>
            <a:lvl2pPr lvl="1" rtl="0" algn="ctr">
              <a:spcBef>
                <a:spcPts val="0"/>
              </a:spcBef>
              <a:spcAft>
                <a:spcPts val="0"/>
              </a:spcAft>
              <a:buNone/>
              <a:defRPr sz="2200">
                <a:latin typeface="Denk One"/>
                <a:ea typeface="Denk One"/>
                <a:cs typeface="Denk One"/>
                <a:sym typeface="Denk One"/>
              </a:defRPr>
            </a:lvl2pPr>
            <a:lvl3pPr lvl="2" rtl="0" algn="ctr">
              <a:spcBef>
                <a:spcPts val="0"/>
              </a:spcBef>
              <a:spcAft>
                <a:spcPts val="0"/>
              </a:spcAft>
              <a:buNone/>
              <a:defRPr sz="2200">
                <a:latin typeface="Denk One"/>
                <a:ea typeface="Denk One"/>
                <a:cs typeface="Denk One"/>
                <a:sym typeface="Denk One"/>
              </a:defRPr>
            </a:lvl3pPr>
            <a:lvl4pPr lvl="3" rtl="0" algn="ctr">
              <a:spcBef>
                <a:spcPts val="0"/>
              </a:spcBef>
              <a:spcAft>
                <a:spcPts val="0"/>
              </a:spcAft>
              <a:buNone/>
              <a:defRPr sz="2200">
                <a:latin typeface="Denk One"/>
                <a:ea typeface="Denk One"/>
                <a:cs typeface="Denk One"/>
                <a:sym typeface="Denk One"/>
              </a:defRPr>
            </a:lvl4pPr>
            <a:lvl5pPr lvl="4" rtl="0" algn="ctr">
              <a:spcBef>
                <a:spcPts val="0"/>
              </a:spcBef>
              <a:spcAft>
                <a:spcPts val="0"/>
              </a:spcAft>
              <a:buNone/>
              <a:defRPr sz="2200">
                <a:latin typeface="Denk One"/>
                <a:ea typeface="Denk One"/>
                <a:cs typeface="Denk One"/>
                <a:sym typeface="Denk One"/>
              </a:defRPr>
            </a:lvl5pPr>
            <a:lvl6pPr lvl="5" rtl="0" algn="ctr">
              <a:spcBef>
                <a:spcPts val="0"/>
              </a:spcBef>
              <a:spcAft>
                <a:spcPts val="0"/>
              </a:spcAft>
              <a:buNone/>
              <a:defRPr sz="2200">
                <a:latin typeface="Denk One"/>
                <a:ea typeface="Denk One"/>
                <a:cs typeface="Denk One"/>
                <a:sym typeface="Denk One"/>
              </a:defRPr>
            </a:lvl6pPr>
            <a:lvl7pPr lvl="6" rtl="0" algn="ctr">
              <a:spcBef>
                <a:spcPts val="0"/>
              </a:spcBef>
              <a:spcAft>
                <a:spcPts val="0"/>
              </a:spcAft>
              <a:buNone/>
              <a:defRPr sz="2200">
                <a:latin typeface="Denk One"/>
                <a:ea typeface="Denk One"/>
                <a:cs typeface="Denk One"/>
                <a:sym typeface="Denk One"/>
              </a:defRPr>
            </a:lvl7pPr>
            <a:lvl8pPr lvl="7" rtl="0" algn="ctr">
              <a:spcBef>
                <a:spcPts val="0"/>
              </a:spcBef>
              <a:spcAft>
                <a:spcPts val="0"/>
              </a:spcAft>
              <a:buNone/>
              <a:defRPr sz="2200">
                <a:latin typeface="Denk One"/>
                <a:ea typeface="Denk One"/>
                <a:cs typeface="Denk One"/>
                <a:sym typeface="Denk One"/>
              </a:defRPr>
            </a:lvl8pPr>
            <a:lvl9pPr lvl="8" rtl="0" algn="ctr">
              <a:spcBef>
                <a:spcPts val="0"/>
              </a:spcBef>
              <a:spcAft>
                <a:spcPts val="0"/>
              </a:spcAft>
              <a:buNone/>
              <a:defRPr sz="2200">
                <a:latin typeface="Denk One"/>
                <a:ea typeface="Denk One"/>
                <a:cs typeface="Denk One"/>
                <a:sym typeface="Denk One"/>
              </a:defRPr>
            </a:lvl9pPr>
          </a:lstStyle>
          <a:p/>
        </p:txBody>
      </p:sp>
      <p:sp>
        <p:nvSpPr>
          <p:cNvPr id="596" name="Google Shape;596;p32"/>
          <p:cNvSpPr txBox="1"/>
          <p:nvPr>
            <p:ph idx="4" type="subTitle"/>
          </p:nvPr>
        </p:nvSpPr>
        <p:spPr>
          <a:xfrm>
            <a:off x="713224" y="3437863"/>
            <a:ext cx="2504400" cy="5274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
        <p:nvSpPr>
          <p:cNvPr id="597" name="Google Shape;597;p32"/>
          <p:cNvSpPr txBox="1"/>
          <p:nvPr>
            <p:ph idx="5" type="subTitle"/>
          </p:nvPr>
        </p:nvSpPr>
        <p:spPr>
          <a:xfrm>
            <a:off x="5922276" y="1567425"/>
            <a:ext cx="2504400" cy="452700"/>
          </a:xfrm>
          <a:prstGeom prst="rect">
            <a:avLst/>
          </a:prstGeom>
        </p:spPr>
        <p:txBody>
          <a:bodyPr anchorCtr="0" anchor="b" bIns="91425" lIns="91425" spcFirstLastPara="1" rIns="91425" wrap="square" tIns="91425">
            <a:noAutofit/>
          </a:bodyPr>
          <a:lstStyle>
            <a:lvl1pPr lvl="0" rtl="0" algn="ctr">
              <a:spcBef>
                <a:spcPts val="0"/>
              </a:spcBef>
              <a:spcAft>
                <a:spcPts val="0"/>
              </a:spcAft>
              <a:buNone/>
              <a:defRPr sz="2200">
                <a:latin typeface="Denk One"/>
                <a:ea typeface="Denk One"/>
                <a:cs typeface="Denk One"/>
                <a:sym typeface="Denk One"/>
              </a:defRPr>
            </a:lvl1pPr>
            <a:lvl2pPr lvl="1" rtl="0" algn="ctr">
              <a:spcBef>
                <a:spcPts val="0"/>
              </a:spcBef>
              <a:spcAft>
                <a:spcPts val="0"/>
              </a:spcAft>
              <a:buNone/>
              <a:defRPr sz="2200">
                <a:latin typeface="Denk One"/>
                <a:ea typeface="Denk One"/>
                <a:cs typeface="Denk One"/>
                <a:sym typeface="Denk One"/>
              </a:defRPr>
            </a:lvl2pPr>
            <a:lvl3pPr lvl="2" rtl="0" algn="ctr">
              <a:spcBef>
                <a:spcPts val="0"/>
              </a:spcBef>
              <a:spcAft>
                <a:spcPts val="0"/>
              </a:spcAft>
              <a:buNone/>
              <a:defRPr sz="2200">
                <a:latin typeface="Denk One"/>
                <a:ea typeface="Denk One"/>
                <a:cs typeface="Denk One"/>
                <a:sym typeface="Denk One"/>
              </a:defRPr>
            </a:lvl3pPr>
            <a:lvl4pPr lvl="3" rtl="0" algn="ctr">
              <a:spcBef>
                <a:spcPts val="0"/>
              </a:spcBef>
              <a:spcAft>
                <a:spcPts val="0"/>
              </a:spcAft>
              <a:buNone/>
              <a:defRPr sz="2200">
                <a:latin typeface="Denk One"/>
                <a:ea typeface="Denk One"/>
                <a:cs typeface="Denk One"/>
                <a:sym typeface="Denk One"/>
              </a:defRPr>
            </a:lvl4pPr>
            <a:lvl5pPr lvl="4" rtl="0" algn="ctr">
              <a:spcBef>
                <a:spcPts val="0"/>
              </a:spcBef>
              <a:spcAft>
                <a:spcPts val="0"/>
              </a:spcAft>
              <a:buNone/>
              <a:defRPr sz="2200">
                <a:latin typeface="Denk One"/>
                <a:ea typeface="Denk One"/>
                <a:cs typeface="Denk One"/>
                <a:sym typeface="Denk One"/>
              </a:defRPr>
            </a:lvl5pPr>
            <a:lvl6pPr lvl="5" rtl="0" algn="ctr">
              <a:spcBef>
                <a:spcPts val="0"/>
              </a:spcBef>
              <a:spcAft>
                <a:spcPts val="0"/>
              </a:spcAft>
              <a:buNone/>
              <a:defRPr sz="2200">
                <a:latin typeface="Denk One"/>
                <a:ea typeface="Denk One"/>
                <a:cs typeface="Denk One"/>
                <a:sym typeface="Denk One"/>
              </a:defRPr>
            </a:lvl6pPr>
            <a:lvl7pPr lvl="6" rtl="0" algn="ctr">
              <a:spcBef>
                <a:spcPts val="0"/>
              </a:spcBef>
              <a:spcAft>
                <a:spcPts val="0"/>
              </a:spcAft>
              <a:buNone/>
              <a:defRPr sz="2200">
                <a:latin typeface="Denk One"/>
                <a:ea typeface="Denk One"/>
                <a:cs typeface="Denk One"/>
                <a:sym typeface="Denk One"/>
              </a:defRPr>
            </a:lvl7pPr>
            <a:lvl8pPr lvl="7" rtl="0" algn="ctr">
              <a:spcBef>
                <a:spcPts val="0"/>
              </a:spcBef>
              <a:spcAft>
                <a:spcPts val="0"/>
              </a:spcAft>
              <a:buNone/>
              <a:defRPr sz="2200">
                <a:latin typeface="Denk One"/>
                <a:ea typeface="Denk One"/>
                <a:cs typeface="Denk One"/>
                <a:sym typeface="Denk One"/>
              </a:defRPr>
            </a:lvl8pPr>
            <a:lvl9pPr lvl="8" rtl="0" algn="ctr">
              <a:spcBef>
                <a:spcPts val="0"/>
              </a:spcBef>
              <a:spcAft>
                <a:spcPts val="0"/>
              </a:spcAft>
              <a:buNone/>
              <a:defRPr sz="2200">
                <a:latin typeface="Denk One"/>
                <a:ea typeface="Denk One"/>
                <a:cs typeface="Denk One"/>
                <a:sym typeface="Denk One"/>
              </a:defRPr>
            </a:lvl9pPr>
          </a:lstStyle>
          <a:p/>
        </p:txBody>
      </p:sp>
      <p:sp>
        <p:nvSpPr>
          <p:cNvPr id="598" name="Google Shape;598;p32"/>
          <p:cNvSpPr txBox="1"/>
          <p:nvPr>
            <p:ph idx="6" type="subTitle"/>
          </p:nvPr>
        </p:nvSpPr>
        <p:spPr>
          <a:xfrm>
            <a:off x="5922000" y="1952796"/>
            <a:ext cx="2504400" cy="5274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
        <p:nvSpPr>
          <p:cNvPr id="599" name="Google Shape;599;p32"/>
          <p:cNvSpPr txBox="1"/>
          <p:nvPr>
            <p:ph idx="7" type="subTitle"/>
          </p:nvPr>
        </p:nvSpPr>
        <p:spPr>
          <a:xfrm>
            <a:off x="5922011" y="3053547"/>
            <a:ext cx="2504400" cy="451500"/>
          </a:xfrm>
          <a:prstGeom prst="rect">
            <a:avLst/>
          </a:prstGeom>
        </p:spPr>
        <p:txBody>
          <a:bodyPr anchorCtr="0" anchor="b" bIns="91425" lIns="91425" spcFirstLastPara="1" rIns="91425" wrap="square" tIns="91425">
            <a:noAutofit/>
          </a:bodyPr>
          <a:lstStyle>
            <a:lvl1pPr lvl="0" rtl="0" algn="ctr">
              <a:spcBef>
                <a:spcPts val="0"/>
              </a:spcBef>
              <a:spcAft>
                <a:spcPts val="0"/>
              </a:spcAft>
              <a:buNone/>
              <a:defRPr sz="2200">
                <a:latin typeface="Denk One"/>
                <a:ea typeface="Denk One"/>
                <a:cs typeface="Denk One"/>
                <a:sym typeface="Denk One"/>
              </a:defRPr>
            </a:lvl1pPr>
            <a:lvl2pPr lvl="1" rtl="0" algn="ctr">
              <a:spcBef>
                <a:spcPts val="0"/>
              </a:spcBef>
              <a:spcAft>
                <a:spcPts val="0"/>
              </a:spcAft>
              <a:buNone/>
              <a:defRPr sz="2200">
                <a:latin typeface="Denk One"/>
                <a:ea typeface="Denk One"/>
                <a:cs typeface="Denk One"/>
                <a:sym typeface="Denk One"/>
              </a:defRPr>
            </a:lvl2pPr>
            <a:lvl3pPr lvl="2" rtl="0" algn="ctr">
              <a:spcBef>
                <a:spcPts val="0"/>
              </a:spcBef>
              <a:spcAft>
                <a:spcPts val="0"/>
              </a:spcAft>
              <a:buNone/>
              <a:defRPr sz="2200">
                <a:latin typeface="Denk One"/>
                <a:ea typeface="Denk One"/>
                <a:cs typeface="Denk One"/>
                <a:sym typeface="Denk One"/>
              </a:defRPr>
            </a:lvl3pPr>
            <a:lvl4pPr lvl="3" rtl="0" algn="ctr">
              <a:spcBef>
                <a:spcPts val="0"/>
              </a:spcBef>
              <a:spcAft>
                <a:spcPts val="0"/>
              </a:spcAft>
              <a:buNone/>
              <a:defRPr sz="2200">
                <a:latin typeface="Denk One"/>
                <a:ea typeface="Denk One"/>
                <a:cs typeface="Denk One"/>
                <a:sym typeface="Denk One"/>
              </a:defRPr>
            </a:lvl4pPr>
            <a:lvl5pPr lvl="4" rtl="0" algn="ctr">
              <a:spcBef>
                <a:spcPts val="0"/>
              </a:spcBef>
              <a:spcAft>
                <a:spcPts val="0"/>
              </a:spcAft>
              <a:buNone/>
              <a:defRPr sz="2200">
                <a:latin typeface="Denk One"/>
                <a:ea typeface="Denk One"/>
                <a:cs typeface="Denk One"/>
                <a:sym typeface="Denk One"/>
              </a:defRPr>
            </a:lvl5pPr>
            <a:lvl6pPr lvl="5" rtl="0" algn="ctr">
              <a:spcBef>
                <a:spcPts val="0"/>
              </a:spcBef>
              <a:spcAft>
                <a:spcPts val="0"/>
              </a:spcAft>
              <a:buNone/>
              <a:defRPr sz="2200">
                <a:latin typeface="Denk One"/>
                <a:ea typeface="Denk One"/>
                <a:cs typeface="Denk One"/>
                <a:sym typeface="Denk One"/>
              </a:defRPr>
            </a:lvl6pPr>
            <a:lvl7pPr lvl="6" rtl="0" algn="ctr">
              <a:spcBef>
                <a:spcPts val="0"/>
              </a:spcBef>
              <a:spcAft>
                <a:spcPts val="0"/>
              </a:spcAft>
              <a:buNone/>
              <a:defRPr sz="2200">
                <a:latin typeface="Denk One"/>
                <a:ea typeface="Denk One"/>
                <a:cs typeface="Denk One"/>
                <a:sym typeface="Denk One"/>
              </a:defRPr>
            </a:lvl7pPr>
            <a:lvl8pPr lvl="7" rtl="0" algn="ctr">
              <a:spcBef>
                <a:spcPts val="0"/>
              </a:spcBef>
              <a:spcAft>
                <a:spcPts val="0"/>
              </a:spcAft>
              <a:buNone/>
              <a:defRPr sz="2200">
                <a:latin typeface="Denk One"/>
                <a:ea typeface="Denk One"/>
                <a:cs typeface="Denk One"/>
                <a:sym typeface="Denk One"/>
              </a:defRPr>
            </a:lvl8pPr>
            <a:lvl9pPr lvl="8" rtl="0" algn="ctr">
              <a:spcBef>
                <a:spcPts val="0"/>
              </a:spcBef>
              <a:spcAft>
                <a:spcPts val="0"/>
              </a:spcAft>
              <a:buNone/>
              <a:defRPr sz="2200">
                <a:latin typeface="Denk One"/>
                <a:ea typeface="Denk One"/>
                <a:cs typeface="Denk One"/>
                <a:sym typeface="Denk One"/>
              </a:defRPr>
            </a:lvl9pPr>
          </a:lstStyle>
          <a:p/>
        </p:txBody>
      </p:sp>
      <p:sp>
        <p:nvSpPr>
          <p:cNvPr id="600" name="Google Shape;600;p32"/>
          <p:cNvSpPr txBox="1"/>
          <p:nvPr>
            <p:ph idx="8" type="subTitle"/>
          </p:nvPr>
        </p:nvSpPr>
        <p:spPr>
          <a:xfrm>
            <a:off x="5922000" y="3437850"/>
            <a:ext cx="2504400" cy="5274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8">
  <p:cSld name="CUSTOM_3_1_4_2_1">
    <p:spTree>
      <p:nvGrpSpPr>
        <p:cNvPr id="601" name="Shape 601"/>
        <p:cNvGrpSpPr/>
        <p:nvPr/>
      </p:nvGrpSpPr>
      <p:grpSpPr>
        <a:xfrm>
          <a:off x="0" y="0"/>
          <a:ext cx="0" cy="0"/>
          <a:chOff x="0" y="0"/>
          <a:chExt cx="0" cy="0"/>
        </a:xfrm>
      </p:grpSpPr>
      <p:sp>
        <p:nvSpPr>
          <p:cNvPr id="602" name="Google Shape;602;p33"/>
          <p:cNvSpPr txBox="1"/>
          <p:nvPr>
            <p:ph type="title"/>
          </p:nvPr>
        </p:nvSpPr>
        <p:spPr>
          <a:xfrm>
            <a:off x="713225" y="551725"/>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603" name="Google Shape;603;p33"/>
          <p:cNvGrpSpPr/>
          <p:nvPr/>
        </p:nvGrpSpPr>
        <p:grpSpPr>
          <a:xfrm flipH="1" rot="5094373">
            <a:off x="7672751" y="3851013"/>
            <a:ext cx="1987345" cy="1667059"/>
            <a:chOff x="2677400" y="3539525"/>
            <a:chExt cx="801675" cy="672475"/>
          </a:xfrm>
        </p:grpSpPr>
        <p:sp>
          <p:nvSpPr>
            <p:cNvPr id="604" name="Google Shape;604;p33"/>
            <p:cNvSpPr/>
            <p:nvPr/>
          </p:nvSpPr>
          <p:spPr>
            <a:xfrm>
              <a:off x="3167675" y="3664300"/>
              <a:ext cx="311400" cy="150125"/>
            </a:xfrm>
            <a:custGeom>
              <a:rect b="b" l="l" r="r" t="t"/>
              <a:pathLst>
                <a:path extrusionOk="0" h="6005" w="12456">
                  <a:moveTo>
                    <a:pt x="9640" y="1"/>
                  </a:moveTo>
                  <a:cubicBezTo>
                    <a:pt x="7047" y="1"/>
                    <a:pt x="4448" y="865"/>
                    <a:pt x="2412" y="2471"/>
                  </a:cubicBezTo>
                  <a:cubicBezTo>
                    <a:pt x="1708" y="3029"/>
                    <a:pt x="975" y="3715"/>
                    <a:pt x="564" y="4525"/>
                  </a:cubicBezTo>
                  <a:cubicBezTo>
                    <a:pt x="1" y="5622"/>
                    <a:pt x="1291" y="5751"/>
                    <a:pt x="2142" y="5892"/>
                  </a:cubicBezTo>
                  <a:cubicBezTo>
                    <a:pt x="2611" y="5967"/>
                    <a:pt x="3086" y="6004"/>
                    <a:pt x="3561" y="6004"/>
                  </a:cubicBezTo>
                  <a:cubicBezTo>
                    <a:pt x="4928" y="6004"/>
                    <a:pt x="6297" y="5698"/>
                    <a:pt x="7533" y="5123"/>
                  </a:cubicBezTo>
                  <a:cubicBezTo>
                    <a:pt x="9639" y="4143"/>
                    <a:pt x="11364" y="2407"/>
                    <a:pt x="12455" y="354"/>
                  </a:cubicBezTo>
                  <a:cubicBezTo>
                    <a:pt x="11536" y="116"/>
                    <a:pt x="10588" y="1"/>
                    <a:pt x="9640"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33"/>
            <p:cNvSpPr/>
            <p:nvPr/>
          </p:nvSpPr>
          <p:spPr>
            <a:xfrm>
              <a:off x="3010750" y="3539525"/>
              <a:ext cx="149025" cy="276900"/>
            </a:xfrm>
            <a:custGeom>
              <a:rect b="b" l="l" r="r" t="t"/>
              <a:pathLst>
                <a:path extrusionOk="0" h="11076" w="5961">
                  <a:moveTo>
                    <a:pt x="5251" y="0"/>
                  </a:moveTo>
                  <a:cubicBezTo>
                    <a:pt x="3444" y="951"/>
                    <a:pt x="1966" y="2511"/>
                    <a:pt x="1109" y="4365"/>
                  </a:cubicBezTo>
                  <a:cubicBezTo>
                    <a:pt x="300" y="6125"/>
                    <a:pt x="1" y="8231"/>
                    <a:pt x="429" y="10132"/>
                  </a:cubicBezTo>
                  <a:cubicBezTo>
                    <a:pt x="573" y="10778"/>
                    <a:pt x="774" y="11076"/>
                    <a:pt x="1142" y="11076"/>
                  </a:cubicBezTo>
                  <a:cubicBezTo>
                    <a:pt x="1328" y="11076"/>
                    <a:pt x="1557" y="10999"/>
                    <a:pt x="1843" y="10853"/>
                  </a:cubicBezTo>
                  <a:cubicBezTo>
                    <a:pt x="2699" y="10425"/>
                    <a:pt x="3450" y="9920"/>
                    <a:pt x="4066" y="9175"/>
                  </a:cubicBezTo>
                  <a:cubicBezTo>
                    <a:pt x="4729" y="8366"/>
                    <a:pt x="5204" y="7392"/>
                    <a:pt x="5451" y="6377"/>
                  </a:cubicBezTo>
                  <a:cubicBezTo>
                    <a:pt x="5961" y="4295"/>
                    <a:pt x="5668" y="2106"/>
                    <a:pt x="5251"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33"/>
            <p:cNvSpPr/>
            <p:nvPr/>
          </p:nvSpPr>
          <p:spPr>
            <a:xfrm>
              <a:off x="3027175" y="3853525"/>
              <a:ext cx="335000" cy="116100"/>
            </a:xfrm>
            <a:custGeom>
              <a:rect b="b" l="l" r="r" t="t"/>
              <a:pathLst>
                <a:path extrusionOk="0" h="4644" w="13400">
                  <a:moveTo>
                    <a:pt x="6538" y="0"/>
                  </a:moveTo>
                  <a:cubicBezTo>
                    <a:pt x="6530" y="0"/>
                    <a:pt x="6521" y="0"/>
                    <a:pt x="6512" y="0"/>
                  </a:cubicBezTo>
                  <a:cubicBezTo>
                    <a:pt x="5386" y="0"/>
                    <a:pt x="4254" y="200"/>
                    <a:pt x="3210" y="616"/>
                  </a:cubicBezTo>
                  <a:cubicBezTo>
                    <a:pt x="2318" y="974"/>
                    <a:pt x="1438" y="1490"/>
                    <a:pt x="775" y="2194"/>
                  </a:cubicBezTo>
                  <a:cubicBezTo>
                    <a:pt x="1" y="3016"/>
                    <a:pt x="1021" y="3473"/>
                    <a:pt x="1778" y="3860"/>
                  </a:cubicBezTo>
                  <a:cubicBezTo>
                    <a:pt x="2854" y="4405"/>
                    <a:pt x="4067" y="4643"/>
                    <a:pt x="5274" y="4643"/>
                  </a:cubicBezTo>
                  <a:cubicBezTo>
                    <a:pt x="5838" y="4643"/>
                    <a:pt x="6400" y="4591"/>
                    <a:pt x="6947" y="4494"/>
                  </a:cubicBezTo>
                  <a:cubicBezTo>
                    <a:pt x="9258" y="4089"/>
                    <a:pt x="11370" y="2957"/>
                    <a:pt x="13400" y="1784"/>
                  </a:cubicBezTo>
                  <a:cubicBezTo>
                    <a:pt x="11231" y="802"/>
                    <a:pt x="8917" y="0"/>
                    <a:pt x="6538"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33"/>
            <p:cNvSpPr/>
            <p:nvPr/>
          </p:nvSpPr>
          <p:spPr>
            <a:xfrm>
              <a:off x="2792375" y="3647475"/>
              <a:ext cx="150050" cy="315050"/>
            </a:xfrm>
            <a:custGeom>
              <a:rect b="b" l="l" r="r" t="t"/>
              <a:pathLst>
                <a:path extrusionOk="0" h="12602" w="6002">
                  <a:moveTo>
                    <a:pt x="3673" y="0"/>
                  </a:moveTo>
                  <a:cubicBezTo>
                    <a:pt x="2159" y="1214"/>
                    <a:pt x="1039" y="2922"/>
                    <a:pt x="517" y="4793"/>
                  </a:cubicBezTo>
                  <a:cubicBezTo>
                    <a:pt x="0" y="6670"/>
                    <a:pt x="88" y="8706"/>
                    <a:pt x="757" y="10530"/>
                  </a:cubicBezTo>
                  <a:cubicBezTo>
                    <a:pt x="968" y="11093"/>
                    <a:pt x="1496" y="12566"/>
                    <a:pt x="2224" y="12601"/>
                  </a:cubicBezTo>
                  <a:cubicBezTo>
                    <a:pt x="2234" y="12602"/>
                    <a:pt x="2244" y="12602"/>
                    <a:pt x="2253" y="12602"/>
                  </a:cubicBezTo>
                  <a:cubicBezTo>
                    <a:pt x="2852" y="12602"/>
                    <a:pt x="3573" y="11568"/>
                    <a:pt x="3896" y="11164"/>
                  </a:cubicBezTo>
                  <a:cubicBezTo>
                    <a:pt x="4928" y="9856"/>
                    <a:pt x="5597" y="8254"/>
                    <a:pt x="5767" y="6594"/>
                  </a:cubicBezTo>
                  <a:cubicBezTo>
                    <a:pt x="6002" y="4236"/>
                    <a:pt x="5228" y="1789"/>
                    <a:pt x="3673"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33"/>
            <p:cNvSpPr/>
            <p:nvPr/>
          </p:nvSpPr>
          <p:spPr>
            <a:xfrm>
              <a:off x="2800150" y="4007925"/>
              <a:ext cx="393950" cy="145725"/>
            </a:xfrm>
            <a:custGeom>
              <a:rect b="b" l="l" r="r" t="t"/>
              <a:pathLst>
                <a:path extrusionOk="0" h="5829" w="15758">
                  <a:moveTo>
                    <a:pt x="8485" y="0"/>
                  </a:moveTo>
                  <a:cubicBezTo>
                    <a:pt x="8271" y="0"/>
                    <a:pt x="8057" y="7"/>
                    <a:pt x="7844" y="19"/>
                  </a:cubicBezTo>
                  <a:cubicBezTo>
                    <a:pt x="6518" y="96"/>
                    <a:pt x="5198" y="430"/>
                    <a:pt x="4013" y="1040"/>
                  </a:cubicBezTo>
                  <a:cubicBezTo>
                    <a:pt x="2300" y="1914"/>
                    <a:pt x="0" y="4155"/>
                    <a:pt x="2846" y="5229"/>
                  </a:cubicBezTo>
                  <a:cubicBezTo>
                    <a:pt x="3963" y="5647"/>
                    <a:pt x="5160" y="5828"/>
                    <a:pt x="6362" y="5828"/>
                  </a:cubicBezTo>
                  <a:cubicBezTo>
                    <a:pt x="7519" y="5828"/>
                    <a:pt x="8680" y="5660"/>
                    <a:pt x="9780" y="5375"/>
                  </a:cubicBezTo>
                  <a:cubicBezTo>
                    <a:pt x="11903" y="4824"/>
                    <a:pt x="13886" y="3827"/>
                    <a:pt x="15758" y="2671"/>
                  </a:cubicBezTo>
                  <a:cubicBezTo>
                    <a:pt x="13750" y="962"/>
                    <a:pt x="11120" y="0"/>
                    <a:pt x="8485"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33"/>
            <p:cNvSpPr/>
            <p:nvPr/>
          </p:nvSpPr>
          <p:spPr>
            <a:xfrm>
              <a:off x="2677400" y="3703525"/>
              <a:ext cx="730975" cy="508475"/>
            </a:xfrm>
            <a:custGeom>
              <a:rect b="b" l="l" r="r" t="t"/>
              <a:pathLst>
                <a:path extrusionOk="0" h="20339" w="29239">
                  <a:moveTo>
                    <a:pt x="29111" y="0"/>
                  </a:moveTo>
                  <a:cubicBezTo>
                    <a:pt x="29101" y="0"/>
                    <a:pt x="29091" y="2"/>
                    <a:pt x="29080" y="5"/>
                  </a:cubicBezTo>
                  <a:cubicBezTo>
                    <a:pt x="26998" y="627"/>
                    <a:pt x="24704" y="1401"/>
                    <a:pt x="22633" y="2093"/>
                  </a:cubicBezTo>
                  <a:lnTo>
                    <a:pt x="22099" y="2275"/>
                  </a:lnTo>
                  <a:lnTo>
                    <a:pt x="21565" y="2481"/>
                  </a:lnTo>
                  <a:cubicBezTo>
                    <a:pt x="20873" y="2745"/>
                    <a:pt x="20146" y="3032"/>
                    <a:pt x="19471" y="3349"/>
                  </a:cubicBezTo>
                  <a:cubicBezTo>
                    <a:pt x="18667" y="3689"/>
                    <a:pt x="17699" y="4188"/>
                    <a:pt x="16913" y="4581"/>
                  </a:cubicBezTo>
                  <a:cubicBezTo>
                    <a:pt x="16450" y="4827"/>
                    <a:pt x="15646" y="5296"/>
                    <a:pt x="15183" y="5555"/>
                  </a:cubicBezTo>
                  <a:cubicBezTo>
                    <a:pt x="14743" y="5824"/>
                    <a:pt x="13945" y="6329"/>
                    <a:pt x="13499" y="6605"/>
                  </a:cubicBezTo>
                  <a:cubicBezTo>
                    <a:pt x="12590" y="7221"/>
                    <a:pt x="11598" y="7913"/>
                    <a:pt x="10736" y="8582"/>
                  </a:cubicBezTo>
                  <a:cubicBezTo>
                    <a:pt x="6547" y="11796"/>
                    <a:pt x="2916" y="15745"/>
                    <a:pt x="35" y="20162"/>
                  </a:cubicBezTo>
                  <a:cubicBezTo>
                    <a:pt x="0" y="20215"/>
                    <a:pt x="18" y="20285"/>
                    <a:pt x="71" y="20320"/>
                  </a:cubicBezTo>
                  <a:cubicBezTo>
                    <a:pt x="89" y="20333"/>
                    <a:pt x="110" y="20339"/>
                    <a:pt x="131" y="20339"/>
                  </a:cubicBezTo>
                  <a:cubicBezTo>
                    <a:pt x="169" y="20339"/>
                    <a:pt x="206" y="20319"/>
                    <a:pt x="229" y="20285"/>
                  </a:cubicBezTo>
                  <a:cubicBezTo>
                    <a:pt x="2042" y="17440"/>
                    <a:pt x="4206" y="14812"/>
                    <a:pt x="6641" y="12477"/>
                  </a:cubicBezTo>
                  <a:cubicBezTo>
                    <a:pt x="9275" y="9948"/>
                    <a:pt x="12255" y="7778"/>
                    <a:pt x="15423" y="5965"/>
                  </a:cubicBezTo>
                  <a:cubicBezTo>
                    <a:pt x="15881" y="5719"/>
                    <a:pt x="16690" y="5273"/>
                    <a:pt x="17148" y="5032"/>
                  </a:cubicBezTo>
                  <a:cubicBezTo>
                    <a:pt x="17482" y="4868"/>
                    <a:pt x="18315" y="4458"/>
                    <a:pt x="18661" y="4287"/>
                  </a:cubicBezTo>
                  <a:cubicBezTo>
                    <a:pt x="19676" y="3818"/>
                    <a:pt x="20715" y="3378"/>
                    <a:pt x="21759" y="2979"/>
                  </a:cubicBezTo>
                  <a:cubicBezTo>
                    <a:pt x="22797" y="2563"/>
                    <a:pt x="23883" y="2228"/>
                    <a:pt x="24933" y="1829"/>
                  </a:cubicBezTo>
                  <a:cubicBezTo>
                    <a:pt x="26347" y="1313"/>
                    <a:pt x="27754" y="779"/>
                    <a:pt x="29157" y="222"/>
                  </a:cubicBezTo>
                  <a:cubicBezTo>
                    <a:pt x="29209" y="198"/>
                    <a:pt x="29239" y="140"/>
                    <a:pt x="29221" y="81"/>
                  </a:cubicBezTo>
                  <a:cubicBezTo>
                    <a:pt x="29207" y="33"/>
                    <a:pt x="29160" y="0"/>
                    <a:pt x="2911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33"/>
            <p:cNvSpPr/>
            <p:nvPr/>
          </p:nvSpPr>
          <p:spPr>
            <a:xfrm>
              <a:off x="2883275" y="3896900"/>
              <a:ext cx="391500" cy="80675"/>
            </a:xfrm>
            <a:custGeom>
              <a:rect b="b" l="l" r="r" t="t"/>
              <a:pathLst>
                <a:path extrusionOk="0" h="3227" w="15660">
                  <a:moveTo>
                    <a:pt x="15548" y="0"/>
                  </a:moveTo>
                  <a:cubicBezTo>
                    <a:pt x="15542" y="0"/>
                    <a:pt x="15536" y="1"/>
                    <a:pt x="15530" y="2"/>
                  </a:cubicBezTo>
                  <a:cubicBezTo>
                    <a:pt x="12920" y="295"/>
                    <a:pt x="10315" y="588"/>
                    <a:pt x="7722" y="970"/>
                  </a:cubicBezTo>
                  <a:cubicBezTo>
                    <a:pt x="5458" y="1322"/>
                    <a:pt x="3146" y="1744"/>
                    <a:pt x="1017" y="2601"/>
                  </a:cubicBezTo>
                  <a:cubicBezTo>
                    <a:pt x="712" y="2724"/>
                    <a:pt x="412" y="2865"/>
                    <a:pt x="113" y="3011"/>
                  </a:cubicBezTo>
                  <a:cubicBezTo>
                    <a:pt x="1" y="3070"/>
                    <a:pt x="59" y="3227"/>
                    <a:pt x="164" y="3227"/>
                  </a:cubicBezTo>
                  <a:cubicBezTo>
                    <a:pt x="174" y="3227"/>
                    <a:pt x="185" y="3226"/>
                    <a:pt x="195" y="3223"/>
                  </a:cubicBezTo>
                  <a:cubicBezTo>
                    <a:pt x="5223" y="1826"/>
                    <a:pt x="10344" y="676"/>
                    <a:pt x="15548" y="225"/>
                  </a:cubicBezTo>
                  <a:cubicBezTo>
                    <a:pt x="15612" y="219"/>
                    <a:pt x="15659" y="160"/>
                    <a:pt x="15653" y="102"/>
                  </a:cubicBezTo>
                  <a:cubicBezTo>
                    <a:pt x="15648" y="44"/>
                    <a:pt x="15601" y="0"/>
                    <a:pt x="1554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33"/>
            <p:cNvSpPr/>
            <p:nvPr/>
          </p:nvSpPr>
          <p:spPr>
            <a:xfrm>
              <a:off x="3003425" y="3602550"/>
              <a:ext cx="125000" cy="280225"/>
            </a:xfrm>
            <a:custGeom>
              <a:rect b="b" l="l" r="r" t="t"/>
              <a:pathLst>
                <a:path extrusionOk="0" h="11209" w="5000">
                  <a:moveTo>
                    <a:pt x="4863" y="0"/>
                  </a:moveTo>
                  <a:cubicBezTo>
                    <a:pt x="4816" y="0"/>
                    <a:pt x="4769" y="26"/>
                    <a:pt x="4752" y="84"/>
                  </a:cubicBezTo>
                  <a:cubicBezTo>
                    <a:pt x="4224" y="2002"/>
                    <a:pt x="3420" y="3844"/>
                    <a:pt x="2570" y="5645"/>
                  </a:cubicBezTo>
                  <a:cubicBezTo>
                    <a:pt x="1819" y="7223"/>
                    <a:pt x="704" y="9459"/>
                    <a:pt x="24" y="11048"/>
                  </a:cubicBezTo>
                  <a:cubicBezTo>
                    <a:pt x="0" y="11095"/>
                    <a:pt x="12" y="11148"/>
                    <a:pt x="53" y="11183"/>
                  </a:cubicBezTo>
                  <a:cubicBezTo>
                    <a:pt x="75" y="11201"/>
                    <a:pt x="100" y="11208"/>
                    <a:pt x="125" y="11208"/>
                  </a:cubicBezTo>
                  <a:cubicBezTo>
                    <a:pt x="160" y="11208"/>
                    <a:pt x="193" y="11193"/>
                    <a:pt x="217" y="11166"/>
                  </a:cubicBezTo>
                  <a:cubicBezTo>
                    <a:pt x="839" y="10368"/>
                    <a:pt x="1320" y="9476"/>
                    <a:pt x="1754" y="8573"/>
                  </a:cubicBezTo>
                  <a:cubicBezTo>
                    <a:pt x="2629" y="6760"/>
                    <a:pt x="3303" y="4871"/>
                    <a:pt x="4001" y="2994"/>
                  </a:cubicBezTo>
                  <a:cubicBezTo>
                    <a:pt x="4347" y="2055"/>
                    <a:pt x="4682" y="1111"/>
                    <a:pt x="4975" y="149"/>
                  </a:cubicBezTo>
                  <a:cubicBezTo>
                    <a:pt x="4999" y="55"/>
                    <a:pt x="4931" y="0"/>
                    <a:pt x="486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33"/>
            <p:cNvSpPr/>
            <p:nvPr/>
          </p:nvSpPr>
          <p:spPr>
            <a:xfrm>
              <a:off x="2820850" y="3711225"/>
              <a:ext cx="53375" cy="321400"/>
            </a:xfrm>
            <a:custGeom>
              <a:rect b="b" l="l" r="r" t="t"/>
              <a:pathLst>
                <a:path extrusionOk="0" h="12856" w="2135">
                  <a:moveTo>
                    <a:pt x="1878" y="0"/>
                  </a:moveTo>
                  <a:cubicBezTo>
                    <a:pt x="1817" y="0"/>
                    <a:pt x="1756" y="45"/>
                    <a:pt x="1765" y="125"/>
                  </a:cubicBezTo>
                  <a:cubicBezTo>
                    <a:pt x="1818" y="647"/>
                    <a:pt x="1842" y="1181"/>
                    <a:pt x="1812" y="1715"/>
                  </a:cubicBezTo>
                  <a:cubicBezTo>
                    <a:pt x="1812" y="1909"/>
                    <a:pt x="1789" y="2313"/>
                    <a:pt x="1771" y="2507"/>
                  </a:cubicBezTo>
                  <a:cubicBezTo>
                    <a:pt x="1554" y="5423"/>
                    <a:pt x="797" y="8279"/>
                    <a:pt x="269" y="11148"/>
                  </a:cubicBezTo>
                  <a:cubicBezTo>
                    <a:pt x="176" y="11676"/>
                    <a:pt x="82" y="12198"/>
                    <a:pt x="11" y="12726"/>
                  </a:cubicBezTo>
                  <a:cubicBezTo>
                    <a:pt x="1" y="12809"/>
                    <a:pt x="62" y="12856"/>
                    <a:pt x="125" y="12856"/>
                  </a:cubicBezTo>
                  <a:cubicBezTo>
                    <a:pt x="168" y="12856"/>
                    <a:pt x="213" y="12833"/>
                    <a:pt x="234" y="12785"/>
                  </a:cubicBezTo>
                  <a:cubicBezTo>
                    <a:pt x="1009" y="10784"/>
                    <a:pt x="1331" y="8637"/>
                    <a:pt x="1613" y="6520"/>
                  </a:cubicBezTo>
                  <a:cubicBezTo>
                    <a:pt x="1848" y="4384"/>
                    <a:pt x="2135" y="2261"/>
                    <a:pt x="1988" y="102"/>
                  </a:cubicBezTo>
                  <a:cubicBezTo>
                    <a:pt x="1980" y="32"/>
                    <a:pt x="1930" y="0"/>
                    <a:pt x="187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3"/>
            <p:cNvSpPr/>
            <p:nvPr/>
          </p:nvSpPr>
          <p:spPr>
            <a:xfrm>
              <a:off x="2733850" y="4062300"/>
              <a:ext cx="345300" cy="71925"/>
            </a:xfrm>
            <a:custGeom>
              <a:rect b="b" l="l" r="r" t="t"/>
              <a:pathLst>
                <a:path extrusionOk="0" h="2877" w="13812">
                  <a:moveTo>
                    <a:pt x="10128" y="0"/>
                  </a:moveTo>
                  <a:cubicBezTo>
                    <a:pt x="7224" y="0"/>
                    <a:pt x="4308" y="781"/>
                    <a:pt x="1655" y="1904"/>
                  </a:cubicBezTo>
                  <a:cubicBezTo>
                    <a:pt x="1115" y="2139"/>
                    <a:pt x="587" y="2385"/>
                    <a:pt x="71" y="2661"/>
                  </a:cubicBezTo>
                  <a:cubicBezTo>
                    <a:pt x="24" y="2684"/>
                    <a:pt x="1" y="2737"/>
                    <a:pt x="12" y="2790"/>
                  </a:cubicBezTo>
                  <a:cubicBezTo>
                    <a:pt x="27" y="2843"/>
                    <a:pt x="74" y="2876"/>
                    <a:pt x="123" y="2876"/>
                  </a:cubicBezTo>
                  <a:cubicBezTo>
                    <a:pt x="133" y="2876"/>
                    <a:pt x="143" y="2875"/>
                    <a:pt x="153" y="2872"/>
                  </a:cubicBezTo>
                  <a:cubicBezTo>
                    <a:pt x="722" y="2719"/>
                    <a:pt x="1274" y="2537"/>
                    <a:pt x="1825" y="2350"/>
                  </a:cubicBezTo>
                  <a:cubicBezTo>
                    <a:pt x="4640" y="1345"/>
                    <a:pt x="7626" y="229"/>
                    <a:pt x="10631" y="229"/>
                  </a:cubicBezTo>
                  <a:cubicBezTo>
                    <a:pt x="11628" y="229"/>
                    <a:pt x="12627" y="352"/>
                    <a:pt x="13623" y="643"/>
                  </a:cubicBezTo>
                  <a:cubicBezTo>
                    <a:pt x="13634" y="645"/>
                    <a:pt x="13645" y="646"/>
                    <a:pt x="13655" y="646"/>
                  </a:cubicBezTo>
                  <a:cubicBezTo>
                    <a:pt x="13781" y="646"/>
                    <a:pt x="13812" y="458"/>
                    <a:pt x="13681" y="426"/>
                  </a:cubicBezTo>
                  <a:cubicBezTo>
                    <a:pt x="12512" y="132"/>
                    <a:pt x="11321" y="0"/>
                    <a:pt x="1012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7">
  <p:cSld name="CUSTOM_3_1_4_2_1_2">
    <p:spTree>
      <p:nvGrpSpPr>
        <p:cNvPr id="614" name="Shape 614"/>
        <p:cNvGrpSpPr/>
        <p:nvPr/>
      </p:nvGrpSpPr>
      <p:grpSpPr>
        <a:xfrm>
          <a:off x="0" y="0"/>
          <a:ext cx="0" cy="0"/>
          <a:chOff x="0" y="0"/>
          <a:chExt cx="0" cy="0"/>
        </a:xfrm>
      </p:grpSpPr>
      <p:sp>
        <p:nvSpPr>
          <p:cNvPr id="615" name="Google Shape;615;p34"/>
          <p:cNvSpPr txBox="1"/>
          <p:nvPr>
            <p:ph type="title"/>
          </p:nvPr>
        </p:nvSpPr>
        <p:spPr>
          <a:xfrm>
            <a:off x="713225" y="551725"/>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616" name="Google Shape;616;p34"/>
          <p:cNvSpPr/>
          <p:nvPr>
            <p:ph idx="2" type="pic"/>
          </p:nvPr>
        </p:nvSpPr>
        <p:spPr>
          <a:xfrm>
            <a:off x="5766575" y="1729775"/>
            <a:ext cx="2322600" cy="2526600"/>
          </a:xfrm>
          <a:prstGeom prst="rect">
            <a:avLst/>
          </a:prstGeom>
          <a:noFill/>
          <a:ln>
            <a:noFill/>
          </a:ln>
        </p:spPr>
      </p:sp>
      <p:grpSp>
        <p:nvGrpSpPr>
          <p:cNvPr id="617" name="Google Shape;617;p34"/>
          <p:cNvGrpSpPr/>
          <p:nvPr/>
        </p:nvGrpSpPr>
        <p:grpSpPr>
          <a:xfrm>
            <a:off x="42000" y="4055300"/>
            <a:ext cx="577600" cy="1181850"/>
            <a:chOff x="3806100" y="2816200"/>
            <a:chExt cx="577600" cy="1181850"/>
          </a:xfrm>
        </p:grpSpPr>
        <p:sp>
          <p:nvSpPr>
            <p:cNvPr id="618" name="Google Shape;618;p34"/>
            <p:cNvSpPr/>
            <p:nvPr/>
          </p:nvSpPr>
          <p:spPr>
            <a:xfrm>
              <a:off x="4198950" y="3185050"/>
              <a:ext cx="184750" cy="480175"/>
            </a:xfrm>
            <a:custGeom>
              <a:rect b="b" l="l" r="r" t="t"/>
              <a:pathLst>
                <a:path extrusionOk="0" h="19207" w="7390">
                  <a:moveTo>
                    <a:pt x="7015" y="0"/>
                  </a:moveTo>
                  <a:cubicBezTo>
                    <a:pt x="7015" y="0"/>
                    <a:pt x="7015" y="1"/>
                    <a:pt x="7014" y="1"/>
                  </a:cubicBezTo>
                  <a:lnTo>
                    <a:pt x="7014" y="1"/>
                  </a:lnTo>
                  <a:cubicBezTo>
                    <a:pt x="7015" y="1"/>
                    <a:pt x="7015" y="0"/>
                    <a:pt x="7015" y="0"/>
                  </a:cubicBezTo>
                  <a:close/>
                  <a:moveTo>
                    <a:pt x="7014" y="1"/>
                  </a:moveTo>
                  <a:cubicBezTo>
                    <a:pt x="655" y="4756"/>
                    <a:pt x="0" y="11911"/>
                    <a:pt x="561" y="19206"/>
                  </a:cubicBezTo>
                  <a:cubicBezTo>
                    <a:pt x="3336" y="17164"/>
                    <a:pt x="5300" y="13547"/>
                    <a:pt x="6345" y="10320"/>
                  </a:cubicBezTo>
                  <a:cubicBezTo>
                    <a:pt x="6906" y="8621"/>
                    <a:pt x="7249" y="6875"/>
                    <a:pt x="7358" y="5098"/>
                  </a:cubicBezTo>
                  <a:cubicBezTo>
                    <a:pt x="7389" y="4538"/>
                    <a:pt x="6877" y="115"/>
                    <a:pt x="701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34"/>
            <p:cNvSpPr/>
            <p:nvPr/>
          </p:nvSpPr>
          <p:spPr>
            <a:xfrm>
              <a:off x="3987700" y="3448500"/>
              <a:ext cx="238475" cy="281675"/>
            </a:xfrm>
            <a:custGeom>
              <a:rect b="b" l="l" r="r" t="t"/>
              <a:pathLst>
                <a:path extrusionOk="0" h="11267" w="9539">
                  <a:moveTo>
                    <a:pt x="1" y="0"/>
                  </a:moveTo>
                  <a:lnTo>
                    <a:pt x="1" y="0"/>
                  </a:lnTo>
                  <a:cubicBezTo>
                    <a:pt x="1" y="1"/>
                    <a:pt x="1" y="1"/>
                    <a:pt x="1" y="1"/>
                  </a:cubicBezTo>
                  <a:lnTo>
                    <a:pt x="1" y="1"/>
                  </a:lnTo>
                  <a:cubicBezTo>
                    <a:pt x="1" y="1"/>
                    <a:pt x="1" y="1"/>
                    <a:pt x="1" y="0"/>
                  </a:cubicBezTo>
                  <a:close/>
                  <a:moveTo>
                    <a:pt x="1" y="1"/>
                  </a:moveTo>
                  <a:cubicBezTo>
                    <a:pt x="298" y="115"/>
                    <a:pt x="2777" y="9199"/>
                    <a:pt x="8466" y="11240"/>
                  </a:cubicBezTo>
                  <a:cubicBezTo>
                    <a:pt x="8514" y="11258"/>
                    <a:pt x="8556" y="11266"/>
                    <a:pt x="8593" y="11266"/>
                  </a:cubicBezTo>
                  <a:cubicBezTo>
                    <a:pt x="9538" y="11266"/>
                    <a:pt x="6731" y="5662"/>
                    <a:pt x="6221" y="4927"/>
                  </a:cubicBezTo>
                  <a:cubicBezTo>
                    <a:pt x="4693" y="2729"/>
                    <a:pt x="2526" y="952"/>
                    <a:pt x="1"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4"/>
            <p:cNvSpPr/>
            <p:nvPr/>
          </p:nvSpPr>
          <p:spPr>
            <a:xfrm>
              <a:off x="4216075" y="3232975"/>
              <a:ext cx="140725" cy="421325"/>
            </a:xfrm>
            <a:custGeom>
              <a:rect b="b" l="l" r="r" t="t"/>
              <a:pathLst>
                <a:path extrusionOk="0" h="16853" w="5629">
                  <a:moveTo>
                    <a:pt x="5410" y="1"/>
                  </a:moveTo>
                  <a:cubicBezTo>
                    <a:pt x="4865" y="1373"/>
                    <a:pt x="4319" y="2744"/>
                    <a:pt x="3820" y="4116"/>
                  </a:cubicBezTo>
                  <a:cubicBezTo>
                    <a:pt x="3321" y="5504"/>
                    <a:pt x="2838" y="6907"/>
                    <a:pt x="2386" y="8294"/>
                  </a:cubicBezTo>
                  <a:cubicBezTo>
                    <a:pt x="1934" y="9697"/>
                    <a:pt x="1513" y="11116"/>
                    <a:pt x="1108" y="12519"/>
                  </a:cubicBezTo>
                  <a:cubicBezTo>
                    <a:pt x="905" y="13236"/>
                    <a:pt x="718" y="13937"/>
                    <a:pt x="531" y="14654"/>
                  </a:cubicBezTo>
                  <a:cubicBezTo>
                    <a:pt x="344" y="15372"/>
                    <a:pt x="172" y="16089"/>
                    <a:pt x="1" y="16806"/>
                  </a:cubicBezTo>
                  <a:lnTo>
                    <a:pt x="235" y="16853"/>
                  </a:lnTo>
                  <a:cubicBezTo>
                    <a:pt x="437" y="16151"/>
                    <a:pt x="625" y="15450"/>
                    <a:pt x="843" y="14748"/>
                  </a:cubicBezTo>
                  <a:cubicBezTo>
                    <a:pt x="1045" y="14031"/>
                    <a:pt x="1248" y="13329"/>
                    <a:pt x="1451" y="12628"/>
                  </a:cubicBezTo>
                  <a:cubicBezTo>
                    <a:pt x="1872" y="11225"/>
                    <a:pt x="2308" y="9822"/>
                    <a:pt x="2760" y="8419"/>
                  </a:cubicBezTo>
                  <a:cubicBezTo>
                    <a:pt x="3197" y="7016"/>
                    <a:pt x="3664" y="5628"/>
                    <a:pt x="4148" y="4241"/>
                  </a:cubicBezTo>
                  <a:cubicBezTo>
                    <a:pt x="4631" y="2853"/>
                    <a:pt x="5114" y="1466"/>
                    <a:pt x="5629" y="94"/>
                  </a:cubicBezTo>
                  <a:lnTo>
                    <a:pt x="5410" y="1"/>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4"/>
            <p:cNvSpPr/>
            <p:nvPr/>
          </p:nvSpPr>
          <p:spPr>
            <a:xfrm>
              <a:off x="4033300" y="3502675"/>
              <a:ext cx="171900" cy="216325"/>
            </a:xfrm>
            <a:custGeom>
              <a:rect b="b" l="l" r="r" t="t"/>
              <a:pathLst>
                <a:path extrusionOk="0" h="8653" w="6876">
                  <a:moveTo>
                    <a:pt x="125" y="0"/>
                  </a:moveTo>
                  <a:lnTo>
                    <a:pt x="1" y="109"/>
                  </a:lnTo>
                  <a:lnTo>
                    <a:pt x="1637" y="2276"/>
                  </a:lnTo>
                  <a:lnTo>
                    <a:pt x="3259" y="4474"/>
                  </a:lnTo>
                  <a:cubicBezTo>
                    <a:pt x="3804" y="5192"/>
                    <a:pt x="4350" y="5909"/>
                    <a:pt x="4927" y="6626"/>
                  </a:cubicBezTo>
                  <a:cubicBezTo>
                    <a:pt x="5504" y="7327"/>
                    <a:pt x="6096" y="8013"/>
                    <a:pt x="6751" y="8652"/>
                  </a:cubicBezTo>
                  <a:lnTo>
                    <a:pt x="6875" y="8543"/>
                  </a:lnTo>
                  <a:cubicBezTo>
                    <a:pt x="6361" y="7795"/>
                    <a:pt x="5800" y="7078"/>
                    <a:pt x="5223" y="6376"/>
                  </a:cubicBezTo>
                  <a:cubicBezTo>
                    <a:pt x="4646" y="5675"/>
                    <a:pt x="4069" y="4973"/>
                    <a:pt x="3493" y="4287"/>
                  </a:cubicBezTo>
                  <a:cubicBezTo>
                    <a:pt x="2900" y="3586"/>
                    <a:pt x="2323" y="2884"/>
                    <a:pt x="1778" y="2183"/>
                  </a:cubicBezTo>
                  <a:cubicBezTo>
                    <a:pt x="1217" y="1450"/>
                    <a:pt x="655" y="749"/>
                    <a:pt x="12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34"/>
            <p:cNvSpPr/>
            <p:nvPr/>
          </p:nvSpPr>
          <p:spPr>
            <a:xfrm>
              <a:off x="4068000" y="3093450"/>
              <a:ext cx="146950" cy="904600"/>
            </a:xfrm>
            <a:custGeom>
              <a:rect b="b" l="l" r="r" t="t"/>
              <a:pathLst>
                <a:path extrusionOk="0" h="36184" w="5878">
                  <a:moveTo>
                    <a:pt x="203" y="1"/>
                  </a:moveTo>
                  <a:lnTo>
                    <a:pt x="0" y="94"/>
                  </a:lnTo>
                  <a:cubicBezTo>
                    <a:pt x="1310" y="2885"/>
                    <a:pt x="2385" y="5784"/>
                    <a:pt x="3227" y="8731"/>
                  </a:cubicBezTo>
                  <a:cubicBezTo>
                    <a:pt x="4053" y="11693"/>
                    <a:pt x="4661" y="14717"/>
                    <a:pt x="5020" y="17772"/>
                  </a:cubicBezTo>
                  <a:cubicBezTo>
                    <a:pt x="5378" y="20828"/>
                    <a:pt x="5503" y="23915"/>
                    <a:pt x="5378" y="26986"/>
                  </a:cubicBezTo>
                  <a:lnTo>
                    <a:pt x="5238" y="29293"/>
                  </a:lnTo>
                  <a:lnTo>
                    <a:pt x="5004" y="31584"/>
                  </a:lnTo>
                  <a:lnTo>
                    <a:pt x="4677" y="33876"/>
                  </a:lnTo>
                  <a:lnTo>
                    <a:pt x="4271" y="36136"/>
                  </a:lnTo>
                  <a:lnTo>
                    <a:pt x="4505" y="36183"/>
                  </a:lnTo>
                  <a:lnTo>
                    <a:pt x="4957" y="33923"/>
                  </a:lnTo>
                  <a:lnTo>
                    <a:pt x="5316" y="31616"/>
                  </a:lnTo>
                  <a:lnTo>
                    <a:pt x="5581" y="29324"/>
                  </a:lnTo>
                  <a:lnTo>
                    <a:pt x="5737" y="27001"/>
                  </a:lnTo>
                  <a:cubicBezTo>
                    <a:pt x="5877" y="23915"/>
                    <a:pt x="5768" y="20812"/>
                    <a:pt x="5410" y="17726"/>
                  </a:cubicBezTo>
                  <a:cubicBezTo>
                    <a:pt x="5035" y="14655"/>
                    <a:pt x="4427" y="11615"/>
                    <a:pt x="3554" y="8637"/>
                  </a:cubicBezTo>
                  <a:cubicBezTo>
                    <a:pt x="2681" y="5675"/>
                    <a:pt x="1559" y="2776"/>
                    <a:pt x="203"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34"/>
            <p:cNvSpPr/>
            <p:nvPr/>
          </p:nvSpPr>
          <p:spPr>
            <a:xfrm>
              <a:off x="3806100" y="2816200"/>
              <a:ext cx="424050" cy="421275"/>
            </a:xfrm>
            <a:custGeom>
              <a:rect b="b" l="l" r="r" t="t"/>
              <a:pathLst>
                <a:path extrusionOk="0" h="16851" w="16962">
                  <a:moveTo>
                    <a:pt x="9130" y="0"/>
                  </a:moveTo>
                  <a:cubicBezTo>
                    <a:pt x="8454" y="0"/>
                    <a:pt x="6040" y="919"/>
                    <a:pt x="8559" y="8519"/>
                  </a:cubicBezTo>
                  <a:cubicBezTo>
                    <a:pt x="8106" y="7817"/>
                    <a:pt x="7389" y="7256"/>
                    <a:pt x="6579" y="7147"/>
                  </a:cubicBezTo>
                  <a:cubicBezTo>
                    <a:pt x="6497" y="7136"/>
                    <a:pt x="6414" y="7131"/>
                    <a:pt x="6331" y="7131"/>
                  </a:cubicBezTo>
                  <a:cubicBezTo>
                    <a:pt x="5577" y="7131"/>
                    <a:pt x="4806" y="7568"/>
                    <a:pt x="4568" y="8285"/>
                  </a:cubicBezTo>
                  <a:cubicBezTo>
                    <a:pt x="4147" y="9547"/>
                    <a:pt x="5410" y="10701"/>
                    <a:pt x="6532" y="11449"/>
                  </a:cubicBezTo>
                  <a:cubicBezTo>
                    <a:pt x="6047" y="11393"/>
                    <a:pt x="5549" y="11336"/>
                    <a:pt x="5056" y="11336"/>
                  </a:cubicBezTo>
                  <a:cubicBezTo>
                    <a:pt x="4598" y="11336"/>
                    <a:pt x="4145" y="11385"/>
                    <a:pt x="3710" y="11527"/>
                  </a:cubicBezTo>
                  <a:cubicBezTo>
                    <a:pt x="0" y="12790"/>
                    <a:pt x="3477" y="15440"/>
                    <a:pt x="5394" y="16033"/>
                  </a:cubicBezTo>
                  <a:cubicBezTo>
                    <a:pt x="6796" y="16454"/>
                    <a:pt x="8465" y="16851"/>
                    <a:pt x="10041" y="16851"/>
                  </a:cubicBezTo>
                  <a:cubicBezTo>
                    <a:pt x="10620" y="16851"/>
                    <a:pt x="11187" y="16797"/>
                    <a:pt x="11723" y="16672"/>
                  </a:cubicBezTo>
                  <a:cubicBezTo>
                    <a:pt x="16727" y="15534"/>
                    <a:pt x="16961" y="8659"/>
                    <a:pt x="16291" y="4590"/>
                  </a:cubicBezTo>
                  <a:cubicBezTo>
                    <a:pt x="16141" y="3619"/>
                    <a:pt x="15606" y="2448"/>
                    <a:pt x="14669" y="2448"/>
                  </a:cubicBezTo>
                  <a:cubicBezTo>
                    <a:pt x="14629" y="2448"/>
                    <a:pt x="14587" y="2450"/>
                    <a:pt x="14545" y="2454"/>
                  </a:cubicBezTo>
                  <a:cubicBezTo>
                    <a:pt x="13765" y="2548"/>
                    <a:pt x="13344" y="3421"/>
                    <a:pt x="13111" y="4169"/>
                  </a:cubicBezTo>
                  <a:cubicBezTo>
                    <a:pt x="12877" y="4949"/>
                    <a:pt x="12690" y="5744"/>
                    <a:pt x="12549" y="6539"/>
                  </a:cubicBezTo>
                  <a:cubicBezTo>
                    <a:pt x="12222" y="4013"/>
                    <a:pt x="11583" y="1098"/>
                    <a:pt x="9276" y="22"/>
                  </a:cubicBezTo>
                  <a:cubicBezTo>
                    <a:pt x="9250" y="9"/>
                    <a:pt x="9199" y="0"/>
                    <a:pt x="9130" y="0"/>
                  </a:cubicBezTo>
                  <a:close/>
                </a:path>
              </a:pathLst>
            </a:custGeom>
            <a:solidFill>
              <a:srgbClr val="CF7F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34"/>
            <p:cNvSpPr/>
            <p:nvPr/>
          </p:nvSpPr>
          <p:spPr>
            <a:xfrm>
              <a:off x="4140875" y="2899500"/>
              <a:ext cx="54575" cy="299275"/>
            </a:xfrm>
            <a:custGeom>
              <a:rect b="b" l="l" r="r" t="t"/>
              <a:pathLst>
                <a:path extrusionOk="0" h="11971" w="2183">
                  <a:moveTo>
                    <a:pt x="1410" y="1"/>
                  </a:moveTo>
                  <a:cubicBezTo>
                    <a:pt x="1398" y="1"/>
                    <a:pt x="1385" y="4"/>
                    <a:pt x="1372" y="11"/>
                  </a:cubicBezTo>
                  <a:cubicBezTo>
                    <a:pt x="1341" y="27"/>
                    <a:pt x="1341" y="58"/>
                    <a:pt x="1356" y="73"/>
                  </a:cubicBezTo>
                  <a:cubicBezTo>
                    <a:pt x="1871" y="1009"/>
                    <a:pt x="1964" y="2022"/>
                    <a:pt x="2011" y="3051"/>
                  </a:cubicBezTo>
                  <a:cubicBezTo>
                    <a:pt x="2042" y="4064"/>
                    <a:pt x="1980" y="5093"/>
                    <a:pt x="1855" y="6106"/>
                  </a:cubicBezTo>
                  <a:cubicBezTo>
                    <a:pt x="1715" y="7120"/>
                    <a:pt x="1497" y="8117"/>
                    <a:pt x="1185" y="9084"/>
                  </a:cubicBezTo>
                  <a:cubicBezTo>
                    <a:pt x="889" y="10050"/>
                    <a:pt x="484" y="10986"/>
                    <a:pt x="16" y="11890"/>
                  </a:cubicBezTo>
                  <a:cubicBezTo>
                    <a:pt x="0" y="11905"/>
                    <a:pt x="16" y="11937"/>
                    <a:pt x="31" y="11952"/>
                  </a:cubicBezTo>
                  <a:cubicBezTo>
                    <a:pt x="45" y="11965"/>
                    <a:pt x="58" y="11970"/>
                    <a:pt x="70" y="11970"/>
                  </a:cubicBezTo>
                  <a:cubicBezTo>
                    <a:pt x="86" y="11970"/>
                    <a:pt x="100" y="11961"/>
                    <a:pt x="109" y="11952"/>
                  </a:cubicBezTo>
                  <a:cubicBezTo>
                    <a:pt x="406" y="11516"/>
                    <a:pt x="655" y="11064"/>
                    <a:pt x="873" y="10596"/>
                  </a:cubicBezTo>
                  <a:cubicBezTo>
                    <a:pt x="1091" y="10128"/>
                    <a:pt x="1279" y="9645"/>
                    <a:pt x="1434" y="9162"/>
                  </a:cubicBezTo>
                  <a:cubicBezTo>
                    <a:pt x="1746" y="8164"/>
                    <a:pt x="1933" y="7151"/>
                    <a:pt x="2042" y="6122"/>
                  </a:cubicBezTo>
                  <a:cubicBezTo>
                    <a:pt x="2152" y="5093"/>
                    <a:pt x="2183" y="4064"/>
                    <a:pt x="2136" y="3051"/>
                  </a:cubicBezTo>
                  <a:cubicBezTo>
                    <a:pt x="2105" y="2536"/>
                    <a:pt x="2058" y="2022"/>
                    <a:pt x="1964" y="1507"/>
                  </a:cubicBezTo>
                  <a:cubicBezTo>
                    <a:pt x="1918" y="1258"/>
                    <a:pt x="1855" y="1009"/>
                    <a:pt x="1762" y="759"/>
                  </a:cubicBezTo>
                  <a:cubicBezTo>
                    <a:pt x="1715" y="634"/>
                    <a:pt x="1668" y="510"/>
                    <a:pt x="1622" y="401"/>
                  </a:cubicBezTo>
                  <a:cubicBezTo>
                    <a:pt x="1575" y="292"/>
                    <a:pt x="1481" y="151"/>
                    <a:pt x="1466" y="73"/>
                  </a:cubicBezTo>
                  <a:lnTo>
                    <a:pt x="1450" y="42"/>
                  </a:lnTo>
                  <a:cubicBezTo>
                    <a:pt x="1450" y="42"/>
                    <a:pt x="1450" y="27"/>
                    <a:pt x="1450" y="27"/>
                  </a:cubicBezTo>
                  <a:cubicBezTo>
                    <a:pt x="1441" y="8"/>
                    <a:pt x="1426" y="1"/>
                    <a:pt x="141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34"/>
            <p:cNvSpPr/>
            <p:nvPr/>
          </p:nvSpPr>
          <p:spPr>
            <a:xfrm>
              <a:off x="3950300" y="2842325"/>
              <a:ext cx="179300" cy="369800"/>
            </a:xfrm>
            <a:custGeom>
              <a:rect b="b" l="l" r="r" t="t"/>
              <a:pathLst>
                <a:path extrusionOk="0" h="14792" w="7172">
                  <a:moveTo>
                    <a:pt x="3467" y="0"/>
                  </a:moveTo>
                  <a:cubicBezTo>
                    <a:pt x="3445" y="0"/>
                    <a:pt x="3426" y="15"/>
                    <a:pt x="3414" y="37"/>
                  </a:cubicBezTo>
                  <a:cubicBezTo>
                    <a:pt x="3243" y="318"/>
                    <a:pt x="3180" y="661"/>
                    <a:pt x="3196" y="973"/>
                  </a:cubicBezTo>
                  <a:cubicBezTo>
                    <a:pt x="3196" y="1300"/>
                    <a:pt x="3258" y="1628"/>
                    <a:pt x="3321" y="1939"/>
                  </a:cubicBezTo>
                  <a:cubicBezTo>
                    <a:pt x="3445" y="2563"/>
                    <a:pt x="3586" y="3187"/>
                    <a:pt x="3726" y="3794"/>
                  </a:cubicBezTo>
                  <a:cubicBezTo>
                    <a:pt x="4022" y="5026"/>
                    <a:pt x="4334" y="6258"/>
                    <a:pt x="4692" y="7489"/>
                  </a:cubicBezTo>
                  <a:cubicBezTo>
                    <a:pt x="5345" y="9801"/>
                    <a:pt x="6067" y="12114"/>
                    <a:pt x="6874" y="14386"/>
                  </a:cubicBezTo>
                  <a:lnTo>
                    <a:pt x="6874" y="14386"/>
                  </a:lnTo>
                  <a:cubicBezTo>
                    <a:pt x="5785" y="13272"/>
                    <a:pt x="4647" y="12218"/>
                    <a:pt x="3523" y="11137"/>
                  </a:cubicBezTo>
                  <a:cubicBezTo>
                    <a:pt x="2931" y="10560"/>
                    <a:pt x="2323" y="9983"/>
                    <a:pt x="1731" y="9375"/>
                  </a:cubicBezTo>
                  <a:cubicBezTo>
                    <a:pt x="1434" y="9079"/>
                    <a:pt x="1138" y="8783"/>
                    <a:pt x="858" y="8471"/>
                  </a:cubicBezTo>
                  <a:cubicBezTo>
                    <a:pt x="577" y="8175"/>
                    <a:pt x="312" y="7848"/>
                    <a:pt x="109" y="7489"/>
                  </a:cubicBezTo>
                  <a:cubicBezTo>
                    <a:pt x="98" y="7466"/>
                    <a:pt x="78" y="7452"/>
                    <a:pt x="56" y="7452"/>
                  </a:cubicBezTo>
                  <a:cubicBezTo>
                    <a:pt x="48" y="7452"/>
                    <a:pt x="40" y="7454"/>
                    <a:pt x="31" y="7458"/>
                  </a:cubicBezTo>
                  <a:cubicBezTo>
                    <a:pt x="16" y="7474"/>
                    <a:pt x="0" y="7520"/>
                    <a:pt x="16" y="7536"/>
                  </a:cubicBezTo>
                  <a:cubicBezTo>
                    <a:pt x="218" y="7910"/>
                    <a:pt x="499" y="8237"/>
                    <a:pt x="780" y="8549"/>
                  </a:cubicBezTo>
                  <a:cubicBezTo>
                    <a:pt x="1076" y="8845"/>
                    <a:pt x="1356" y="9157"/>
                    <a:pt x="1653" y="9453"/>
                  </a:cubicBezTo>
                  <a:cubicBezTo>
                    <a:pt x="2245" y="10061"/>
                    <a:pt x="2853" y="10638"/>
                    <a:pt x="3445" y="11215"/>
                  </a:cubicBezTo>
                  <a:cubicBezTo>
                    <a:pt x="4650" y="12373"/>
                    <a:pt x="5855" y="13516"/>
                    <a:pt x="6998" y="14735"/>
                  </a:cubicBezTo>
                  <a:lnTo>
                    <a:pt x="6998" y="14735"/>
                  </a:lnTo>
                  <a:cubicBezTo>
                    <a:pt x="6999" y="14736"/>
                    <a:pt x="6999" y="14737"/>
                    <a:pt x="7000" y="14738"/>
                  </a:cubicBezTo>
                  <a:lnTo>
                    <a:pt x="7001" y="14737"/>
                  </a:lnTo>
                  <a:lnTo>
                    <a:pt x="7001" y="14737"/>
                  </a:lnTo>
                  <a:cubicBezTo>
                    <a:pt x="7011" y="14748"/>
                    <a:pt x="7021" y="14759"/>
                    <a:pt x="7031" y="14769"/>
                  </a:cubicBezTo>
                  <a:cubicBezTo>
                    <a:pt x="7042" y="14780"/>
                    <a:pt x="7061" y="14791"/>
                    <a:pt x="7082" y="14791"/>
                  </a:cubicBezTo>
                  <a:cubicBezTo>
                    <a:pt x="7091" y="14791"/>
                    <a:pt x="7100" y="14789"/>
                    <a:pt x="7109" y="14785"/>
                  </a:cubicBezTo>
                  <a:cubicBezTo>
                    <a:pt x="7156" y="14769"/>
                    <a:pt x="7171" y="14722"/>
                    <a:pt x="7156" y="14676"/>
                  </a:cubicBezTo>
                  <a:cubicBezTo>
                    <a:pt x="6345" y="12275"/>
                    <a:pt x="5597" y="9859"/>
                    <a:pt x="4926" y="7411"/>
                  </a:cubicBezTo>
                  <a:cubicBezTo>
                    <a:pt x="4599" y="6195"/>
                    <a:pt x="4272" y="4964"/>
                    <a:pt x="3960" y="3732"/>
                  </a:cubicBezTo>
                  <a:lnTo>
                    <a:pt x="3508" y="1893"/>
                  </a:lnTo>
                  <a:cubicBezTo>
                    <a:pt x="3430" y="1581"/>
                    <a:pt x="3367" y="1285"/>
                    <a:pt x="3352" y="973"/>
                  </a:cubicBezTo>
                  <a:cubicBezTo>
                    <a:pt x="3321" y="661"/>
                    <a:pt x="3367" y="349"/>
                    <a:pt x="3508" y="84"/>
                  </a:cubicBezTo>
                  <a:cubicBezTo>
                    <a:pt x="3523" y="53"/>
                    <a:pt x="3523" y="22"/>
                    <a:pt x="3492" y="6"/>
                  </a:cubicBezTo>
                  <a:cubicBezTo>
                    <a:pt x="3484" y="2"/>
                    <a:pt x="3475" y="0"/>
                    <a:pt x="346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34"/>
            <p:cNvSpPr/>
            <p:nvPr/>
          </p:nvSpPr>
          <p:spPr>
            <a:xfrm>
              <a:off x="3877025" y="3144125"/>
              <a:ext cx="242050" cy="73800"/>
            </a:xfrm>
            <a:custGeom>
              <a:rect b="b" l="l" r="r" t="t"/>
              <a:pathLst>
                <a:path extrusionOk="0" h="2952" w="9682">
                  <a:moveTo>
                    <a:pt x="63" y="0"/>
                  </a:moveTo>
                  <a:cubicBezTo>
                    <a:pt x="32" y="16"/>
                    <a:pt x="0" y="47"/>
                    <a:pt x="16" y="78"/>
                  </a:cubicBezTo>
                  <a:cubicBezTo>
                    <a:pt x="63" y="297"/>
                    <a:pt x="187" y="499"/>
                    <a:pt x="359" y="639"/>
                  </a:cubicBezTo>
                  <a:cubicBezTo>
                    <a:pt x="515" y="795"/>
                    <a:pt x="702" y="920"/>
                    <a:pt x="889" y="1029"/>
                  </a:cubicBezTo>
                  <a:cubicBezTo>
                    <a:pt x="1279" y="1232"/>
                    <a:pt x="1653" y="1419"/>
                    <a:pt x="2058" y="1590"/>
                  </a:cubicBezTo>
                  <a:cubicBezTo>
                    <a:pt x="2838" y="1949"/>
                    <a:pt x="3648" y="2261"/>
                    <a:pt x="4490" y="2479"/>
                  </a:cubicBezTo>
                  <a:cubicBezTo>
                    <a:pt x="5316" y="2697"/>
                    <a:pt x="6189" y="2853"/>
                    <a:pt x="7047" y="2916"/>
                  </a:cubicBezTo>
                  <a:cubicBezTo>
                    <a:pt x="7366" y="2939"/>
                    <a:pt x="7687" y="2951"/>
                    <a:pt x="8009" y="2951"/>
                  </a:cubicBezTo>
                  <a:cubicBezTo>
                    <a:pt x="8552" y="2951"/>
                    <a:pt x="9096" y="2916"/>
                    <a:pt x="9634" y="2838"/>
                  </a:cubicBezTo>
                  <a:cubicBezTo>
                    <a:pt x="9666" y="2822"/>
                    <a:pt x="9681" y="2806"/>
                    <a:pt x="9681" y="2775"/>
                  </a:cubicBezTo>
                  <a:cubicBezTo>
                    <a:pt x="9681" y="2744"/>
                    <a:pt x="9666" y="2728"/>
                    <a:pt x="9634" y="2728"/>
                  </a:cubicBezTo>
                  <a:cubicBezTo>
                    <a:pt x="8777" y="2713"/>
                    <a:pt x="7920" y="2728"/>
                    <a:pt x="7062" y="2650"/>
                  </a:cubicBezTo>
                  <a:cubicBezTo>
                    <a:pt x="6220" y="2588"/>
                    <a:pt x="5363" y="2479"/>
                    <a:pt x="4537" y="2276"/>
                  </a:cubicBezTo>
                  <a:cubicBezTo>
                    <a:pt x="3711" y="2089"/>
                    <a:pt x="2884" y="1824"/>
                    <a:pt x="2105" y="1481"/>
                  </a:cubicBezTo>
                  <a:cubicBezTo>
                    <a:pt x="1700" y="1310"/>
                    <a:pt x="1325" y="1123"/>
                    <a:pt x="936" y="936"/>
                  </a:cubicBezTo>
                  <a:cubicBezTo>
                    <a:pt x="577" y="733"/>
                    <a:pt x="203" y="452"/>
                    <a:pt x="125" y="47"/>
                  </a:cubicBezTo>
                  <a:cubicBezTo>
                    <a:pt x="109" y="16"/>
                    <a:pt x="78" y="0"/>
                    <a:pt x="6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7" name="Google Shape;627;p34"/>
          <p:cNvGrpSpPr/>
          <p:nvPr/>
        </p:nvGrpSpPr>
        <p:grpSpPr>
          <a:xfrm>
            <a:off x="648050" y="4494650"/>
            <a:ext cx="433425" cy="774525"/>
            <a:chOff x="4511100" y="3412925"/>
            <a:chExt cx="433425" cy="774525"/>
          </a:xfrm>
        </p:grpSpPr>
        <p:sp>
          <p:nvSpPr>
            <p:cNvPr id="628" name="Google Shape;628;p34"/>
            <p:cNvSpPr/>
            <p:nvPr/>
          </p:nvSpPr>
          <p:spPr>
            <a:xfrm>
              <a:off x="4589825" y="3734175"/>
              <a:ext cx="249850" cy="203075"/>
            </a:xfrm>
            <a:custGeom>
              <a:rect b="b" l="l" r="r" t="t"/>
              <a:pathLst>
                <a:path extrusionOk="0" h="8123" w="9994">
                  <a:moveTo>
                    <a:pt x="9994" y="0"/>
                  </a:moveTo>
                  <a:lnTo>
                    <a:pt x="9994" y="0"/>
                  </a:lnTo>
                  <a:cubicBezTo>
                    <a:pt x="8076" y="265"/>
                    <a:pt x="6174" y="717"/>
                    <a:pt x="4475" y="1637"/>
                  </a:cubicBezTo>
                  <a:cubicBezTo>
                    <a:pt x="1809" y="3103"/>
                    <a:pt x="703" y="5269"/>
                    <a:pt x="1" y="8122"/>
                  </a:cubicBezTo>
                  <a:cubicBezTo>
                    <a:pt x="4350" y="7171"/>
                    <a:pt x="8185" y="4069"/>
                    <a:pt x="9994"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34"/>
            <p:cNvSpPr/>
            <p:nvPr/>
          </p:nvSpPr>
          <p:spPr>
            <a:xfrm>
              <a:off x="4556325" y="3612175"/>
              <a:ext cx="82250" cy="267000"/>
            </a:xfrm>
            <a:custGeom>
              <a:rect b="b" l="l" r="r" t="t"/>
              <a:pathLst>
                <a:path extrusionOk="0" h="10680" w="3290">
                  <a:moveTo>
                    <a:pt x="904" y="1"/>
                  </a:moveTo>
                  <a:lnTo>
                    <a:pt x="904" y="1"/>
                  </a:lnTo>
                  <a:cubicBezTo>
                    <a:pt x="0" y="3524"/>
                    <a:pt x="359" y="7375"/>
                    <a:pt x="1887" y="10680"/>
                  </a:cubicBezTo>
                  <a:lnTo>
                    <a:pt x="2120" y="9853"/>
                  </a:lnTo>
                  <a:cubicBezTo>
                    <a:pt x="3290" y="6954"/>
                    <a:pt x="2947" y="2355"/>
                    <a:pt x="90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4"/>
            <p:cNvSpPr/>
            <p:nvPr/>
          </p:nvSpPr>
          <p:spPr>
            <a:xfrm>
              <a:off x="4592175" y="3758725"/>
              <a:ext cx="214375" cy="164875"/>
            </a:xfrm>
            <a:custGeom>
              <a:rect b="b" l="l" r="r" t="t"/>
              <a:pathLst>
                <a:path extrusionOk="0" h="6595" w="8575">
                  <a:moveTo>
                    <a:pt x="8497" y="0"/>
                  </a:moveTo>
                  <a:cubicBezTo>
                    <a:pt x="7733" y="468"/>
                    <a:pt x="6953" y="905"/>
                    <a:pt x="6189" y="1372"/>
                  </a:cubicBezTo>
                  <a:cubicBezTo>
                    <a:pt x="5426" y="1840"/>
                    <a:pt x="4662" y="2308"/>
                    <a:pt x="3913" y="2806"/>
                  </a:cubicBezTo>
                  <a:cubicBezTo>
                    <a:pt x="3165" y="3321"/>
                    <a:pt x="2448" y="3867"/>
                    <a:pt x="1778" y="4459"/>
                  </a:cubicBezTo>
                  <a:cubicBezTo>
                    <a:pt x="1107" y="5067"/>
                    <a:pt x="499" y="5737"/>
                    <a:pt x="1" y="6501"/>
                  </a:cubicBezTo>
                  <a:lnTo>
                    <a:pt x="125" y="6595"/>
                  </a:lnTo>
                  <a:cubicBezTo>
                    <a:pt x="749" y="5956"/>
                    <a:pt x="1372" y="5332"/>
                    <a:pt x="2027" y="4740"/>
                  </a:cubicBezTo>
                  <a:cubicBezTo>
                    <a:pt x="2682" y="4132"/>
                    <a:pt x="3368" y="3570"/>
                    <a:pt x="4069" y="3040"/>
                  </a:cubicBezTo>
                  <a:cubicBezTo>
                    <a:pt x="4786" y="2495"/>
                    <a:pt x="5519" y="1996"/>
                    <a:pt x="6267" y="1513"/>
                  </a:cubicBezTo>
                  <a:cubicBezTo>
                    <a:pt x="7031" y="1045"/>
                    <a:pt x="7795" y="577"/>
                    <a:pt x="8575" y="141"/>
                  </a:cubicBezTo>
                  <a:lnTo>
                    <a:pt x="8497"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34"/>
            <p:cNvSpPr/>
            <p:nvPr/>
          </p:nvSpPr>
          <p:spPr>
            <a:xfrm>
              <a:off x="4584000" y="3659725"/>
              <a:ext cx="22625" cy="202300"/>
            </a:xfrm>
            <a:custGeom>
              <a:rect b="b" l="l" r="r" t="t"/>
              <a:pathLst>
                <a:path extrusionOk="0" h="8092" w="905">
                  <a:moveTo>
                    <a:pt x="156" y="1"/>
                  </a:moveTo>
                  <a:lnTo>
                    <a:pt x="0" y="16"/>
                  </a:lnTo>
                  <a:cubicBezTo>
                    <a:pt x="109" y="1357"/>
                    <a:pt x="187" y="2713"/>
                    <a:pt x="265" y="4054"/>
                  </a:cubicBezTo>
                  <a:cubicBezTo>
                    <a:pt x="296" y="4740"/>
                    <a:pt x="343" y="5410"/>
                    <a:pt x="421" y="6081"/>
                  </a:cubicBezTo>
                  <a:cubicBezTo>
                    <a:pt x="483" y="6751"/>
                    <a:pt x="577" y="7421"/>
                    <a:pt x="748" y="8092"/>
                  </a:cubicBezTo>
                  <a:lnTo>
                    <a:pt x="904" y="8060"/>
                  </a:lnTo>
                  <a:cubicBezTo>
                    <a:pt x="904" y="7390"/>
                    <a:pt x="858" y="6720"/>
                    <a:pt x="780" y="6049"/>
                  </a:cubicBezTo>
                  <a:cubicBezTo>
                    <a:pt x="702" y="5363"/>
                    <a:pt x="624" y="4709"/>
                    <a:pt x="530" y="4038"/>
                  </a:cubicBezTo>
                  <a:cubicBezTo>
                    <a:pt x="359" y="2698"/>
                    <a:pt x="218" y="1341"/>
                    <a:pt x="15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34"/>
            <p:cNvSpPr/>
            <p:nvPr/>
          </p:nvSpPr>
          <p:spPr>
            <a:xfrm>
              <a:off x="4556700" y="3542425"/>
              <a:ext cx="218675" cy="645025"/>
            </a:xfrm>
            <a:custGeom>
              <a:rect b="b" l="l" r="r" t="t"/>
              <a:pathLst>
                <a:path extrusionOk="0" h="25801" w="8747">
                  <a:moveTo>
                    <a:pt x="8575" y="0"/>
                  </a:moveTo>
                  <a:cubicBezTo>
                    <a:pt x="7172" y="1840"/>
                    <a:pt x="5909" y="3773"/>
                    <a:pt x="4834" y="5815"/>
                  </a:cubicBezTo>
                  <a:cubicBezTo>
                    <a:pt x="3742" y="7842"/>
                    <a:pt x="2823" y="9962"/>
                    <a:pt x="2074" y="12144"/>
                  </a:cubicBezTo>
                  <a:lnTo>
                    <a:pt x="1544" y="13797"/>
                  </a:lnTo>
                  <a:lnTo>
                    <a:pt x="1108" y="15481"/>
                  </a:lnTo>
                  <a:lnTo>
                    <a:pt x="734" y="17180"/>
                  </a:lnTo>
                  <a:lnTo>
                    <a:pt x="453" y="18879"/>
                  </a:lnTo>
                  <a:cubicBezTo>
                    <a:pt x="110" y="21171"/>
                    <a:pt x="1" y="23493"/>
                    <a:pt x="204" y="25801"/>
                  </a:cubicBezTo>
                  <a:lnTo>
                    <a:pt x="406" y="25801"/>
                  </a:lnTo>
                  <a:cubicBezTo>
                    <a:pt x="453" y="23493"/>
                    <a:pt x="609" y="21217"/>
                    <a:pt x="921" y="18957"/>
                  </a:cubicBezTo>
                  <a:lnTo>
                    <a:pt x="1201" y="17258"/>
                  </a:lnTo>
                  <a:lnTo>
                    <a:pt x="1544" y="15574"/>
                  </a:lnTo>
                  <a:lnTo>
                    <a:pt x="1950" y="13922"/>
                  </a:lnTo>
                  <a:lnTo>
                    <a:pt x="2417" y="12269"/>
                  </a:lnTo>
                  <a:cubicBezTo>
                    <a:pt x="3103" y="10071"/>
                    <a:pt x="3961" y="7951"/>
                    <a:pt x="5021" y="5909"/>
                  </a:cubicBezTo>
                  <a:cubicBezTo>
                    <a:pt x="6096" y="3882"/>
                    <a:pt x="7312" y="1934"/>
                    <a:pt x="8746" y="125"/>
                  </a:cubicBezTo>
                  <a:lnTo>
                    <a:pt x="8575"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34"/>
            <p:cNvSpPr/>
            <p:nvPr/>
          </p:nvSpPr>
          <p:spPr>
            <a:xfrm>
              <a:off x="4511100" y="3417275"/>
              <a:ext cx="433425" cy="285650"/>
            </a:xfrm>
            <a:custGeom>
              <a:rect b="b" l="l" r="r" t="t"/>
              <a:pathLst>
                <a:path extrusionOk="0" h="11426" w="17337">
                  <a:moveTo>
                    <a:pt x="6011" y="0"/>
                  </a:moveTo>
                  <a:cubicBezTo>
                    <a:pt x="5099" y="0"/>
                    <a:pt x="4188" y="63"/>
                    <a:pt x="3290" y="189"/>
                  </a:cubicBezTo>
                  <a:cubicBezTo>
                    <a:pt x="1950" y="361"/>
                    <a:pt x="375" y="953"/>
                    <a:pt x="172" y="2278"/>
                  </a:cubicBezTo>
                  <a:cubicBezTo>
                    <a:pt x="1" y="3416"/>
                    <a:pt x="1045" y="4430"/>
                    <a:pt x="2152" y="4679"/>
                  </a:cubicBezTo>
                  <a:cubicBezTo>
                    <a:pt x="2421" y="4736"/>
                    <a:pt x="2693" y="4761"/>
                    <a:pt x="2966" y="4761"/>
                  </a:cubicBezTo>
                  <a:cubicBezTo>
                    <a:pt x="3816" y="4761"/>
                    <a:pt x="4678" y="4522"/>
                    <a:pt x="5504" y="4274"/>
                  </a:cubicBezTo>
                  <a:lnTo>
                    <a:pt x="5504" y="4274"/>
                  </a:lnTo>
                  <a:cubicBezTo>
                    <a:pt x="5114" y="4913"/>
                    <a:pt x="4709" y="5568"/>
                    <a:pt x="4569" y="6300"/>
                  </a:cubicBezTo>
                  <a:cubicBezTo>
                    <a:pt x="4428" y="7033"/>
                    <a:pt x="4615" y="7875"/>
                    <a:pt x="5208" y="8327"/>
                  </a:cubicBezTo>
                  <a:cubicBezTo>
                    <a:pt x="5504" y="8562"/>
                    <a:pt x="5873" y="8664"/>
                    <a:pt x="6253" y="8664"/>
                  </a:cubicBezTo>
                  <a:cubicBezTo>
                    <a:pt x="6655" y="8664"/>
                    <a:pt x="7069" y="8550"/>
                    <a:pt x="7421" y="8358"/>
                  </a:cubicBezTo>
                  <a:cubicBezTo>
                    <a:pt x="8107" y="7984"/>
                    <a:pt x="8622" y="7360"/>
                    <a:pt x="9121" y="6768"/>
                  </a:cubicBezTo>
                  <a:lnTo>
                    <a:pt x="9121" y="6768"/>
                  </a:lnTo>
                  <a:cubicBezTo>
                    <a:pt x="9074" y="7703"/>
                    <a:pt x="9027" y="8670"/>
                    <a:pt x="9386" y="9543"/>
                  </a:cubicBezTo>
                  <a:cubicBezTo>
                    <a:pt x="9717" y="10350"/>
                    <a:pt x="10489" y="11038"/>
                    <a:pt x="11331" y="11038"/>
                  </a:cubicBezTo>
                  <a:cubicBezTo>
                    <a:pt x="11399" y="11038"/>
                    <a:pt x="11468" y="11033"/>
                    <a:pt x="11537" y="11024"/>
                  </a:cubicBezTo>
                  <a:cubicBezTo>
                    <a:pt x="12659" y="10868"/>
                    <a:pt x="13267" y="9652"/>
                    <a:pt x="13688" y="8608"/>
                  </a:cubicBezTo>
                  <a:cubicBezTo>
                    <a:pt x="13860" y="9418"/>
                    <a:pt x="14047" y="10291"/>
                    <a:pt x="14639" y="10884"/>
                  </a:cubicBezTo>
                  <a:cubicBezTo>
                    <a:pt x="14961" y="11223"/>
                    <a:pt x="15447" y="11426"/>
                    <a:pt x="15907" y="11426"/>
                  </a:cubicBezTo>
                  <a:cubicBezTo>
                    <a:pt x="16271" y="11426"/>
                    <a:pt x="16618" y="11298"/>
                    <a:pt x="16853" y="11008"/>
                  </a:cubicBezTo>
                  <a:cubicBezTo>
                    <a:pt x="17087" y="10697"/>
                    <a:pt x="17149" y="10307"/>
                    <a:pt x="17180" y="9917"/>
                  </a:cubicBezTo>
                  <a:cubicBezTo>
                    <a:pt x="17336" y="7953"/>
                    <a:pt x="16681" y="5942"/>
                    <a:pt x="15419" y="4430"/>
                  </a:cubicBezTo>
                  <a:lnTo>
                    <a:pt x="6315" y="2"/>
                  </a:lnTo>
                  <a:cubicBezTo>
                    <a:pt x="6213" y="1"/>
                    <a:pt x="6112" y="0"/>
                    <a:pt x="6011" y="0"/>
                  </a:cubicBezTo>
                  <a:close/>
                </a:path>
              </a:pathLst>
            </a:custGeom>
            <a:solidFill>
              <a:srgbClr val="4867A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34"/>
            <p:cNvSpPr/>
            <p:nvPr/>
          </p:nvSpPr>
          <p:spPr>
            <a:xfrm>
              <a:off x="4536450" y="3429225"/>
              <a:ext cx="149275" cy="50475"/>
            </a:xfrm>
            <a:custGeom>
              <a:rect b="b" l="l" r="r" t="t"/>
              <a:pathLst>
                <a:path extrusionOk="0" h="2019" w="5971">
                  <a:moveTo>
                    <a:pt x="5465" y="1"/>
                  </a:moveTo>
                  <a:cubicBezTo>
                    <a:pt x="4517" y="1"/>
                    <a:pt x="3570" y="81"/>
                    <a:pt x="2635" y="241"/>
                  </a:cubicBezTo>
                  <a:cubicBezTo>
                    <a:pt x="2089" y="335"/>
                    <a:pt x="1544" y="444"/>
                    <a:pt x="1029" y="709"/>
                  </a:cubicBezTo>
                  <a:cubicBezTo>
                    <a:pt x="546" y="974"/>
                    <a:pt x="109" y="1426"/>
                    <a:pt x="0" y="1987"/>
                  </a:cubicBezTo>
                  <a:cubicBezTo>
                    <a:pt x="0" y="2003"/>
                    <a:pt x="16" y="2019"/>
                    <a:pt x="16" y="2019"/>
                  </a:cubicBezTo>
                  <a:cubicBezTo>
                    <a:pt x="31" y="2019"/>
                    <a:pt x="47" y="2019"/>
                    <a:pt x="47" y="2003"/>
                  </a:cubicBezTo>
                  <a:cubicBezTo>
                    <a:pt x="219" y="1473"/>
                    <a:pt x="624" y="1068"/>
                    <a:pt x="1092" y="818"/>
                  </a:cubicBezTo>
                  <a:cubicBezTo>
                    <a:pt x="1575" y="553"/>
                    <a:pt x="2120" y="444"/>
                    <a:pt x="2650" y="335"/>
                  </a:cubicBezTo>
                  <a:cubicBezTo>
                    <a:pt x="3592" y="144"/>
                    <a:pt x="4557" y="49"/>
                    <a:pt x="5525" y="49"/>
                  </a:cubicBezTo>
                  <a:cubicBezTo>
                    <a:pt x="5663" y="49"/>
                    <a:pt x="5801" y="50"/>
                    <a:pt x="5940" y="54"/>
                  </a:cubicBezTo>
                  <a:cubicBezTo>
                    <a:pt x="5955" y="54"/>
                    <a:pt x="5971" y="54"/>
                    <a:pt x="5971" y="39"/>
                  </a:cubicBezTo>
                  <a:cubicBezTo>
                    <a:pt x="5971" y="23"/>
                    <a:pt x="5955" y="8"/>
                    <a:pt x="5940" y="8"/>
                  </a:cubicBezTo>
                  <a:cubicBezTo>
                    <a:pt x="5782" y="3"/>
                    <a:pt x="5624" y="1"/>
                    <a:pt x="54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34"/>
            <p:cNvSpPr/>
            <p:nvPr/>
          </p:nvSpPr>
          <p:spPr>
            <a:xfrm>
              <a:off x="4556700" y="3457075"/>
              <a:ext cx="154375" cy="57850"/>
            </a:xfrm>
            <a:custGeom>
              <a:rect b="b" l="l" r="r" t="t"/>
              <a:pathLst>
                <a:path extrusionOk="0" h="2314" w="6175">
                  <a:moveTo>
                    <a:pt x="6159" y="0"/>
                  </a:moveTo>
                  <a:cubicBezTo>
                    <a:pt x="6159" y="0"/>
                    <a:pt x="6143" y="0"/>
                    <a:pt x="6127" y="16"/>
                  </a:cubicBezTo>
                  <a:cubicBezTo>
                    <a:pt x="5379" y="842"/>
                    <a:pt x="4397" y="1450"/>
                    <a:pt x="3337" y="1809"/>
                  </a:cubicBezTo>
                  <a:cubicBezTo>
                    <a:pt x="2549" y="2087"/>
                    <a:pt x="1718" y="2210"/>
                    <a:pt x="888" y="2210"/>
                  </a:cubicBezTo>
                  <a:cubicBezTo>
                    <a:pt x="602" y="2210"/>
                    <a:pt x="316" y="2195"/>
                    <a:pt x="32" y="2167"/>
                  </a:cubicBezTo>
                  <a:cubicBezTo>
                    <a:pt x="28" y="2163"/>
                    <a:pt x="23" y="2161"/>
                    <a:pt x="19" y="2161"/>
                  </a:cubicBezTo>
                  <a:cubicBezTo>
                    <a:pt x="9" y="2161"/>
                    <a:pt x="1" y="2172"/>
                    <a:pt x="1" y="2183"/>
                  </a:cubicBezTo>
                  <a:cubicBezTo>
                    <a:pt x="1" y="2199"/>
                    <a:pt x="17" y="2214"/>
                    <a:pt x="32" y="2214"/>
                  </a:cubicBezTo>
                  <a:cubicBezTo>
                    <a:pt x="377" y="2282"/>
                    <a:pt x="729" y="2314"/>
                    <a:pt x="1081" y="2314"/>
                  </a:cubicBezTo>
                  <a:cubicBezTo>
                    <a:pt x="1858" y="2314"/>
                    <a:pt x="2639" y="2160"/>
                    <a:pt x="3368" y="1902"/>
                  </a:cubicBezTo>
                  <a:cubicBezTo>
                    <a:pt x="4428" y="1513"/>
                    <a:pt x="5395" y="873"/>
                    <a:pt x="6159" y="47"/>
                  </a:cubicBezTo>
                  <a:cubicBezTo>
                    <a:pt x="6174" y="32"/>
                    <a:pt x="6174" y="16"/>
                    <a:pt x="615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34"/>
            <p:cNvSpPr/>
            <p:nvPr/>
          </p:nvSpPr>
          <p:spPr>
            <a:xfrm>
              <a:off x="4667775" y="3495650"/>
              <a:ext cx="93575" cy="122025"/>
            </a:xfrm>
            <a:custGeom>
              <a:rect b="b" l="l" r="r" t="t"/>
              <a:pathLst>
                <a:path extrusionOk="0" h="4881" w="3743">
                  <a:moveTo>
                    <a:pt x="3695" y="1"/>
                  </a:moveTo>
                  <a:cubicBezTo>
                    <a:pt x="3680" y="1"/>
                    <a:pt x="3664" y="16"/>
                    <a:pt x="3664" y="32"/>
                  </a:cubicBezTo>
                  <a:cubicBezTo>
                    <a:pt x="3695" y="546"/>
                    <a:pt x="3446" y="1045"/>
                    <a:pt x="3181" y="1482"/>
                  </a:cubicBezTo>
                  <a:cubicBezTo>
                    <a:pt x="2900" y="1918"/>
                    <a:pt x="2620" y="2355"/>
                    <a:pt x="2308" y="2776"/>
                  </a:cubicBezTo>
                  <a:cubicBezTo>
                    <a:pt x="1996" y="3197"/>
                    <a:pt x="1669" y="3602"/>
                    <a:pt x="1295" y="3960"/>
                  </a:cubicBezTo>
                  <a:cubicBezTo>
                    <a:pt x="921" y="4303"/>
                    <a:pt x="484" y="4600"/>
                    <a:pt x="16" y="4833"/>
                  </a:cubicBezTo>
                  <a:cubicBezTo>
                    <a:pt x="1" y="4833"/>
                    <a:pt x="1" y="4849"/>
                    <a:pt x="1" y="4865"/>
                  </a:cubicBezTo>
                  <a:cubicBezTo>
                    <a:pt x="1" y="4880"/>
                    <a:pt x="16" y="4880"/>
                    <a:pt x="32" y="4880"/>
                  </a:cubicBezTo>
                  <a:cubicBezTo>
                    <a:pt x="531" y="4709"/>
                    <a:pt x="983" y="4412"/>
                    <a:pt x="1373" y="4038"/>
                  </a:cubicBezTo>
                  <a:cubicBezTo>
                    <a:pt x="1747" y="3680"/>
                    <a:pt x="2090" y="3259"/>
                    <a:pt x="2386" y="2838"/>
                  </a:cubicBezTo>
                  <a:cubicBezTo>
                    <a:pt x="2682" y="2401"/>
                    <a:pt x="2947" y="1949"/>
                    <a:pt x="3228" y="1513"/>
                  </a:cubicBezTo>
                  <a:cubicBezTo>
                    <a:pt x="3493" y="1061"/>
                    <a:pt x="3742" y="562"/>
                    <a:pt x="3711" y="32"/>
                  </a:cubicBezTo>
                  <a:cubicBezTo>
                    <a:pt x="3711" y="16"/>
                    <a:pt x="3695" y="1"/>
                    <a:pt x="369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34"/>
            <p:cNvSpPr/>
            <p:nvPr/>
          </p:nvSpPr>
          <p:spPr>
            <a:xfrm>
              <a:off x="4645950" y="3475500"/>
              <a:ext cx="79550" cy="126200"/>
            </a:xfrm>
            <a:custGeom>
              <a:rect b="b" l="l" r="r" t="t"/>
              <a:pathLst>
                <a:path extrusionOk="0" h="5048" w="3182">
                  <a:moveTo>
                    <a:pt x="3160" y="0"/>
                  </a:moveTo>
                  <a:cubicBezTo>
                    <a:pt x="3154" y="0"/>
                    <a:pt x="3150" y="4"/>
                    <a:pt x="3150" y="12"/>
                  </a:cubicBezTo>
                  <a:cubicBezTo>
                    <a:pt x="2246" y="511"/>
                    <a:pt x="1497" y="1243"/>
                    <a:pt x="936" y="2116"/>
                  </a:cubicBezTo>
                  <a:cubicBezTo>
                    <a:pt x="391" y="2974"/>
                    <a:pt x="16" y="3987"/>
                    <a:pt x="1" y="5016"/>
                  </a:cubicBezTo>
                  <a:cubicBezTo>
                    <a:pt x="1" y="5031"/>
                    <a:pt x="16" y="5047"/>
                    <a:pt x="32" y="5047"/>
                  </a:cubicBezTo>
                  <a:cubicBezTo>
                    <a:pt x="48" y="5047"/>
                    <a:pt x="48" y="5031"/>
                    <a:pt x="63" y="5016"/>
                  </a:cubicBezTo>
                  <a:cubicBezTo>
                    <a:pt x="172" y="4018"/>
                    <a:pt x="484" y="3020"/>
                    <a:pt x="1014" y="2163"/>
                  </a:cubicBezTo>
                  <a:cubicBezTo>
                    <a:pt x="1529" y="1290"/>
                    <a:pt x="2277" y="542"/>
                    <a:pt x="3165" y="58"/>
                  </a:cubicBezTo>
                  <a:lnTo>
                    <a:pt x="3165" y="43"/>
                  </a:lnTo>
                  <a:cubicBezTo>
                    <a:pt x="3181" y="43"/>
                    <a:pt x="3181" y="27"/>
                    <a:pt x="3181" y="12"/>
                  </a:cubicBezTo>
                  <a:cubicBezTo>
                    <a:pt x="3173" y="4"/>
                    <a:pt x="3165" y="0"/>
                    <a:pt x="316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34"/>
            <p:cNvSpPr/>
            <p:nvPr/>
          </p:nvSpPr>
          <p:spPr>
            <a:xfrm>
              <a:off x="4801450" y="3513575"/>
              <a:ext cx="45625" cy="153975"/>
            </a:xfrm>
            <a:custGeom>
              <a:rect b="b" l="l" r="r" t="t"/>
              <a:pathLst>
                <a:path extrusionOk="0" h="6159" w="1825">
                  <a:moveTo>
                    <a:pt x="1388" y="1"/>
                  </a:moveTo>
                  <a:cubicBezTo>
                    <a:pt x="1373" y="1"/>
                    <a:pt x="1373" y="16"/>
                    <a:pt x="1373" y="32"/>
                  </a:cubicBezTo>
                  <a:cubicBezTo>
                    <a:pt x="1731" y="1061"/>
                    <a:pt x="1778" y="2199"/>
                    <a:pt x="1513" y="3259"/>
                  </a:cubicBezTo>
                  <a:cubicBezTo>
                    <a:pt x="1264" y="4319"/>
                    <a:pt x="734" y="5301"/>
                    <a:pt x="17" y="6112"/>
                  </a:cubicBezTo>
                  <a:cubicBezTo>
                    <a:pt x="1" y="6127"/>
                    <a:pt x="1" y="6143"/>
                    <a:pt x="17" y="6159"/>
                  </a:cubicBezTo>
                  <a:lnTo>
                    <a:pt x="48" y="6159"/>
                  </a:lnTo>
                  <a:cubicBezTo>
                    <a:pt x="858" y="5410"/>
                    <a:pt x="1373" y="4350"/>
                    <a:pt x="1607" y="3275"/>
                  </a:cubicBezTo>
                  <a:cubicBezTo>
                    <a:pt x="1825" y="2199"/>
                    <a:pt x="1778" y="1061"/>
                    <a:pt x="1420" y="16"/>
                  </a:cubicBezTo>
                  <a:cubicBezTo>
                    <a:pt x="1420" y="1"/>
                    <a:pt x="1404" y="1"/>
                    <a:pt x="13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34"/>
            <p:cNvSpPr/>
            <p:nvPr/>
          </p:nvSpPr>
          <p:spPr>
            <a:xfrm>
              <a:off x="4762500" y="3504075"/>
              <a:ext cx="19100" cy="159200"/>
            </a:xfrm>
            <a:custGeom>
              <a:rect b="b" l="l" r="r" t="t"/>
              <a:pathLst>
                <a:path extrusionOk="0" h="6368" w="764">
                  <a:moveTo>
                    <a:pt x="735" y="0"/>
                  </a:moveTo>
                  <a:cubicBezTo>
                    <a:pt x="724" y="0"/>
                    <a:pt x="713" y="11"/>
                    <a:pt x="702" y="22"/>
                  </a:cubicBezTo>
                  <a:cubicBezTo>
                    <a:pt x="296" y="1020"/>
                    <a:pt x="62" y="2080"/>
                    <a:pt x="16" y="3171"/>
                  </a:cubicBezTo>
                  <a:cubicBezTo>
                    <a:pt x="0" y="4247"/>
                    <a:pt x="140" y="5354"/>
                    <a:pt x="577" y="6352"/>
                  </a:cubicBezTo>
                  <a:cubicBezTo>
                    <a:pt x="592" y="6367"/>
                    <a:pt x="608" y="6367"/>
                    <a:pt x="608" y="6367"/>
                  </a:cubicBezTo>
                  <a:cubicBezTo>
                    <a:pt x="624" y="6367"/>
                    <a:pt x="639" y="6352"/>
                    <a:pt x="624" y="6336"/>
                  </a:cubicBezTo>
                  <a:cubicBezTo>
                    <a:pt x="312" y="5307"/>
                    <a:pt x="94" y="4247"/>
                    <a:pt x="109" y="3171"/>
                  </a:cubicBezTo>
                  <a:cubicBezTo>
                    <a:pt x="125" y="2096"/>
                    <a:pt x="327" y="1020"/>
                    <a:pt x="764" y="38"/>
                  </a:cubicBezTo>
                  <a:cubicBezTo>
                    <a:pt x="764" y="22"/>
                    <a:pt x="748" y="7"/>
                    <a:pt x="748" y="7"/>
                  </a:cubicBezTo>
                  <a:cubicBezTo>
                    <a:pt x="744" y="2"/>
                    <a:pt x="739"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34"/>
            <p:cNvSpPr/>
            <p:nvPr/>
          </p:nvSpPr>
          <p:spPr>
            <a:xfrm>
              <a:off x="4873550" y="3522550"/>
              <a:ext cx="46425" cy="152800"/>
            </a:xfrm>
            <a:custGeom>
              <a:rect b="b" l="l" r="r" t="t"/>
              <a:pathLst>
                <a:path extrusionOk="0" h="6112" w="1857">
                  <a:moveTo>
                    <a:pt x="1" y="0"/>
                  </a:moveTo>
                  <a:cubicBezTo>
                    <a:pt x="1" y="16"/>
                    <a:pt x="1" y="32"/>
                    <a:pt x="1" y="47"/>
                  </a:cubicBezTo>
                  <a:cubicBezTo>
                    <a:pt x="780" y="811"/>
                    <a:pt x="1310" y="1809"/>
                    <a:pt x="1529" y="2869"/>
                  </a:cubicBezTo>
                  <a:cubicBezTo>
                    <a:pt x="1747" y="3929"/>
                    <a:pt x="1669" y="5036"/>
                    <a:pt x="1357" y="6080"/>
                  </a:cubicBezTo>
                  <a:cubicBezTo>
                    <a:pt x="1357" y="6080"/>
                    <a:pt x="1357" y="6096"/>
                    <a:pt x="1373" y="6111"/>
                  </a:cubicBezTo>
                  <a:cubicBezTo>
                    <a:pt x="1388" y="6111"/>
                    <a:pt x="1404" y="6111"/>
                    <a:pt x="1404" y="6096"/>
                  </a:cubicBezTo>
                  <a:cubicBezTo>
                    <a:pt x="1840" y="5082"/>
                    <a:pt x="1856" y="3913"/>
                    <a:pt x="1607" y="2853"/>
                  </a:cubicBezTo>
                  <a:cubicBezTo>
                    <a:pt x="1357" y="1778"/>
                    <a:pt x="827" y="780"/>
                    <a:pt x="4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34"/>
            <p:cNvSpPr/>
            <p:nvPr/>
          </p:nvSpPr>
          <p:spPr>
            <a:xfrm>
              <a:off x="4861475" y="3522150"/>
              <a:ext cx="34725" cy="143625"/>
            </a:xfrm>
            <a:custGeom>
              <a:rect b="b" l="l" r="r" t="t"/>
              <a:pathLst>
                <a:path extrusionOk="0" h="5745" w="1389">
                  <a:moveTo>
                    <a:pt x="16" y="1"/>
                  </a:moveTo>
                  <a:cubicBezTo>
                    <a:pt x="1" y="1"/>
                    <a:pt x="1" y="16"/>
                    <a:pt x="1" y="32"/>
                  </a:cubicBezTo>
                  <a:lnTo>
                    <a:pt x="94" y="1513"/>
                  </a:lnTo>
                  <a:cubicBezTo>
                    <a:pt x="125" y="2012"/>
                    <a:pt x="141" y="2511"/>
                    <a:pt x="203" y="2994"/>
                  </a:cubicBezTo>
                  <a:cubicBezTo>
                    <a:pt x="266" y="3493"/>
                    <a:pt x="375" y="3992"/>
                    <a:pt x="577" y="4444"/>
                  </a:cubicBezTo>
                  <a:cubicBezTo>
                    <a:pt x="796" y="4896"/>
                    <a:pt x="1045" y="5332"/>
                    <a:pt x="1341" y="5738"/>
                  </a:cubicBezTo>
                  <a:cubicBezTo>
                    <a:pt x="1341" y="5738"/>
                    <a:pt x="1348" y="5745"/>
                    <a:pt x="1358" y="5745"/>
                  </a:cubicBezTo>
                  <a:cubicBezTo>
                    <a:pt x="1362" y="5745"/>
                    <a:pt x="1367" y="5743"/>
                    <a:pt x="1373" y="5738"/>
                  </a:cubicBezTo>
                  <a:cubicBezTo>
                    <a:pt x="1373" y="5738"/>
                    <a:pt x="1388" y="5722"/>
                    <a:pt x="1373" y="5706"/>
                  </a:cubicBezTo>
                  <a:cubicBezTo>
                    <a:pt x="1154" y="5270"/>
                    <a:pt x="889" y="4849"/>
                    <a:pt x="687" y="4397"/>
                  </a:cubicBezTo>
                  <a:cubicBezTo>
                    <a:pt x="484" y="3945"/>
                    <a:pt x="359" y="3477"/>
                    <a:pt x="297" y="2978"/>
                  </a:cubicBezTo>
                  <a:cubicBezTo>
                    <a:pt x="219" y="2495"/>
                    <a:pt x="188" y="1996"/>
                    <a:pt x="157" y="1513"/>
                  </a:cubicBezTo>
                  <a:lnTo>
                    <a:pt x="47" y="32"/>
                  </a:lnTo>
                  <a:cubicBezTo>
                    <a:pt x="47" y="16"/>
                    <a:pt x="32" y="1"/>
                    <a:pt x="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34"/>
            <p:cNvSpPr/>
            <p:nvPr/>
          </p:nvSpPr>
          <p:spPr>
            <a:xfrm>
              <a:off x="4668950" y="3412925"/>
              <a:ext cx="227625" cy="115100"/>
            </a:xfrm>
            <a:custGeom>
              <a:rect b="b" l="l" r="r" t="t"/>
              <a:pathLst>
                <a:path extrusionOk="0" h="4604" w="9105">
                  <a:moveTo>
                    <a:pt x="1870" y="1"/>
                  </a:moveTo>
                  <a:cubicBezTo>
                    <a:pt x="1289" y="1"/>
                    <a:pt x="666" y="55"/>
                    <a:pt x="1" y="176"/>
                  </a:cubicBezTo>
                  <a:cubicBezTo>
                    <a:pt x="1" y="176"/>
                    <a:pt x="1482" y="4604"/>
                    <a:pt x="9105" y="4604"/>
                  </a:cubicBezTo>
                  <a:cubicBezTo>
                    <a:pt x="9105" y="4604"/>
                    <a:pt x="7215" y="1"/>
                    <a:pt x="1870"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3" name="Google Shape;643;p34"/>
          <p:cNvGrpSpPr/>
          <p:nvPr/>
        </p:nvGrpSpPr>
        <p:grpSpPr>
          <a:xfrm rot="-556221">
            <a:off x="-445253" y="-287495"/>
            <a:ext cx="4398097" cy="884077"/>
            <a:chOff x="4348300" y="1432000"/>
            <a:chExt cx="966975" cy="194375"/>
          </a:xfrm>
        </p:grpSpPr>
        <p:sp>
          <p:nvSpPr>
            <p:cNvPr id="644" name="Google Shape;644;p34"/>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34"/>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34"/>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34"/>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34"/>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34"/>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650" name="Google Shape;650;p34"/>
          <p:cNvPicPr preferRelativeResize="0"/>
          <p:nvPr/>
        </p:nvPicPr>
        <p:blipFill>
          <a:blip r:embed="rId2">
            <a:alphaModFix/>
          </a:blip>
          <a:stretch>
            <a:fillRect/>
          </a:stretch>
        </p:blipFill>
        <p:spPr>
          <a:xfrm>
            <a:off x="8377500" y="120925"/>
            <a:ext cx="577600" cy="596033"/>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3_1_4_2_1_2_1">
    <p:spTree>
      <p:nvGrpSpPr>
        <p:cNvPr id="651" name="Shape 651"/>
        <p:cNvGrpSpPr/>
        <p:nvPr/>
      </p:nvGrpSpPr>
      <p:grpSpPr>
        <a:xfrm>
          <a:off x="0" y="0"/>
          <a:ext cx="0" cy="0"/>
          <a:chOff x="0" y="0"/>
          <a:chExt cx="0" cy="0"/>
        </a:xfrm>
      </p:grpSpPr>
      <p:sp>
        <p:nvSpPr>
          <p:cNvPr id="652" name="Google Shape;652;p35"/>
          <p:cNvSpPr txBox="1"/>
          <p:nvPr>
            <p:ph type="title"/>
          </p:nvPr>
        </p:nvSpPr>
        <p:spPr>
          <a:xfrm>
            <a:off x="713225" y="551725"/>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653" name="Google Shape;653;p35"/>
          <p:cNvGrpSpPr/>
          <p:nvPr/>
        </p:nvGrpSpPr>
        <p:grpSpPr>
          <a:xfrm rot="-4746507">
            <a:off x="-433719" y="3803628"/>
            <a:ext cx="1987316" cy="1667035"/>
            <a:chOff x="2677400" y="3539525"/>
            <a:chExt cx="801675" cy="672475"/>
          </a:xfrm>
        </p:grpSpPr>
        <p:sp>
          <p:nvSpPr>
            <p:cNvPr id="654" name="Google Shape;654;p35"/>
            <p:cNvSpPr/>
            <p:nvPr/>
          </p:nvSpPr>
          <p:spPr>
            <a:xfrm>
              <a:off x="3167675" y="3664300"/>
              <a:ext cx="311400" cy="150125"/>
            </a:xfrm>
            <a:custGeom>
              <a:rect b="b" l="l" r="r" t="t"/>
              <a:pathLst>
                <a:path extrusionOk="0" h="6005" w="12456">
                  <a:moveTo>
                    <a:pt x="9640" y="1"/>
                  </a:moveTo>
                  <a:cubicBezTo>
                    <a:pt x="7047" y="1"/>
                    <a:pt x="4448" y="865"/>
                    <a:pt x="2412" y="2471"/>
                  </a:cubicBezTo>
                  <a:cubicBezTo>
                    <a:pt x="1708" y="3029"/>
                    <a:pt x="975" y="3715"/>
                    <a:pt x="564" y="4525"/>
                  </a:cubicBezTo>
                  <a:cubicBezTo>
                    <a:pt x="1" y="5622"/>
                    <a:pt x="1291" y="5751"/>
                    <a:pt x="2142" y="5892"/>
                  </a:cubicBezTo>
                  <a:cubicBezTo>
                    <a:pt x="2611" y="5967"/>
                    <a:pt x="3086" y="6004"/>
                    <a:pt x="3561" y="6004"/>
                  </a:cubicBezTo>
                  <a:cubicBezTo>
                    <a:pt x="4928" y="6004"/>
                    <a:pt x="6297" y="5698"/>
                    <a:pt x="7533" y="5123"/>
                  </a:cubicBezTo>
                  <a:cubicBezTo>
                    <a:pt x="9639" y="4143"/>
                    <a:pt x="11364" y="2407"/>
                    <a:pt x="12455" y="354"/>
                  </a:cubicBezTo>
                  <a:cubicBezTo>
                    <a:pt x="11536" y="116"/>
                    <a:pt x="10588" y="1"/>
                    <a:pt x="9640"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35"/>
            <p:cNvSpPr/>
            <p:nvPr/>
          </p:nvSpPr>
          <p:spPr>
            <a:xfrm>
              <a:off x="3010750" y="3539525"/>
              <a:ext cx="149025" cy="276900"/>
            </a:xfrm>
            <a:custGeom>
              <a:rect b="b" l="l" r="r" t="t"/>
              <a:pathLst>
                <a:path extrusionOk="0" h="11076" w="5961">
                  <a:moveTo>
                    <a:pt x="5251" y="0"/>
                  </a:moveTo>
                  <a:cubicBezTo>
                    <a:pt x="3444" y="951"/>
                    <a:pt x="1966" y="2511"/>
                    <a:pt x="1109" y="4365"/>
                  </a:cubicBezTo>
                  <a:cubicBezTo>
                    <a:pt x="300" y="6125"/>
                    <a:pt x="1" y="8231"/>
                    <a:pt x="429" y="10132"/>
                  </a:cubicBezTo>
                  <a:cubicBezTo>
                    <a:pt x="573" y="10778"/>
                    <a:pt x="774" y="11076"/>
                    <a:pt x="1142" y="11076"/>
                  </a:cubicBezTo>
                  <a:cubicBezTo>
                    <a:pt x="1328" y="11076"/>
                    <a:pt x="1557" y="10999"/>
                    <a:pt x="1843" y="10853"/>
                  </a:cubicBezTo>
                  <a:cubicBezTo>
                    <a:pt x="2699" y="10425"/>
                    <a:pt x="3450" y="9920"/>
                    <a:pt x="4066" y="9175"/>
                  </a:cubicBezTo>
                  <a:cubicBezTo>
                    <a:pt x="4729" y="8366"/>
                    <a:pt x="5204" y="7392"/>
                    <a:pt x="5451" y="6377"/>
                  </a:cubicBezTo>
                  <a:cubicBezTo>
                    <a:pt x="5961" y="4295"/>
                    <a:pt x="5668" y="2106"/>
                    <a:pt x="5251"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35"/>
            <p:cNvSpPr/>
            <p:nvPr/>
          </p:nvSpPr>
          <p:spPr>
            <a:xfrm>
              <a:off x="3027175" y="3853525"/>
              <a:ext cx="335000" cy="116100"/>
            </a:xfrm>
            <a:custGeom>
              <a:rect b="b" l="l" r="r" t="t"/>
              <a:pathLst>
                <a:path extrusionOk="0" h="4644" w="13400">
                  <a:moveTo>
                    <a:pt x="6538" y="0"/>
                  </a:moveTo>
                  <a:cubicBezTo>
                    <a:pt x="6530" y="0"/>
                    <a:pt x="6521" y="0"/>
                    <a:pt x="6512" y="0"/>
                  </a:cubicBezTo>
                  <a:cubicBezTo>
                    <a:pt x="5386" y="0"/>
                    <a:pt x="4254" y="200"/>
                    <a:pt x="3210" y="616"/>
                  </a:cubicBezTo>
                  <a:cubicBezTo>
                    <a:pt x="2318" y="974"/>
                    <a:pt x="1438" y="1490"/>
                    <a:pt x="775" y="2194"/>
                  </a:cubicBezTo>
                  <a:cubicBezTo>
                    <a:pt x="1" y="3016"/>
                    <a:pt x="1021" y="3473"/>
                    <a:pt x="1778" y="3860"/>
                  </a:cubicBezTo>
                  <a:cubicBezTo>
                    <a:pt x="2854" y="4405"/>
                    <a:pt x="4067" y="4643"/>
                    <a:pt x="5274" y="4643"/>
                  </a:cubicBezTo>
                  <a:cubicBezTo>
                    <a:pt x="5838" y="4643"/>
                    <a:pt x="6400" y="4591"/>
                    <a:pt x="6947" y="4494"/>
                  </a:cubicBezTo>
                  <a:cubicBezTo>
                    <a:pt x="9258" y="4089"/>
                    <a:pt x="11370" y="2957"/>
                    <a:pt x="13400" y="1784"/>
                  </a:cubicBezTo>
                  <a:cubicBezTo>
                    <a:pt x="11231" y="802"/>
                    <a:pt x="8917" y="0"/>
                    <a:pt x="6538"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35"/>
            <p:cNvSpPr/>
            <p:nvPr/>
          </p:nvSpPr>
          <p:spPr>
            <a:xfrm>
              <a:off x="2792375" y="3647475"/>
              <a:ext cx="150050" cy="315050"/>
            </a:xfrm>
            <a:custGeom>
              <a:rect b="b" l="l" r="r" t="t"/>
              <a:pathLst>
                <a:path extrusionOk="0" h="12602" w="6002">
                  <a:moveTo>
                    <a:pt x="3673" y="0"/>
                  </a:moveTo>
                  <a:cubicBezTo>
                    <a:pt x="2159" y="1214"/>
                    <a:pt x="1039" y="2922"/>
                    <a:pt x="517" y="4793"/>
                  </a:cubicBezTo>
                  <a:cubicBezTo>
                    <a:pt x="0" y="6670"/>
                    <a:pt x="88" y="8706"/>
                    <a:pt x="757" y="10530"/>
                  </a:cubicBezTo>
                  <a:cubicBezTo>
                    <a:pt x="968" y="11093"/>
                    <a:pt x="1496" y="12566"/>
                    <a:pt x="2224" y="12601"/>
                  </a:cubicBezTo>
                  <a:cubicBezTo>
                    <a:pt x="2234" y="12602"/>
                    <a:pt x="2244" y="12602"/>
                    <a:pt x="2253" y="12602"/>
                  </a:cubicBezTo>
                  <a:cubicBezTo>
                    <a:pt x="2852" y="12602"/>
                    <a:pt x="3573" y="11568"/>
                    <a:pt x="3896" y="11164"/>
                  </a:cubicBezTo>
                  <a:cubicBezTo>
                    <a:pt x="4928" y="9856"/>
                    <a:pt x="5597" y="8254"/>
                    <a:pt x="5767" y="6594"/>
                  </a:cubicBezTo>
                  <a:cubicBezTo>
                    <a:pt x="6002" y="4236"/>
                    <a:pt x="5228" y="1789"/>
                    <a:pt x="3673"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35"/>
            <p:cNvSpPr/>
            <p:nvPr/>
          </p:nvSpPr>
          <p:spPr>
            <a:xfrm>
              <a:off x="2800150" y="4007925"/>
              <a:ext cx="393950" cy="145725"/>
            </a:xfrm>
            <a:custGeom>
              <a:rect b="b" l="l" r="r" t="t"/>
              <a:pathLst>
                <a:path extrusionOk="0" h="5829" w="15758">
                  <a:moveTo>
                    <a:pt x="8485" y="0"/>
                  </a:moveTo>
                  <a:cubicBezTo>
                    <a:pt x="8271" y="0"/>
                    <a:pt x="8057" y="7"/>
                    <a:pt x="7844" y="19"/>
                  </a:cubicBezTo>
                  <a:cubicBezTo>
                    <a:pt x="6518" y="96"/>
                    <a:pt x="5198" y="430"/>
                    <a:pt x="4013" y="1040"/>
                  </a:cubicBezTo>
                  <a:cubicBezTo>
                    <a:pt x="2300" y="1914"/>
                    <a:pt x="0" y="4155"/>
                    <a:pt x="2846" y="5229"/>
                  </a:cubicBezTo>
                  <a:cubicBezTo>
                    <a:pt x="3963" y="5647"/>
                    <a:pt x="5160" y="5828"/>
                    <a:pt x="6362" y="5828"/>
                  </a:cubicBezTo>
                  <a:cubicBezTo>
                    <a:pt x="7519" y="5828"/>
                    <a:pt x="8680" y="5660"/>
                    <a:pt x="9780" y="5375"/>
                  </a:cubicBezTo>
                  <a:cubicBezTo>
                    <a:pt x="11903" y="4824"/>
                    <a:pt x="13886" y="3827"/>
                    <a:pt x="15758" y="2671"/>
                  </a:cubicBezTo>
                  <a:cubicBezTo>
                    <a:pt x="13750" y="962"/>
                    <a:pt x="11120" y="0"/>
                    <a:pt x="8485"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35"/>
            <p:cNvSpPr/>
            <p:nvPr/>
          </p:nvSpPr>
          <p:spPr>
            <a:xfrm>
              <a:off x="2677400" y="3703525"/>
              <a:ext cx="730975" cy="508475"/>
            </a:xfrm>
            <a:custGeom>
              <a:rect b="b" l="l" r="r" t="t"/>
              <a:pathLst>
                <a:path extrusionOk="0" h="20339" w="29239">
                  <a:moveTo>
                    <a:pt x="29111" y="0"/>
                  </a:moveTo>
                  <a:cubicBezTo>
                    <a:pt x="29101" y="0"/>
                    <a:pt x="29091" y="2"/>
                    <a:pt x="29080" y="5"/>
                  </a:cubicBezTo>
                  <a:cubicBezTo>
                    <a:pt x="26998" y="627"/>
                    <a:pt x="24704" y="1401"/>
                    <a:pt x="22633" y="2093"/>
                  </a:cubicBezTo>
                  <a:lnTo>
                    <a:pt x="22099" y="2275"/>
                  </a:lnTo>
                  <a:lnTo>
                    <a:pt x="21565" y="2481"/>
                  </a:lnTo>
                  <a:cubicBezTo>
                    <a:pt x="20873" y="2745"/>
                    <a:pt x="20146" y="3032"/>
                    <a:pt x="19471" y="3349"/>
                  </a:cubicBezTo>
                  <a:cubicBezTo>
                    <a:pt x="18667" y="3689"/>
                    <a:pt x="17699" y="4188"/>
                    <a:pt x="16913" y="4581"/>
                  </a:cubicBezTo>
                  <a:cubicBezTo>
                    <a:pt x="16450" y="4827"/>
                    <a:pt x="15646" y="5296"/>
                    <a:pt x="15183" y="5555"/>
                  </a:cubicBezTo>
                  <a:cubicBezTo>
                    <a:pt x="14743" y="5824"/>
                    <a:pt x="13945" y="6329"/>
                    <a:pt x="13499" y="6605"/>
                  </a:cubicBezTo>
                  <a:cubicBezTo>
                    <a:pt x="12590" y="7221"/>
                    <a:pt x="11598" y="7913"/>
                    <a:pt x="10736" y="8582"/>
                  </a:cubicBezTo>
                  <a:cubicBezTo>
                    <a:pt x="6547" y="11796"/>
                    <a:pt x="2916" y="15745"/>
                    <a:pt x="35" y="20162"/>
                  </a:cubicBezTo>
                  <a:cubicBezTo>
                    <a:pt x="0" y="20215"/>
                    <a:pt x="18" y="20285"/>
                    <a:pt x="71" y="20320"/>
                  </a:cubicBezTo>
                  <a:cubicBezTo>
                    <a:pt x="89" y="20333"/>
                    <a:pt x="110" y="20339"/>
                    <a:pt x="131" y="20339"/>
                  </a:cubicBezTo>
                  <a:cubicBezTo>
                    <a:pt x="169" y="20339"/>
                    <a:pt x="206" y="20319"/>
                    <a:pt x="229" y="20285"/>
                  </a:cubicBezTo>
                  <a:cubicBezTo>
                    <a:pt x="2042" y="17440"/>
                    <a:pt x="4206" y="14812"/>
                    <a:pt x="6641" y="12477"/>
                  </a:cubicBezTo>
                  <a:cubicBezTo>
                    <a:pt x="9275" y="9948"/>
                    <a:pt x="12255" y="7778"/>
                    <a:pt x="15423" y="5965"/>
                  </a:cubicBezTo>
                  <a:cubicBezTo>
                    <a:pt x="15881" y="5719"/>
                    <a:pt x="16690" y="5273"/>
                    <a:pt x="17148" y="5032"/>
                  </a:cubicBezTo>
                  <a:cubicBezTo>
                    <a:pt x="17482" y="4868"/>
                    <a:pt x="18315" y="4458"/>
                    <a:pt x="18661" y="4287"/>
                  </a:cubicBezTo>
                  <a:cubicBezTo>
                    <a:pt x="19676" y="3818"/>
                    <a:pt x="20715" y="3378"/>
                    <a:pt x="21759" y="2979"/>
                  </a:cubicBezTo>
                  <a:cubicBezTo>
                    <a:pt x="22797" y="2563"/>
                    <a:pt x="23883" y="2228"/>
                    <a:pt x="24933" y="1829"/>
                  </a:cubicBezTo>
                  <a:cubicBezTo>
                    <a:pt x="26347" y="1313"/>
                    <a:pt x="27754" y="779"/>
                    <a:pt x="29157" y="222"/>
                  </a:cubicBezTo>
                  <a:cubicBezTo>
                    <a:pt x="29209" y="198"/>
                    <a:pt x="29239" y="140"/>
                    <a:pt x="29221" y="81"/>
                  </a:cubicBezTo>
                  <a:cubicBezTo>
                    <a:pt x="29207" y="33"/>
                    <a:pt x="29160" y="0"/>
                    <a:pt x="2911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5"/>
            <p:cNvSpPr/>
            <p:nvPr/>
          </p:nvSpPr>
          <p:spPr>
            <a:xfrm>
              <a:off x="2883275" y="3896900"/>
              <a:ext cx="391500" cy="80675"/>
            </a:xfrm>
            <a:custGeom>
              <a:rect b="b" l="l" r="r" t="t"/>
              <a:pathLst>
                <a:path extrusionOk="0" h="3227" w="15660">
                  <a:moveTo>
                    <a:pt x="15548" y="0"/>
                  </a:moveTo>
                  <a:cubicBezTo>
                    <a:pt x="15542" y="0"/>
                    <a:pt x="15536" y="1"/>
                    <a:pt x="15530" y="2"/>
                  </a:cubicBezTo>
                  <a:cubicBezTo>
                    <a:pt x="12920" y="295"/>
                    <a:pt x="10315" y="588"/>
                    <a:pt x="7722" y="970"/>
                  </a:cubicBezTo>
                  <a:cubicBezTo>
                    <a:pt x="5458" y="1322"/>
                    <a:pt x="3146" y="1744"/>
                    <a:pt x="1017" y="2601"/>
                  </a:cubicBezTo>
                  <a:cubicBezTo>
                    <a:pt x="712" y="2724"/>
                    <a:pt x="412" y="2865"/>
                    <a:pt x="113" y="3011"/>
                  </a:cubicBezTo>
                  <a:cubicBezTo>
                    <a:pt x="1" y="3070"/>
                    <a:pt x="59" y="3227"/>
                    <a:pt x="164" y="3227"/>
                  </a:cubicBezTo>
                  <a:cubicBezTo>
                    <a:pt x="174" y="3227"/>
                    <a:pt x="185" y="3226"/>
                    <a:pt x="195" y="3223"/>
                  </a:cubicBezTo>
                  <a:cubicBezTo>
                    <a:pt x="5223" y="1826"/>
                    <a:pt x="10344" y="676"/>
                    <a:pt x="15548" y="225"/>
                  </a:cubicBezTo>
                  <a:cubicBezTo>
                    <a:pt x="15612" y="219"/>
                    <a:pt x="15659" y="160"/>
                    <a:pt x="15653" y="102"/>
                  </a:cubicBezTo>
                  <a:cubicBezTo>
                    <a:pt x="15648" y="44"/>
                    <a:pt x="15601" y="0"/>
                    <a:pt x="1554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35"/>
            <p:cNvSpPr/>
            <p:nvPr/>
          </p:nvSpPr>
          <p:spPr>
            <a:xfrm>
              <a:off x="3003425" y="3602550"/>
              <a:ext cx="125000" cy="280225"/>
            </a:xfrm>
            <a:custGeom>
              <a:rect b="b" l="l" r="r" t="t"/>
              <a:pathLst>
                <a:path extrusionOk="0" h="11209" w="5000">
                  <a:moveTo>
                    <a:pt x="4863" y="0"/>
                  </a:moveTo>
                  <a:cubicBezTo>
                    <a:pt x="4816" y="0"/>
                    <a:pt x="4769" y="26"/>
                    <a:pt x="4752" y="84"/>
                  </a:cubicBezTo>
                  <a:cubicBezTo>
                    <a:pt x="4224" y="2002"/>
                    <a:pt x="3420" y="3844"/>
                    <a:pt x="2570" y="5645"/>
                  </a:cubicBezTo>
                  <a:cubicBezTo>
                    <a:pt x="1819" y="7223"/>
                    <a:pt x="704" y="9459"/>
                    <a:pt x="24" y="11048"/>
                  </a:cubicBezTo>
                  <a:cubicBezTo>
                    <a:pt x="0" y="11095"/>
                    <a:pt x="12" y="11148"/>
                    <a:pt x="53" y="11183"/>
                  </a:cubicBezTo>
                  <a:cubicBezTo>
                    <a:pt x="75" y="11201"/>
                    <a:pt x="100" y="11208"/>
                    <a:pt x="125" y="11208"/>
                  </a:cubicBezTo>
                  <a:cubicBezTo>
                    <a:pt x="160" y="11208"/>
                    <a:pt x="193" y="11193"/>
                    <a:pt x="217" y="11166"/>
                  </a:cubicBezTo>
                  <a:cubicBezTo>
                    <a:pt x="839" y="10368"/>
                    <a:pt x="1320" y="9476"/>
                    <a:pt x="1754" y="8573"/>
                  </a:cubicBezTo>
                  <a:cubicBezTo>
                    <a:pt x="2629" y="6760"/>
                    <a:pt x="3303" y="4871"/>
                    <a:pt x="4001" y="2994"/>
                  </a:cubicBezTo>
                  <a:cubicBezTo>
                    <a:pt x="4347" y="2055"/>
                    <a:pt x="4682" y="1111"/>
                    <a:pt x="4975" y="149"/>
                  </a:cubicBezTo>
                  <a:cubicBezTo>
                    <a:pt x="4999" y="55"/>
                    <a:pt x="4931" y="0"/>
                    <a:pt x="486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35"/>
            <p:cNvSpPr/>
            <p:nvPr/>
          </p:nvSpPr>
          <p:spPr>
            <a:xfrm>
              <a:off x="2820850" y="3711225"/>
              <a:ext cx="53375" cy="321400"/>
            </a:xfrm>
            <a:custGeom>
              <a:rect b="b" l="l" r="r" t="t"/>
              <a:pathLst>
                <a:path extrusionOk="0" h="12856" w="2135">
                  <a:moveTo>
                    <a:pt x="1878" y="0"/>
                  </a:moveTo>
                  <a:cubicBezTo>
                    <a:pt x="1817" y="0"/>
                    <a:pt x="1756" y="45"/>
                    <a:pt x="1765" y="125"/>
                  </a:cubicBezTo>
                  <a:cubicBezTo>
                    <a:pt x="1818" y="647"/>
                    <a:pt x="1842" y="1181"/>
                    <a:pt x="1812" y="1715"/>
                  </a:cubicBezTo>
                  <a:cubicBezTo>
                    <a:pt x="1812" y="1909"/>
                    <a:pt x="1789" y="2313"/>
                    <a:pt x="1771" y="2507"/>
                  </a:cubicBezTo>
                  <a:cubicBezTo>
                    <a:pt x="1554" y="5423"/>
                    <a:pt x="797" y="8279"/>
                    <a:pt x="269" y="11148"/>
                  </a:cubicBezTo>
                  <a:cubicBezTo>
                    <a:pt x="176" y="11676"/>
                    <a:pt x="82" y="12198"/>
                    <a:pt x="11" y="12726"/>
                  </a:cubicBezTo>
                  <a:cubicBezTo>
                    <a:pt x="1" y="12809"/>
                    <a:pt x="62" y="12856"/>
                    <a:pt x="125" y="12856"/>
                  </a:cubicBezTo>
                  <a:cubicBezTo>
                    <a:pt x="168" y="12856"/>
                    <a:pt x="213" y="12833"/>
                    <a:pt x="234" y="12785"/>
                  </a:cubicBezTo>
                  <a:cubicBezTo>
                    <a:pt x="1009" y="10784"/>
                    <a:pt x="1331" y="8637"/>
                    <a:pt x="1613" y="6520"/>
                  </a:cubicBezTo>
                  <a:cubicBezTo>
                    <a:pt x="1848" y="4384"/>
                    <a:pt x="2135" y="2261"/>
                    <a:pt x="1988" y="102"/>
                  </a:cubicBezTo>
                  <a:cubicBezTo>
                    <a:pt x="1980" y="32"/>
                    <a:pt x="1930" y="0"/>
                    <a:pt x="187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35"/>
            <p:cNvSpPr/>
            <p:nvPr/>
          </p:nvSpPr>
          <p:spPr>
            <a:xfrm>
              <a:off x="2733850" y="4062300"/>
              <a:ext cx="345300" cy="71925"/>
            </a:xfrm>
            <a:custGeom>
              <a:rect b="b" l="l" r="r" t="t"/>
              <a:pathLst>
                <a:path extrusionOk="0" h="2877" w="13812">
                  <a:moveTo>
                    <a:pt x="10128" y="0"/>
                  </a:moveTo>
                  <a:cubicBezTo>
                    <a:pt x="7224" y="0"/>
                    <a:pt x="4308" y="781"/>
                    <a:pt x="1655" y="1904"/>
                  </a:cubicBezTo>
                  <a:cubicBezTo>
                    <a:pt x="1115" y="2139"/>
                    <a:pt x="587" y="2385"/>
                    <a:pt x="71" y="2661"/>
                  </a:cubicBezTo>
                  <a:cubicBezTo>
                    <a:pt x="24" y="2684"/>
                    <a:pt x="1" y="2737"/>
                    <a:pt x="12" y="2790"/>
                  </a:cubicBezTo>
                  <a:cubicBezTo>
                    <a:pt x="27" y="2843"/>
                    <a:pt x="74" y="2876"/>
                    <a:pt x="123" y="2876"/>
                  </a:cubicBezTo>
                  <a:cubicBezTo>
                    <a:pt x="133" y="2876"/>
                    <a:pt x="143" y="2875"/>
                    <a:pt x="153" y="2872"/>
                  </a:cubicBezTo>
                  <a:cubicBezTo>
                    <a:pt x="722" y="2719"/>
                    <a:pt x="1274" y="2537"/>
                    <a:pt x="1825" y="2350"/>
                  </a:cubicBezTo>
                  <a:cubicBezTo>
                    <a:pt x="4640" y="1345"/>
                    <a:pt x="7626" y="229"/>
                    <a:pt x="10631" y="229"/>
                  </a:cubicBezTo>
                  <a:cubicBezTo>
                    <a:pt x="11628" y="229"/>
                    <a:pt x="12627" y="352"/>
                    <a:pt x="13623" y="643"/>
                  </a:cubicBezTo>
                  <a:cubicBezTo>
                    <a:pt x="13634" y="645"/>
                    <a:pt x="13645" y="646"/>
                    <a:pt x="13655" y="646"/>
                  </a:cubicBezTo>
                  <a:cubicBezTo>
                    <a:pt x="13781" y="646"/>
                    <a:pt x="13812" y="458"/>
                    <a:pt x="13681" y="426"/>
                  </a:cubicBezTo>
                  <a:cubicBezTo>
                    <a:pt x="12512" y="132"/>
                    <a:pt x="11321" y="0"/>
                    <a:pt x="1012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4" name="Google Shape;664;p35"/>
          <p:cNvGrpSpPr/>
          <p:nvPr/>
        </p:nvGrpSpPr>
        <p:grpSpPr>
          <a:xfrm rot="-556221">
            <a:off x="-445253" y="-439895"/>
            <a:ext cx="4398097" cy="884077"/>
            <a:chOff x="4348300" y="1432000"/>
            <a:chExt cx="966975" cy="194375"/>
          </a:xfrm>
        </p:grpSpPr>
        <p:sp>
          <p:nvSpPr>
            <p:cNvPr id="665" name="Google Shape;665;p35"/>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35"/>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35"/>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35"/>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35"/>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35"/>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1" name="Google Shape;671;p35"/>
          <p:cNvGrpSpPr/>
          <p:nvPr/>
        </p:nvGrpSpPr>
        <p:grpSpPr>
          <a:xfrm flipH="1" rot="949010">
            <a:off x="5306988" y="-283536"/>
            <a:ext cx="4398100" cy="884077"/>
            <a:chOff x="4348300" y="1432000"/>
            <a:chExt cx="966975" cy="194375"/>
          </a:xfrm>
        </p:grpSpPr>
        <p:sp>
          <p:nvSpPr>
            <p:cNvPr id="672" name="Google Shape;672;p35"/>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35"/>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35"/>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35"/>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35"/>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35"/>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8" name="Google Shape;678;p35"/>
          <p:cNvGrpSpPr/>
          <p:nvPr/>
        </p:nvGrpSpPr>
        <p:grpSpPr>
          <a:xfrm flipH="1" rot="10438819">
            <a:off x="7809733" y="2405662"/>
            <a:ext cx="755854" cy="1266070"/>
            <a:chOff x="6316225" y="3717575"/>
            <a:chExt cx="251400" cy="421100"/>
          </a:xfrm>
        </p:grpSpPr>
        <p:sp>
          <p:nvSpPr>
            <p:cNvPr id="679" name="Google Shape;679;p35"/>
            <p:cNvSpPr/>
            <p:nvPr/>
          </p:nvSpPr>
          <p:spPr>
            <a:xfrm>
              <a:off x="6481350" y="3717575"/>
              <a:ext cx="86275" cy="107200"/>
            </a:xfrm>
            <a:custGeom>
              <a:rect b="b" l="l" r="r" t="t"/>
              <a:pathLst>
                <a:path extrusionOk="0" h="4288" w="3451">
                  <a:moveTo>
                    <a:pt x="3327" y="0"/>
                  </a:moveTo>
                  <a:lnTo>
                    <a:pt x="1" y="2030"/>
                  </a:lnTo>
                  <a:cubicBezTo>
                    <a:pt x="1" y="2030"/>
                    <a:pt x="77" y="3192"/>
                    <a:pt x="1180" y="3919"/>
                  </a:cubicBezTo>
                  <a:cubicBezTo>
                    <a:pt x="1604" y="4201"/>
                    <a:pt x="2038" y="4288"/>
                    <a:pt x="2411" y="4288"/>
                  </a:cubicBezTo>
                  <a:cubicBezTo>
                    <a:pt x="3008" y="4288"/>
                    <a:pt x="3450" y="4066"/>
                    <a:pt x="3450" y="4066"/>
                  </a:cubicBezTo>
                  <a:lnTo>
                    <a:pt x="3327" y="0"/>
                  </a:lnTo>
                  <a:close/>
                </a:path>
              </a:pathLst>
            </a:custGeom>
            <a:solidFill>
              <a:srgbClr val="FDE1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35"/>
            <p:cNvSpPr/>
            <p:nvPr/>
          </p:nvSpPr>
          <p:spPr>
            <a:xfrm>
              <a:off x="6325175" y="3768300"/>
              <a:ext cx="242450" cy="352475"/>
            </a:xfrm>
            <a:custGeom>
              <a:rect b="b" l="l" r="r" t="t"/>
              <a:pathLst>
                <a:path extrusionOk="0" h="14099" w="9698">
                  <a:moveTo>
                    <a:pt x="6248" y="1"/>
                  </a:moveTo>
                  <a:lnTo>
                    <a:pt x="0" y="12232"/>
                  </a:lnTo>
                  <a:lnTo>
                    <a:pt x="3731" y="14098"/>
                  </a:lnTo>
                  <a:lnTo>
                    <a:pt x="9697" y="2037"/>
                  </a:lnTo>
                  <a:lnTo>
                    <a:pt x="9697" y="2037"/>
                  </a:lnTo>
                  <a:cubicBezTo>
                    <a:pt x="9697" y="2037"/>
                    <a:pt x="9476" y="2125"/>
                    <a:pt x="9110" y="2125"/>
                  </a:cubicBezTo>
                  <a:cubicBezTo>
                    <a:pt x="8744" y="2125"/>
                    <a:pt x="8234" y="2037"/>
                    <a:pt x="7656" y="1685"/>
                  </a:cubicBezTo>
                  <a:cubicBezTo>
                    <a:pt x="6494" y="975"/>
                    <a:pt x="6248" y="1"/>
                    <a:pt x="6248"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35"/>
            <p:cNvSpPr/>
            <p:nvPr/>
          </p:nvSpPr>
          <p:spPr>
            <a:xfrm>
              <a:off x="6325175" y="4035525"/>
              <a:ext cx="112800" cy="85250"/>
            </a:xfrm>
            <a:custGeom>
              <a:rect b="b" l="l" r="r" t="t"/>
              <a:pathLst>
                <a:path extrusionOk="0" h="3410" w="4512">
                  <a:moveTo>
                    <a:pt x="786" y="1"/>
                  </a:moveTo>
                  <a:lnTo>
                    <a:pt x="0" y="1543"/>
                  </a:lnTo>
                  <a:lnTo>
                    <a:pt x="3731" y="3409"/>
                  </a:lnTo>
                  <a:lnTo>
                    <a:pt x="4511" y="1837"/>
                  </a:lnTo>
                  <a:lnTo>
                    <a:pt x="786" y="1"/>
                  </a:lnTo>
                  <a:close/>
                </a:path>
              </a:pathLst>
            </a:custGeom>
            <a:solidFill>
              <a:srgbClr val="B5A6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35"/>
            <p:cNvSpPr/>
            <p:nvPr/>
          </p:nvSpPr>
          <p:spPr>
            <a:xfrm>
              <a:off x="6536500" y="3717575"/>
              <a:ext cx="29225" cy="37300"/>
            </a:xfrm>
            <a:custGeom>
              <a:rect b="b" l="l" r="r" t="t"/>
              <a:pathLst>
                <a:path extrusionOk="0" h="1492" w="1169">
                  <a:moveTo>
                    <a:pt x="1121" y="0"/>
                  </a:moveTo>
                  <a:lnTo>
                    <a:pt x="1" y="687"/>
                  </a:lnTo>
                  <a:cubicBezTo>
                    <a:pt x="116" y="1380"/>
                    <a:pt x="614" y="1491"/>
                    <a:pt x="921" y="1491"/>
                  </a:cubicBezTo>
                  <a:cubicBezTo>
                    <a:pt x="1066" y="1491"/>
                    <a:pt x="1168" y="1467"/>
                    <a:pt x="1168" y="1467"/>
                  </a:cubicBezTo>
                  <a:lnTo>
                    <a:pt x="1121" y="0"/>
                  </a:lnTo>
                  <a:close/>
                </a:path>
              </a:pathLst>
            </a:custGeom>
            <a:solidFill>
              <a:srgbClr val="3C3C3B"/>
            </a:solidFill>
            <a:ln cap="flat" cmpd="sng" w="25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35"/>
            <p:cNvSpPr/>
            <p:nvPr/>
          </p:nvSpPr>
          <p:spPr>
            <a:xfrm>
              <a:off x="6374150" y="3806775"/>
              <a:ext cx="113400" cy="222025"/>
            </a:xfrm>
            <a:custGeom>
              <a:rect b="b" l="l" r="r" t="t"/>
              <a:pathLst>
                <a:path extrusionOk="0" h="8881" w="4536">
                  <a:moveTo>
                    <a:pt x="4480" y="0"/>
                  </a:moveTo>
                  <a:cubicBezTo>
                    <a:pt x="4462" y="0"/>
                    <a:pt x="4443" y="11"/>
                    <a:pt x="4430" y="28"/>
                  </a:cubicBezTo>
                  <a:lnTo>
                    <a:pt x="3866" y="1119"/>
                  </a:lnTo>
                  <a:lnTo>
                    <a:pt x="3303" y="2211"/>
                  </a:lnTo>
                  <a:lnTo>
                    <a:pt x="2195" y="4405"/>
                  </a:lnTo>
                  <a:lnTo>
                    <a:pt x="1098" y="6605"/>
                  </a:lnTo>
                  <a:cubicBezTo>
                    <a:pt x="734" y="7344"/>
                    <a:pt x="370" y="8077"/>
                    <a:pt x="12" y="8816"/>
                  </a:cubicBezTo>
                  <a:cubicBezTo>
                    <a:pt x="0" y="8840"/>
                    <a:pt x="12" y="8863"/>
                    <a:pt x="36" y="8875"/>
                  </a:cubicBezTo>
                  <a:cubicBezTo>
                    <a:pt x="42" y="8879"/>
                    <a:pt x="49" y="8881"/>
                    <a:pt x="56" y="8881"/>
                  </a:cubicBezTo>
                  <a:cubicBezTo>
                    <a:pt x="71" y="8881"/>
                    <a:pt x="87" y="8873"/>
                    <a:pt x="94" y="8857"/>
                  </a:cubicBezTo>
                  <a:cubicBezTo>
                    <a:pt x="476" y="8130"/>
                    <a:pt x="851" y="7402"/>
                    <a:pt x="1227" y="6669"/>
                  </a:cubicBezTo>
                  <a:lnTo>
                    <a:pt x="2335" y="4481"/>
                  </a:lnTo>
                  <a:lnTo>
                    <a:pt x="3438" y="2281"/>
                  </a:lnTo>
                  <a:lnTo>
                    <a:pt x="3984" y="1178"/>
                  </a:lnTo>
                  <a:lnTo>
                    <a:pt x="4524" y="75"/>
                  </a:lnTo>
                  <a:cubicBezTo>
                    <a:pt x="4535" y="46"/>
                    <a:pt x="4524" y="17"/>
                    <a:pt x="4500" y="5"/>
                  </a:cubicBezTo>
                  <a:cubicBezTo>
                    <a:pt x="4494" y="2"/>
                    <a:pt x="4487" y="0"/>
                    <a:pt x="448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35"/>
            <p:cNvSpPr/>
            <p:nvPr/>
          </p:nvSpPr>
          <p:spPr>
            <a:xfrm>
              <a:off x="6399375" y="3820550"/>
              <a:ext cx="113400" cy="222050"/>
            </a:xfrm>
            <a:custGeom>
              <a:rect b="b" l="l" r="r" t="t"/>
              <a:pathLst>
                <a:path extrusionOk="0" h="8882" w="4536">
                  <a:moveTo>
                    <a:pt x="4480" y="1"/>
                  </a:moveTo>
                  <a:cubicBezTo>
                    <a:pt x="4462" y="1"/>
                    <a:pt x="4444" y="12"/>
                    <a:pt x="4436" y="29"/>
                  </a:cubicBezTo>
                  <a:lnTo>
                    <a:pt x="3867" y="1120"/>
                  </a:lnTo>
                  <a:lnTo>
                    <a:pt x="3303" y="2211"/>
                  </a:lnTo>
                  <a:lnTo>
                    <a:pt x="2195" y="4405"/>
                  </a:lnTo>
                  <a:lnTo>
                    <a:pt x="1098" y="6605"/>
                  </a:lnTo>
                  <a:cubicBezTo>
                    <a:pt x="734" y="7344"/>
                    <a:pt x="370" y="8078"/>
                    <a:pt x="12" y="8817"/>
                  </a:cubicBezTo>
                  <a:cubicBezTo>
                    <a:pt x="1" y="8840"/>
                    <a:pt x="12" y="8864"/>
                    <a:pt x="36" y="8875"/>
                  </a:cubicBezTo>
                  <a:cubicBezTo>
                    <a:pt x="44" y="8879"/>
                    <a:pt x="51" y="8881"/>
                    <a:pt x="59" y="8881"/>
                  </a:cubicBezTo>
                  <a:cubicBezTo>
                    <a:pt x="74" y="8881"/>
                    <a:pt x="87" y="8873"/>
                    <a:pt x="94" y="8858"/>
                  </a:cubicBezTo>
                  <a:cubicBezTo>
                    <a:pt x="476" y="8130"/>
                    <a:pt x="851" y="7403"/>
                    <a:pt x="1227" y="6670"/>
                  </a:cubicBezTo>
                  <a:lnTo>
                    <a:pt x="2341" y="4481"/>
                  </a:lnTo>
                  <a:lnTo>
                    <a:pt x="3438" y="2281"/>
                  </a:lnTo>
                  <a:lnTo>
                    <a:pt x="3984" y="1179"/>
                  </a:lnTo>
                  <a:lnTo>
                    <a:pt x="4524" y="76"/>
                  </a:lnTo>
                  <a:cubicBezTo>
                    <a:pt x="4535" y="46"/>
                    <a:pt x="4524" y="17"/>
                    <a:pt x="4500" y="5"/>
                  </a:cubicBezTo>
                  <a:cubicBezTo>
                    <a:pt x="4494" y="2"/>
                    <a:pt x="4487" y="1"/>
                    <a:pt x="448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35"/>
            <p:cNvSpPr/>
            <p:nvPr/>
          </p:nvSpPr>
          <p:spPr>
            <a:xfrm>
              <a:off x="6424900" y="3833325"/>
              <a:ext cx="113250" cy="222025"/>
            </a:xfrm>
            <a:custGeom>
              <a:rect b="b" l="l" r="r" t="t"/>
              <a:pathLst>
                <a:path extrusionOk="0" h="8881" w="4530">
                  <a:moveTo>
                    <a:pt x="4477" y="0"/>
                  </a:moveTo>
                  <a:cubicBezTo>
                    <a:pt x="4456" y="0"/>
                    <a:pt x="4438" y="11"/>
                    <a:pt x="4429" y="28"/>
                  </a:cubicBezTo>
                  <a:lnTo>
                    <a:pt x="3860" y="1119"/>
                  </a:lnTo>
                  <a:lnTo>
                    <a:pt x="3303" y="2210"/>
                  </a:lnTo>
                  <a:lnTo>
                    <a:pt x="2188" y="4405"/>
                  </a:lnTo>
                  <a:lnTo>
                    <a:pt x="1091" y="6604"/>
                  </a:lnTo>
                  <a:cubicBezTo>
                    <a:pt x="728" y="7344"/>
                    <a:pt x="370" y="8077"/>
                    <a:pt x="12" y="8816"/>
                  </a:cubicBezTo>
                  <a:cubicBezTo>
                    <a:pt x="0" y="8840"/>
                    <a:pt x="6" y="8863"/>
                    <a:pt x="30" y="8875"/>
                  </a:cubicBezTo>
                  <a:cubicBezTo>
                    <a:pt x="37" y="8879"/>
                    <a:pt x="46" y="8881"/>
                    <a:pt x="54" y="8881"/>
                  </a:cubicBezTo>
                  <a:cubicBezTo>
                    <a:pt x="71" y="8881"/>
                    <a:pt x="86" y="8873"/>
                    <a:pt x="94" y="8857"/>
                  </a:cubicBezTo>
                  <a:cubicBezTo>
                    <a:pt x="470" y="8130"/>
                    <a:pt x="851" y="7402"/>
                    <a:pt x="1221" y="6669"/>
                  </a:cubicBezTo>
                  <a:lnTo>
                    <a:pt x="2335" y="4481"/>
                  </a:lnTo>
                  <a:lnTo>
                    <a:pt x="3438" y="2281"/>
                  </a:lnTo>
                  <a:lnTo>
                    <a:pt x="3978" y="1178"/>
                  </a:lnTo>
                  <a:lnTo>
                    <a:pt x="4517" y="75"/>
                  </a:lnTo>
                  <a:cubicBezTo>
                    <a:pt x="4529" y="46"/>
                    <a:pt x="4523" y="16"/>
                    <a:pt x="4500" y="5"/>
                  </a:cubicBezTo>
                  <a:cubicBezTo>
                    <a:pt x="4492" y="2"/>
                    <a:pt x="4484" y="0"/>
                    <a:pt x="44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35"/>
            <p:cNvSpPr/>
            <p:nvPr/>
          </p:nvSpPr>
          <p:spPr>
            <a:xfrm>
              <a:off x="6316225" y="4074100"/>
              <a:ext cx="102250" cy="64575"/>
            </a:xfrm>
            <a:custGeom>
              <a:rect b="b" l="l" r="r" t="t"/>
              <a:pathLst>
                <a:path extrusionOk="0" h="2583" w="4090">
                  <a:moveTo>
                    <a:pt x="358" y="0"/>
                  </a:moveTo>
                  <a:cubicBezTo>
                    <a:pt x="358" y="1"/>
                    <a:pt x="0" y="1649"/>
                    <a:pt x="1778" y="2359"/>
                  </a:cubicBezTo>
                  <a:cubicBezTo>
                    <a:pt x="2181" y="2521"/>
                    <a:pt x="2521" y="2583"/>
                    <a:pt x="2805" y="2583"/>
                  </a:cubicBezTo>
                  <a:cubicBezTo>
                    <a:pt x="3767" y="2583"/>
                    <a:pt x="4089" y="1866"/>
                    <a:pt x="4089" y="1866"/>
                  </a:cubicBezTo>
                  <a:lnTo>
                    <a:pt x="358" y="0"/>
                  </a:lnTo>
                  <a:close/>
                </a:path>
              </a:pathLst>
            </a:custGeom>
            <a:solidFill>
              <a:srgbClr val="F18D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7" name="Google Shape;687;p35"/>
          <p:cNvGrpSpPr/>
          <p:nvPr/>
        </p:nvGrpSpPr>
        <p:grpSpPr>
          <a:xfrm>
            <a:off x="7871526" y="3707871"/>
            <a:ext cx="1074531" cy="1160611"/>
            <a:chOff x="4397300" y="1469825"/>
            <a:chExt cx="637250" cy="688300"/>
          </a:xfrm>
        </p:grpSpPr>
        <p:sp>
          <p:nvSpPr>
            <p:cNvPr id="688" name="Google Shape;688;p35"/>
            <p:cNvSpPr/>
            <p:nvPr/>
          </p:nvSpPr>
          <p:spPr>
            <a:xfrm>
              <a:off x="4596475" y="1487375"/>
              <a:ext cx="422475" cy="268950"/>
            </a:xfrm>
            <a:custGeom>
              <a:rect b="b" l="l" r="r" t="t"/>
              <a:pathLst>
                <a:path extrusionOk="0" h="10758" w="16899">
                  <a:moveTo>
                    <a:pt x="2385" y="1"/>
                  </a:moveTo>
                  <a:lnTo>
                    <a:pt x="0" y="4490"/>
                  </a:lnTo>
                  <a:lnTo>
                    <a:pt x="15231" y="10757"/>
                  </a:lnTo>
                  <a:lnTo>
                    <a:pt x="16899" y="6689"/>
                  </a:lnTo>
                  <a:lnTo>
                    <a:pt x="238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35"/>
            <p:cNvSpPr/>
            <p:nvPr/>
          </p:nvSpPr>
          <p:spPr>
            <a:xfrm>
              <a:off x="4397300" y="1469825"/>
              <a:ext cx="637250" cy="688300"/>
            </a:xfrm>
            <a:custGeom>
              <a:rect b="b" l="l" r="r" t="t"/>
              <a:pathLst>
                <a:path extrusionOk="0" h="27532" w="25490">
                  <a:moveTo>
                    <a:pt x="11252" y="0"/>
                  </a:moveTo>
                  <a:cubicBezTo>
                    <a:pt x="11238" y="0"/>
                    <a:pt x="11223" y="0"/>
                    <a:pt x="11210" y="1"/>
                  </a:cubicBezTo>
                  <a:cubicBezTo>
                    <a:pt x="9370" y="110"/>
                    <a:pt x="8326" y="2496"/>
                    <a:pt x="8326" y="2496"/>
                  </a:cubicBezTo>
                  <a:cubicBezTo>
                    <a:pt x="8326" y="2496"/>
                    <a:pt x="1513" y="15076"/>
                    <a:pt x="749" y="18287"/>
                  </a:cubicBezTo>
                  <a:cubicBezTo>
                    <a:pt x="1" y="21514"/>
                    <a:pt x="5535" y="23136"/>
                    <a:pt x="5535" y="23136"/>
                  </a:cubicBezTo>
                  <a:lnTo>
                    <a:pt x="15122" y="27532"/>
                  </a:lnTo>
                  <a:cubicBezTo>
                    <a:pt x="17913" y="21811"/>
                    <a:pt x="20922" y="16183"/>
                    <a:pt x="24133" y="10680"/>
                  </a:cubicBezTo>
                  <a:lnTo>
                    <a:pt x="12348" y="4631"/>
                  </a:lnTo>
                  <a:cubicBezTo>
                    <a:pt x="12348" y="4631"/>
                    <a:pt x="9432" y="2979"/>
                    <a:pt x="10539" y="1794"/>
                  </a:cubicBezTo>
                  <a:cubicBezTo>
                    <a:pt x="10539" y="1794"/>
                    <a:pt x="10667" y="1510"/>
                    <a:pt x="11245" y="1510"/>
                  </a:cubicBezTo>
                  <a:cubicBezTo>
                    <a:pt x="11698" y="1510"/>
                    <a:pt x="12430" y="1685"/>
                    <a:pt x="13595" y="2308"/>
                  </a:cubicBezTo>
                  <a:cubicBezTo>
                    <a:pt x="16245" y="3727"/>
                    <a:pt x="24959" y="8310"/>
                    <a:pt x="24959" y="8310"/>
                  </a:cubicBezTo>
                  <a:lnTo>
                    <a:pt x="25489" y="7172"/>
                  </a:lnTo>
                  <a:cubicBezTo>
                    <a:pt x="25489" y="7172"/>
                    <a:pt x="13233" y="0"/>
                    <a:pt x="112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35"/>
            <p:cNvSpPr/>
            <p:nvPr/>
          </p:nvSpPr>
          <p:spPr>
            <a:xfrm>
              <a:off x="4444850" y="1564950"/>
              <a:ext cx="200350" cy="403775"/>
            </a:xfrm>
            <a:custGeom>
              <a:rect b="b" l="l" r="r" t="t"/>
              <a:pathLst>
                <a:path extrusionOk="0" h="16151" w="8014">
                  <a:moveTo>
                    <a:pt x="7873" y="0"/>
                  </a:moveTo>
                  <a:cubicBezTo>
                    <a:pt x="7203" y="1325"/>
                    <a:pt x="6533" y="2666"/>
                    <a:pt x="5878" y="3991"/>
                  </a:cubicBezTo>
                  <a:cubicBezTo>
                    <a:pt x="4038" y="7685"/>
                    <a:pt x="1747" y="12378"/>
                    <a:pt x="1" y="16072"/>
                  </a:cubicBezTo>
                  <a:lnTo>
                    <a:pt x="141" y="16150"/>
                  </a:lnTo>
                  <a:cubicBezTo>
                    <a:pt x="2745" y="11006"/>
                    <a:pt x="5551" y="5254"/>
                    <a:pt x="8014" y="62"/>
                  </a:cubicBezTo>
                  <a:lnTo>
                    <a:pt x="7873"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35"/>
            <p:cNvSpPr/>
            <p:nvPr/>
          </p:nvSpPr>
          <p:spPr>
            <a:xfrm>
              <a:off x="4491225" y="1608375"/>
              <a:ext cx="294275" cy="498275"/>
            </a:xfrm>
            <a:custGeom>
              <a:rect b="b" l="l" r="r" t="t"/>
              <a:pathLst>
                <a:path extrusionOk="0" h="19931" w="11771">
                  <a:moveTo>
                    <a:pt x="7719" y="0"/>
                  </a:moveTo>
                  <a:cubicBezTo>
                    <a:pt x="7327" y="0"/>
                    <a:pt x="6955" y="258"/>
                    <a:pt x="6673" y="555"/>
                  </a:cubicBezTo>
                  <a:cubicBezTo>
                    <a:pt x="6237" y="991"/>
                    <a:pt x="5894" y="1506"/>
                    <a:pt x="5566" y="2036"/>
                  </a:cubicBezTo>
                  <a:cubicBezTo>
                    <a:pt x="3618" y="5122"/>
                    <a:pt x="2074" y="8458"/>
                    <a:pt x="547" y="11779"/>
                  </a:cubicBezTo>
                  <a:cubicBezTo>
                    <a:pt x="328" y="12293"/>
                    <a:pt x="79" y="12823"/>
                    <a:pt x="48" y="13385"/>
                  </a:cubicBezTo>
                  <a:cubicBezTo>
                    <a:pt x="1" y="14242"/>
                    <a:pt x="453" y="15084"/>
                    <a:pt x="1077" y="15676"/>
                  </a:cubicBezTo>
                  <a:cubicBezTo>
                    <a:pt x="1700" y="16269"/>
                    <a:pt x="2480" y="16658"/>
                    <a:pt x="3275" y="17017"/>
                  </a:cubicBezTo>
                  <a:cubicBezTo>
                    <a:pt x="4880" y="17765"/>
                    <a:pt x="6548" y="18389"/>
                    <a:pt x="8092" y="19277"/>
                  </a:cubicBezTo>
                  <a:cubicBezTo>
                    <a:pt x="8466" y="19495"/>
                    <a:pt x="8840" y="19729"/>
                    <a:pt x="9245" y="19854"/>
                  </a:cubicBezTo>
                  <a:cubicBezTo>
                    <a:pt x="9411" y="19903"/>
                    <a:pt x="9586" y="19930"/>
                    <a:pt x="9759" y="19930"/>
                  </a:cubicBezTo>
                  <a:cubicBezTo>
                    <a:pt x="10027" y="19930"/>
                    <a:pt x="10290" y="19865"/>
                    <a:pt x="10508" y="19714"/>
                  </a:cubicBezTo>
                  <a:cubicBezTo>
                    <a:pt x="10882" y="19464"/>
                    <a:pt x="11069" y="18981"/>
                    <a:pt x="11054" y="18513"/>
                  </a:cubicBezTo>
                  <a:cubicBezTo>
                    <a:pt x="11054" y="18061"/>
                    <a:pt x="10898" y="17609"/>
                    <a:pt x="10726" y="17188"/>
                  </a:cubicBezTo>
                  <a:cubicBezTo>
                    <a:pt x="10134" y="15707"/>
                    <a:pt x="9339" y="14304"/>
                    <a:pt x="8840" y="12777"/>
                  </a:cubicBezTo>
                  <a:cubicBezTo>
                    <a:pt x="8357" y="11264"/>
                    <a:pt x="8185" y="9550"/>
                    <a:pt x="8824" y="8100"/>
                  </a:cubicBezTo>
                  <a:cubicBezTo>
                    <a:pt x="9261" y="7102"/>
                    <a:pt x="10040" y="6307"/>
                    <a:pt x="10664" y="5434"/>
                  </a:cubicBezTo>
                  <a:cubicBezTo>
                    <a:pt x="11132" y="4795"/>
                    <a:pt x="11521" y="4062"/>
                    <a:pt x="11630" y="3283"/>
                  </a:cubicBezTo>
                  <a:cubicBezTo>
                    <a:pt x="11771" y="2285"/>
                    <a:pt x="11381" y="2098"/>
                    <a:pt x="10570" y="1599"/>
                  </a:cubicBezTo>
                  <a:cubicBezTo>
                    <a:pt x="9869" y="1163"/>
                    <a:pt x="9167" y="726"/>
                    <a:pt x="8450" y="290"/>
                  </a:cubicBezTo>
                  <a:cubicBezTo>
                    <a:pt x="8263" y="165"/>
                    <a:pt x="8076" y="40"/>
                    <a:pt x="7842" y="9"/>
                  </a:cubicBezTo>
                  <a:cubicBezTo>
                    <a:pt x="7801" y="3"/>
                    <a:pt x="7760" y="0"/>
                    <a:pt x="7719" y="0"/>
                  </a:cubicBezTo>
                  <a:close/>
                </a:path>
              </a:pathLst>
            </a:custGeom>
            <a:solidFill>
              <a:srgbClr val="FFFDFB">
                <a:alpha val="30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35"/>
            <p:cNvSpPr/>
            <p:nvPr/>
          </p:nvSpPr>
          <p:spPr>
            <a:xfrm>
              <a:off x="4698175" y="1521675"/>
              <a:ext cx="288825" cy="152400"/>
            </a:xfrm>
            <a:custGeom>
              <a:rect b="b" l="l" r="r" t="t"/>
              <a:pathLst>
                <a:path extrusionOk="0" fill="none" h="6096" w="11553">
                  <a:moveTo>
                    <a:pt x="1" y="1"/>
                  </a:moveTo>
                  <a:lnTo>
                    <a:pt x="11552" y="6096"/>
                  </a:lnTo>
                </a:path>
              </a:pathLst>
            </a:custGeom>
            <a:noFill/>
            <a:ln cap="flat" cmpd="sng" w="1550">
              <a:solidFill>
                <a:srgbClr val="3C3C3B"/>
              </a:solidFill>
              <a:prstDash val="solid"/>
              <a:miter lim="1558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35"/>
            <p:cNvSpPr/>
            <p:nvPr/>
          </p:nvSpPr>
          <p:spPr>
            <a:xfrm>
              <a:off x="4677125" y="1526350"/>
              <a:ext cx="305975" cy="161375"/>
            </a:xfrm>
            <a:custGeom>
              <a:rect b="b" l="l" r="r" t="t"/>
              <a:pathLst>
                <a:path extrusionOk="0" fill="none" h="6455" w="12239">
                  <a:moveTo>
                    <a:pt x="1" y="1"/>
                  </a:moveTo>
                  <a:lnTo>
                    <a:pt x="12238" y="6455"/>
                  </a:lnTo>
                </a:path>
              </a:pathLst>
            </a:custGeom>
            <a:noFill/>
            <a:ln cap="flat" cmpd="sng" w="1550">
              <a:solidFill>
                <a:srgbClr val="3C3C3B"/>
              </a:solidFill>
              <a:prstDash val="solid"/>
              <a:miter lim="1558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35"/>
            <p:cNvSpPr/>
            <p:nvPr/>
          </p:nvSpPr>
          <p:spPr>
            <a:xfrm>
              <a:off x="4677525" y="1541175"/>
              <a:ext cx="299725" cy="160200"/>
            </a:xfrm>
            <a:custGeom>
              <a:rect b="b" l="l" r="r" t="t"/>
              <a:pathLst>
                <a:path extrusionOk="0" fill="none" h="6408" w="11989">
                  <a:moveTo>
                    <a:pt x="1" y="0"/>
                  </a:moveTo>
                  <a:lnTo>
                    <a:pt x="11989" y="6407"/>
                  </a:lnTo>
                </a:path>
              </a:pathLst>
            </a:custGeom>
            <a:noFill/>
            <a:ln cap="flat" cmpd="sng" w="1550">
              <a:solidFill>
                <a:srgbClr val="3C3C3B"/>
              </a:solidFill>
              <a:prstDash val="solid"/>
              <a:miter lim="1558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35"/>
            <p:cNvSpPr/>
            <p:nvPr/>
          </p:nvSpPr>
          <p:spPr>
            <a:xfrm>
              <a:off x="4677125" y="1557150"/>
              <a:ext cx="295050" cy="155900"/>
            </a:xfrm>
            <a:custGeom>
              <a:rect b="b" l="l" r="r" t="t"/>
              <a:pathLst>
                <a:path extrusionOk="0" fill="none" h="6236" w="11802">
                  <a:moveTo>
                    <a:pt x="1" y="0"/>
                  </a:moveTo>
                  <a:lnTo>
                    <a:pt x="11802" y="6236"/>
                  </a:lnTo>
                </a:path>
              </a:pathLst>
            </a:custGeom>
            <a:noFill/>
            <a:ln cap="flat" cmpd="sng" w="1550">
              <a:solidFill>
                <a:srgbClr val="3C3C3B"/>
              </a:solidFill>
              <a:prstDash val="solid"/>
              <a:miter lim="1558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3_1_4_2_1_2_1_1">
    <p:spTree>
      <p:nvGrpSpPr>
        <p:cNvPr id="696" name="Shape 696"/>
        <p:cNvGrpSpPr/>
        <p:nvPr/>
      </p:nvGrpSpPr>
      <p:grpSpPr>
        <a:xfrm>
          <a:off x="0" y="0"/>
          <a:ext cx="0" cy="0"/>
          <a:chOff x="0" y="0"/>
          <a:chExt cx="0" cy="0"/>
        </a:xfrm>
      </p:grpSpPr>
      <p:sp>
        <p:nvSpPr>
          <p:cNvPr id="697" name="Google Shape;697;p36"/>
          <p:cNvSpPr txBox="1"/>
          <p:nvPr>
            <p:ph type="title"/>
          </p:nvPr>
        </p:nvSpPr>
        <p:spPr>
          <a:xfrm>
            <a:off x="713225" y="551725"/>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698" name="Google Shape;698;p36"/>
          <p:cNvGrpSpPr/>
          <p:nvPr/>
        </p:nvGrpSpPr>
        <p:grpSpPr>
          <a:xfrm rot="-5035148">
            <a:off x="-281232" y="3803822"/>
            <a:ext cx="1987311" cy="1667031"/>
            <a:chOff x="2677400" y="3539525"/>
            <a:chExt cx="801675" cy="672475"/>
          </a:xfrm>
        </p:grpSpPr>
        <p:sp>
          <p:nvSpPr>
            <p:cNvPr id="699" name="Google Shape;699;p36"/>
            <p:cNvSpPr/>
            <p:nvPr/>
          </p:nvSpPr>
          <p:spPr>
            <a:xfrm>
              <a:off x="3167675" y="3664300"/>
              <a:ext cx="311400" cy="150125"/>
            </a:xfrm>
            <a:custGeom>
              <a:rect b="b" l="l" r="r" t="t"/>
              <a:pathLst>
                <a:path extrusionOk="0" h="6005" w="12456">
                  <a:moveTo>
                    <a:pt x="9640" y="1"/>
                  </a:moveTo>
                  <a:cubicBezTo>
                    <a:pt x="7047" y="1"/>
                    <a:pt x="4448" y="865"/>
                    <a:pt x="2412" y="2471"/>
                  </a:cubicBezTo>
                  <a:cubicBezTo>
                    <a:pt x="1708" y="3029"/>
                    <a:pt x="975" y="3715"/>
                    <a:pt x="564" y="4525"/>
                  </a:cubicBezTo>
                  <a:cubicBezTo>
                    <a:pt x="1" y="5622"/>
                    <a:pt x="1291" y="5751"/>
                    <a:pt x="2142" y="5892"/>
                  </a:cubicBezTo>
                  <a:cubicBezTo>
                    <a:pt x="2611" y="5967"/>
                    <a:pt x="3086" y="6004"/>
                    <a:pt x="3561" y="6004"/>
                  </a:cubicBezTo>
                  <a:cubicBezTo>
                    <a:pt x="4928" y="6004"/>
                    <a:pt x="6297" y="5698"/>
                    <a:pt x="7533" y="5123"/>
                  </a:cubicBezTo>
                  <a:cubicBezTo>
                    <a:pt x="9639" y="4143"/>
                    <a:pt x="11364" y="2407"/>
                    <a:pt x="12455" y="354"/>
                  </a:cubicBezTo>
                  <a:cubicBezTo>
                    <a:pt x="11536" y="116"/>
                    <a:pt x="10588" y="1"/>
                    <a:pt x="9640"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36"/>
            <p:cNvSpPr/>
            <p:nvPr/>
          </p:nvSpPr>
          <p:spPr>
            <a:xfrm>
              <a:off x="3010750" y="3539525"/>
              <a:ext cx="149025" cy="276900"/>
            </a:xfrm>
            <a:custGeom>
              <a:rect b="b" l="l" r="r" t="t"/>
              <a:pathLst>
                <a:path extrusionOk="0" h="11076" w="5961">
                  <a:moveTo>
                    <a:pt x="5251" y="0"/>
                  </a:moveTo>
                  <a:cubicBezTo>
                    <a:pt x="3444" y="951"/>
                    <a:pt x="1966" y="2511"/>
                    <a:pt x="1109" y="4365"/>
                  </a:cubicBezTo>
                  <a:cubicBezTo>
                    <a:pt x="300" y="6125"/>
                    <a:pt x="1" y="8231"/>
                    <a:pt x="429" y="10132"/>
                  </a:cubicBezTo>
                  <a:cubicBezTo>
                    <a:pt x="573" y="10778"/>
                    <a:pt x="774" y="11076"/>
                    <a:pt x="1142" y="11076"/>
                  </a:cubicBezTo>
                  <a:cubicBezTo>
                    <a:pt x="1328" y="11076"/>
                    <a:pt x="1557" y="10999"/>
                    <a:pt x="1843" y="10853"/>
                  </a:cubicBezTo>
                  <a:cubicBezTo>
                    <a:pt x="2699" y="10425"/>
                    <a:pt x="3450" y="9920"/>
                    <a:pt x="4066" y="9175"/>
                  </a:cubicBezTo>
                  <a:cubicBezTo>
                    <a:pt x="4729" y="8366"/>
                    <a:pt x="5204" y="7392"/>
                    <a:pt x="5451" y="6377"/>
                  </a:cubicBezTo>
                  <a:cubicBezTo>
                    <a:pt x="5961" y="4295"/>
                    <a:pt x="5668" y="2106"/>
                    <a:pt x="5251"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36"/>
            <p:cNvSpPr/>
            <p:nvPr/>
          </p:nvSpPr>
          <p:spPr>
            <a:xfrm>
              <a:off x="3027175" y="3853525"/>
              <a:ext cx="335000" cy="116100"/>
            </a:xfrm>
            <a:custGeom>
              <a:rect b="b" l="l" r="r" t="t"/>
              <a:pathLst>
                <a:path extrusionOk="0" h="4644" w="13400">
                  <a:moveTo>
                    <a:pt x="6538" y="0"/>
                  </a:moveTo>
                  <a:cubicBezTo>
                    <a:pt x="6530" y="0"/>
                    <a:pt x="6521" y="0"/>
                    <a:pt x="6512" y="0"/>
                  </a:cubicBezTo>
                  <a:cubicBezTo>
                    <a:pt x="5386" y="0"/>
                    <a:pt x="4254" y="200"/>
                    <a:pt x="3210" y="616"/>
                  </a:cubicBezTo>
                  <a:cubicBezTo>
                    <a:pt x="2318" y="974"/>
                    <a:pt x="1438" y="1490"/>
                    <a:pt x="775" y="2194"/>
                  </a:cubicBezTo>
                  <a:cubicBezTo>
                    <a:pt x="1" y="3016"/>
                    <a:pt x="1021" y="3473"/>
                    <a:pt x="1778" y="3860"/>
                  </a:cubicBezTo>
                  <a:cubicBezTo>
                    <a:pt x="2854" y="4405"/>
                    <a:pt x="4067" y="4643"/>
                    <a:pt x="5274" y="4643"/>
                  </a:cubicBezTo>
                  <a:cubicBezTo>
                    <a:pt x="5838" y="4643"/>
                    <a:pt x="6400" y="4591"/>
                    <a:pt x="6947" y="4494"/>
                  </a:cubicBezTo>
                  <a:cubicBezTo>
                    <a:pt x="9258" y="4089"/>
                    <a:pt x="11370" y="2957"/>
                    <a:pt x="13400" y="1784"/>
                  </a:cubicBezTo>
                  <a:cubicBezTo>
                    <a:pt x="11231" y="802"/>
                    <a:pt x="8917" y="0"/>
                    <a:pt x="6538"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36"/>
            <p:cNvSpPr/>
            <p:nvPr/>
          </p:nvSpPr>
          <p:spPr>
            <a:xfrm>
              <a:off x="2792375" y="3647475"/>
              <a:ext cx="150050" cy="315050"/>
            </a:xfrm>
            <a:custGeom>
              <a:rect b="b" l="l" r="r" t="t"/>
              <a:pathLst>
                <a:path extrusionOk="0" h="12602" w="6002">
                  <a:moveTo>
                    <a:pt x="3673" y="0"/>
                  </a:moveTo>
                  <a:cubicBezTo>
                    <a:pt x="2159" y="1214"/>
                    <a:pt x="1039" y="2922"/>
                    <a:pt x="517" y="4793"/>
                  </a:cubicBezTo>
                  <a:cubicBezTo>
                    <a:pt x="0" y="6670"/>
                    <a:pt x="88" y="8706"/>
                    <a:pt x="757" y="10530"/>
                  </a:cubicBezTo>
                  <a:cubicBezTo>
                    <a:pt x="968" y="11093"/>
                    <a:pt x="1496" y="12566"/>
                    <a:pt x="2224" y="12601"/>
                  </a:cubicBezTo>
                  <a:cubicBezTo>
                    <a:pt x="2234" y="12602"/>
                    <a:pt x="2244" y="12602"/>
                    <a:pt x="2253" y="12602"/>
                  </a:cubicBezTo>
                  <a:cubicBezTo>
                    <a:pt x="2852" y="12602"/>
                    <a:pt x="3573" y="11568"/>
                    <a:pt x="3896" y="11164"/>
                  </a:cubicBezTo>
                  <a:cubicBezTo>
                    <a:pt x="4928" y="9856"/>
                    <a:pt x="5597" y="8254"/>
                    <a:pt x="5767" y="6594"/>
                  </a:cubicBezTo>
                  <a:cubicBezTo>
                    <a:pt x="6002" y="4236"/>
                    <a:pt x="5228" y="1789"/>
                    <a:pt x="3673"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36"/>
            <p:cNvSpPr/>
            <p:nvPr/>
          </p:nvSpPr>
          <p:spPr>
            <a:xfrm>
              <a:off x="2800150" y="4007925"/>
              <a:ext cx="393950" cy="145725"/>
            </a:xfrm>
            <a:custGeom>
              <a:rect b="b" l="l" r="r" t="t"/>
              <a:pathLst>
                <a:path extrusionOk="0" h="5829" w="15758">
                  <a:moveTo>
                    <a:pt x="8485" y="0"/>
                  </a:moveTo>
                  <a:cubicBezTo>
                    <a:pt x="8271" y="0"/>
                    <a:pt x="8057" y="7"/>
                    <a:pt x="7844" y="19"/>
                  </a:cubicBezTo>
                  <a:cubicBezTo>
                    <a:pt x="6518" y="96"/>
                    <a:pt x="5198" y="430"/>
                    <a:pt x="4013" y="1040"/>
                  </a:cubicBezTo>
                  <a:cubicBezTo>
                    <a:pt x="2300" y="1914"/>
                    <a:pt x="0" y="4155"/>
                    <a:pt x="2846" y="5229"/>
                  </a:cubicBezTo>
                  <a:cubicBezTo>
                    <a:pt x="3963" y="5647"/>
                    <a:pt x="5160" y="5828"/>
                    <a:pt x="6362" y="5828"/>
                  </a:cubicBezTo>
                  <a:cubicBezTo>
                    <a:pt x="7519" y="5828"/>
                    <a:pt x="8680" y="5660"/>
                    <a:pt x="9780" y="5375"/>
                  </a:cubicBezTo>
                  <a:cubicBezTo>
                    <a:pt x="11903" y="4824"/>
                    <a:pt x="13886" y="3827"/>
                    <a:pt x="15758" y="2671"/>
                  </a:cubicBezTo>
                  <a:cubicBezTo>
                    <a:pt x="13750" y="962"/>
                    <a:pt x="11120" y="0"/>
                    <a:pt x="8485"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36"/>
            <p:cNvSpPr/>
            <p:nvPr/>
          </p:nvSpPr>
          <p:spPr>
            <a:xfrm>
              <a:off x="2677400" y="3703525"/>
              <a:ext cx="730975" cy="508475"/>
            </a:xfrm>
            <a:custGeom>
              <a:rect b="b" l="l" r="r" t="t"/>
              <a:pathLst>
                <a:path extrusionOk="0" h="20339" w="29239">
                  <a:moveTo>
                    <a:pt x="29111" y="0"/>
                  </a:moveTo>
                  <a:cubicBezTo>
                    <a:pt x="29101" y="0"/>
                    <a:pt x="29091" y="2"/>
                    <a:pt x="29080" y="5"/>
                  </a:cubicBezTo>
                  <a:cubicBezTo>
                    <a:pt x="26998" y="627"/>
                    <a:pt x="24704" y="1401"/>
                    <a:pt x="22633" y="2093"/>
                  </a:cubicBezTo>
                  <a:lnTo>
                    <a:pt x="22099" y="2275"/>
                  </a:lnTo>
                  <a:lnTo>
                    <a:pt x="21565" y="2481"/>
                  </a:lnTo>
                  <a:cubicBezTo>
                    <a:pt x="20873" y="2745"/>
                    <a:pt x="20146" y="3032"/>
                    <a:pt x="19471" y="3349"/>
                  </a:cubicBezTo>
                  <a:cubicBezTo>
                    <a:pt x="18667" y="3689"/>
                    <a:pt x="17699" y="4188"/>
                    <a:pt x="16913" y="4581"/>
                  </a:cubicBezTo>
                  <a:cubicBezTo>
                    <a:pt x="16450" y="4827"/>
                    <a:pt x="15646" y="5296"/>
                    <a:pt x="15183" y="5555"/>
                  </a:cubicBezTo>
                  <a:cubicBezTo>
                    <a:pt x="14743" y="5824"/>
                    <a:pt x="13945" y="6329"/>
                    <a:pt x="13499" y="6605"/>
                  </a:cubicBezTo>
                  <a:cubicBezTo>
                    <a:pt x="12590" y="7221"/>
                    <a:pt x="11598" y="7913"/>
                    <a:pt x="10736" y="8582"/>
                  </a:cubicBezTo>
                  <a:cubicBezTo>
                    <a:pt x="6547" y="11796"/>
                    <a:pt x="2916" y="15745"/>
                    <a:pt x="35" y="20162"/>
                  </a:cubicBezTo>
                  <a:cubicBezTo>
                    <a:pt x="0" y="20215"/>
                    <a:pt x="18" y="20285"/>
                    <a:pt x="71" y="20320"/>
                  </a:cubicBezTo>
                  <a:cubicBezTo>
                    <a:pt x="89" y="20333"/>
                    <a:pt x="110" y="20339"/>
                    <a:pt x="131" y="20339"/>
                  </a:cubicBezTo>
                  <a:cubicBezTo>
                    <a:pt x="169" y="20339"/>
                    <a:pt x="206" y="20319"/>
                    <a:pt x="229" y="20285"/>
                  </a:cubicBezTo>
                  <a:cubicBezTo>
                    <a:pt x="2042" y="17440"/>
                    <a:pt x="4206" y="14812"/>
                    <a:pt x="6641" y="12477"/>
                  </a:cubicBezTo>
                  <a:cubicBezTo>
                    <a:pt x="9275" y="9948"/>
                    <a:pt x="12255" y="7778"/>
                    <a:pt x="15423" y="5965"/>
                  </a:cubicBezTo>
                  <a:cubicBezTo>
                    <a:pt x="15881" y="5719"/>
                    <a:pt x="16690" y="5273"/>
                    <a:pt x="17148" y="5032"/>
                  </a:cubicBezTo>
                  <a:cubicBezTo>
                    <a:pt x="17482" y="4868"/>
                    <a:pt x="18315" y="4458"/>
                    <a:pt x="18661" y="4287"/>
                  </a:cubicBezTo>
                  <a:cubicBezTo>
                    <a:pt x="19676" y="3818"/>
                    <a:pt x="20715" y="3378"/>
                    <a:pt x="21759" y="2979"/>
                  </a:cubicBezTo>
                  <a:cubicBezTo>
                    <a:pt x="22797" y="2563"/>
                    <a:pt x="23883" y="2228"/>
                    <a:pt x="24933" y="1829"/>
                  </a:cubicBezTo>
                  <a:cubicBezTo>
                    <a:pt x="26347" y="1313"/>
                    <a:pt x="27754" y="779"/>
                    <a:pt x="29157" y="222"/>
                  </a:cubicBezTo>
                  <a:cubicBezTo>
                    <a:pt x="29209" y="198"/>
                    <a:pt x="29239" y="140"/>
                    <a:pt x="29221" y="81"/>
                  </a:cubicBezTo>
                  <a:cubicBezTo>
                    <a:pt x="29207" y="33"/>
                    <a:pt x="29160" y="0"/>
                    <a:pt x="2911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36"/>
            <p:cNvSpPr/>
            <p:nvPr/>
          </p:nvSpPr>
          <p:spPr>
            <a:xfrm>
              <a:off x="2883275" y="3896900"/>
              <a:ext cx="391500" cy="80675"/>
            </a:xfrm>
            <a:custGeom>
              <a:rect b="b" l="l" r="r" t="t"/>
              <a:pathLst>
                <a:path extrusionOk="0" h="3227" w="15660">
                  <a:moveTo>
                    <a:pt x="15548" y="0"/>
                  </a:moveTo>
                  <a:cubicBezTo>
                    <a:pt x="15542" y="0"/>
                    <a:pt x="15536" y="1"/>
                    <a:pt x="15530" y="2"/>
                  </a:cubicBezTo>
                  <a:cubicBezTo>
                    <a:pt x="12920" y="295"/>
                    <a:pt x="10315" y="588"/>
                    <a:pt x="7722" y="970"/>
                  </a:cubicBezTo>
                  <a:cubicBezTo>
                    <a:pt x="5458" y="1322"/>
                    <a:pt x="3146" y="1744"/>
                    <a:pt x="1017" y="2601"/>
                  </a:cubicBezTo>
                  <a:cubicBezTo>
                    <a:pt x="712" y="2724"/>
                    <a:pt x="412" y="2865"/>
                    <a:pt x="113" y="3011"/>
                  </a:cubicBezTo>
                  <a:cubicBezTo>
                    <a:pt x="1" y="3070"/>
                    <a:pt x="59" y="3227"/>
                    <a:pt x="164" y="3227"/>
                  </a:cubicBezTo>
                  <a:cubicBezTo>
                    <a:pt x="174" y="3227"/>
                    <a:pt x="185" y="3226"/>
                    <a:pt x="195" y="3223"/>
                  </a:cubicBezTo>
                  <a:cubicBezTo>
                    <a:pt x="5223" y="1826"/>
                    <a:pt x="10344" y="676"/>
                    <a:pt x="15548" y="225"/>
                  </a:cubicBezTo>
                  <a:cubicBezTo>
                    <a:pt x="15612" y="219"/>
                    <a:pt x="15659" y="160"/>
                    <a:pt x="15653" y="102"/>
                  </a:cubicBezTo>
                  <a:cubicBezTo>
                    <a:pt x="15648" y="44"/>
                    <a:pt x="15601" y="0"/>
                    <a:pt x="1554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36"/>
            <p:cNvSpPr/>
            <p:nvPr/>
          </p:nvSpPr>
          <p:spPr>
            <a:xfrm>
              <a:off x="3003425" y="3602550"/>
              <a:ext cx="125000" cy="280225"/>
            </a:xfrm>
            <a:custGeom>
              <a:rect b="b" l="l" r="r" t="t"/>
              <a:pathLst>
                <a:path extrusionOk="0" h="11209" w="5000">
                  <a:moveTo>
                    <a:pt x="4863" y="0"/>
                  </a:moveTo>
                  <a:cubicBezTo>
                    <a:pt x="4816" y="0"/>
                    <a:pt x="4769" y="26"/>
                    <a:pt x="4752" y="84"/>
                  </a:cubicBezTo>
                  <a:cubicBezTo>
                    <a:pt x="4224" y="2002"/>
                    <a:pt x="3420" y="3844"/>
                    <a:pt x="2570" y="5645"/>
                  </a:cubicBezTo>
                  <a:cubicBezTo>
                    <a:pt x="1819" y="7223"/>
                    <a:pt x="704" y="9459"/>
                    <a:pt x="24" y="11048"/>
                  </a:cubicBezTo>
                  <a:cubicBezTo>
                    <a:pt x="0" y="11095"/>
                    <a:pt x="12" y="11148"/>
                    <a:pt x="53" y="11183"/>
                  </a:cubicBezTo>
                  <a:cubicBezTo>
                    <a:pt x="75" y="11201"/>
                    <a:pt x="100" y="11208"/>
                    <a:pt x="125" y="11208"/>
                  </a:cubicBezTo>
                  <a:cubicBezTo>
                    <a:pt x="160" y="11208"/>
                    <a:pt x="193" y="11193"/>
                    <a:pt x="217" y="11166"/>
                  </a:cubicBezTo>
                  <a:cubicBezTo>
                    <a:pt x="839" y="10368"/>
                    <a:pt x="1320" y="9476"/>
                    <a:pt x="1754" y="8573"/>
                  </a:cubicBezTo>
                  <a:cubicBezTo>
                    <a:pt x="2629" y="6760"/>
                    <a:pt x="3303" y="4871"/>
                    <a:pt x="4001" y="2994"/>
                  </a:cubicBezTo>
                  <a:cubicBezTo>
                    <a:pt x="4347" y="2055"/>
                    <a:pt x="4682" y="1111"/>
                    <a:pt x="4975" y="149"/>
                  </a:cubicBezTo>
                  <a:cubicBezTo>
                    <a:pt x="4999" y="55"/>
                    <a:pt x="4931" y="0"/>
                    <a:pt x="486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36"/>
            <p:cNvSpPr/>
            <p:nvPr/>
          </p:nvSpPr>
          <p:spPr>
            <a:xfrm>
              <a:off x="2820850" y="3711225"/>
              <a:ext cx="53375" cy="321400"/>
            </a:xfrm>
            <a:custGeom>
              <a:rect b="b" l="l" r="r" t="t"/>
              <a:pathLst>
                <a:path extrusionOk="0" h="12856" w="2135">
                  <a:moveTo>
                    <a:pt x="1878" y="0"/>
                  </a:moveTo>
                  <a:cubicBezTo>
                    <a:pt x="1817" y="0"/>
                    <a:pt x="1756" y="45"/>
                    <a:pt x="1765" y="125"/>
                  </a:cubicBezTo>
                  <a:cubicBezTo>
                    <a:pt x="1818" y="647"/>
                    <a:pt x="1842" y="1181"/>
                    <a:pt x="1812" y="1715"/>
                  </a:cubicBezTo>
                  <a:cubicBezTo>
                    <a:pt x="1812" y="1909"/>
                    <a:pt x="1789" y="2313"/>
                    <a:pt x="1771" y="2507"/>
                  </a:cubicBezTo>
                  <a:cubicBezTo>
                    <a:pt x="1554" y="5423"/>
                    <a:pt x="797" y="8279"/>
                    <a:pt x="269" y="11148"/>
                  </a:cubicBezTo>
                  <a:cubicBezTo>
                    <a:pt x="176" y="11676"/>
                    <a:pt x="82" y="12198"/>
                    <a:pt x="11" y="12726"/>
                  </a:cubicBezTo>
                  <a:cubicBezTo>
                    <a:pt x="1" y="12809"/>
                    <a:pt x="62" y="12856"/>
                    <a:pt x="125" y="12856"/>
                  </a:cubicBezTo>
                  <a:cubicBezTo>
                    <a:pt x="168" y="12856"/>
                    <a:pt x="213" y="12833"/>
                    <a:pt x="234" y="12785"/>
                  </a:cubicBezTo>
                  <a:cubicBezTo>
                    <a:pt x="1009" y="10784"/>
                    <a:pt x="1331" y="8637"/>
                    <a:pt x="1613" y="6520"/>
                  </a:cubicBezTo>
                  <a:cubicBezTo>
                    <a:pt x="1848" y="4384"/>
                    <a:pt x="2135" y="2261"/>
                    <a:pt x="1988" y="102"/>
                  </a:cubicBezTo>
                  <a:cubicBezTo>
                    <a:pt x="1980" y="32"/>
                    <a:pt x="1930" y="0"/>
                    <a:pt x="187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36"/>
            <p:cNvSpPr/>
            <p:nvPr/>
          </p:nvSpPr>
          <p:spPr>
            <a:xfrm>
              <a:off x="2733850" y="4062300"/>
              <a:ext cx="345300" cy="71925"/>
            </a:xfrm>
            <a:custGeom>
              <a:rect b="b" l="l" r="r" t="t"/>
              <a:pathLst>
                <a:path extrusionOk="0" h="2877" w="13812">
                  <a:moveTo>
                    <a:pt x="10128" y="0"/>
                  </a:moveTo>
                  <a:cubicBezTo>
                    <a:pt x="7224" y="0"/>
                    <a:pt x="4308" y="781"/>
                    <a:pt x="1655" y="1904"/>
                  </a:cubicBezTo>
                  <a:cubicBezTo>
                    <a:pt x="1115" y="2139"/>
                    <a:pt x="587" y="2385"/>
                    <a:pt x="71" y="2661"/>
                  </a:cubicBezTo>
                  <a:cubicBezTo>
                    <a:pt x="24" y="2684"/>
                    <a:pt x="1" y="2737"/>
                    <a:pt x="12" y="2790"/>
                  </a:cubicBezTo>
                  <a:cubicBezTo>
                    <a:pt x="27" y="2843"/>
                    <a:pt x="74" y="2876"/>
                    <a:pt x="123" y="2876"/>
                  </a:cubicBezTo>
                  <a:cubicBezTo>
                    <a:pt x="133" y="2876"/>
                    <a:pt x="143" y="2875"/>
                    <a:pt x="153" y="2872"/>
                  </a:cubicBezTo>
                  <a:cubicBezTo>
                    <a:pt x="722" y="2719"/>
                    <a:pt x="1274" y="2537"/>
                    <a:pt x="1825" y="2350"/>
                  </a:cubicBezTo>
                  <a:cubicBezTo>
                    <a:pt x="4640" y="1345"/>
                    <a:pt x="7626" y="229"/>
                    <a:pt x="10631" y="229"/>
                  </a:cubicBezTo>
                  <a:cubicBezTo>
                    <a:pt x="11628" y="229"/>
                    <a:pt x="12627" y="352"/>
                    <a:pt x="13623" y="643"/>
                  </a:cubicBezTo>
                  <a:cubicBezTo>
                    <a:pt x="13634" y="645"/>
                    <a:pt x="13645" y="646"/>
                    <a:pt x="13655" y="646"/>
                  </a:cubicBezTo>
                  <a:cubicBezTo>
                    <a:pt x="13781" y="646"/>
                    <a:pt x="13812" y="458"/>
                    <a:pt x="13681" y="426"/>
                  </a:cubicBezTo>
                  <a:cubicBezTo>
                    <a:pt x="12512" y="132"/>
                    <a:pt x="11321" y="0"/>
                    <a:pt x="1012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9" name="Google Shape;709;p36"/>
          <p:cNvGrpSpPr/>
          <p:nvPr/>
        </p:nvGrpSpPr>
        <p:grpSpPr>
          <a:xfrm rot="-556221">
            <a:off x="-445253" y="-58895"/>
            <a:ext cx="4398097" cy="884077"/>
            <a:chOff x="4348300" y="1432000"/>
            <a:chExt cx="966975" cy="194375"/>
          </a:xfrm>
        </p:grpSpPr>
        <p:sp>
          <p:nvSpPr>
            <p:cNvPr id="710" name="Google Shape;710;p36"/>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36"/>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36"/>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36"/>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36"/>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36"/>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9">
  <p:cSld name="TITLE_ONLY_1_1">
    <p:spTree>
      <p:nvGrpSpPr>
        <p:cNvPr id="716" name="Shape 716"/>
        <p:cNvGrpSpPr/>
        <p:nvPr/>
      </p:nvGrpSpPr>
      <p:grpSpPr>
        <a:xfrm>
          <a:off x="0" y="0"/>
          <a:ext cx="0" cy="0"/>
          <a:chOff x="0" y="0"/>
          <a:chExt cx="0" cy="0"/>
        </a:xfrm>
      </p:grpSpPr>
      <p:sp>
        <p:nvSpPr>
          <p:cNvPr id="717" name="Google Shape;717;p37"/>
          <p:cNvSpPr txBox="1"/>
          <p:nvPr>
            <p:ph type="title"/>
          </p:nvPr>
        </p:nvSpPr>
        <p:spPr>
          <a:xfrm>
            <a:off x="713225" y="551725"/>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718" name="Google Shape;718;p37"/>
          <p:cNvGrpSpPr/>
          <p:nvPr/>
        </p:nvGrpSpPr>
        <p:grpSpPr>
          <a:xfrm>
            <a:off x="244775" y="4067425"/>
            <a:ext cx="577600" cy="1181850"/>
            <a:chOff x="3806100" y="2816200"/>
            <a:chExt cx="577600" cy="1181850"/>
          </a:xfrm>
        </p:grpSpPr>
        <p:sp>
          <p:nvSpPr>
            <p:cNvPr id="719" name="Google Shape;719;p37"/>
            <p:cNvSpPr/>
            <p:nvPr/>
          </p:nvSpPr>
          <p:spPr>
            <a:xfrm>
              <a:off x="4198950" y="3185050"/>
              <a:ext cx="184750" cy="480175"/>
            </a:xfrm>
            <a:custGeom>
              <a:rect b="b" l="l" r="r" t="t"/>
              <a:pathLst>
                <a:path extrusionOk="0" h="19207" w="7390">
                  <a:moveTo>
                    <a:pt x="7015" y="0"/>
                  </a:moveTo>
                  <a:cubicBezTo>
                    <a:pt x="7015" y="0"/>
                    <a:pt x="7015" y="1"/>
                    <a:pt x="7014" y="1"/>
                  </a:cubicBezTo>
                  <a:lnTo>
                    <a:pt x="7014" y="1"/>
                  </a:lnTo>
                  <a:cubicBezTo>
                    <a:pt x="7015" y="1"/>
                    <a:pt x="7015" y="0"/>
                    <a:pt x="7015" y="0"/>
                  </a:cubicBezTo>
                  <a:close/>
                  <a:moveTo>
                    <a:pt x="7014" y="1"/>
                  </a:moveTo>
                  <a:cubicBezTo>
                    <a:pt x="655" y="4756"/>
                    <a:pt x="0" y="11911"/>
                    <a:pt x="561" y="19206"/>
                  </a:cubicBezTo>
                  <a:cubicBezTo>
                    <a:pt x="3336" y="17164"/>
                    <a:pt x="5300" y="13547"/>
                    <a:pt x="6345" y="10320"/>
                  </a:cubicBezTo>
                  <a:cubicBezTo>
                    <a:pt x="6906" y="8621"/>
                    <a:pt x="7249" y="6875"/>
                    <a:pt x="7358" y="5098"/>
                  </a:cubicBezTo>
                  <a:cubicBezTo>
                    <a:pt x="7389" y="4538"/>
                    <a:pt x="6877" y="115"/>
                    <a:pt x="701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37"/>
            <p:cNvSpPr/>
            <p:nvPr/>
          </p:nvSpPr>
          <p:spPr>
            <a:xfrm>
              <a:off x="3987700" y="3448500"/>
              <a:ext cx="238475" cy="281675"/>
            </a:xfrm>
            <a:custGeom>
              <a:rect b="b" l="l" r="r" t="t"/>
              <a:pathLst>
                <a:path extrusionOk="0" h="11267" w="9539">
                  <a:moveTo>
                    <a:pt x="1" y="0"/>
                  </a:moveTo>
                  <a:lnTo>
                    <a:pt x="1" y="0"/>
                  </a:lnTo>
                  <a:cubicBezTo>
                    <a:pt x="1" y="1"/>
                    <a:pt x="1" y="1"/>
                    <a:pt x="1" y="1"/>
                  </a:cubicBezTo>
                  <a:lnTo>
                    <a:pt x="1" y="1"/>
                  </a:lnTo>
                  <a:cubicBezTo>
                    <a:pt x="1" y="1"/>
                    <a:pt x="1" y="1"/>
                    <a:pt x="1" y="0"/>
                  </a:cubicBezTo>
                  <a:close/>
                  <a:moveTo>
                    <a:pt x="1" y="1"/>
                  </a:moveTo>
                  <a:cubicBezTo>
                    <a:pt x="298" y="115"/>
                    <a:pt x="2777" y="9199"/>
                    <a:pt x="8466" y="11240"/>
                  </a:cubicBezTo>
                  <a:cubicBezTo>
                    <a:pt x="8514" y="11258"/>
                    <a:pt x="8556" y="11266"/>
                    <a:pt x="8593" y="11266"/>
                  </a:cubicBezTo>
                  <a:cubicBezTo>
                    <a:pt x="9538" y="11266"/>
                    <a:pt x="6731" y="5662"/>
                    <a:pt x="6221" y="4927"/>
                  </a:cubicBezTo>
                  <a:cubicBezTo>
                    <a:pt x="4693" y="2729"/>
                    <a:pt x="2526" y="952"/>
                    <a:pt x="1"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37"/>
            <p:cNvSpPr/>
            <p:nvPr/>
          </p:nvSpPr>
          <p:spPr>
            <a:xfrm>
              <a:off x="4216075" y="3232975"/>
              <a:ext cx="140725" cy="421325"/>
            </a:xfrm>
            <a:custGeom>
              <a:rect b="b" l="l" r="r" t="t"/>
              <a:pathLst>
                <a:path extrusionOk="0" h="16853" w="5629">
                  <a:moveTo>
                    <a:pt x="5410" y="1"/>
                  </a:moveTo>
                  <a:cubicBezTo>
                    <a:pt x="4865" y="1373"/>
                    <a:pt x="4319" y="2744"/>
                    <a:pt x="3820" y="4116"/>
                  </a:cubicBezTo>
                  <a:cubicBezTo>
                    <a:pt x="3321" y="5504"/>
                    <a:pt x="2838" y="6907"/>
                    <a:pt x="2386" y="8294"/>
                  </a:cubicBezTo>
                  <a:cubicBezTo>
                    <a:pt x="1934" y="9697"/>
                    <a:pt x="1513" y="11116"/>
                    <a:pt x="1108" y="12519"/>
                  </a:cubicBezTo>
                  <a:cubicBezTo>
                    <a:pt x="905" y="13236"/>
                    <a:pt x="718" y="13937"/>
                    <a:pt x="531" y="14654"/>
                  </a:cubicBezTo>
                  <a:cubicBezTo>
                    <a:pt x="344" y="15372"/>
                    <a:pt x="172" y="16089"/>
                    <a:pt x="1" y="16806"/>
                  </a:cubicBezTo>
                  <a:lnTo>
                    <a:pt x="235" y="16853"/>
                  </a:lnTo>
                  <a:cubicBezTo>
                    <a:pt x="437" y="16151"/>
                    <a:pt x="625" y="15450"/>
                    <a:pt x="843" y="14748"/>
                  </a:cubicBezTo>
                  <a:cubicBezTo>
                    <a:pt x="1045" y="14031"/>
                    <a:pt x="1248" y="13329"/>
                    <a:pt x="1451" y="12628"/>
                  </a:cubicBezTo>
                  <a:cubicBezTo>
                    <a:pt x="1872" y="11225"/>
                    <a:pt x="2308" y="9822"/>
                    <a:pt x="2760" y="8419"/>
                  </a:cubicBezTo>
                  <a:cubicBezTo>
                    <a:pt x="3197" y="7016"/>
                    <a:pt x="3664" y="5628"/>
                    <a:pt x="4148" y="4241"/>
                  </a:cubicBezTo>
                  <a:cubicBezTo>
                    <a:pt x="4631" y="2853"/>
                    <a:pt x="5114" y="1466"/>
                    <a:pt x="5629" y="94"/>
                  </a:cubicBezTo>
                  <a:lnTo>
                    <a:pt x="5410" y="1"/>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37"/>
            <p:cNvSpPr/>
            <p:nvPr/>
          </p:nvSpPr>
          <p:spPr>
            <a:xfrm>
              <a:off x="4033300" y="3502675"/>
              <a:ext cx="171900" cy="216325"/>
            </a:xfrm>
            <a:custGeom>
              <a:rect b="b" l="l" r="r" t="t"/>
              <a:pathLst>
                <a:path extrusionOk="0" h="8653" w="6876">
                  <a:moveTo>
                    <a:pt x="125" y="0"/>
                  </a:moveTo>
                  <a:lnTo>
                    <a:pt x="1" y="109"/>
                  </a:lnTo>
                  <a:lnTo>
                    <a:pt x="1637" y="2276"/>
                  </a:lnTo>
                  <a:lnTo>
                    <a:pt x="3259" y="4474"/>
                  </a:lnTo>
                  <a:cubicBezTo>
                    <a:pt x="3804" y="5192"/>
                    <a:pt x="4350" y="5909"/>
                    <a:pt x="4927" y="6626"/>
                  </a:cubicBezTo>
                  <a:cubicBezTo>
                    <a:pt x="5504" y="7327"/>
                    <a:pt x="6096" y="8013"/>
                    <a:pt x="6751" y="8652"/>
                  </a:cubicBezTo>
                  <a:lnTo>
                    <a:pt x="6875" y="8543"/>
                  </a:lnTo>
                  <a:cubicBezTo>
                    <a:pt x="6361" y="7795"/>
                    <a:pt x="5800" y="7078"/>
                    <a:pt x="5223" y="6376"/>
                  </a:cubicBezTo>
                  <a:cubicBezTo>
                    <a:pt x="4646" y="5675"/>
                    <a:pt x="4069" y="4973"/>
                    <a:pt x="3493" y="4287"/>
                  </a:cubicBezTo>
                  <a:cubicBezTo>
                    <a:pt x="2900" y="3586"/>
                    <a:pt x="2323" y="2884"/>
                    <a:pt x="1778" y="2183"/>
                  </a:cubicBezTo>
                  <a:cubicBezTo>
                    <a:pt x="1217" y="1450"/>
                    <a:pt x="655" y="749"/>
                    <a:pt x="12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37"/>
            <p:cNvSpPr/>
            <p:nvPr/>
          </p:nvSpPr>
          <p:spPr>
            <a:xfrm>
              <a:off x="4068000" y="3093450"/>
              <a:ext cx="146950" cy="904600"/>
            </a:xfrm>
            <a:custGeom>
              <a:rect b="b" l="l" r="r" t="t"/>
              <a:pathLst>
                <a:path extrusionOk="0" h="36184" w="5878">
                  <a:moveTo>
                    <a:pt x="203" y="1"/>
                  </a:moveTo>
                  <a:lnTo>
                    <a:pt x="0" y="94"/>
                  </a:lnTo>
                  <a:cubicBezTo>
                    <a:pt x="1310" y="2885"/>
                    <a:pt x="2385" y="5784"/>
                    <a:pt x="3227" y="8731"/>
                  </a:cubicBezTo>
                  <a:cubicBezTo>
                    <a:pt x="4053" y="11693"/>
                    <a:pt x="4661" y="14717"/>
                    <a:pt x="5020" y="17772"/>
                  </a:cubicBezTo>
                  <a:cubicBezTo>
                    <a:pt x="5378" y="20828"/>
                    <a:pt x="5503" y="23915"/>
                    <a:pt x="5378" y="26986"/>
                  </a:cubicBezTo>
                  <a:lnTo>
                    <a:pt x="5238" y="29293"/>
                  </a:lnTo>
                  <a:lnTo>
                    <a:pt x="5004" y="31584"/>
                  </a:lnTo>
                  <a:lnTo>
                    <a:pt x="4677" y="33876"/>
                  </a:lnTo>
                  <a:lnTo>
                    <a:pt x="4271" y="36136"/>
                  </a:lnTo>
                  <a:lnTo>
                    <a:pt x="4505" y="36183"/>
                  </a:lnTo>
                  <a:lnTo>
                    <a:pt x="4957" y="33923"/>
                  </a:lnTo>
                  <a:lnTo>
                    <a:pt x="5316" y="31616"/>
                  </a:lnTo>
                  <a:lnTo>
                    <a:pt x="5581" y="29324"/>
                  </a:lnTo>
                  <a:lnTo>
                    <a:pt x="5737" y="27001"/>
                  </a:lnTo>
                  <a:cubicBezTo>
                    <a:pt x="5877" y="23915"/>
                    <a:pt x="5768" y="20812"/>
                    <a:pt x="5410" y="17726"/>
                  </a:cubicBezTo>
                  <a:cubicBezTo>
                    <a:pt x="5035" y="14655"/>
                    <a:pt x="4427" y="11615"/>
                    <a:pt x="3554" y="8637"/>
                  </a:cubicBezTo>
                  <a:cubicBezTo>
                    <a:pt x="2681" y="5675"/>
                    <a:pt x="1559" y="2776"/>
                    <a:pt x="203"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37"/>
            <p:cNvSpPr/>
            <p:nvPr/>
          </p:nvSpPr>
          <p:spPr>
            <a:xfrm>
              <a:off x="3806100" y="2816200"/>
              <a:ext cx="424050" cy="421275"/>
            </a:xfrm>
            <a:custGeom>
              <a:rect b="b" l="l" r="r" t="t"/>
              <a:pathLst>
                <a:path extrusionOk="0" h="16851" w="16962">
                  <a:moveTo>
                    <a:pt x="9130" y="0"/>
                  </a:moveTo>
                  <a:cubicBezTo>
                    <a:pt x="8454" y="0"/>
                    <a:pt x="6040" y="919"/>
                    <a:pt x="8559" y="8519"/>
                  </a:cubicBezTo>
                  <a:cubicBezTo>
                    <a:pt x="8106" y="7817"/>
                    <a:pt x="7389" y="7256"/>
                    <a:pt x="6579" y="7147"/>
                  </a:cubicBezTo>
                  <a:cubicBezTo>
                    <a:pt x="6497" y="7136"/>
                    <a:pt x="6414" y="7131"/>
                    <a:pt x="6331" y="7131"/>
                  </a:cubicBezTo>
                  <a:cubicBezTo>
                    <a:pt x="5577" y="7131"/>
                    <a:pt x="4806" y="7568"/>
                    <a:pt x="4568" y="8285"/>
                  </a:cubicBezTo>
                  <a:cubicBezTo>
                    <a:pt x="4147" y="9547"/>
                    <a:pt x="5410" y="10701"/>
                    <a:pt x="6532" y="11449"/>
                  </a:cubicBezTo>
                  <a:cubicBezTo>
                    <a:pt x="6047" y="11393"/>
                    <a:pt x="5549" y="11336"/>
                    <a:pt x="5056" y="11336"/>
                  </a:cubicBezTo>
                  <a:cubicBezTo>
                    <a:pt x="4598" y="11336"/>
                    <a:pt x="4145" y="11385"/>
                    <a:pt x="3710" y="11527"/>
                  </a:cubicBezTo>
                  <a:cubicBezTo>
                    <a:pt x="0" y="12790"/>
                    <a:pt x="3477" y="15440"/>
                    <a:pt x="5394" y="16033"/>
                  </a:cubicBezTo>
                  <a:cubicBezTo>
                    <a:pt x="6796" y="16454"/>
                    <a:pt x="8465" y="16851"/>
                    <a:pt x="10041" y="16851"/>
                  </a:cubicBezTo>
                  <a:cubicBezTo>
                    <a:pt x="10620" y="16851"/>
                    <a:pt x="11187" y="16797"/>
                    <a:pt x="11723" y="16672"/>
                  </a:cubicBezTo>
                  <a:cubicBezTo>
                    <a:pt x="16727" y="15534"/>
                    <a:pt x="16961" y="8659"/>
                    <a:pt x="16291" y="4590"/>
                  </a:cubicBezTo>
                  <a:cubicBezTo>
                    <a:pt x="16141" y="3619"/>
                    <a:pt x="15606" y="2448"/>
                    <a:pt x="14669" y="2448"/>
                  </a:cubicBezTo>
                  <a:cubicBezTo>
                    <a:pt x="14629" y="2448"/>
                    <a:pt x="14587" y="2450"/>
                    <a:pt x="14545" y="2454"/>
                  </a:cubicBezTo>
                  <a:cubicBezTo>
                    <a:pt x="13765" y="2548"/>
                    <a:pt x="13344" y="3421"/>
                    <a:pt x="13111" y="4169"/>
                  </a:cubicBezTo>
                  <a:cubicBezTo>
                    <a:pt x="12877" y="4949"/>
                    <a:pt x="12690" y="5744"/>
                    <a:pt x="12549" y="6539"/>
                  </a:cubicBezTo>
                  <a:cubicBezTo>
                    <a:pt x="12222" y="4013"/>
                    <a:pt x="11583" y="1098"/>
                    <a:pt x="9276" y="22"/>
                  </a:cubicBezTo>
                  <a:cubicBezTo>
                    <a:pt x="9250" y="9"/>
                    <a:pt x="9199" y="0"/>
                    <a:pt x="9130" y="0"/>
                  </a:cubicBezTo>
                  <a:close/>
                </a:path>
              </a:pathLst>
            </a:custGeom>
            <a:solidFill>
              <a:srgbClr val="CF7F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37"/>
            <p:cNvSpPr/>
            <p:nvPr/>
          </p:nvSpPr>
          <p:spPr>
            <a:xfrm>
              <a:off x="4140875" y="2899500"/>
              <a:ext cx="54575" cy="299275"/>
            </a:xfrm>
            <a:custGeom>
              <a:rect b="b" l="l" r="r" t="t"/>
              <a:pathLst>
                <a:path extrusionOk="0" h="11971" w="2183">
                  <a:moveTo>
                    <a:pt x="1410" y="1"/>
                  </a:moveTo>
                  <a:cubicBezTo>
                    <a:pt x="1398" y="1"/>
                    <a:pt x="1385" y="4"/>
                    <a:pt x="1372" y="11"/>
                  </a:cubicBezTo>
                  <a:cubicBezTo>
                    <a:pt x="1341" y="27"/>
                    <a:pt x="1341" y="58"/>
                    <a:pt x="1356" y="73"/>
                  </a:cubicBezTo>
                  <a:cubicBezTo>
                    <a:pt x="1871" y="1009"/>
                    <a:pt x="1964" y="2022"/>
                    <a:pt x="2011" y="3051"/>
                  </a:cubicBezTo>
                  <a:cubicBezTo>
                    <a:pt x="2042" y="4064"/>
                    <a:pt x="1980" y="5093"/>
                    <a:pt x="1855" y="6106"/>
                  </a:cubicBezTo>
                  <a:cubicBezTo>
                    <a:pt x="1715" y="7120"/>
                    <a:pt x="1497" y="8117"/>
                    <a:pt x="1185" y="9084"/>
                  </a:cubicBezTo>
                  <a:cubicBezTo>
                    <a:pt x="889" y="10050"/>
                    <a:pt x="484" y="10986"/>
                    <a:pt x="16" y="11890"/>
                  </a:cubicBezTo>
                  <a:cubicBezTo>
                    <a:pt x="0" y="11905"/>
                    <a:pt x="16" y="11937"/>
                    <a:pt x="31" y="11952"/>
                  </a:cubicBezTo>
                  <a:cubicBezTo>
                    <a:pt x="45" y="11965"/>
                    <a:pt x="58" y="11970"/>
                    <a:pt x="70" y="11970"/>
                  </a:cubicBezTo>
                  <a:cubicBezTo>
                    <a:pt x="86" y="11970"/>
                    <a:pt x="100" y="11961"/>
                    <a:pt x="109" y="11952"/>
                  </a:cubicBezTo>
                  <a:cubicBezTo>
                    <a:pt x="406" y="11516"/>
                    <a:pt x="655" y="11064"/>
                    <a:pt x="873" y="10596"/>
                  </a:cubicBezTo>
                  <a:cubicBezTo>
                    <a:pt x="1091" y="10128"/>
                    <a:pt x="1279" y="9645"/>
                    <a:pt x="1434" y="9162"/>
                  </a:cubicBezTo>
                  <a:cubicBezTo>
                    <a:pt x="1746" y="8164"/>
                    <a:pt x="1933" y="7151"/>
                    <a:pt x="2042" y="6122"/>
                  </a:cubicBezTo>
                  <a:cubicBezTo>
                    <a:pt x="2152" y="5093"/>
                    <a:pt x="2183" y="4064"/>
                    <a:pt x="2136" y="3051"/>
                  </a:cubicBezTo>
                  <a:cubicBezTo>
                    <a:pt x="2105" y="2536"/>
                    <a:pt x="2058" y="2022"/>
                    <a:pt x="1964" y="1507"/>
                  </a:cubicBezTo>
                  <a:cubicBezTo>
                    <a:pt x="1918" y="1258"/>
                    <a:pt x="1855" y="1009"/>
                    <a:pt x="1762" y="759"/>
                  </a:cubicBezTo>
                  <a:cubicBezTo>
                    <a:pt x="1715" y="634"/>
                    <a:pt x="1668" y="510"/>
                    <a:pt x="1622" y="401"/>
                  </a:cubicBezTo>
                  <a:cubicBezTo>
                    <a:pt x="1575" y="292"/>
                    <a:pt x="1481" y="151"/>
                    <a:pt x="1466" y="73"/>
                  </a:cubicBezTo>
                  <a:lnTo>
                    <a:pt x="1450" y="42"/>
                  </a:lnTo>
                  <a:cubicBezTo>
                    <a:pt x="1450" y="42"/>
                    <a:pt x="1450" y="27"/>
                    <a:pt x="1450" y="27"/>
                  </a:cubicBezTo>
                  <a:cubicBezTo>
                    <a:pt x="1441" y="8"/>
                    <a:pt x="1426" y="1"/>
                    <a:pt x="141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37"/>
            <p:cNvSpPr/>
            <p:nvPr/>
          </p:nvSpPr>
          <p:spPr>
            <a:xfrm>
              <a:off x="3950300" y="2842325"/>
              <a:ext cx="179300" cy="369800"/>
            </a:xfrm>
            <a:custGeom>
              <a:rect b="b" l="l" r="r" t="t"/>
              <a:pathLst>
                <a:path extrusionOk="0" h="14792" w="7172">
                  <a:moveTo>
                    <a:pt x="3467" y="0"/>
                  </a:moveTo>
                  <a:cubicBezTo>
                    <a:pt x="3445" y="0"/>
                    <a:pt x="3426" y="15"/>
                    <a:pt x="3414" y="37"/>
                  </a:cubicBezTo>
                  <a:cubicBezTo>
                    <a:pt x="3243" y="318"/>
                    <a:pt x="3180" y="661"/>
                    <a:pt x="3196" y="973"/>
                  </a:cubicBezTo>
                  <a:cubicBezTo>
                    <a:pt x="3196" y="1300"/>
                    <a:pt x="3258" y="1628"/>
                    <a:pt x="3321" y="1939"/>
                  </a:cubicBezTo>
                  <a:cubicBezTo>
                    <a:pt x="3445" y="2563"/>
                    <a:pt x="3586" y="3187"/>
                    <a:pt x="3726" y="3794"/>
                  </a:cubicBezTo>
                  <a:cubicBezTo>
                    <a:pt x="4022" y="5026"/>
                    <a:pt x="4334" y="6258"/>
                    <a:pt x="4692" y="7489"/>
                  </a:cubicBezTo>
                  <a:cubicBezTo>
                    <a:pt x="5345" y="9801"/>
                    <a:pt x="6067" y="12114"/>
                    <a:pt x="6874" y="14386"/>
                  </a:cubicBezTo>
                  <a:lnTo>
                    <a:pt x="6874" y="14386"/>
                  </a:lnTo>
                  <a:cubicBezTo>
                    <a:pt x="5785" y="13272"/>
                    <a:pt x="4647" y="12218"/>
                    <a:pt x="3523" y="11137"/>
                  </a:cubicBezTo>
                  <a:cubicBezTo>
                    <a:pt x="2931" y="10560"/>
                    <a:pt x="2323" y="9983"/>
                    <a:pt x="1731" y="9375"/>
                  </a:cubicBezTo>
                  <a:cubicBezTo>
                    <a:pt x="1434" y="9079"/>
                    <a:pt x="1138" y="8783"/>
                    <a:pt x="858" y="8471"/>
                  </a:cubicBezTo>
                  <a:cubicBezTo>
                    <a:pt x="577" y="8175"/>
                    <a:pt x="312" y="7848"/>
                    <a:pt x="109" y="7489"/>
                  </a:cubicBezTo>
                  <a:cubicBezTo>
                    <a:pt x="98" y="7466"/>
                    <a:pt x="78" y="7452"/>
                    <a:pt x="56" y="7452"/>
                  </a:cubicBezTo>
                  <a:cubicBezTo>
                    <a:pt x="48" y="7452"/>
                    <a:pt x="40" y="7454"/>
                    <a:pt x="31" y="7458"/>
                  </a:cubicBezTo>
                  <a:cubicBezTo>
                    <a:pt x="16" y="7474"/>
                    <a:pt x="0" y="7520"/>
                    <a:pt x="16" y="7536"/>
                  </a:cubicBezTo>
                  <a:cubicBezTo>
                    <a:pt x="218" y="7910"/>
                    <a:pt x="499" y="8237"/>
                    <a:pt x="780" y="8549"/>
                  </a:cubicBezTo>
                  <a:cubicBezTo>
                    <a:pt x="1076" y="8845"/>
                    <a:pt x="1356" y="9157"/>
                    <a:pt x="1653" y="9453"/>
                  </a:cubicBezTo>
                  <a:cubicBezTo>
                    <a:pt x="2245" y="10061"/>
                    <a:pt x="2853" y="10638"/>
                    <a:pt x="3445" y="11215"/>
                  </a:cubicBezTo>
                  <a:cubicBezTo>
                    <a:pt x="4650" y="12373"/>
                    <a:pt x="5855" y="13516"/>
                    <a:pt x="6998" y="14735"/>
                  </a:cubicBezTo>
                  <a:lnTo>
                    <a:pt x="6998" y="14735"/>
                  </a:lnTo>
                  <a:cubicBezTo>
                    <a:pt x="6999" y="14736"/>
                    <a:pt x="6999" y="14737"/>
                    <a:pt x="7000" y="14738"/>
                  </a:cubicBezTo>
                  <a:lnTo>
                    <a:pt x="7001" y="14737"/>
                  </a:lnTo>
                  <a:lnTo>
                    <a:pt x="7001" y="14737"/>
                  </a:lnTo>
                  <a:cubicBezTo>
                    <a:pt x="7011" y="14748"/>
                    <a:pt x="7021" y="14759"/>
                    <a:pt x="7031" y="14769"/>
                  </a:cubicBezTo>
                  <a:cubicBezTo>
                    <a:pt x="7042" y="14780"/>
                    <a:pt x="7061" y="14791"/>
                    <a:pt x="7082" y="14791"/>
                  </a:cubicBezTo>
                  <a:cubicBezTo>
                    <a:pt x="7091" y="14791"/>
                    <a:pt x="7100" y="14789"/>
                    <a:pt x="7109" y="14785"/>
                  </a:cubicBezTo>
                  <a:cubicBezTo>
                    <a:pt x="7156" y="14769"/>
                    <a:pt x="7171" y="14722"/>
                    <a:pt x="7156" y="14676"/>
                  </a:cubicBezTo>
                  <a:cubicBezTo>
                    <a:pt x="6345" y="12275"/>
                    <a:pt x="5597" y="9859"/>
                    <a:pt x="4926" y="7411"/>
                  </a:cubicBezTo>
                  <a:cubicBezTo>
                    <a:pt x="4599" y="6195"/>
                    <a:pt x="4272" y="4964"/>
                    <a:pt x="3960" y="3732"/>
                  </a:cubicBezTo>
                  <a:lnTo>
                    <a:pt x="3508" y="1893"/>
                  </a:lnTo>
                  <a:cubicBezTo>
                    <a:pt x="3430" y="1581"/>
                    <a:pt x="3367" y="1285"/>
                    <a:pt x="3352" y="973"/>
                  </a:cubicBezTo>
                  <a:cubicBezTo>
                    <a:pt x="3321" y="661"/>
                    <a:pt x="3367" y="349"/>
                    <a:pt x="3508" y="84"/>
                  </a:cubicBezTo>
                  <a:cubicBezTo>
                    <a:pt x="3523" y="53"/>
                    <a:pt x="3523" y="22"/>
                    <a:pt x="3492" y="6"/>
                  </a:cubicBezTo>
                  <a:cubicBezTo>
                    <a:pt x="3484" y="2"/>
                    <a:pt x="3475" y="0"/>
                    <a:pt x="346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37"/>
            <p:cNvSpPr/>
            <p:nvPr/>
          </p:nvSpPr>
          <p:spPr>
            <a:xfrm>
              <a:off x="3877025" y="3144125"/>
              <a:ext cx="242050" cy="73800"/>
            </a:xfrm>
            <a:custGeom>
              <a:rect b="b" l="l" r="r" t="t"/>
              <a:pathLst>
                <a:path extrusionOk="0" h="2952" w="9682">
                  <a:moveTo>
                    <a:pt x="63" y="0"/>
                  </a:moveTo>
                  <a:cubicBezTo>
                    <a:pt x="32" y="16"/>
                    <a:pt x="0" y="47"/>
                    <a:pt x="16" y="78"/>
                  </a:cubicBezTo>
                  <a:cubicBezTo>
                    <a:pt x="63" y="297"/>
                    <a:pt x="187" y="499"/>
                    <a:pt x="359" y="639"/>
                  </a:cubicBezTo>
                  <a:cubicBezTo>
                    <a:pt x="515" y="795"/>
                    <a:pt x="702" y="920"/>
                    <a:pt x="889" y="1029"/>
                  </a:cubicBezTo>
                  <a:cubicBezTo>
                    <a:pt x="1279" y="1232"/>
                    <a:pt x="1653" y="1419"/>
                    <a:pt x="2058" y="1590"/>
                  </a:cubicBezTo>
                  <a:cubicBezTo>
                    <a:pt x="2838" y="1949"/>
                    <a:pt x="3648" y="2261"/>
                    <a:pt x="4490" y="2479"/>
                  </a:cubicBezTo>
                  <a:cubicBezTo>
                    <a:pt x="5316" y="2697"/>
                    <a:pt x="6189" y="2853"/>
                    <a:pt x="7047" y="2916"/>
                  </a:cubicBezTo>
                  <a:cubicBezTo>
                    <a:pt x="7366" y="2939"/>
                    <a:pt x="7687" y="2951"/>
                    <a:pt x="8009" y="2951"/>
                  </a:cubicBezTo>
                  <a:cubicBezTo>
                    <a:pt x="8552" y="2951"/>
                    <a:pt x="9096" y="2916"/>
                    <a:pt x="9634" y="2838"/>
                  </a:cubicBezTo>
                  <a:cubicBezTo>
                    <a:pt x="9666" y="2822"/>
                    <a:pt x="9681" y="2806"/>
                    <a:pt x="9681" y="2775"/>
                  </a:cubicBezTo>
                  <a:cubicBezTo>
                    <a:pt x="9681" y="2744"/>
                    <a:pt x="9666" y="2728"/>
                    <a:pt x="9634" y="2728"/>
                  </a:cubicBezTo>
                  <a:cubicBezTo>
                    <a:pt x="8777" y="2713"/>
                    <a:pt x="7920" y="2728"/>
                    <a:pt x="7062" y="2650"/>
                  </a:cubicBezTo>
                  <a:cubicBezTo>
                    <a:pt x="6220" y="2588"/>
                    <a:pt x="5363" y="2479"/>
                    <a:pt x="4537" y="2276"/>
                  </a:cubicBezTo>
                  <a:cubicBezTo>
                    <a:pt x="3711" y="2089"/>
                    <a:pt x="2884" y="1824"/>
                    <a:pt x="2105" y="1481"/>
                  </a:cubicBezTo>
                  <a:cubicBezTo>
                    <a:pt x="1700" y="1310"/>
                    <a:pt x="1325" y="1123"/>
                    <a:pt x="936" y="936"/>
                  </a:cubicBezTo>
                  <a:cubicBezTo>
                    <a:pt x="577" y="733"/>
                    <a:pt x="203" y="452"/>
                    <a:pt x="125" y="47"/>
                  </a:cubicBezTo>
                  <a:cubicBezTo>
                    <a:pt x="109" y="16"/>
                    <a:pt x="78" y="0"/>
                    <a:pt x="6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28" name="Google Shape;728;p37"/>
          <p:cNvGrpSpPr/>
          <p:nvPr/>
        </p:nvGrpSpPr>
        <p:grpSpPr>
          <a:xfrm>
            <a:off x="8574950" y="4406975"/>
            <a:ext cx="433425" cy="774525"/>
            <a:chOff x="4511100" y="3412925"/>
            <a:chExt cx="433425" cy="774525"/>
          </a:xfrm>
        </p:grpSpPr>
        <p:sp>
          <p:nvSpPr>
            <p:cNvPr id="729" name="Google Shape;729;p37"/>
            <p:cNvSpPr/>
            <p:nvPr/>
          </p:nvSpPr>
          <p:spPr>
            <a:xfrm>
              <a:off x="4589825" y="3734175"/>
              <a:ext cx="249850" cy="203075"/>
            </a:xfrm>
            <a:custGeom>
              <a:rect b="b" l="l" r="r" t="t"/>
              <a:pathLst>
                <a:path extrusionOk="0" h="8123" w="9994">
                  <a:moveTo>
                    <a:pt x="9994" y="0"/>
                  </a:moveTo>
                  <a:lnTo>
                    <a:pt x="9994" y="0"/>
                  </a:lnTo>
                  <a:cubicBezTo>
                    <a:pt x="8076" y="265"/>
                    <a:pt x="6174" y="717"/>
                    <a:pt x="4475" y="1637"/>
                  </a:cubicBezTo>
                  <a:cubicBezTo>
                    <a:pt x="1809" y="3103"/>
                    <a:pt x="703" y="5269"/>
                    <a:pt x="1" y="8122"/>
                  </a:cubicBezTo>
                  <a:cubicBezTo>
                    <a:pt x="4350" y="7171"/>
                    <a:pt x="8185" y="4069"/>
                    <a:pt x="9994"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37"/>
            <p:cNvSpPr/>
            <p:nvPr/>
          </p:nvSpPr>
          <p:spPr>
            <a:xfrm>
              <a:off x="4556325" y="3612175"/>
              <a:ext cx="82250" cy="267000"/>
            </a:xfrm>
            <a:custGeom>
              <a:rect b="b" l="l" r="r" t="t"/>
              <a:pathLst>
                <a:path extrusionOk="0" h="10680" w="3290">
                  <a:moveTo>
                    <a:pt x="904" y="1"/>
                  </a:moveTo>
                  <a:lnTo>
                    <a:pt x="904" y="1"/>
                  </a:lnTo>
                  <a:cubicBezTo>
                    <a:pt x="0" y="3524"/>
                    <a:pt x="359" y="7375"/>
                    <a:pt x="1887" y="10680"/>
                  </a:cubicBezTo>
                  <a:lnTo>
                    <a:pt x="2120" y="9853"/>
                  </a:lnTo>
                  <a:cubicBezTo>
                    <a:pt x="3290" y="6954"/>
                    <a:pt x="2947" y="2355"/>
                    <a:pt x="90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37"/>
            <p:cNvSpPr/>
            <p:nvPr/>
          </p:nvSpPr>
          <p:spPr>
            <a:xfrm>
              <a:off x="4592175" y="3758725"/>
              <a:ext cx="214375" cy="164875"/>
            </a:xfrm>
            <a:custGeom>
              <a:rect b="b" l="l" r="r" t="t"/>
              <a:pathLst>
                <a:path extrusionOk="0" h="6595" w="8575">
                  <a:moveTo>
                    <a:pt x="8497" y="0"/>
                  </a:moveTo>
                  <a:cubicBezTo>
                    <a:pt x="7733" y="468"/>
                    <a:pt x="6953" y="905"/>
                    <a:pt x="6189" y="1372"/>
                  </a:cubicBezTo>
                  <a:cubicBezTo>
                    <a:pt x="5426" y="1840"/>
                    <a:pt x="4662" y="2308"/>
                    <a:pt x="3913" y="2806"/>
                  </a:cubicBezTo>
                  <a:cubicBezTo>
                    <a:pt x="3165" y="3321"/>
                    <a:pt x="2448" y="3867"/>
                    <a:pt x="1778" y="4459"/>
                  </a:cubicBezTo>
                  <a:cubicBezTo>
                    <a:pt x="1107" y="5067"/>
                    <a:pt x="499" y="5737"/>
                    <a:pt x="1" y="6501"/>
                  </a:cubicBezTo>
                  <a:lnTo>
                    <a:pt x="125" y="6595"/>
                  </a:lnTo>
                  <a:cubicBezTo>
                    <a:pt x="749" y="5956"/>
                    <a:pt x="1372" y="5332"/>
                    <a:pt x="2027" y="4740"/>
                  </a:cubicBezTo>
                  <a:cubicBezTo>
                    <a:pt x="2682" y="4132"/>
                    <a:pt x="3368" y="3570"/>
                    <a:pt x="4069" y="3040"/>
                  </a:cubicBezTo>
                  <a:cubicBezTo>
                    <a:pt x="4786" y="2495"/>
                    <a:pt x="5519" y="1996"/>
                    <a:pt x="6267" y="1513"/>
                  </a:cubicBezTo>
                  <a:cubicBezTo>
                    <a:pt x="7031" y="1045"/>
                    <a:pt x="7795" y="577"/>
                    <a:pt x="8575" y="141"/>
                  </a:cubicBezTo>
                  <a:lnTo>
                    <a:pt x="8497"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37"/>
            <p:cNvSpPr/>
            <p:nvPr/>
          </p:nvSpPr>
          <p:spPr>
            <a:xfrm>
              <a:off x="4584000" y="3659725"/>
              <a:ext cx="22625" cy="202300"/>
            </a:xfrm>
            <a:custGeom>
              <a:rect b="b" l="l" r="r" t="t"/>
              <a:pathLst>
                <a:path extrusionOk="0" h="8092" w="905">
                  <a:moveTo>
                    <a:pt x="156" y="1"/>
                  </a:moveTo>
                  <a:lnTo>
                    <a:pt x="0" y="16"/>
                  </a:lnTo>
                  <a:cubicBezTo>
                    <a:pt x="109" y="1357"/>
                    <a:pt x="187" y="2713"/>
                    <a:pt x="265" y="4054"/>
                  </a:cubicBezTo>
                  <a:cubicBezTo>
                    <a:pt x="296" y="4740"/>
                    <a:pt x="343" y="5410"/>
                    <a:pt x="421" y="6081"/>
                  </a:cubicBezTo>
                  <a:cubicBezTo>
                    <a:pt x="483" y="6751"/>
                    <a:pt x="577" y="7421"/>
                    <a:pt x="748" y="8092"/>
                  </a:cubicBezTo>
                  <a:lnTo>
                    <a:pt x="904" y="8060"/>
                  </a:lnTo>
                  <a:cubicBezTo>
                    <a:pt x="904" y="7390"/>
                    <a:pt x="858" y="6720"/>
                    <a:pt x="780" y="6049"/>
                  </a:cubicBezTo>
                  <a:cubicBezTo>
                    <a:pt x="702" y="5363"/>
                    <a:pt x="624" y="4709"/>
                    <a:pt x="530" y="4038"/>
                  </a:cubicBezTo>
                  <a:cubicBezTo>
                    <a:pt x="359" y="2698"/>
                    <a:pt x="218" y="1341"/>
                    <a:pt x="15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37"/>
            <p:cNvSpPr/>
            <p:nvPr/>
          </p:nvSpPr>
          <p:spPr>
            <a:xfrm>
              <a:off x="4556700" y="3542425"/>
              <a:ext cx="218675" cy="645025"/>
            </a:xfrm>
            <a:custGeom>
              <a:rect b="b" l="l" r="r" t="t"/>
              <a:pathLst>
                <a:path extrusionOk="0" h="25801" w="8747">
                  <a:moveTo>
                    <a:pt x="8575" y="0"/>
                  </a:moveTo>
                  <a:cubicBezTo>
                    <a:pt x="7172" y="1840"/>
                    <a:pt x="5909" y="3773"/>
                    <a:pt x="4834" y="5815"/>
                  </a:cubicBezTo>
                  <a:cubicBezTo>
                    <a:pt x="3742" y="7842"/>
                    <a:pt x="2823" y="9962"/>
                    <a:pt x="2074" y="12144"/>
                  </a:cubicBezTo>
                  <a:lnTo>
                    <a:pt x="1544" y="13797"/>
                  </a:lnTo>
                  <a:lnTo>
                    <a:pt x="1108" y="15481"/>
                  </a:lnTo>
                  <a:lnTo>
                    <a:pt x="734" y="17180"/>
                  </a:lnTo>
                  <a:lnTo>
                    <a:pt x="453" y="18879"/>
                  </a:lnTo>
                  <a:cubicBezTo>
                    <a:pt x="110" y="21171"/>
                    <a:pt x="1" y="23493"/>
                    <a:pt x="204" y="25801"/>
                  </a:cubicBezTo>
                  <a:lnTo>
                    <a:pt x="406" y="25801"/>
                  </a:lnTo>
                  <a:cubicBezTo>
                    <a:pt x="453" y="23493"/>
                    <a:pt x="609" y="21217"/>
                    <a:pt x="921" y="18957"/>
                  </a:cubicBezTo>
                  <a:lnTo>
                    <a:pt x="1201" y="17258"/>
                  </a:lnTo>
                  <a:lnTo>
                    <a:pt x="1544" y="15574"/>
                  </a:lnTo>
                  <a:lnTo>
                    <a:pt x="1950" y="13922"/>
                  </a:lnTo>
                  <a:lnTo>
                    <a:pt x="2417" y="12269"/>
                  </a:lnTo>
                  <a:cubicBezTo>
                    <a:pt x="3103" y="10071"/>
                    <a:pt x="3961" y="7951"/>
                    <a:pt x="5021" y="5909"/>
                  </a:cubicBezTo>
                  <a:cubicBezTo>
                    <a:pt x="6096" y="3882"/>
                    <a:pt x="7312" y="1934"/>
                    <a:pt x="8746" y="125"/>
                  </a:cubicBezTo>
                  <a:lnTo>
                    <a:pt x="8575"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37"/>
            <p:cNvSpPr/>
            <p:nvPr/>
          </p:nvSpPr>
          <p:spPr>
            <a:xfrm>
              <a:off x="4511100" y="3417275"/>
              <a:ext cx="433425" cy="285650"/>
            </a:xfrm>
            <a:custGeom>
              <a:rect b="b" l="l" r="r" t="t"/>
              <a:pathLst>
                <a:path extrusionOk="0" h="11426" w="17337">
                  <a:moveTo>
                    <a:pt x="6011" y="0"/>
                  </a:moveTo>
                  <a:cubicBezTo>
                    <a:pt x="5099" y="0"/>
                    <a:pt x="4188" y="63"/>
                    <a:pt x="3290" y="189"/>
                  </a:cubicBezTo>
                  <a:cubicBezTo>
                    <a:pt x="1950" y="361"/>
                    <a:pt x="375" y="953"/>
                    <a:pt x="172" y="2278"/>
                  </a:cubicBezTo>
                  <a:cubicBezTo>
                    <a:pt x="1" y="3416"/>
                    <a:pt x="1045" y="4430"/>
                    <a:pt x="2152" y="4679"/>
                  </a:cubicBezTo>
                  <a:cubicBezTo>
                    <a:pt x="2421" y="4736"/>
                    <a:pt x="2693" y="4761"/>
                    <a:pt x="2966" y="4761"/>
                  </a:cubicBezTo>
                  <a:cubicBezTo>
                    <a:pt x="3816" y="4761"/>
                    <a:pt x="4678" y="4522"/>
                    <a:pt x="5504" y="4274"/>
                  </a:cubicBezTo>
                  <a:lnTo>
                    <a:pt x="5504" y="4274"/>
                  </a:lnTo>
                  <a:cubicBezTo>
                    <a:pt x="5114" y="4913"/>
                    <a:pt x="4709" y="5568"/>
                    <a:pt x="4569" y="6300"/>
                  </a:cubicBezTo>
                  <a:cubicBezTo>
                    <a:pt x="4428" y="7033"/>
                    <a:pt x="4615" y="7875"/>
                    <a:pt x="5208" y="8327"/>
                  </a:cubicBezTo>
                  <a:cubicBezTo>
                    <a:pt x="5504" y="8562"/>
                    <a:pt x="5873" y="8664"/>
                    <a:pt x="6253" y="8664"/>
                  </a:cubicBezTo>
                  <a:cubicBezTo>
                    <a:pt x="6655" y="8664"/>
                    <a:pt x="7069" y="8550"/>
                    <a:pt x="7421" y="8358"/>
                  </a:cubicBezTo>
                  <a:cubicBezTo>
                    <a:pt x="8107" y="7984"/>
                    <a:pt x="8622" y="7360"/>
                    <a:pt x="9121" y="6768"/>
                  </a:cubicBezTo>
                  <a:lnTo>
                    <a:pt x="9121" y="6768"/>
                  </a:lnTo>
                  <a:cubicBezTo>
                    <a:pt x="9074" y="7703"/>
                    <a:pt x="9027" y="8670"/>
                    <a:pt x="9386" y="9543"/>
                  </a:cubicBezTo>
                  <a:cubicBezTo>
                    <a:pt x="9717" y="10350"/>
                    <a:pt x="10489" y="11038"/>
                    <a:pt x="11331" y="11038"/>
                  </a:cubicBezTo>
                  <a:cubicBezTo>
                    <a:pt x="11399" y="11038"/>
                    <a:pt x="11468" y="11033"/>
                    <a:pt x="11537" y="11024"/>
                  </a:cubicBezTo>
                  <a:cubicBezTo>
                    <a:pt x="12659" y="10868"/>
                    <a:pt x="13267" y="9652"/>
                    <a:pt x="13688" y="8608"/>
                  </a:cubicBezTo>
                  <a:cubicBezTo>
                    <a:pt x="13860" y="9418"/>
                    <a:pt x="14047" y="10291"/>
                    <a:pt x="14639" y="10884"/>
                  </a:cubicBezTo>
                  <a:cubicBezTo>
                    <a:pt x="14961" y="11223"/>
                    <a:pt x="15447" y="11426"/>
                    <a:pt x="15907" y="11426"/>
                  </a:cubicBezTo>
                  <a:cubicBezTo>
                    <a:pt x="16271" y="11426"/>
                    <a:pt x="16618" y="11298"/>
                    <a:pt x="16853" y="11008"/>
                  </a:cubicBezTo>
                  <a:cubicBezTo>
                    <a:pt x="17087" y="10697"/>
                    <a:pt x="17149" y="10307"/>
                    <a:pt x="17180" y="9917"/>
                  </a:cubicBezTo>
                  <a:cubicBezTo>
                    <a:pt x="17336" y="7953"/>
                    <a:pt x="16681" y="5942"/>
                    <a:pt x="15419" y="4430"/>
                  </a:cubicBezTo>
                  <a:lnTo>
                    <a:pt x="6315" y="2"/>
                  </a:lnTo>
                  <a:cubicBezTo>
                    <a:pt x="6213" y="1"/>
                    <a:pt x="6112" y="0"/>
                    <a:pt x="6011" y="0"/>
                  </a:cubicBezTo>
                  <a:close/>
                </a:path>
              </a:pathLst>
            </a:custGeom>
            <a:solidFill>
              <a:srgbClr val="4867A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37"/>
            <p:cNvSpPr/>
            <p:nvPr/>
          </p:nvSpPr>
          <p:spPr>
            <a:xfrm>
              <a:off x="4536450" y="3429225"/>
              <a:ext cx="149275" cy="50475"/>
            </a:xfrm>
            <a:custGeom>
              <a:rect b="b" l="l" r="r" t="t"/>
              <a:pathLst>
                <a:path extrusionOk="0" h="2019" w="5971">
                  <a:moveTo>
                    <a:pt x="5465" y="1"/>
                  </a:moveTo>
                  <a:cubicBezTo>
                    <a:pt x="4517" y="1"/>
                    <a:pt x="3570" y="81"/>
                    <a:pt x="2635" y="241"/>
                  </a:cubicBezTo>
                  <a:cubicBezTo>
                    <a:pt x="2089" y="335"/>
                    <a:pt x="1544" y="444"/>
                    <a:pt x="1029" y="709"/>
                  </a:cubicBezTo>
                  <a:cubicBezTo>
                    <a:pt x="546" y="974"/>
                    <a:pt x="109" y="1426"/>
                    <a:pt x="0" y="1987"/>
                  </a:cubicBezTo>
                  <a:cubicBezTo>
                    <a:pt x="0" y="2003"/>
                    <a:pt x="16" y="2019"/>
                    <a:pt x="16" y="2019"/>
                  </a:cubicBezTo>
                  <a:cubicBezTo>
                    <a:pt x="31" y="2019"/>
                    <a:pt x="47" y="2019"/>
                    <a:pt x="47" y="2003"/>
                  </a:cubicBezTo>
                  <a:cubicBezTo>
                    <a:pt x="219" y="1473"/>
                    <a:pt x="624" y="1068"/>
                    <a:pt x="1092" y="818"/>
                  </a:cubicBezTo>
                  <a:cubicBezTo>
                    <a:pt x="1575" y="553"/>
                    <a:pt x="2120" y="444"/>
                    <a:pt x="2650" y="335"/>
                  </a:cubicBezTo>
                  <a:cubicBezTo>
                    <a:pt x="3592" y="144"/>
                    <a:pt x="4557" y="49"/>
                    <a:pt x="5525" y="49"/>
                  </a:cubicBezTo>
                  <a:cubicBezTo>
                    <a:pt x="5663" y="49"/>
                    <a:pt x="5801" y="50"/>
                    <a:pt x="5940" y="54"/>
                  </a:cubicBezTo>
                  <a:cubicBezTo>
                    <a:pt x="5955" y="54"/>
                    <a:pt x="5971" y="54"/>
                    <a:pt x="5971" y="39"/>
                  </a:cubicBezTo>
                  <a:cubicBezTo>
                    <a:pt x="5971" y="23"/>
                    <a:pt x="5955" y="8"/>
                    <a:pt x="5940" y="8"/>
                  </a:cubicBezTo>
                  <a:cubicBezTo>
                    <a:pt x="5782" y="3"/>
                    <a:pt x="5624" y="1"/>
                    <a:pt x="54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37"/>
            <p:cNvSpPr/>
            <p:nvPr/>
          </p:nvSpPr>
          <p:spPr>
            <a:xfrm>
              <a:off x="4556700" y="3457075"/>
              <a:ext cx="154375" cy="57850"/>
            </a:xfrm>
            <a:custGeom>
              <a:rect b="b" l="l" r="r" t="t"/>
              <a:pathLst>
                <a:path extrusionOk="0" h="2314" w="6175">
                  <a:moveTo>
                    <a:pt x="6159" y="0"/>
                  </a:moveTo>
                  <a:cubicBezTo>
                    <a:pt x="6159" y="0"/>
                    <a:pt x="6143" y="0"/>
                    <a:pt x="6127" y="16"/>
                  </a:cubicBezTo>
                  <a:cubicBezTo>
                    <a:pt x="5379" y="842"/>
                    <a:pt x="4397" y="1450"/>
                    <a:pt x="3337" y="1809"/>
                  </a:cubicBezTo>
                  <a:cubicBezTo>
                    <a:pt x="2549" y="2087"/>
                    <a:pt x="1718" y="2210"/>
                    <a:pt x="888" y="2210"/>
                  </a:cubicBezTo>
                  <a:cubicBezTo>
                    <a:pt x="602" y="2210"/>
                    <a:pt x="316" y="2195"/>
                    <a:pt x="32" y="2167"/>
                  </a:cubicBezTo>
                  <a:cubicBezTo>
                    <a:pt x="28" y="2163"/>
                    <a:pt x="23" y="2161"/>
                    <a:pt x="19" y="2161"/>
                  </a:cubicBezTo>
                  <a:cubicBezTo>
                    <a:pt x="9" y="2161"/>
                    <a:pt x="1" y="2172"/>
                    <a:pt x="1" y="2183"/>
                  </a:cubicBezTo>
                  <a:cubicBezTo>
                    <a:pt x="1" y="2199"/>
                    <a:pt x="17" y="2214"/>
                    <a:pt x="32" y="2214"/>
                  </a:cubicBezTo>
                  <a:cubicBezTo>
                    <a:pt x="377" y="2282"/>
                    <a:pt x="729" y="2314"/>
                    <a:pt x="1081" y="2314"/>
                  </a:cubicBezTo>
                  <a:cubicBezTo>
                    <a:pt x="1858" y="2314"/>
                    <a:pt x="2639" y="2160"/>
                    <a:pt x="3368" y="1902"/>
                  </a:cubicBezTo>
                  <a:cubicBezTo>
                    <a:pt x="4428" y="1513"/>
                    <a:pt x="5395" y="873"/>
                    <a:pt x="6159" y="47"/>
                  </a:cubicBezTo>
                  <a:cubicBezTo>
                    <a:pt x="6174" y="32"/>
                    <a:pt x="6174" y="16"/>
                    <a:pt x="615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37"/>
            <p:cNvSpPr/>
            <p:nvPr/>
          </p:nvSpPr>
          <p:spPr>
            <a:xfrm>
              <a:off x="4667775" y="3495650"/>
              <a:ext cx="93575" cy="122025"/>
            </a:xfrm>
            <a:custGeom>
              <a:rect b="b" l="l" r="r" t="t"/>
              <a:pathLst>
                <a:path extrusionOk="0" h="4881" w="3743">
                  <a:moveTo>
                    <a:pt x="3695" y="1"/>
                  </a:moveTo>
                  <a:cubicBezTo>
                    <a:pt x="3680" y="1"/>
                    <a:pt x="3664" y="16"/>
                    <a:pt x="3664" y="32"/>
                  </a:cubicBezTo>
                  <a:cubicBezTo>
                    <a:pt x="3695" y="546"/>
                    <a:pt x="3446" y="1045"/>
                    <a:pt x="3181" y="1482"/>
                  </a:cubicBezTo>
                  <a:cubicBezTo>
                    <a:pt x="2900" y="1918"/>
                    <a:pt x="2620" y="2355"/>
                    <a:pt x="2308" y="2776"/>
                  </a:cubicBezTo>
                  <a:cubicBezTo>
                    <a:pt x="1996" y="3197"/>
                    <a:pt x="1669" y="3602"/>
                    <a:pt x="1295" y="3960"/>
                  </a:cubicBezTo>
                  <a:cubicBezTo>
                    <a:pt x="921" y="4303"/>
                    <a:pt x="484" y="4600"/>
                    <a:pt x="16" y="4833"/>
                  </a:cubicBezTo>
                  <a:cubicBezTo>
                    <a:pt x="1" y="4833"/>
                    <a:pt x="1" y="4849"/>
                    <a:pt x="1" y="4865"/>
                  </a:cubicBezTo>
                  <a:cubicBezTo>
                    <a:pt x="1" y="4880"/>
                    <a:pt x="16" y="4880"/>
                    <a:pt x="32" y="4880"/>
                  </a:cubicBezTo>
                  <a:cubicBezTo>
                    <a:pt x="531" y="4709"/>
                    <a:pt x="983" y="4412"/>
                    <a:pt x="1373" y="4038"/>
                  </a:cubicBezTo>
                  <a:cubicBezTo>
                    <a:pt x="1747" y="3680"/>
                    <a:pt x="2090" y="3259"/>
                    <a:pt x="2386" y="2838"/>
                  </a:cubicBezTo>
                  <a:cubicBezTo>
                    <a:pt x="2682" y="2401"/>
                    <a:pt x="2947" y="1949"/>
                    <a:pt x="3228" y="1513"/>
                  </a:cubicBezTo>
                  <a:cubicBezTo>
                    <a:pt x="3493" y="1061"/>
                    <a:pt x="3742" y="562"/>
                    <a:pt x="3711" y="32"/>
                  </a:cubicBezTo>
                  <a:cubicBezTo>
                    <a:pt x="3711" y="16"/>
                    <a:pt x="3695" y="1"/>
                    <a:pt x="369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37"/>
            <p:cNvSpPr/>
            <p:nvPr/>
          </p:nvSpPr>
          <p:spPr>
            <a:xfrm>
              <a:off x="4645950" y="3475500"/>
              <a:ext cx="79550" cy="126200"/>
            </a:xfrm>
            <a:custGeom>
              <a:rect b="b" l="l" r="r" t="t"/>
              <a:pathLst>
                <a:path extrusionOk="0" h="5048" w="3182">
                  <a:moveTo>
                    <a:pt x="3160" y="0"/>
                  </a:moveTo>
                  <a:cubicBezTo>
                    <a:pt x="3154" y="0"/>
                    <a:pt x="3150" y="4"/>
                    <a:pt x="3150" y="12"/>
                  </a:cubicBezTo>
                  <a:cubicBezTo>
                    <a:pt x="2246" y="511"/>
                    <a:pt x="1497" y="1243"/>
                    <a:pt x="936" y="2116"/>
                  </a:cubicBezTo>
                  <a:cubicBezTo>
                    <a:pt x="391" y="2974"/>
                    <a:pt x="16" y="3987"/>
                    <a:pt x="1" y="5016"/>
                  </a:cubicBezTo>
                  <a:cubicBezTo>
                    <a:pt x="1" y="5031"/>
                    <a:pt x="16" y="5047"/>
                    <a:pt x="32" y="5047"/>
                  </a:cubicBezTo>
                  <a:cubicBezTo>
                    <a:pt x="48" y="5047"/>
                    <a:pt x="48" y="5031"/>
                    <a:pt x="63" y="5016"/>
                  </a:cubicBezTo>
                  <a:cubicBezTo>
                    <a:pt x="172" y="4018"/>
                    <a:pt x="484" y="3020"/>
                    <a:pt x="1014" y="2163"/>
                  </a:cubicBezTo>
                  <a:cubicBezTo>
                    <a:pt x="1529" y="1290"/>
                    <a:pt x="2277" y="542"/>
                    <a:pt x="3165" y="58"/>
                  </a:cubicBezTo>
                  <a:lnTo>
                    <a:pt x="3165" y="43"/>
                  </a:lnTo>
                  <a:cubicBezTo>
                    <a:pt x="3181" y="43"/>
                    <a:pt x="3181" y="27"/>
                    <a:pt x="3181" y="12"/>
                  </a:cubicBezTo>
                  <a:cubicBezTo>
                    <a:pt x="3173" y="4"/>
                    <a:pt x="3165" y="0"/>
                    <a:pt x="316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37"/>
            <p:cNvSpPr/>
            <p:nvPr/>
          </p:nvSpPr>
          <p:spPr>
            <a:xfrm>
              <a:off x="4801450" y="3513575"/>
              <a:ext cx="45625" cy="153975"/>
            </a:xfrm>
            <a:custGeom>
              <a:rect b="b" l="l" r="r" t="t"/>
              <a:pathLst>
                <a:path extrusionOk="0" h="6159" w="1825">
                  <a:moveTo>
                    <a:pt x="1388" y="1"/>
                  </a:moveTo>
                  <a:cubicBezTo>
                    <a:pt x="1373" y="1"/>
                    <a:pt x="1373" y="16"/>
                    <a:pt x="1373" y="32"/>
                  </a:cubicBezTo>
                  <a:cubicBezTo>
                    <a:pt x="1731" y="1061"/>
                    <a:pt x="1778" y="2199"/>
                    <a:pt x="1513" y="3259"/>
                  </a:cubicBezTo>
                  <a:cubicBezTo>
                    <a:pt x="1264" y="4319"/>
                    <a:pt x="734" y="5301"/>
                    <a:pt x="17" y="6112"/>
                  </a:cubicBezTo>
                  <a:cubicBezTo>
                    <a:pt x="1" y="6127"/>
                    <a:pt x="1" y="6143"/>
                    <a:pt x="17" y="6159"/>
                  </a:cubicBezTo>
                  <a:lnTo>
                    <a:pt x="48" y="6159"/>
                  </a:lnTo>
                  <a:cubicBezTo>
                    <a:pt x="858" y="5410"/>
                    <a:pt x="1373" y="4350"/>
                    <a:pt x="1607" y="3275"/>
                  </a:cubicBezTo>
                  <a:cubicBezTo>
                    <a:pt x="1825" y="2199"/>
                    <a:pt x="1778" y="1061"/>
                    <a:pt x="1420" y="16"/>
                  </a:cubicBezTo>
                  <a:cubicBezTo>
                    <a:pt x="1420" y="1"/>
                    <a:pt x="1404" y="1"/>
                    <a:pt x="13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37"/>
            <p:cNvSpPr/>
            <p:nvPr/>
          </p:nvSpPr>
          <p:spPr>
            <a:xfrm>
              <a:off x="4762500" y="3504075"/>
              <a:ext cx="19100" cy="159200"/>
            </a:xfrm>
            <a:custGeom>
              <a:rect b="b" l="l" r="r" t="t"/>
              <a:pathLst>
                <a:path extrusionOk="0" h="6368" w="764">
                  <a:moveTo>
                    <a:pt x="735" y="0"/>
                  </a:moveTo>
                  <a:cubicBezTo>
                    <a:pt x="724" y="0"/>
                    <a:pt x="713" y="11"/>
                    <a:pt x="702" y="22"/>
                  </a:cubicBezTo>
                  <a:cubicBezTo>
                    <a:pt x="296" y="1020"/>
                    <a:pt x="62" y="2080"/>
                    <a:pt x="16" y="3171"/>
                  </a:cubicBezTo>
                  <a:cubicBezTo>
                    <a:pt x="0" y="4247"/>
                    <a:pt x="140" y="5354"/>
                    <a:pt x="577" y="6352"/>
                  </a:cubicBezTo>
                  <a:cubicBezTo>
                    <a:pt x="592" y="6367"/>
                    <a:pt x="608" y="6367"/>
                    <a:pt x="608" y="6367"/>
                  </a:cubicBezTo>
                  <a:cubicBezTo>
                    <a:pt x="624" y="6367"/>
                    <a:pt x="639" y="6352"/>
                    <a:pt x="624" y="6336"/>
                  </a:cubicBezTo>
                  <a:cubicBezTo>
                    <a:pt x="312" y="5307"/>
                    <a:pt x="94" y="4247"/>
                    <a:pt x="109" y="3171"/>
                  </a:cubicBezTo>
                  <a:cubicBezTo>
                    <a:pt x="125" y="2096"/>
                    <a:pt x="327" y="1020"/>
                    <a:pt x="764" y="38"/>
                  </a:cubicBezTo>
                  <a:cubicBezTo>
                    <a:pt x="764" y="22"/>
                    <a:pt x="748" y="7"/>
                    <a:pt x="748" y="7"/>
                  </a:cubicBezTo>
                  <a:cubicBezTo>
                    <a:pt x="744" y="2"/>
                    <a:pt x="739"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37"/>
            <p:cNvSpPr/>
            <p:nvPr/>
          </p:nvSpPr>
          <p:spPr>
            <a:xfrm>
              <a:off x="4873550" y="3522550"/>
              <a:ext cx="46425" cy="152800"/>
            </a:xfrm>
            <a:custGeom>
              <a:rect b="b" l="l" r="r" t="t"/>
              <a:pathLst>
                <a:path extrusionOk="0" h="6112" w="1857">
                  <a:moveTo>
                    <a:pt x="1" y="0"/>
                  </a:moveTo>
                  <a:cubicBezTo>
                    <a:pt x="1" y="16"/>
                    <a:pt x="1" y="32"/>
                    <a:pt x="1" y="47"/>
                  </a:cubicBezTo>
                  <a:cubicBezTo>
                    <a:pt x="780" y="811"/>
                    <a:pt x="1310" y="1809"/>
                    <a:pt x="1529" y="2869"/>
                  </a:cubicBezTo>
                  <a:cubicBezTo>
                    <a:pt x="1747" y="3929"/>
                    <a:pt x="1669" y="5036"/>
                    <a:pt x="1357" y="6080"/>
                  </a:cubicBezTo>
                  <a:cubicBezTo>
                    <a:pt x="1357" y="6080"/>
                    <a:pt x="1357" y="6096"/>
                    <a:pt x="1373" y="6111"/>
                  </a:cubicBezTo>
                  <a:cubicBezTo>
                    <a:pt x="1388" y="6111"/>
                    <a:pt x="1404" y="6111"/>
                    <a:pt x="1404" y="6096"/>
                  </a:cubicBezTo>
                  <a:cubicBezTo>
                    <a:pt x="1840" y="5082"/>
                    <a:pt x="1856" y="3913"/>
                    <a:pt x="1607" y="2853"/>
                  </a:cubicBezTo>
                  <a:cubicBezTo>
                    <a:pt x="1357" y="1778"/>
                    <a:pt x="827" y="780"/>
                    <a:pt x="4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37"/>
            <p:cNvSpPr/>
            <p:nvPr/>
          </p:nvSpPr>
          <p:spPr>
            <a:xfrm>
              <a:off x="4861475" y="3522150"/>
              <a:ext cx="34725" cy="143625"/>
            </a:xfrm>
            <a:custGeom>
              <a:rect b="b" l="l" r="r" t="t"/>
              <a:pathLst>
                <a:path extrusionOk="0" h="5745" w="1389">
                  <a:moveTo>
                    <a:pt x="16" y="1"/>
                  </a:moveTo>
                  <a:cubicBezTo>
                    <a:pt x="1" y="1"/>
                    <a:pt x="1" y="16"/>
                    <a:pt x="1" y="32"/>
                  </a:cubicBezTo>
                  <a:lnTo>
                    <a:pt x="94" y="1513"/>
                  </a:lnTo>
                  <a:cubicBezTo>
                    <a:pt x="125" y="2012"/>
                    <a:pt x="141" y="2511"/>
                    <a:pt x="203" y="2994"/>
                  </a:cubicBezTo>
                  <a:cubicBezTo>
                    <a:pt x="266" y="3493"/>
                    <a:pt x="375" y="3992"/>
                    <a:pt x="577" y="4444"/>
                  </a:cubicBezTo>
                  <a:cubicBezTo>
                    <a:pt x="796" y="4896"/>
                    <a:pt x="1045" y="5332"/>
                    <a:pt x="1341" y="5738"/>
                  </a:cubicBezTo>
                  <a:cubicBezTo>
                    <a:pt x="1341" y="5738"/>
                    <a:pt x="1348" y="5745"/>
                    <a:pt x="1358" y="5745"/>
                  </a:cubicBezTo>
                  <a:cubicBezTo>
                    <a:pt x="1362" y="5745"/>
                    <a:pt x="1367" y="5743"/>
                    <a:pt x="1373" y="5738"/>
                  </a:cubicBezTo>
                  <a:cubicBezTo>
                    <a:pt x="1373" y="5738"/>
                    <a:pt x="1388" y="5722"/>
                    <a:pt x="1373" y="5706"/>
                  </a:cubicBezTo>
                  <a:cubicBezTo>
                    <a:pt x="1154" y="5270"/>
                    <a:pt x="889" y="4849"/>
                    <a:pt x="687" y="4397"/>
                  </a:cubicBezTo>
                  <a:cubicBezTo>
                    <a:pt x="484" y="3945"/>
                    <a:pt x="359" y="3477"/>
                    <a:pt x="297" y="2978"/>
                  </a:cubicBezTo>
                  <a:cubicBezTo>
                    <a:pt x="219" y="2495"/>
                    <a:pt x="188" y="1996"/>
                    <a:pt x="157" y="1513"/>
                  </a:cubicBezTo>
                  <a:lnTo>
                    <a:pt x="47" y="32"/>
                  </a:lnTo>
                  <a:cubicBezTo>
                    <a:pt x="47" y="16"/>
                    <a:pt x="32" y="1"/>
                    <a:pt x="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37"/>
            <p:cNvSpPr/>
            <p:nvPr/>
          </p:nvSpPr>
          <p:spPr>
            <a:xfrm>
              <a:off x="4668950" y="3412925"/>
              <a:ext cx="227625" cy="115100"/>
            </a:xfrm>
            <a:custGeom>
              <a:rect b="b" l="l" r="r" t="t"/>
              <a:pathLst>
                <a:path extrusionOk="0" h="4604" w="9105">
                  <a:moveTo>
                    <a:pt x="1870" y="1"/>
                  </a:moveTo>
                  <a:cubicBezTo>
                    <a:pt x="1289" y="1"/>
                    <a:pt x="666" y="55"/>
                    <a:pt x="1" y="176"/>
                  </a:cubicBezTo>
                  <a:cubicBezTo>
                    <a:pt x="1" y="176"/>
                    <a:pt x="1482" y="4604"/>
                    <a:pt x="9105" y="4604"/>
                  </a:cubicBezTo>
                  <a:cubicBezTo>
                    <a:pt x="9105" y="4604"/>
                    <a:pt x="7215" y="1"/>
                    <a:pt x="1870"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
  <p:cSld name="CUSTOM_3_1_4_2_1_1">
    <p:spTree>
      <p:nvGrpSpPr>
        <p:cNvPr id="744" name="Shape 744"/>
        <p:cNvGrpSpPr/>
        <p:nvPr/>
      </p:nvGrpSpPr>
      <p:grpSpPr>
        <a:xfrm>
          <a:off x="0" y="0"/>
          <a:ext cx="0" cy="0"/>
          <a:chOff x="0" y="0"/>
          <a:chExt cx="0" cy="0"/>
        </a:xfrm>
      </p:grpSpPr>
      <p:sp>
        <p:nvSpPr>
          <p:cNvPr id="745" name="Google Shape;745;p38"/>
          <p:cNvSpPr txBox="1"/>
          <p:nvPr>
            <p:ph type="title"/>
          </p:nvPr>
        </p:nvSpPr>
        <p:spPr>
          <a:xfrm>
            <a:off x="713225" y="55172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46" name="Google Shape;746;p38"/>
          <p:cNvSpPr txBox="1"/>
          <p:nvPr>
            <p:ph idx="1" type="subTitle"/>
          </p:nvPr>
        </p:nvSpPr>
        <p:spPr>
          <a:xfrm>
            <a:off x="2001600" y="1695455"/>
            <a:ext cx="2173200" cy="796200"/>
          </a:xfrm>
          <a:prstGeom prst="rect">
            <a:avLst/>
          </a:prstGeom>
        </p:spPr>
        <p:txBody>
          <a:bodyPr anchorCtr="0" anchor="b" bIns="91425" lIns="91425" spcFirstLastPara="1" rIns="91425" wrap="square" tIns="91425">
            <a:noAutofit/>
          </a:bodyPr>
          <a:lstStyle>
            <a:lvl1pPr lvl="0" rtl="0" algn="ctr">
              <a:spcBef>
                <a:spcPts val="0"/>
              </a:spcBef>
              <a:spcAft>
                <a:spcPts val="0"/>
              </a:spcAft>
              <a:buNone/>
              <a:defRPr sz="2200">
                <a:latin typeface="Denk One"/>
                <a:ea typeface="Denk One"/>
                <a:cs typeface="Denk One"/>
                <a:sym typeface="Denk One"/>
              </a:defRPr>
            </a:lvl1pPr>
            <a:lvl2pPr lvl="1" rtl="0" algn="ctr">
              <a:spcBef>
                <a:spcPts val="0"/>
              </a:spcBef>
              <a:spcAft>
                <a:spcPts val="0"/>
              </a:spcAft>
              <a:buNone/>
              <a:defRPr sz="2200">
                <a:latin typeface="Denk One"/>
                <a:ea typeface="Denk One"/>
                <a:cs typeface="Denk One"/>
                <a:sym typeface="Denk One"/>
              </a:defRPr>
            </a:lvl2pPr>
            <a:lvl3pPr lvl="2" rtl="0" algn="ctr">
              <a:spcBef>
                <a:spcPts val="0"/>
              </a:spcBef>
              <a:spcAft>
                <a:spcPts val="0"/>
              </a:spcAft>
              <a:buNone/>
              <a:defRPr sz="2200">
                <a:latin typeface="Denk One"/>
                <a:ea typeface="Denk One"/>
                <a:cs typeface="Denk One"/>
                <a:sym typeface="Denk One"/>
              </a:defRPr>
            </a:lvl3pPr>
            <a:lvl4pPr lvl="3" rtl="0" algn="ctr">
              <a:spcBef>
                <a:spcPts val="0"/>
              </a:spcBef>
              <a:spcAft>
                <a:spcPts val="0"/>
              </a:spcAft>
              <a:buNone/>
              <a:defRPr sz="2200">
                <a:latin typeface="Denk One"/>
                <a:ea typeface="Denk One"/>
                <a:cs typeface="Denk One"/>
                <a:sym typeface="Denk One"/>
              </a:defRPr>
            </a:lvl4pPr>
            <a:lvl5pPr lvl="4" rtl="0" algn="ctr">
              <a:spcBef>
                <a:spcPts val="0"/>
              </a:spcBef>
              <a:spcAft>
                <a:spcPts val="0"/>
              </a:spcAft>
              <a:buNone/>
              <a:defRPr sz="2200">
                <a:latin typeface="Denk One"/>
                <a:ea typeface="Denk One"/>
                <a:cs typeface="Denk One"/>
                <a:sym typeface="Denk One"/>
              </a:defRPr>
            </a:lvl5pPr>
            <a:lvl6pPr lvl="5" rtl="0" algn="ctr">
              <a:spcBef>
                <a:spcPts val="0"/>
              </a:spcBef>
              <a:spcAft>
                <a:spcPts val="0"/>
              </a:spcAft>
              <a:buNone/>
              <a:defRPr sz="2200">
                <a:latin typeface="Denk One"/>
                <a:ea typeface="Denk One"/>
                <a:cs typeface="Denk One"/>
                <a:sym typeface="Denk One"/>
              </a:defRPr>
            </a:lvl6pPr>
            <a:lvl7pPr lvl="6" rtl="0" algn="ctr">
              <a:spcBef>
                <a:spcPts val="0"/>
              </a:spcBef>
              <a:spcAft>
                <a:spcPts val="0"/>
              </a:spcAft>
              <a:buNone/>
              <a:defRPr sz="2200">
                <a:latin typeface="Denk One"/>
                <a:ea typeface="Denk One"/>
                <a:cs typeface="Denk One"/>
                <a:sym typeface="Denk One"/>
              </a:defRPr>
            </a:lvl7pPr>
            <a:lvl8pPr lvl="7" rtl="0" algn="ctr">
              <a:spcBef>
                <a:spcPts val="0"/>
              </a:spcBef>
              <a:spcAft>
                <a:spcPts val="0"/>
              </a:spcAft>
              <a:buNone/>
              <a:defRPr sz="2200">
                <a:latin typeface="Denk One"/>
                <a:ea typeface="Denk One"/>
                <a:cs typeface="Denk One"/>
                <a:sym typeface="Denk One"/>
              </a:defRPr>
            </a:lvl8pPr>
            <a:lvl9pPr lvl="8" rtl="0" algn="ctr">
              <a:spcBef>
                <a:spcPts val="0"/>
              </a:spcBef>
              <a:spcAft>
                <a:spcPts val="0"/>
              </a:spcAft>
              <a:buNone/>
              <a:defRPr sz="2200">
                <a:latin typeface="Denk One"/>
                <a:ea typeface="Denk One"/>
                <a:cs typeface="Denk One"/>
                <a:sym typeface="Denk One"/>
              </a:defRPr>
            </a:lvl9pPr>
          </a:lstStyle>
          <a:p/>
        </p:txBody>
      </p:sp>
      <p:sp>
        <p:nvSpPr>
          <p:cNvPr id="747" name="Google Shape;747;p38"/>
          <p:cNvSpPr txBox="1"/>
          <p:nvPr>
            <p:ph idx="2" type="subTitle"/>
          </p:nvPr>
        </p:nvSpPr>
        <p:spPr>
          <a:xfrm>
            <a:off x="2001588" y="2424262"/>
            <a:ext cx="2173200" cy="5274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
        <p:nvSpPr>
          <p:cNvPr id="748" name="Google Shape;748;p38"/>
          <p:cNvSpPr txBox="1"/>
          <p:nvPr>
            <p:ph idx="3" type="subTitle"/>
          </p:nvPr>
        </p:nvSpPr>
        <p:spPr>
          <a:xfrm>
            <a:off x="3485379" y="3256621"/>
            <a:ext cx="2173200" cy="796200"/>
          </a:xfrm>
          <a:prstGeom prst="rect">
            <a:avLst/>
          </a:prstGeom>
        </p:spPr>
        <p:txBody>
          <a:bodyPr anchorCtr="0" anchor="b" bIns="91425" lIns="91425" spcFirstLastPara="1" rIns="91425" wrap="square" tIns="91425">
            <a:noAutofit/>
          </a:bodyPr>
          <a:lstStyle>
            <a:lvl1pPr lvl="0" rtl="0" algn="ctr">
              <a:spcBef>
                <a:spcPts val="0"/>
              </a:spcBef>
              <a:spcAft>
                <a:spcPts val="0"/>
              </a:spcAft>
              <a:buNone/>
              <a:defRPr sz="2200">
                <a:latin typeface="Denk One"/>
                <a:ea typeface="Denk One"/>
                <a:cs typeface="Denk One"/>
                <a:sym typeface="Denk One"/>
              </a:defRPr>
            </a:lvl1pPr>
            <a:lvl2pPr lvl="1" rtl="0" algn="ctr">
              <a:spcBef>
                <a:spcPts val="0"/>
              </a:spcBef>
              <a:spcAft>
                <a:spcPts val="0"/>
              </a:spcAft>
              <a:buNone/>
              <a:defRPr sz="2200">
                <a:latin typeface="Denk One"/>
                <a:ea typeface="Denk One"/>
                <a:cs typeface="Denk One"/>
                <a:sym typeface="Denk One"/>
              </a:defRPr>
            </a:lvl2pPr>
            <a:lvl3pPr lvl="2" rtl="0" algn="ctr">
              <a:spcBef>
                <a:spcPts val="0"/>
              </a:spcBef>
              <a:spcAft>
                <a:spcPts val="0"/>
              </a:spcAft>
              <a:buNone/>
              <a:defRPr sz="2200">
                <a:latin typeface="Denk One"/>
                <a:ea typeface="Denk One"/>
                <a:cs typeface="Denk One"/>
                <a:sym typeface="Denk One"/>
              </a:defRPr>
            </a:lvl3pPr>
            <a:lvl4pPr lvl="3" rtl="0" algn="ctr">
              <a:spcBef>
                <a:spcPts val="0"/>
              </a:spcBef>
              <a:spcAft>
                <a:spcPts val="0"/>
              </a:spcAft>
              <a:buNone/>
              <a:defRPr sz="2200">
                <a:latin typeface="Denk One"/>
                <a:ea typeface="Denk One"/>
                <a:cs typeface="Denk One"/>
                <a:sym typeface="Denk One"/>
              </a:defRPr>
            </a:lvl4pPr>
            <a:lvl5pPr lvl="4" rtl="0" algn="ctr">
              <a:spcBef>
                <a:spcPts val="0"/>
              </a:spcBef>
              <a:spcAft>
                <a:spcPts val="0"/>
              </a:spcAft>
              <a:buNone/>
              <a:defRPr sz="2200">
                <a:latin typeface="Denk One"/>
                <a:ea typeface="Denk One"/>
                <a:cs typeface="Denk One"/>
                <a:sym typeface="Denk One"/>
              </a:defRPr>
            </a:lvl5pPr>
            <a:lvl6pPr lvl="5" rtl="0" algn="ctr">
              <a:spcBef>
                <a:spcPts val="0"/>
              </a:spcBef>
              <a:spcAft>
                <a:spcPts val="0"/>
              </a:spcAft>
              <a:buNone/>
              <a:defRPr sz="2200">
                <a:latin typeface="Denk One"/>
                <a:ea typeface="Denk One"/>
                <a:cs typeface="Denk One"/>
                <a:sym typeface="Denk One"/>
              </a:defRPr>
            </a:lvl6pPr>
            <a:lvl7pPr lvl="6" rtl="0" algn="ctr">
              <a:spcBef>
                <a:spcPts val="0"/>
              </a:spcBef>
              <a:spcAft>
                <a:spcPts val="0"/>
              </a:spcAft>
              <a:buNone/>
              <a:defRPr sz="2200">
                <a:latin typeface="Denk One"/>
                <a:ea typeface="Denk One"/>
                <a:cs typeface="Denk One"/>
                <a:sym typeface="Denk One"/>
              </a:defRPr>
            </a:lvl7pPr>
            <a:lvl8pPr lvl="7" rtl="0" algn="ctr">
              <a:spcBef>
                <a:spcPts val="0"/>
              </a:spcBef>
              <a:spcAft>
                <a:spcPts val="0"/>
              </a:spcAft>
              <a:buNone/>
              <a:defRPr sz="2200">
                <a:latin typeface="Denk One"/>
                <a:ea typeface="Denk One"/>
                <a:cs typeface="Denk One"/>
                <a:sym typeface="Denk One"/>
              </a:defRPr>
            </a:lvl8pPr>
            <a:lvl9pPr lvl="8" rtl="0" algn="ctr">
              <a:spcBef>
                <a:spcPts val="0"/>
              </a:spcBef>
              <a:spcAft>
                <a:spcPts val="0"/>
              </a:spcAft>
              <a:buNone/>
              <a:defRPr sz="2200">
                <a:latin typeface="Denk One"/>
                <a:ea typeface="Denk One"/>
                <a:cs typeface="Denk One"/>
                <a:sym typeface="Denk One"/>
              </a:defRPr>
            </a:lvl9pPr>
          </a:lstStyle>
          <a:p/>
        </p:txBody>
      </p:sp>
      <p:sp>
        <p:nvSpPr>
          <p:cNvPr id="749" name="Google Shape;749;p38"/>
          <p:cNvSpPr txBox="1"/>
          <p:nvPr>
            <p:ph idx="4" type="subTitle"/>
          </p:nvPr>
        </p:nvSpPr>
        <p:spPr>
          <a:xfrm>
            <a:off x="4971085" y="1695455"/>
            <a:ext cx="2173200" cy="796200"/>
          </a:xfrm>
          <a:prstGeom prst="rect">
            <a:avLst/>
          </a:prstGeom>
        </p:spPr>
        <p:txBody>
          <a:bodyPr anchorCtr="0" anchor="b" bIns="91425" lIns="91425" spcFirstLastPara="1" rIns="91425" wrap="square" tIns="91425">
            <a:noAutofit/>
          </a:bodyPr>
          <a:lstStyle>
            <a:lvl1pPr lvl="0" rtl="0" algn="ctr">
              <a:spcBef>
                <a:spcPts val="0"/>
              </a:spcBef>
              <a:spcAft>
                <a:spcPts val="0"/>
              </a:spcAft>
              <a:buNone/>
              <a:defRPr sz="2200">
                <a:latin typeface="Denk One"/>
                <a:ea typeface="Denk One"/>
                <a:cs typeface="Denk One"/>
                <a:sym typeface="Denk One"/>
              </a:defRPr>
            </a:lvl1pPr>
            <a:lvl2pPr lvl="1" rtl="0" algn="ctr">
              <a:spcBef>
                <a:spcPts val="0"/>
              </a:spcBef>
              <a:spcAft>
                <a:spcPts val="0"/>
              </a:spcAft>
              <a:buNone/>
              <a:defRPr sz="2200">
                <a:latin typeface="Denk One"/>
                <a:ea typeface="Denk One"/>
                <a:cs typeface="Denk One"/>
                <a:sym typeface="Denk One"/>
              </a:defRPr>
            </a:lvl2pPr>
            <a:lvl3pPr lvl="2" rtl="0" algn="ctr">
              <a:spcBef>
                <a:spcPts val="0"/>
              </a:spcBef>
              <a:spcAft>
                <a:spcPts val="0"/>
              </a:spcAft>
              <a:buNone/>
              <a:defRPr sz="2200">
                <a:latin typeface="Denk One"/>
                <a:ea typeface="Denk One"/>
                <a:cs typeface="Denk One"/>
                <a:sym typeface="Denk One"/>
              </a:defRPr>
            </a:lvl3pPr>
            <a:lvl4pPr lvl="3" rtl="0" algn="ctr">
              <a:spcBef>
                <a:spcPts val="0"/>
              </a:spcBef>
              <a:spcAft>
                <a:spcPts val="0"/>
              </a:spcAft>
              <a:buNone/>
              <a:defRPr sz="2200">
                <a:latin typeface="Denk One"/>
                <a:ea typeface="Denk One"/>
                <a:cs typeface="Denk One"/>
                <a:sym typeface="Denk One"/>
              </a:defRPr>
            </a:lvl4pPr>
            <a:lvl5pPr lvl="4" rtl="0" algn="ctr">
              <a:spcBef>
                <a:spcPts val="0"/>
              </a:spcBef>
              <a:spcAft>
                <a:spcPts val="0"/>
              </a:spcAft>
              <a:buNone/>
              <a:defRPr sz="2200">
                <a:latin typeface="Denk One"/>
                <a:ea typeface="Denk One"/>
                <a:cs typeface="Denk One"/>
                <a:sym typeface="Denk One"/>
              </a:defRPr>
            </a:lvl5pPr>
            <a:lvl6pPr lvl="5" rtl="0" algn="ctr">
              <a:spcBef>
                <a:spcPts val="0"/>
              </a:spcBef>
              <a:spcAft>
                <a:spcPts val="0"/>
              </a:spcAft>
              <a:buNone/>
              <a:defRPr sz="2200">
                <a:latin typeface="Denk One"/>
                <a:ea typeface="Denk One"/>
                <a:cs typeface="Denk One"/>
                <a:sym typeface="Denk One"/>
              </a:defRPr>
            </a:lvl6pPr>
            <a:lvl7pPr lvl="6" rtl="0" algn="ctr">
              <a:spcBef>
                <a:spcPts val="0"/>
              </a:spcBef>
              <a:spcAft>
                <a:spcPts val="0"/>
              </a:spcAft>
              <a:buNone/>
              <a:defRPr sz="2200">
                <a:latin typeface="Denk One"/>
                <a:ea typeface="Denk One"/>
                <a:cs typeface="Denk One"/>
                <a:sym typeface="Denk One"/>
              </a:defRPr>
            </a:lvl7pPr>
            <a:lvl8pPr lvl="7" rtl="0" algn="ctr">
              <a:spcBef>
                <a:spcPts val="0"/>
              </a:spcBef>
              <a:spcAft>
                <a:spcPts val="0"/>
              </a:spcAft>
              <a:buNone/>
              <a:defRPr sz="2200">
                <a:latin typeface="Denk One"/>
                <a:ea typeface="Denk One"/>
                <a:cs typeface="Denk One"/>
                <a:sym typeface="Denk One"/>
              </a:defRPr>
            </a:lvl8pPr>
            <a:lvl9pPr lvl="8" rtl="0" algn="ctr">
              <a:spcBef>
                <a:spcPts val="0"/>
              </a:spcBef>
              <a:spcAft>
                <a:spcPts val="0"/>
              </a:spcAft>
              <a:buNone/>
              <a:defRPr sz="2200">
                <a:latin typeface="Denk One"/>
                <a:ea typeface="Denk One"/>
                <a:cs typeface="Denk One"/>
                <a:sym typeface="Denk One"/>
              </a:defRPr>
            </a:lvl9pPr>
          </a:lstStyle>
          <a:p/>
        </p:txBody>
      </p:sp>
      <p:sp>
        <p:nvSpPr>
          <p:cNvPr id="750" name="Google Shape;750;p38"/>
          <p:cNvSpPr txBox="1"/>
          <p:nvPr>
            <p:ph idx="5" type="subTitle"/>
          </p:nvPr>
        </p:nvSpPr>
        <p:spPr>
          <a:xfrm>
            <a:off x="4971087" y="2424262"/>
            <a:ext cx="2173200" cy="5274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
        <p:nvSpPr>
          <p:cNvPr id="751" name="Google Shape;751;p38"/>
          <p:cNvSpPr txBox="1"/>
          <p:nvPr>
            <p:ph idx="6" type="subTitle"/>
          </p:nvPr>
        </p:nvSpPr>
        <p:spPr>
          <a:xfrm>
            <a:off x="714175" y="3256621"/>
            <a:ext cx="2173200" cy="796200"/>
          </a:xfrm>
          <a:prstGeom prst="rect">
            <a:avLst/>
          </a:prstGeom>
        </p:spPr>
        <p:txBody>
          <a:bodyPr anchorCtr="0" anchor="b" bIns="91425" lIns="91425" spcFirstLastPara="1" rIns="91425" wrap="square" tIns="91425">
            <a:noAutofit/>
          </a:bodyPr>
          <a:lstStyle>
            <a:lvl1pPr lvl="0" rtl="0" algn="ctr">
              <a:spcBef>
                <a:spcPts val="0"/>
              </a:spcBef>
              <a:spcAft>
                <a:spcPts val="0"/>
              </a:spcAft>
              <a:buNone/>
              <a:defRPr sz="2200">
                <a:latin typeface="Denk One"/>
                <a:ea typeface="Denk One"/>
                <a:cs typeface="Denk One"/>
                <a:sym typeface="Denk One"/>
              </a:defRPr>
            </a:lvl1pPr>
            <a:lvl2pPr lvl="1" rtl="0" algn="ctr">
              <a:spcBef>
                <a:spcPts val="0"/>
              </a:spcBef>
              <a:spcAft>
                <a:spcPts val="0"/>
              </a:spcAft>
              <a:buNone/>
              <a:defRPr sz="2200">
                <a:latin typeface="Denk One"/>
                <a:ea typeface="Denk One"/>
                <a:cs typeface="Denk One"/>
                <a:sym typeface="Denk One"/>
              </a:defRPr>
            </a:lvl2pPr>
            <a:lvl3pPr lvl="2" rtl="0" algn="ctr">
              <a:spcBef>
                <a:spcPts val="0"/>
              </a:spcBef>
              <a:spcAft>
                <a:spcPts val="0"/>
              </a:spcAft>
              <a:buNone/>
              <a:defRPr sz="2200">
                <a:latin typeface="Denk One"/>
                <a:ea typeface="Denk One"/>
                <a:cs typeface="Denk One"/>
                <a:sym typeface="Denk One"/>
              </a:defRPr>
            </a:lvl3pPr>
            <a:lvl4pPr lvl="3" rtl="0" algn="ctr">
              <a:spcBef>
                <a:spcPts val="0"/>
              </a:spcBef>
              <a:spcAft>
                <a:spcPts val="0"/>
              </a:spcAft>
              <a:buNone/>
              <a:defRPr sz="2200">
                <a:latin typeface="Denk One"/>
                <a:ea typeface="Denk One"/>
                <a:cs typeface="Denk One"/>
                <a:sym typeface="Denk One"/>
              </a:defRPr>
            </a:lvl4pPr>
            <a:lvl5pPr lvl="4" rtl="0" algn="ctr">
              <a:spcBef>
                <a:spcPts val="0"/>
              </a:spcBef>
              <a:spcAft>
                <a:spcPts val="0"/>
              </a:spcAft>
              <a:buNone/>
              <a:defRPr sz="2200">
                <a:latin typeface="Denk One"/>
                <a:ea typeface="Denk One"/>
                <a:cs typeface="Denk One"/>
                <a:sym typeface="Denk One"/>
              </a:defRPr>
            </a:lvl5pPr>
            <a:lvl6pPr lvl="5" rtl="0" algn="ctr">
              <a:spcBef>
                <a:spcPts val="0"/>
              </a:spcBef>
              <a:spcAft>
                <a:spcPts val="0"/>
              </a:spcAft>
              <a:buNone/>
              <a:defRPr sz="2200">
                <a:latin typeface="Denk One"/>
                <a:ea typeface="Denk One"/>
                <a:cs typeface="Denk One"/>
                <a:sym typeface="Denk One"/>
              </a:defRPr>
            </a:lvl6pPr>
            <a:lvl7pPr lvl="6" rtl="0" algn="ctr">
              <a:spcBef>
                <a:spcPts val="0"/>
              </a:spcBef>
              <a:spcAft>
                <a:spcPts val="0"/>
              </a:spcAft>
              <a:buNone/>
              <a:defRPr sz="2200">
                <a:latin typeface="Denk One"/>
                <a:ea typeface="Denk One"/>
                <a:cs typeface="Denk One"/>
                <a:sym typeface="Denk One"/>
              </a:defRPr>
            </a:lvl7pPr>
            <a:lvl8pPr lvl="7" rtl="0" algn="ctr">
              <a:spcBef>
                <a:spcPts val="0"/>
              </a:spcBef>
              <a:spcAft>
                <a:spcPts val="0"/>
              </a:spcAft>
              <a:buNone/>
              <a:defRPr sz="2200">
                <a:latin typeface="Denk One"/>
                <a:ea typeface="Denk One"/>
                <a:cs typeface="Denk One"/>
                <a:sym typeface="Denk One"/>
              </a:defRPr>
            </a:lvl8pPr>
            <a:lvl9pPr lvl="8" rtl="0" algn="ctr">
              <a:spcBef>
                <a:spcPts val="0"/>
              </a:spcBef>
              <a:spcAft>
                <a:spcPts val="0"/>
              </a:spcAft>
              <a:buNone/>
              <a:defRPr sz="2200">
                <a:latin typeface="Denk One"/>
                <a:ea typeface="Denk One"/>
                <a:cs typeface="Denk One"/>
                <a:sym typeface="Denk One"/>
              </a:defRPr>
            </a:lvl9pPr>
          </a:lstStyle>
          <a:p/>
        </p:txBody>
      </p:sp>
      <p:sp>
        <p:nvSpPr>
          <p:cNvPr id="752" name="Google Shape;752;p38"/>
          <p:cNvSpPr txBox="1"/>
          <p:nvPr>
            <p:ph idx="7" type="subTitle"/>
          </p:nvPr>
        </p:nvSpPr>
        <p:spPr>
          <a:xfrm>
            <a:off x="3485375" y="3987362"/>
            <a:ext cx="2173200" cy="5274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
        <p:nvSpPr>
          <p:cNvPr id="753" name="Google Shape;753;p38"/>
          <p:cNvSpPr txBox="1"/>
          <p:nvPr>
            <p:ph idx="8" type="subTitle"/>
          </p:nvPr>
        </p:nvSpPr>
        <p:spPr>
          <a:xfrm>
            <a:off x="6256582" y="3256587"/>
            <a:ext cx="2173200" cy="796200"/>
          </a:xfrm>
          <a:prstGeom prst="rect">
            <a:avLst/>
          </a:prstGeom>
        </p:spPr>
        <p:txBody>
          <a:bodyPr anchorCtr="0" anchor="b" bIns="91425" lIns="91425" spcFirstLastPara="1" rIns="91425" wrap="square" tIns="91425">
            <a:noAutofit/>
          </a:bodyPr>
          <a:lstStyle>
            <a:lvl1pPr lvl="0" rtl="0" algn="ctr">
              <a:spcBef>
                <a:spcPts val="0"/>
              </a:spcBef>
              <a:spcAft>
                <a:spcPts val="0"/>
              </a:spcAft>
              <a:buNone/>
              <a:defRPr sz="2200">
                <a:latin typeface="Denk One"/>
                <a:ea typeface="Denk One"/>
                <a:cs typeface="Denk One"/>
                <a:sym typeface="Denk One"/>
              </a:defRPr>
            </a:lvl1pPr>
            <a:lvl2pPr lvl="1" rtl="0" algn="ctr">
              <a:spcBef>
                <a:spcPts val="0"/>
              </a:spcBef>
              <a:spcAft>
                <a:spcPts val="0"/>
              </a:spcAft>
              <a:buNone/>
              <a:defRPr sz="2200">
                <a:latin typeface="Denk One"/>
                <a:ea typeface="Denk One"/>
                <a:cs typeface="Denk One"/>
                <a:sym typeface="Denk One"/>
              </a:defRPr>
            </a:lvl2pPr>
            <a:lvl3pPr lvl="2" rtl="0" algn="ctr">
              <a:spcBef>
                <a:spcPts val="0"/>
              </a:spcBef>
              <a:spcAft>
                <a:spcPts val="0"/>
              </a:spcAft>
              <a:buNone/>
              <a:defRPr sz="2200">
                <a:latin typeface="Denk One"/>
                <a:ea typeface="Denk One"/>
                <a:cs typeface="Denk One"/>
                <a:sym typeface="Denk One"/>
              </a:defRPr>
            </a:lvl3pPr>
            <a:lvl4pPr lvl="3" rtl="0" algn="ctr">
              <a:spcBef>
                <a:spcPts val="0"/>
              </a:spcBef>
              <a:spcAft>
                <a:spcPts val="0"/>
              </a:spcAft>
              <a:buNone/>
              <a:defRPr sz="2200">
                <a:latin typeface="Denk One"/>
                <a:ea typeface="Denk One"/>
                <a:cs typeface="Denk One"/>
                <a:sym typeface="Denk One"/>
              </a:defRPr>
            </a:lvl4pPr>
            <a:lvl5pPr lvl="4" rtl="0" algn="ctr">
              <a:spcBef>
                <a:spcPts val="0"/>
              </a:spcBef>
              <a:spcAft>
                <a:spcPts val="0"/>
              </a:spcAft>
              <a:buNone/>
              <a:defRPr sz="2200">
                <a:latin typeface="Denk One"/>
                <a:ea typeface="Denk One"/>
                <a:cs typeface="Denk One"/>
                <a:sym typeface="Denk One"/>
              </a:defRPr>
            </a:lvl5pPr>
            <a:lvl6pPr lvl="5" rtl="0" algn="ctr">
              <a:spcBef>
                <a:spcPts val="0"/>
              </a:spcBef>
              <a:spcAft>
                <a:spcPts val="0"/>
              </a:spcAft>
              <a:buNone/>
              <a:defRPr sz="2200">
                <a:latin typeface="Denk One"/>
                <a:ea typeface="Denk One"/>
                <a:cs typeface="Denk One"/>
                <a:sym typeface="Denk One"/>
              </a:defRPr>
            </a:lvl6pPr>
            <a:lvl7pPr lvl="6" rtl="0" algn="ctr">
              <a:spcBef>
                <a:spcPts val="0"/>
              </a:spcBef>
              <a:spcAft>
                <a:spcPts val="0"/>
              </a:spcAft>
              <a:buNone/>
              <a:defRPr sz="2200">
                <a:latin typeface="Denk One"/>
                <a:ea typeface="Denk One"/>
                <a:cs typeface="Denk One"/>
                <a:sym typeface="Denk One"/>
              </a:defRPr>
            </a:lvl7pPr>
            <a:lvl8pPr lvl="7" rtl="0" algn="ctr">
              <a:spcBef>
                <a:spcPts val="0"/>
              </a:spcBef>
              <a:spcAft>
                <a:spcPts val="0"/>
              </a:spcAft>
              <a:buNone/>
              <a:defRPr sz="2200">
                <a:latin typeface="Denk One"/>
                <a:ea typeface="Denk One"/>
                <a:cs typeface="Denk One"/>
                <a:sym typeface="Denk One"/>
              </a:defRPr>
            </a:lvl8pPr>
            <a:lvl9pPr lvl="8" rtl="0" algn="ctr">
              <a:spcBef>
                <a:spcPts val="0"/>
              </a:spcBef>
              <a:spcAft>
                <a:spcPts val="0"/>
              </a:spcAft>
              <a:buNone/>
              <a:defRPr sz="2200">
                <a:latin typeface="Denk One"/>
                <a:ea typeface="Denk One"/>
                <a:cs typeface="Denk One"/>
                <a:sym typeface="Denk One"/>
              </a:defRPr>
            </a:lvl9pPr>
          </a:lstStyle>
          <a:p/>
        </p:txBody>
      </p:sp>
      <p:sp>
        <p:nvSpPr>
          <p:cNvPr id="754" name="Google Shape;754;p38"/>
          <p:cNvSpPr txBox="1"/>
          <p:nvPr>
            <p:ph idx="9" type="subTitle"/>
          </p:nvPr>
        </p:nvSpPr>
        <p:spPr>
          <a:xfrm>
            <a:off x="6256587" y="3985512"/>
            <a:ext cx="2173200" cy="5274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
        <p:nvSpPr>
          <p:cNvPr id="755" name="Google Shape;755;p38"/>
          <p:cNvSpPr txBox="1"/>
          <p:nvPr>
            <p:ph idx="13" type="subTitle"/>
          </p:nvPr>
        </p:nvSpPr>
        <p:spPr>
          <a:xfrm>
            <a:off x="714163" y="3987362"/>
            <a:ext cx="2173200" cy="5274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grpSp>
        <p:nvGrpSpPr>
          <p:cNvPr id="756" name="Google Shape;756;p38"/>
          <p:cNvGrpSpPr/>
          <p:nvPr/>
        </p:nvGrpSpPr>
        <p:grpSpPr>
          <a:xfrm flipH="1" rot="666426">
            <a:off x="5242733" y="-23658"/>
            <a:ext cx="4398088" cy="884075"/>
            <a:chOff x="4348300" y="1432000"/>
            <a:chExt cx="966975" cy="194375"/>
          </a:xfrm>
        </p:grpSpPr>
        <p:sp>
          <p:nvSpPr>
            <p:cNvPr id="757" name="Google Shape;757;p38"/>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38"/>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38"/>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38"/>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38"/>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38"/>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3" name="Google Shape;763;p38"/>
          <p:cNvGrpSpPr/>
          <p:nvPr/>
        </p:nvGrpSpPr>
        <p:grpSpPr>
          <a:xfrm>
            <a:off x="8491475" y="4453300"/>
            <a:ext cx="433425" cy="774525"/>
            <a:chOff x="4511100" y="3412925"/>
            <a:chExt cx="433425" cy="774525"/>
          </a:xfrm>
        </p:grpSpPr>
        <p:sp>
          <p:nvSpPr>
            <p:cNvPr id="764" name="Google Shape;764;p38"/>
            <p:cNvSpPr/>
            <p:nvPr/>
          </p:nvSpPr>
          <p:spPr>
            <a:xfrm>
              <a:off x="4589825" y="3734175"/>
              <a:ext cx="249850" cy="203075"/>
            </a:xfrm>
            <a:custGeom>
              <a:rect b="b" l="l" r="r" t="t"/>
              <a:pathLst>
                <a:path extrusionOk="0" h="8123" w="9994">
                  <a:moveTo>
                    <a:pt x="9994" y="0"/>
                  </a:moveTo>
                  <a:lnTo>
                    <a:pt x="9994" y="0"/>
                  </a:lnTo>
                  <a:cubicBezTo>
                    <a:pt x="8076" y="265"/>
                    <a:pt x="6174" y="717"/>
                    <a:pt x="4475" y="1637"/>
                  </a:cubicBezTo>
                  <a:cubicBezTo>
                    <a:pt x="1809" y="3103"/>
                    <a:pt x="703" y="5269"/>
                    <a:pt x="1" y="8122"/>
                  </a:cubicBezTo>
                  <a:cubicBezTo>
                    <a:pt x="4350" y="7171"/>
                    <a:pt x="8185" y="4069"/>
                    <a:pt x="9994"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38"/>
            <p:cNvSpPr/>
            <p:nvPr/>
          </p:nvSpPr>
          <p:spPr>
            <a:xfrm>
              <a:off x="4556325" y="3612175"/>
              <a:ext cx="82250" cy="267000"/>
            </a:xfrm>
            <a:custGeom>
              <a:rect b="b" l="l" r="r" t="t"/>
              <a:pathLst>
                <a:path extrusionOk="0" h="10680" w="3290">
                  <a:moveTo>
                    <a:pt x="904" y="1"/>
                  </a:moveTo>
                  <a:lnTo>
                    <a:pt x="904" y="1"/>
                  </a:lnTo>
                  <a:cubicBezTo>
                    <a:pt x="0" y="3524"/>
                    <a:pt x="359" y="7375"/>
                    <a:pt x="1887" y="10680"/>
                  </a:cubicBezTo>
                  <a:lnTo>
                    <a:pt x="2120" y="9853"/>
                  </a:lnTo>
                  <a:cubicBezTo>
                    <a:pt x="3290" y="6954"/>
                    <a:pt x="2947" y="2355"/>
                    <a:pt x="90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38"/>
            <p:cNvSpPr/>
            <p:nvPr/>
          </p:nvSpPr>
          <p:spPr>
            <a:xfrm>
              <a:off x="4592175" y="3758725"/>
              <a:ext cx="214375" cy="164875"/>
            </a:xfrm>
            <a:custGeom>
              <a:rect b="b" l="l" r="r" t="t"/>
              <a:pathLst>
                <a:path extrusionOk="0" h="6595" w="8575">
                  <a:moveTo>
                    <a:pt x="8497" y="0"/>
                  </a:moveTo>
                  <a:cubicBezTo>
                    <a:pt x="7733" y="468"/>
                    <a:pt x="6953" y="905"/>
                    <a:pt x="6189" y="1372"/>
                  </a:cubicBezTo>
                  <a:cubicBezTo>
                    <a:pt x="5426" y="1840"/>
                    <a:pt x="4662" y="2308"/>
                    <a:pt x="3913" y="2806"/>
                  </a:cubicBezTo>
                  <a:cubicBezTo>
                    <a:pt x="3165" y="3321"/>
                    <a:pt x="2448" y="3867"/>
                    <a:pt x="1778" y="4459"/>
                  </a:cubicBezTo>
                  <a:cubicBezTo>
                    <a:pt x="1107" y="5067"/>
                    <a:pt x="499" y="5737"/>
                    <a:pt x="1" y="6501"/>
                  </a:cubicBezTo>
                  <a:lnTo>
                    <a:pt x="125" y="6595"/>
                  </a:lnTo>
                  <a:cubicBezTo>
                    <a:pt x="749" y="5956"/>
                    <a:pt x="1372" y="5332"/>
                    <a:pt x="2027" y="4740"/>
                  </a:cubicBezTo>
                  <a:cubicBezTo>
                    <a:pt x="2682" y="4132"/>
                    <a:pt x="3368" y="3570"/>
                    <a:pt x="4069" y="3040"/>
                  </a:cubicBezTo>
                  <a:cubicBezTo>
                    <a:pt x="4786" y="2495"/>
                    <a:pt x="5519" y="1996"/>
                    <a:pt x="6267" y="1513"/>
                  </a:cubicBezTo>
                  <a:cubicBezTo>
                    <a:pt x="7031" y="1045"/>
                    <a:pt x="7795" y="577"/>
                    <a:pt x="8575" y="141"/>
                  </a:cubicBezTo>
                  <a:lnTo>
                    <a:pt x="8497"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38"/>
            <p:cNvSpPr/>
            <p:nvPr/>
          </p:nvSpPr>
          <p:spPr>
            <a:xfrm>
              <a:off x="4584000" y="3659725"/>
              <a:ext cx="22625" cy="202300"/>
            </a:xfrm>
            <a:custGeom>
              <a:rect b="b" l="l" r="r" t="t"/>
              <a:pathLst>
                <a:path extrusionOk="0" h="8092" w="905">
                  <a:moveTo>
                    <a:pt x="156" y="1"/>
                  </a:moveTo>
                  <a:lnTo>
                    <a:pt x="0" y="16"/>
                  </a:lnTo>
                  <a:cubicBezTo>
                    <a:pt x="109" y="1357"/>
                    <a:pt x="187" y="2713"/>
                    <a:pt x="265" y="4054"/>
                  </a:cubicBezTo>
                  <a:cubicBezTo>
                    <a:pt x="296" y="4740"/>
                    <a:pt x="343" y="5410"/>
                    <a:pt x="421" y="6081"/>
                  </a:cubicBezTo>
                  <a:cubicBezTo>
                    <a:pt x="483" y="6751"/>
                    <a:pt x="577" y="7421"/>
                    <a:pt x="748" y="8092"/>
                  </a:cubicBezTo>
                  <a:lnTo>
                    <a:pt x="904" y="8060"/>
                  </a:lnTo>
                  <a:cubicBezTo>
                    <a:pt x="904" y="7390"/>
                    <a:pt x="858" y="6720"/>
                    <a:pt x="780" y="6049"/>
                  </a:cubicBezTo>
                  <a:cubicBezTo>
                    <a:pt x="702" y="5363"/>
                    <a:pt x="624" y="4709"/>
                    <a:pt x="530" y="4038"/>
                  </a:cubicBezTo>
                  <a:cubicBezTo>
                    <a:pt x="359" y="2698"/>
                    <a:pt x="218" y="1341"/>
                    <a:pt x="15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38"/>
            <p:cNvSpPr/>
            <p:nvPr/>
          </p:nvSpPr>
          <p:spPr>
            <a:xfrm>
              <a:off x="4556700" y="3542425"/>
              <a:ext cx="218675" cy="645025"/>
            </a:xfrm>
            <a:custGeom>
              <a:rect b="b" l="l" r="r" t="t"/>
              <a:pathLst>
                <a:path extrusionOk="0" h="25801" w="8747">
                  <a:moveTo>
                    <a:pt x="8575" y="0"/>
                  </a:moveTo>
                  <a:cubicBezTo>
                    <a:pt x="7172" y="1840"/>
                    <a:pt x="5909" y="3773"/>
                    <a:pt x="4834" y="5815"/>
                  </a:cubicBezTo>
                  <a:cubicBezTo>
                    <a:pt x="3742" y="7842"/>
                    <a:pt x="2823" y="9962"/>
                    <a:pt x="2074" y="12144"/>
                  </a:cubicBezTo>
                  <a:lnTo>
                    <a:pt x="1544" y="13797"/>
                  </a:lnTo>
                  <a:lnTo>
                    <a:pt x="1108" y="15481"/>
                  </a:lnTo>
                  <a:lnTo>
                    <a:pt x="734" y="17180"/>
                  </a:lnTo>
                  <a:lnTo>
                    <a:pt x="453" y="18879"/>
                  </a:lnTo>
                  <a:cubicBezTo>
                    <a:pt x="110" y="21171"/>
                    <a:pt x="1" y="23493"/>
                    <a:pt x="204" y="25801"/>
                  </a:cubicBezTo>
                  <a:lnTo>
                    <a:pt x="406" y="25801"/>
                  </a:lnTo>
                  <a:cubicBezTo>
                    <a:pt x="453" y="23493"/>
                    <a:pt x="609" y="21217"/>
                    <a:pt x="921" y="18957"/>
                  </a:cubicBezTo>
                  <a:lnTo>
                    <a:pt x="1201" y="17258"/>
                  </a:lnTo>
                  <a:lnTo>
                    <a:pt x="1544" y="15574"/>
                  </a:lnTo>
                  <a:lnTo>
                    <a:pt x="1950" y="13922"/>
                  </a:lnTo>
                  <a:lnTo>
                    <a:pt x="2417" y="12269"/>
                  </a:lnTo>
                  <a:cubicBezTo>
                    <a:pt x="3103" y="10071"/>
                    <a:pt x="3961" y="7951"/>
                    <a:pt x="5021" y="5909"/>
                  </a:cubicBezTo>
                  <a:cubicBezTo>
                    <a:pt x="6096" y="3882"/>
                    <a:pt x="7312" y="1934"/>
                    <a:pt x="8746" y="125"/>
                  </a:cubicBezTo>
                  <a:lnTo>
                    <a:pt x="8575"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38"/>
            <p:cNvSpPr/>
            <p:nvPr/>
          </p:nvSpPr>
          <p:spPr>
            <a:xfrm>
              <a:off x="4511100" y="3417275"/>
              <a:ext cx="433425" cy="285650"/>
            </a:xfrm>
            <a:custGeom>
              <a:rect b="b" l="l" r="r" t="t"/>
              <a:pathLst>
                <a:path extrusionOk="0" h="11426" w="17337">
                  <a:moveTo>
                    <a:pt x="6011" y="0"/>
                  </a:moveTo>
                  <a:cubicBezTo>
                    <a:pt x="5099" y="0"/>
                    <a:pt x="4188" y="63"/>
                    <a:pt x="3290" y="189"/>
                  </a:cubicBezTo>
                  <a:cubicBezTo>
                    <a:pt x="1950" y="361"/>
                    <a:pt x="375" y="953"/>
                    <a:pt x="172" y="2278"/>
                  </a:cubicBezTo>
                  <a:cubicBezTo>
                    <a:pt x="1" y="3416"/>
                    <a:pt x="1045" y="4430"/>
                    <a:pt x="2152" y="4679"/>
                  </a:cubicBezTo>
                  <a:cubicBezTo>
                    <a:pt x="2421" y="4736"/>
                    <a:pt x="2693" y="4761"/>
                    <a:pt x="2966" y="4761"/>
                  </a:cubicBezTo>
                  <a:cubicBezTo>
                    <a:pt x="3816" y="4761"/>
                    <a:pt x="4678" y="4522"/>
                    <a:pt x="5504" y="4274"/>
                  </a:cubicBezTo>
                  <a:lnTo>
                    <a:pt x="5504" y="4274"/>
                  </a:lnTo>
                  <a:cubicBezTo>
                    <a:pt x="5114" y="4913"/>
                    <a:pt x="4709" y="5568"/>
                    <a:pt x="4569" y="6300"/>
                  </a:cubicBezTo>
                  <a:cubicBezTo>
                    <a:pt x="4428" y="7033"/>
                    <a:pt x="4615" y="7875"/>
                    <a:pt x="5208" y="8327"/>
                  </a:cubicBezTo>
                  <a:cubicBezTo>
                    <a:pt x="5504" y="8562"/>
                    <a:pt x="5873" y="8664"/>
                    <a:pt x="6253" y="8664"/>
                  </a:cubicBezTo>
                  <a:cubicBezTo>
                    <a:pt x="6655" y="8664"/>
                    <a:pt x="7069" y="8550"/>
                    <a:pt x="7421" y="8358"/>
                  </a:cubicBezTo>
                  <a:cubicBezTo>
                    <a:pt x="8107" y="7984"/>
                    <a:pt x="8622" y="7360"/>
                    <a:pt x="9121" y="6768"/>
                  </a:cubicBezTo>
                  <a:lnTo>
                    <a:pt x="9121" y="6768"/>
                  </a:lnTo>
                  <a:cubicBezTo>
                    <a:pt x="9074" y="7703"/>
                    <a:pt x="9027" y="8670"/>
                    <a:pt x="9386" y="9543"/>
                  </a:cubicBezTo>
                  <a:cubicBezTo>
                    <a:pt x="9717" y="10350"/>
                    <a:pt x="10489" y="11038"/>
                    <a:pt x="11331" y="11038"/>
                  </a:cubicBezTo>
                  <a:cubicBezTo>
                    <a:pt x="11399" y="11038"/>
                    <a:pt x="11468" y="11033"/>
                    <a:pt x="11537" y="11024"/>
                  </a:cubicBezTo>
                  <a:cubicBezTo>
                    <a:pt x="12659" y="10868"/>
                    <a:pt x="13267" y="9652"/>
                    <a:pt x="13688" y="8608"/>
                  </a:cubicBezTo>
                  <a:cubicBezTo>
                    <a:pt x="13860" y="9418"/>
                    <a:pt x="14047" y="10291"/>
                    <a:pt x="14639" y="10884"/>
                  </a:cubicBezTo>
                  <a:cubicBezTo>
                    <a:pt x="14961" y="11223"/>
                    <a:pt x="15447" y="11426"/>
                    <a:pt x="15907" y="11426"/>
                  </a:cubicBezTo>
                  <a:cubicBezTo>
                    <a:pt x="16271" y="11426"/>
                    <a:pt x="16618" y="11298"/>
                    <a:pt x="16853" y="11008"/>
                  </a:cubicBezTo>
                  <a:cubicBezTo>
                    <a:pt x="17087" y="10697"/>
                    <a:pt x="17149" y="10307"/>
                    <a:pt x="17180" y="9917"/>
                  </a:cubicBezTo>
                  <a:cubicBezTo>
                    <a:pt x="17336" y="7953"/>
                    <a:pt x="16681" y="5942"/>
                    <a:pt x="15419" y="4430"/>
                  </a:cubicBezTo>
                  <a:lnTo>
                    <a:pt x="6315" y="2"/>
                  </a:lnTo>
                  <a:cubicBezTo>
                    <a:pt x="6213" y="1"/>
                    <a:pt x="6112" y="0"/>
                    <a:pt x="6011" y="0"/>
                  </a:cubicBezTo>
                  <a:close/>
                </a:path>
              </a:pathLst>
            </a:custGeom>
            <a:solidFill>
              <a:srgbClr val="4867A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38"/>
            <p:cNvSpPr/>
            <p:nvPr/>
          </p:nvSpPr>
          <p:spPr>
            <a:xfrm>
              <a:off x="4536450" y="3429225"/>
              <a:ext cx="149275" cy="50475"/>
            </a:xfrm>
            <a:custGeom>
              <a:rect b="b" l="l" r="r" t="t"/>
              <a:pathLst>
                <a:path extrusionOk="0" h="2019" w="5971">
                  <a:moveTo>
                    <a:pt x="5465" y="1"/>
                  </a:moveTo>
                  <a:cubicBezTo>
                    <a:pt x="4517" y="1"/>
                    <a:pt x="3570" y="81"/>
                    <a:pt x="2635" y="241"/>
                  </a:cubicBezTo>
                  <a:cubicBezTo>
                    <a:pt x="2089" y="335"/>
                    <a:pt x="1544" y="444"/>
                    <a:pt x="1029" y="709"/>
                  </a:cubicBezTo>
                  <a:cubicBezTo>
                    <a:pt x="546" y="974"/>
                    <a:pt x="109" y="1426"/>
                    <a:pt x="0" y="1987"/>
                  </a:cubicBezTo>
                  <a:cubicBezTo>
                    <a:pt x="0" y="2003"/>
                    <a:pt x="16" y="2019"/>
                    <a:pt x="16" y="2019"/>
                  </a:cubicBezTo>
                  <a:cubicBezTo>
                    <a:pt x="31" y="2019"/>
                    <a:pt x="47" y="2019"/>
                    <a:pt x="47" y="2003"/>
                  </a:cubicBezTo>
                  <a:cubicBezTo>
                    <a:pt x="219" y="1473"/>
                    <a:pt x="624" y="1068"/>
                    <a:pt x="1092" y="818"/>
                  </a:cubicBezTo>
                  <a:cubicBezTo>
                    <a:pt x="1575" y="553"/>
                    <a:pt x="2120" y="444"/>
                    <a:pt x="2650" y="335"/>
                  </a:cubicBezTo>
                  <a:cubicBezTo>
                    <a:pt x="3592" y="144"/>
                    <a:pt x="4557" y="49"/>
                    <a:pt x="5525" y="49"/>
                  </a:cubicBezTo>
                  <a:cubicBezTo>
                    <a:pt x="5663" y="49"/>
                    <a:pt x="5801" y="50"/>
                    <a:pt x="5940" y="54"/>
                  </a:cubicBezTo>
                  <a:cubicBezTo>
                    <a:pt x="5955" y="54"/>
                    <a:pt x="5971" y="54"/>
                    <a:pt x="5971" y="39"/>
                  </a:cubicBezTo>
                  <a:cubicBezTo>
                    <a:pt x="5971" y="23"/>
                    <a:pt x="5955" y="8"/>
                    <a:pt x="5940" y="8"/>
                  </a:cubicBezTo>
                  <a:cubicBezTo>
                    <a:pt x="5782" y="3"/>
                    <a:pt x="5624" y="1"/>
                    <a:pt x="54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38"/>
            <p:cNvSpPr/>
            <p:nvPr/>
          </p:nvSpPr>
          <p:spPr>
            <a:xfrm>
              <a:off x="4556700" y="3457075"/>
              <a:ext cx="154375" cy="57850"/>
            </a:xfrm>
            <a:custGeom>
              <a:rect b="b" l="l" r="r" t="t"/>
              <a:pathLst>
                <a:path extrusionOk="0" h="2314" w="6175">
                  <a:moveTo>
                    <a:pt x="6159" y="0"/>
                  </a:moveTo>
                  <a:cubicBezTo>
                    <a:pt x="6159" y="0"/>
                    <a:pt x="6143" y="0"/>
                    <a:pt x="6127" y="16"/>
                  </a:cubicBezTo>
                  <a:cubicBezTo>
                    <a:pt x="5379" y="842"/>
                    <a:pt x="4397" y="1450"/>
                    <a:pt x="3337" y="1809"/>
                  </a:cubicBezTo>
                  <a:cubicBezTo>
                    <a:pt x="2549" y="2087"/>
                    <a:pt x="1718" y="2210"/>
                    <a:pt x="888" y="2210"/>
                  </a:cubicBezTo>
                  <a:cubicBezTo>
                    <a:pt x="602" y="2210"/>
                    <a:pt x="316" y="2195"/>
                    <a:pt x="32" y="2167"/>
                  </a:cubicBezTo>
                  <a:cubicBezTo>
                    <a:pt x="28" y="2163"/>
                    <a:pt x="23" y="2161"/>
                    <a:pt x="19" y="2161"/>
                  </a:cubicBezTo>
                  <a:cubicBezTo>
                    <a:pt x="9" y="2161"/>
                    <a:pt x="1" y="2172"/>
                    <a:pt x="1" y="2183"/>
                  </a:cubicBezTo>
                  <a:cubicBezTo>
                    <a:pt x="1" y="2199"/>
                    <a:pt x="17" y="2214"/>
                    <a:pt x="32" y="2214"/>
                  </a:cubicBezTo>
                  <a:cubicBezTo>
                    <a:pt x="377" y="2282"/>
                    <a:pt x="729" y="2314"/>
                    <a:pt x="1081" y="2314"/>
                  </a:cubicBezTo>
                  <a:cubicBezTo>
                    <a:pt x="1858" y="2314"/>
                    <a:pt x="2639" y="2160"/>
                    <a:pt x="3368" y="1902"/>
                  </a:cubicBezTo>
                  <a:cubicBezTo>
                    <a:pt x="4428" y="1513"/>
                    <a:pt x="5395" y="873"/>
                    <a:pt x="6159" y="47"/>
                  </a:cubicBezTo>
                  <a:cubicBezTo>
                    <a:pt x="6174" y="32"/>
                    <a:pt x="6174" y="16"/>
                    <a:pt x="615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38"/>
            <p:cNvSpPr/>
            <p:nvPr/>
          </p:nvSpPr>
          <p:spPr>
            <a:xfrm>
              <a:off x="4667775" y="3495650"/>
              <a:ext cx="93575" cy="122025"/>
            </a:xfrm>
            <a:custGeom>
              <a:rect b="b" l="l" r="r" t="t"/>
              <a:pathLst>
                <a:path extrusionOk="0" h="4881" w="3743">
                  <a:moveTo>
                    <a:pt x="3695" y="1"/>
                  </a:moveTo>
                  <a:cubicBezTo>
                    <a:pt x="3680" y="1"/>
                    <a:pt x="3664" y="16"/>
                    <a:pt x="3664" y="32"/>
                  </a:cubicBezTo>
                  <a:cubicBezTo>
                    <a:pt x="3695" y="546"/>
                    <a:pt x="3446" y="1045"/>
                    <a:pt x="3181" y="1482"/>
                  </a:cubicBezTo>
                  <a:cubicBezTo>
                    <a:pt x="2900" y="1918"/>
                    <a:pt x="2620" y="2355"/>
                    <a:pt x="2308" y="2776"/>
                  </a:cubicBezTo>
                  <a:cubicBezTo>
                    <a:pt x="1996" y="3197"/>
                    <a:pt x="1669" y="3602"/>
                    <a:pt x="1295" y="3960"/>
                  </a:cubicBezTo>
                  <a:cubicBezTo>
                    <a:pt x="921" y="4303"/>
                    <a:pt x="484" y="4600"/>
                    <a:pt x="16" y="4833"/>
                  </a:cubicBezTo>
                  <a:cubicBezTo>
                    <a:pt x="1" y="4833"/>
                    <a:pt x="1" y="4849"/>
                    <a:pt x="1" y="4865"/>
                  </a:cubicBezTo>
                  <a:cubicBezTo>
                    <a:pt x="1" y="4880"/>
                    <a:pt x="16" y="4880"/>
                    <a:pt x="32" y="4880"/>
                  </a:cubicBezTo>
                  <a:cubicBezTo>
                    <a:pt x="531" y="4709"/>
                    <a:pt x="983" y="4412"/>
                    <a:pt x="1373" y="4038"/>
                  </a:cubicBezTo>
                  <a:cubicBezTo>
                    <a:pt x="1747" y="3680"/>
                    <a:pt x="2090" y="3259"/>
                    <a:pt x="2386" y="2838"/>
                  </a:cubicBezTo>
                  <a:cubicBezTo>
                    <a:pt x="2682" y="2401"/>
                    <a:pt x="2947" y="1949"/>
                    <a:pt x="3228" y="1513"/>
                  </a:cubicBezTo>
                  <a:cubicBezTo>
                    <a:pt x="3493" y="1061"/>
                    <a:pt x="3742" y="562"/>
                    <a:pt x="3711" y="32"/>
                  </a:cubicBezTo>
                  <a:cubicBezTo>
                    <a:pt x="3711" y="16"/>
                    <a:pt x="3695" y="1"/>
                    <a:pt x="369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38"/>
            <p:cNvSpPr/>
            <p:nvPr/>
          </p:nvSpPr>
          <p:spPr>
            <a:xfrm>
              <a:off x="4645950" y="3475500"/>
              <a:ext cx="79550" cy="126200"/>
            </a:xfrm>
            <a:custGeom>
              <a:rect b="b" l="l" r="r" t="t"/>
              <a:pathLst>
                <a:path extrusionOk="0" h="5048" w="3182">
                  <a:moveTo>
                    <a:pt x="3160" y="0"/>
                  </a:moveTo>
                  <a:cubicBezTo>
                    <a:pt x="3154" y="0"/>
                    <a:pt x="3150" y="4"/>
                    <a:pt x="3150" y="12"/>
                  </a:cubicBezTo>
                  <a:cubicBezTo>
                    <a:pt x="2246" y="511"/>
                    <a:pt x="1497" y="1243"/>
                    <a:pt x="936" y="2116"/>
                  </a:cubicBezTo>
                  <a:cubicBezTo>
                    <a:pt x="391" y="2974"/>
                    <a:pt x="16" y="3987"/>
                    <a:pt x="1" y="5016"/>
                  </a:cubicBezTo>
                  <a:cubicBezTo>
                    <a:pt x="1" y="5031"/>
                    <a:pt x="16" y="5047"/>
                    <a:pt x="32" y="5047"/>
                  </a:cubicBezTo>
                  <a:cubicBezTo>
                    <a:pt x="48" y="5047"/>
                    <a:pt x="48" y="5031"/>
                    <a:pt x="63" y="5016"/>
                  </a:cubicBezTo>
                  <a:cubicBezTo>
                    <a:pt x="172" y="4018"/>
                    <a:pt x="484" y="3020"/>
                    <a:pt x="1014" y="2163"/>
                  </a:cubicBezTo>
                  <a:cubicBezTo>
                    <a:pt x="1529" y="1290"/>
                    <a:pt x="2277" y="542"/>
                    <a:pt x="3165" y="58"/>
                  </a:cubicBezTo>
                  <a:lnTo>
                    <a:pt x="3165" y="43"/>
                  </a:lnTo>
                  <a:cubicBezTo>
                    <a:pt x="3181" y="43"/>
                    <a:pt x="3181" y="27"/>
                    <a:pt x="3181" y="12"/>
                  </a:cubicBezTo>
                  <a:cubicBezTo>
                    <a:pt x="3173" y="4"/>
                    <a:pt x="3165" y="0"/>
                    <a:pt x="316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38"/>
            <p:cNvSpPr/>
            <p:nvPr/>
          </p:nvSpPr>
          <p:spPr>
            <a:xfrm>
              <a:off x="4801450" y="3513575"/>
              <a:ext cx="45625" cy="153975"/>
            </a:xfrm>
            <a:custGeom>
              <a:rect b="b" l="l" r="r" t="t"/>
              <a:pathLst>
                <a:path extrusionOk="0" h="6159" w="1825">
                  <a:moveTo>
                    <a:pt x="1388" y="1"/>
                  </a:moveTo>
                  <a:cubicBezTo>
                    <a:pt x="1373" y="1"/>
                    <a:pt x="1373" y="16"/>
                    <a:pt x="1373" y="32"/>
                  </a:cubicBezTo>
                  <a:cubicBezTo>
                    <a:pt x="1731" y="1061"/>
                    <a:pt x="1778" y="2199"/>
                    <a:pt x="1513" y="3259"/>
                  </a:cubicBezTo>
                  <a:cubicBezTo>
                    <a:pt x="1264" y="4319"/>
                    <a:pt x="734" y="5301"/>
                    <a:pt x="17" y="6112"/>
                  </a:cubicBezTo>
                  <a:cubicBezTo>
                    <a:pt x="1" y="6127"/>
                    <a:pt x="1" y="6143"/>
                    <a:pt x="17" y="6159"/>
                  </a:cubicBezTo>
                  <a:lnTo>
                    <a:pt x="48" y="6159"/>
                  </a:lnTo>
                  <a:cubicBezTo>
                    <a:pt x="858" y="5410"/>
                    <a:pt x="1373" y="4350"/>
                    <a:pt x="1607" y="3275"/>
                  </a:cubicBezTo>
                  <a:cubicBezTo>
                    <a:pt x="1825" y="2199"/>
                    <a:pt x="1778" y="1061"/>
                    <a:pt x="1420" y="16"/>
                  </a:cubicBezTo>
                  <a:cubicBezTo>
                    <a:pt x="1420" y="1"/>
                    <a:pt x="1404" y="1"/>
                    <a:pt x="13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38"/>
            <p:cNvSpPr/>
            <p:nvPr/>
          </p:nvSpPr>
          <p:spPr>
            <a:xfrm>
              <a:off x="4762500" y="3504075"/>
              <a:ext cx="19100" cy="159200"/>
            </a:xfrm>
            <a:custGeom>
              <a:rect b="b" l="l" r="r" t="t"/>
              <a:pathLst>
                <a:path extrusionOk="0" h="6368" w="764">
                  <a:moveTo>
                    <a:pt x="735" y="0"/>
                  </a:moveTo>
                  <a:cubicBezTo>
                    <a:pt x="724" y="0"/>
                    <a:pt x="713" y="11"/>
                    <a:pt x="702" y="22"/>
                  </a:cubicBezTo>
                  <a:cubicBezTo>
                    <a:pt x="296" y="1020"/>
                    <a:pt x="62" y="2080"/>
                    <a:pt x="16" y="3171"/>
                  </a:cubicBezTo>
                  <a:cubicBezTo>
                    <a:pt x="0" y="4247"/>
                    <a:pt x="140" y="5354"/>
                    <a:pt x="577" y="6352"/>
                  </a:cubicBezTo>
                  <a:cubicBezTo>
                    <a:pt x="592" y="6367"/>
                    <a:pt x="608" y="6367"/>
                    <a:pt x="608" y="6367"/>
                  </a:cubicBezTo>
                  <a:cubicBezTo>
                    <a:pt x="624" y="6367"/>
                    <a:pt x="639" y="6352"/>
                    <a:pt x="624" y="6336"/>
                  </a:cubicBezTo>
                  <a:cubicBezTo>
                    <a:pt x="312" y="5307"/>
                    <a:pt x="94" y="4247"/>
                    <a:pt x="109" y="3171"/>
                  </a:cubicBezTo>
                  <a:cubicBezTo>
                    <a:pt x="125" y="2096"/>
                    <a:pt x="327" y="1020"/>
                    <a:pt x="764" y="38"/>
                  </a:cubicBezTo>
                  <a:cubicBezTo>
                    <a:pt x="764" y="22"/>
                    <a:pt x="748" y="7"/>
                    <a:pt x="748" y="7"/>
                  </a:cubicBezTo>
                  <a:cubicBezTo>
                    <a:pt x="744" y="2"/>
                    <a:pt x="739"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38"/>
            <p:cNvSpPr/>
            <p:nvPr/>
          </p:nvSpPr>
          <p:spPr>
            <a:xfrm>
              <a:off x="4873550" y="3522550"/>
              <a:ext cx="46425" cy="152800"/>
            </a:xfrm>
            <a:custGeom>
              <a:rect b="b" l="l" r="r" t="t"/>
              <a:pathLst>
                <a:path extrusionOk="0" h="6112" w="1857">
                  <a:moveTo>
                    <a:pt x="1" y="0"/>
                  </a:moveTo>
                  <a:cubicBezTo>
                    <a:pt x="1" y="16"/>
                    <a:pt x="1" y="32"/>
                    <a:pt x="1" y="47"/>
                  </a:cubicBezTo>
                  <a:cubicBezTo>
                    <a:pt x="780" y="811"/>
                    <a:pt x="1310" y="1809"/>
                    <a:pt x="1529" y="2869"/>
                  </a:cubicBezTo>
                  <a:cubicBezTo>
                    <a:pt x="1747" y="3929"/>
                    <a:pt x="1669" y="5036"/>
                    <a:pt x="1357" y="6080"/>
                  </a:cubicBezTo>
                  <a:cubicBezTo>
                    <a:pt x="1357" y="6080"/>
                    <a:pt x="1357" y="6096"/>
                    <a:pt x="1373" y="6111"/>
                  </a:cubicBezTo>
                  <a:cubicBezTo>
                    <a:pt x="1388" y="6111"/>
                    <a:pt x="1404" y="6111"/>
                    <a:pt x="1404" y="6096"/>
                  </a:cubicBezTo>
                  <a:cubicBezTo>
                    <a:pt x="1840" y="5082"/>
                    <a:pt x="1856" y="3913"/>
                    <a:pt x="1607" y="2853"/>
                  </a:cubicBezTo>
                  <a:cubicBezTo>
                    <a:pt x="1357" y="1778"/>
                    <a:pt x="827" y="780"/>
                    <a:pt x="4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38"/>
            <p:cNvSpPr/>
            <p:nvPr/>
          </p:nvSpPr>
          <p:spPr>
            <a:xfrm>
              <a:off x="4861475" y="3522150"/>
              <a:ext cx="34725" cy="143625"/>
            </a:xfrm>
            <a:custGeom>
              <a:rect b="b" l="l" r="r" t="t"/>
              <a:pathLst>
                <a:path extrusionOk="0" h="5745" w="1389">
                  <a:moveTo>
                    <a:pt x="16" y="1"/>
                  </a:moveTo>
                  <a:cubicBezTo>
                    <a:pt x="1" y="1"/>
                    <a:pt x="1" y="16"/>
                    <a:pt x="1" y="32"/>
                  </a:cubicBezTo>
                  <a:lnTo>
                    <a:pt x="94" y="1513"/>
                  </a:lnTo>
                  <a:cubicBezTo>
                    <a:pt x="125" y="2012"/>
                    <a:pt x="141" y="2511"/>
                    <a:pt x="203" y="2994"/>
                  </a:cubicBezTo>
                  <a:cubicBezTo>
                    <a:pt x="266" y="3493"/>
                    <a:pt x="375" y="3992"/>
                    <a:pt x="577" y="4444"/>
                  </a:cubicBezTo>
                  <a:cubicBezTo>
                    <a:pt x="796" y="4896"/>
                    <a:pt x="1045" y="5332"/>
                    <a:pt x="1341" y="5738"/>
                  </a:cubicBezTo>
                  <a:cubicBezTo>
                    <a:pt x="1341" y="5738"/>
                    <a:pt x="1348" y="5745"/>
                    <a:pt x="1358" y="5745"/>
                  </a:cubicBezTo>
                  <a:cubicBezTo>
                    <a:pt x="1362" y="5745"/>
                    <a:pt x="1367" y="5743"/>
                    <a:pt x="1373" y="5738"/>
                  </a:cubicBezTo>
                  <a:cubicBezTo>
                    <a:pt x="1373" y="5738"/>
                    <a:pt x="1388" y="5722"/>
                    <a:pt x="1373" y="5706"/>
                  </a:cubicBezTo>
                  <a:cubicBezTo>
                    <a:pt x="1154" y="5270"/>
                    <a:pt x="889" y="4849"/>
                    <a:pt x="687" y="4397"/>
                  </a:cubicBezTo>
                  <a:cubicBezTo>
                    <a:pt x="484" y="3945"/>
                    <a:pt x="359" y="3477"/>
                    <a:pt x="297" y="2978"/>
                  </a:cubicBezTo>
                  <a:cubicBezTo>
                    <a:pt x="219" y="2495"/>
                    <a:pt x="188" y="1996"/>
                    <a:pt x="157" y="1513"/>
                  </a:cubicBezTo>
                  <a:lnTo>
                    <a:pt x="47" y="32"/>
                  </a:lnTo>
                  <a:cubicBezTo>
                    <a:pt x="47" y="16"/>
                    <a:pt x="32" y="1"/>
                    <a:pt x="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38"/>
            <p:cNvSpPr/>
            <p:nvPr/>
          </p:nvSpPr>
          <p:spPr>
            <a:xfrm>
              <a:off x="4668950" y="3412925"/>
              <a:ext cx="227625" cy="115100"/>
            </a:xfrm>
            <a:custGeom>
              <a:rect b="b" l="l" r="r" t="t"/>
              <a:pathLst>
                <a:path extrusionOk="0" h="4604" w="9105">
                  <a:moveTo>
                    <a:pt x="1870" y="1"/>
                  </a:moveTo>
                  <a:cubicBezTo>
                    <a:pt x="1289" y="1"/>
                    <a:pt x="666" y="55"/>
                    <a:pt x="1" y="176"/>
                  </a:cubicBezTo>
                  <a:cubicBezTo>
                    <a:pt x="1" y="176"/>
                    <a:pt x="1482" y="4604"/>
                    <a:pt x="9105" y="4604"/>
                  </a:cubicBezTo>
                  <a:cubicBezTo>
                    <a:pt x="9105" y="4604"/>
                    <a:pt x="7215" y="1"/>
                    <a:pt x="1870"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79" name="Google Shape;779;p38"/>
          <p:cNvGrpSpPr/>
          <p:nvPr/>
        </p:nvGrpSpPr>
        <p:grpSpPr>
          <a:xfrm flipH="1">
            <a:off x="244775" y="4406975"/>
            <a:ext cx="433425" cy="774525"/>
            <a:chOff x="4511100" y="3412925"/>
            <a:chExt cx="433425" cy="774525"/>
          </a:xfrm>
        </p:grpSpPr>
        <p:sp>
          <p:nvSpPr>
            <p:cNvPr id="780" name="Google Shape;780;p38"/>
            <p:cNvSpPr/>
            <p:nvPr/>
          </p:nvSpPr>
          <p:spPr>
            <a:xfrm>
              <a:off x="4589825" y="3734175"/>
              <a:ext cx="249850" cy="203075"/>
            </a:xfrm>
            <a:custGeom>
              <a:rect b="b" l="l" r="r" t="t"/>
              <a:pathLst>
                <a:path extrusionOk="0" h="8123" w="9994">
                  <a:moveTo>
                    <a:pt x="9994" y="0"/>
                  </a:moveTo>
                  <a:lnTo>
                    <a:pt x="9994" y="0"/>
                  </a:lnTo>
                  <a:cubicBezTo>
                    <a:pt x="8076" y="265"/>
                    <a:pt x="6174" y="717"/>
                    <a:pt x="4475" y="1637"/>
                  </a:cubicBezTo>
                  <a:cubicBezTo>
                    <a:pt x="1809" y="3103"/>
                    <a:pt x="703" y="5269"/>
                    <a:pt x="1" y="8122"/>
                  </a:cubicBezTo>
                  <a:cubicBezTo>
                    <a:pt x="4350" y="7171"/>
                    <a:pt x="8185" y="4069"/>
                    <a:pt x="9994"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38"/>
            <p:cNvSpPr/>
            <p:nvPr/>
          </p:nvSpPr>
          <p:spPr>
            <a:xfrm>
              <a:off x="4556325" y="3612175"/>
              <a:ext cx="82250" cy="267000"/>
            </a:xfrm>
            <a:custGeom>
              <a:rect b="b" l="l" r="r" t="t"/>
              <a:pathLst>
                <a:path extrusionOk="0" h="10680" w="3290">
                  <a:moveTo>
                    <a:pt x="904" y="1"/>
                  </a:moveTo>
                  <a:lnTo>
                    <a:pt x="904" y="1"/>
                  </a:lnTo>
                  <a:cubicBezTo>
                    <a:pt x="0" y="3524"/>
                    <a:pt x="359" y="7375"/>
                    <a:pt x="1887" y="10680"/>
                  </a:cubicBezTo>
                  <a:lnTo>
                    <a:pt x="2120" y="9853"/>
                  </a:lnTo>
                  <a:cubicBezTo>
                    <a:pt x="3290" y="6954"/>
                    <a:pt x="2947" y="2355"/>
                    <a:pt x="90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38"/>
            <p:cNvSpPr/>
            <p:nvPr/>
          </p:nvSpPr>
          <p:spPr>
            <a:xfrm>
              <a:off x="4592175" y="3758725"/>
              <a:ext cx="214375" cy="164875"/>
            </a:xfrm>
            <a:custGeom>
              <a:rect b="b" l="l" r="r" t="t"/>
              <a:pathLst>
                <a:path extrusionOk="0" h="6595" w="8575">
                  <a:moveTo>
                    <a:pt x="8497" y="0"/>
                  </a:moveTo>
                  <a:cubicBezTo>
                    <a:pt x="7733" y="468"/>
                    <a:pt x="6953" y="905"/>
                    <a:pt x="6189" y="1372"/>
                  </a:cubicBezTo>
                  <a:cubicBezTo>
                    <a:pt x="5426" y="1840"/>
                    <a:pt x="4662" y="2308"/>
                    <a:pt x="3913" y="2806"/>
                  </a:cubicBezTo>
                  <a:cubicBezTo>
                    <a:pt x="3165" y="3321"/>
                    <a:pt x="2448" y="3867"/>
                    <a:pt x="1778" y="4459"/>
                  </a:cubicBezTo>
                  <a:cubicBezTo>
                    <a:pt x="1107" y="5067"/>
                    <a:pt x="499" y="5737"/>
                    <a:pt x="1" y="6501"/>
                  </a:cubicBezTo>
                  <a:lnTo>
                    <a:pt x="125" y="6595"/>
                  </a:lnTo>
                  <a:cubicBezTo>
                    <a:pt x="749" y="5956"/>
                    <a:pt x="1372" y="5332"/>
                    <a:pt x="2027" y="4740"/>
                  </a:cubicBezTo>
                  <a:cubicBezTo>
                    <a:pt x="2682" y="4132"/>
                    <a:pt x="3368" y="3570"/>
                    <a:pt x="4069" y="3040"/>
                  </a:cubicBezTo>
                  <a:cubicBezTo>
                    <a:pt x="4786" y="2495"/>
                    <a:pt x="5519" y="1996"/>
                    <a:pt x="6267" y="1513"/>
                  </a:cubicBezTo>
                  <a:cubicBezTo>
                    <a:pt x="7031" y="1045"/>
                    <a:pt x="7795" y="577"/>
                    <a:pt x="8575" y="141"/>
                  </a:cubicBezTo>
                  <a:lnTo>
                    <a:pt x="8497"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38"/>
            <p:cNvSpPr/>
            <p:nvPr/>
          </p:nvSpPr>
          <p:spPr>
            <a:xfrm>
              <a:off x="4584000" y="3659725"/>
              <a:ext cx="22625" cy="202300"/>
            </a:xfrm>
            <a:custGeom>
              <a:rect b="b" l="l" r="r" t="t"/>
              <a:pathLst>
                <a:path extrusionOk="0" h="8092" w="905">
                  <a:moveTo>
                    <a:pt x="156" y="1"/>
                  </a:moveTo>
                  <a:lnTo>
                    <a:pt x="0" y="16"/>
                  </a:lnTo>
                  <a:cubicBezTo>
                    <a:pt x="109" y="1357"/>
                    <a:pt x="187" y="2713"/>
                    <a:pt x="265" y="4054"/>
                  </a:cubicBezTo>
                  <a:cubicBezTo>
                    <a:pt x="296" y="4740"/>
                    <a:pt x="343" y="5410"/>
                    <a:pt x="421" y="6081"/>
                  </a:cubicBezTo>
                  <a:cubicBezTo>
                    <a:pt x="483" y="6751"/>
                    <a:pt x="577" y="7421"/>
                    <a:pt x="748" y="8092"/>
                  </a:cubicBezTo>
                  <a:lnTo>
                    <a:pt x="904" y="8060"/>
                  </a:lnTo>
                  <a:cubicBezTo>
                    <a:pt x="904" y="7390"/>
                    <a:pt x="858" y="6720"/>
                    <a:pt x="780" y="6049"/>
                  </a:cubicBezTo>
                  <a:cubicBezTo>
                    <a:pt x="702" y="5363"/>
                    <a:pt x="624" y="4709"/>
                    <a:pt x="530" y="4038"/>
                  </a:cubicBezTo>
                  <a:cubicBezTo>
                    <a:pt x="359" y="2698"/>
                    <a:pt x="218" y="1341"/>
                    <a:pt x="15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38"/>
            <p:cNvSpPr/>
            <p:nvPr/>
          </p:nvSpPr>
          <p:spPr>
            <a:xfrm>
              <a:off x="4556700" y="3542425"/>
              <a:ext cx="218675" cy="645025"/>
            </a:xfrm>
            <a:custGeom>
              <a:rect b="b" l="l" r="r" t="t"/>
              <a:pathLst>
                <a:path extrusionOk="0" h="25801" w="8747">
                  <a:moveTo>
                    <a:pt x="8575" y="0"/>
                  </a:moveTo>
                  <a:cubicBezTo>
                    <a:pt x="7172" y="1840"/>
                    <a:pt x="5909" y="3773"/>
                    <a:pt x="4834" y="5815"/>
                  </a:cubicBezTo>
                  <a:cubicBezTo>
                    <a:pt x="3742" y="7842"/>
                    <a:pt x="2823" y="9962"/>
                    <a:pt x="2074" y="12144"/>
                  </a:cubicBezTo>
                  <a:lnTo>
                    <a:pt x="1544" y="13797"/>
                  </a:lnTo>
                  <a:lnTo>
                    <a:pt x="1108" y="15481"/>
                  </a:lnTo>
                  <a:lnTo>
                    <a:pt x="734" y="17180"/>
                  </a:lnTo>
                  <a:lnTo>
                    <a:pt x="453" y="18879"/>
                  </a:lnTo>
                  <a:cubicBezTo>
                    <a:pt x="110" y="21171"/>
                    <a:pt x="1" y="23493"/>
                    <a:pt x="204" y="25801"/>
                  </a:cubicBezTo>
                  <a:lnTo>
                    <a:pt x="406" y="25801"/>
                  </a:lnTo>
                  <a:cubicBezTo>
                    <a:pt x="453" y="23493"/>
                    <a:pt x="609" y="21217"/>
                    <a:pt x="921" y="18957"/>
                  </a:cubicBezTo>
                  <a:lnTo>
                    <a:pt x="1201" y="17258"/>
                  </a:lnTo>
                  <a:lnTo>
                    <a:pt x="1544" y="15574"/>
                  </a:lnTo>
                  <a:lnTo>
                    <a:pt x="1950" y="13922"/>
                  </a:lnTo>
                  <a:lnTo>
                    <a:pt x="2417" y="12269"/>
                  </a:lnTo>
                  <a:cubicBezTo>
                    <a:pt x="3103" y="10071"/>
                    <a:pt x="3961" y="7951"/>
                    <a:pt x="5021" y="5909"/>
                  </a:cubicBezTo>
                  <a:cubicBezTo>
                    <a:pt x="6096" y="3882"/>
                    <a:pt x="7312" y="1934"/>
                    <a:pt x="8746" y="125"/>
                  </a:cubicBezTo>
                  <a:lnTo>
                    <a:pt x="8575"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38"/>
            <p:cNvSpPr/>
            <p:nvPr/>
          </p:nvSpPr>
          <p:spPr>
            <a:xfrm>
              <a:off x="4511100" y="3417275"/>
              <a:ext cx="433425" cy="285650"/>
            </a:xfrm>
            <a:custGeom>
              <a:rect b="b" l="l" r="r" t="t"/>
              <a:pathLst>
                <a:path extrusionOk="0" h="11426" w="17337">
                  <a:moveTo>
                    <a:pt x="6011" y="0"/>
                  </a:moveTo>
                  <a:cubicBezTo>
                    <a:pt x="5099" y="0"/>
                    <a:pt x="4188" y="63"/>
                    <a:pt x="3290" y="189"/>
                  </a:cubicBezTo>
                  <a:cubicBezTo>
                    <a:pt x="1950" y="361"/>
                    <a:pt x="375" y="953"/>
                    <a:pt x="172" y="2278"/>
                  </a:cubicBezTo>
                  <a:cubicBezTo>
                    <a:pt x="1" y="3416"/>
                    <a:pt x="1045" y="4430"/>
                    <a:pt x="2152" y="4679"/>
                  </a:cubicBezTo>
                  <a:cubicBezTo>
                    <a:pt x="2421" y="4736"/>
                    <a:pt x="2693" y="4761"/>
                    <a:pt x="2966" y="4761"/>
                  </a:cubicBezTo>
                  <a:cubicBezTo>
                    <a:pt x="3816" y="4761"/>
                    <a:pt x="4678" y="4522"/>
                    <a:pt x="5504" y="4274"/>
                  </a:cubicBezTo>
                  <a:lnTo>
                    <a:pt x="5504" y="4274"/>
                  </a:lnTo>
                  <a:cubicBezTo>
                    <a:pt x="5114" y="4913"/>
                    <a:pt x="4709" y="5568"/>
                    <a:pt x="4569" y="6300"/>
                  </a:cubicBezTo>
                  <a:cubicBezTo>
                    <a:pt x="4428" y="7033"/>
                    <a:pt x="4615" y="7875"/>
                    <a:pt x="5208" y="8327"/>
                  </a:cubicBezTo>
                  <a:cubicBezTo>
                    <a:pt x="5504" y="8562"/>
                    <a:pt x="5873" y="8664"/>
                    <a:pt x="6253" y="8664"/>
                  </a:cubicBezTo>
                  <a:cubicBezTo>
                    <a:pt x="6655" y="8664"/>
                    <a:pt x="7069" y="8550"/>
                    <a:pt x="7421" y="8358"/>
                  </a:cubicBezTo>
                  <a:cubicBezTo>
                    <a:pt x="8107" y="7984"/>
                    <a:pt x="8622" y="7360"/>
                    <a:pt x="9121" y="6768"/>
                  </a:cubicBezTo>
                  <a:lnTo>
                    <a:pt x="9121" y="6768"/>
                  </a:lnTo>
                  <a:cubicBezTo>
                    <a:pt x="9074" y="7703"/>
                    <a:pt x="9027" y="8670"/>
                    <a:pt x="9386" y="9543"/>
                  </a:cubicBezTo>
                  <a:cubicBezTo>
                    <a:pt x="9717" y="10350"/>
                    <a:pt x="10489" y="11038"/>
                    <a:pt x="11331" y="11038"/>
                  </a:cubicBezTo>
                  <a:cubicBezTo>
                    <a:pt x="11399" y="11038"/>
                    <a:pt x="11468" y="11033"/>
                    <a:pt x="11537" y="11024"/>
                  </a:cubicBezTo>
                  <a:cubicBezTo>
                    <a:pt x="12659" y="10868"/>
                    <a:pt x="13267" y="9652"/>
                    <a:pt x="13688" y="8608"/>
                  </a:cubicBezTo>
                  <a:cubicBezTo>
                    <a:pt x="13860" y="9418"/>
                    <a:pt x="14047" y="10291"/>
                    <a:pt x="14639" y="10884"/>
                  </a:cubicBezTo>
                  <a:cubicBezTo>
                    <a:pt x="14961" y="11223"/>
                    <a:pt x="15447" y="11426"/>
                    <a:pt x="15907" y="11426"/>
                  </a:cubicBezTo>
                  <a:cubicBezTo>
                    <a:pt x="16271" y="11426"/>
                    <a:pt x="16618" y="11298"/>
                    <a:pt x="16853" y="11008"/>
                  </a:cubicBezTo>
                  <a:cubicBezTo>
                    <a:pt x="17087" y="10697"/>
                    <a:pt x="17149" y="10307"/>
                    <a:pt x="17180" y="9917"/>
                  </a:cubicBezTo>
                  <a:cubicBezTo>
                    <a:pt x="17336" y="7953"/>
                    <a:pt x="16681" y="5942"/>
                    <a:pt x="15419" y="4430"/>
                  </a:cubicBezTo>
                  <a:lnTo>
                    <a:pt x="6315" y="2"/>
                  </a:lnTo>
                  <a:cubicBezTo>
                    <a:pt x="6213" y="1"/>
                    <a:pt x="6112" y="0"/>
                    <a:pt x="6011" y="0"/>
                  </a:cubicBezTo>
                  <a:close/>
                </a:path>
              </a:pathLst>
            </a:custGeom>
            <a:solidFill>
              <a:srgbClr val="4867A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38"/>
            <p:cNvSpPr/>
            <p:nvPr/>
          </p:nvSpPr>
          <p:spPr>
            <a:xfrm>
              <a:off x="4536450" y="3429225"/>
              <a:ext cx="149275" cy="50475"/>
            </a:xfrm>
            <a:custGeom>
              <a:rect b="b" l="l" r="r" t="t"/>
              <a:pathLst>
                <a:path extrusionOk="0" h="2019" w="5971">
                  <a:moveTo>
                    <a:pt x="5465" y="1"/>
                  </a:moveTo>
                  <a:cubicBezTo>
                    <a:pt x="4517" y="1"/>
                    <a:pt x="3570" y="81"/>
                    <a:pt x="2635" y="241"/>
                  </a:cubicBezTo>
                  <a:cubicBezTo>
                    <a:pt x="2089" y="335"/>
                    <a:pt x="1544" y="444"/>
                    <a:pt x="1029" y="709"/>
                  </a:cubicBezTo>
                  <a:cubicBezTo>
                    <a:pt x="546" y="974"/>
                    <a:pt x="109" y="1426"/>
                    <a:pt x="0" y="1987"/>
                  </a:cubicBezTo>
                  <a:cubicBezTo>
                    <a:pt x="0" y="2003"/>
                    <a:pt x="16" y="2019"/>
                    <a:pt x="16" y="2019"/>
                  </a:cubicBezTo>
                  <a:cubicBezTo>
                    <a:pt x="31" y="2019"/>
                    <a:pt x="47" y="2019"/>
                    <a:pt x="47" y="2003"/>
                  </a:cubicBezTo>
                  <a:cubicBezTo>
                    <a:pt x="219" y="1473"/>
                    <a:pt x="624" y="1068"/>
                    <a:pt x="1092" y="818"/>
                  </a:cubicBezTo>
                  <a:cubicBezTo>
                    <a:pt x="1575" y="553"/>
                    <a:pt x="2120" y="444"/>
                    <a:pt x="2650" y="335"/>
                  </a:cubicBezTo>
                  <a:cubicBezTo>
                    <a:pt x="3592" y="144"/>
                    <a:pt x="4557" y="49"/>
                    <a:pt x="5525" y="49"/>
                  </a:cubicBezTo>
                  <a:cubicBezTo>
                    <a:pt x="5663" y="49"/>
                    <a:pt x="5801" y="50"/>
                    <a:pt x="5940" y="54"/>
                  </a:cubicBezTo>
                  <a:cubicBezTo>
                    <a:pt x="5955" y="54"/>
                    <a:pt x="5971" y="54"/>
                    <a:pt x="5971" y="39"/>
                  </a:cubicBezTo>
                  <a:cubicBezTo>
                    <a:pt x="5971" y="23"/>
                    <a:pt x="5955" y="8"/>
                    <a:pt x="5940" y="8"/>
                  </a:cubicBezTo>
                  <a:cubicBezTo>
                    <a:pt x="5782" y="3"/>
                    <a:pt x="5624" y="1"/>
                    <a:pt x="54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38"/>
            <p:cNvSpPr/>
            <p:nvPr/>
          </p:nvSpPr>
          <p:spPr>
            <a:xfrm>
              <a:off x="4556700" y="3457075"/>
              <a:ext cx="154375" cy="57850"/>
            </a:xfrm>
            <a:custGeom>
              <a:rect b="b" l="l" r="r" t="t"/>
              <a:pathLst>
                <a:path extrusionOk="0" h="2314" w="6175">
                  <a:moveTo>
                    <a:pt x="6159" y="0"/>
                  </a:moveTo>
                  <a:cubicBezTo>
                    <a:pt x="6159" y="0"/>
                    <a:pt x="6143" y="0"/>
                    <a:pt x="6127" y="16"/>
                  </a:cubicBezTo>
                  <a:cubicBezTo>
                    <a:pt x="5379" y="842"/>
                    <a:pt x="4397" y="1450"/>
                    <a:pt x="3337" y="1809"/>
                  </a:cubicBezTo>
                  <a:cubicBezTo>
                    <a:pt x="2549" y="2087"/>
                    <a:pt x="1718" y="2210"/>
                    <a:pt x="888" y="2210"/>
                  </a:cubicBezTo>
                  <a:cubicBezTo>
                    <a:pt x="602" y="2210"/>
                    <a:pt x="316" y="2195"/>
                    <a:pt x="32" y="2167"/>
                  </a:cubicBezTo>
                  <a:cubicBezTo>
                    <a:pt x="28" y="2163"/>
                    <a:pt x="23" y="2161"/>
                    <a:pt x="19" y="2161"/>
                  </a:cubicBezTo>
                  <a:cubicBezTo>
                    <a:pt x="9" y="2161"/>
                    <a:pt x="1" y="2172"/>
                    <a:pt x="1" y="2183"/>
                  </a:cubicBezTo>
                  <a:cubicBezTo>
                    <a:pt x="1" y="2199"/>
                    <a:pt x="17" y="2214"/>
                    <a:pt x="32" y="2214"/>
                  </a:cubicBezTo>
                  <a:cubicBezTo>
                    <a:pt x="377" y="2282"/>
                    <a:pt x="729" y="2314"/>
                    <a:pt x="1081" y="2314"/>
                  </a:cubicBezTo>
                  <a:cubicBezTo>
                    <a:pt x="1858" y="2314"/>
                    <a:pt x="2639" y="2160"/>
                    <a:pt x="3368" y="1902"/>
                  </a:cubicBezTo>
                  <a:cubicBezTo>
                    <a:pt x="4428" y="1513"/>
                    <a:pt x="5395" y="873"/>
                    <a:pt x="6159" y="47"/>
                  </a:cubicBezTo>
                  <a:cubicBezTo>
                    <a:pt x="6174" y="32"/>
                    <a:pt x="6174" y="16"/>
                    <a:pt x="615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38"/>
            <p:cNvSpPr/>
            <p:nvPr/>
          </p:nvSpPr>
          <p:spPr>
            <a:xfrm>
              <a:off x="4667775" y="3495650"/>
              <a:ext cx="93575" cy="122025"/>
            </a:xfrm>
            <a:custGeom>
              <a:rect b="b" l="l" r="r" t="t"/>
              <a:pathLst>
                <a:path extrusionOk="0" h="4881" w="3743">
                  <a:moveTo>
                    <a:pt x="3695" y="1"/>
                  </a:moveTo>
                  <a:cubicBezTo>
                    <a:pt x="3680" y="1"/>
                    <a:pt x="3664" y="16"/>
                    <a:pt x="3664" y="32"/>
                  </a:cubicBezTo>
                  <a:cubicBezTo>
                    <a:pt x="3695" y="546"/>
                    <a:pt x="3446" y="1045"/>
                    <a:pt x="3181" y="1482"/>
                  </a:cubicBezTo>
                  <a:cubicBezTo>
                    <a:pt x="2900" y="1918"/>
                    <a:pt x="2620" y="2355"/>
                    <a:pt x="2308" y="2776"/>
                  </a:cubicBezTo>
                  <a:cubicBezTo>
                    <a:pt x="1996" y="3197"/>
                    <a:pt x="1669" y="3602"/>
                    <a:pt x="1295" y="3960"/>
                  </a:cubicBezTo>
                  <a:cubicBezTo>
                    <a:pt x="921" y="4303"/>
                    <a:pt x="484" y="4600"/>
                    <a:pt x="16" y="4833"/>
                  </a:cubicBezTo>
                  <a:cubicBezTo>
                    <a:pt x="1" y="4833"/>
                    <a:pt x="1" y="4849"/>
                    <a:pt x="1" y="4865"/>
                  </a:cubicBezTo>
                  <a:cubicBezTo>
                    <a:pt x="1" y="4880"/>
                    <a:pt x="16" y="4880"/>
                    <a:pt x="32" y="4880"/>
                  </a:cubicBezTo>
                  <a:cubicBezTo>
                    <a:pt x="531" y="4709"/>
                    <a:pt x="983" y="4412"/>
                    <a:pt x="1373" y="4038"/>
                  </a:cubicBezTo>
                  <a:cubicBezTo>
                    <a:pt x="1747" y="3680"/>
                    <a:pt x="2090" y="3259"/>
                    <a:pt x="2386" y="2838"/>
                  </a:cubicBezTo>
                  <a:cubicBezTo>
                    <a:pt x="2682" y="2401"/>
                    <a:pt x="2947" y="1949"/>
                    <a:pt x="3228" y="1513"/>
                  </a:cubicBezTo>
                  <a:cubicBezTo>
                    <a:pt x="3493" y="1061"/>
                    <a:pt x="3742" y="562"/>
                    <a:pt x="3711" y="32"/>
                  </a:cubicBezTo>
                  <a:cubicBezTo>
                    <a:pt x="3711" y="16"/>
                    <a:pt x="3695" y="1"/>
                    <a:pt x="369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38"/>
            <p:cNvSpPr/>
            <p:nvPr/>
          </p:nvSpPr>
          <p:spPr>
            <a:xfrm>
              <a:off x="4645950" y="3475500"/>
              <a:ext cx="79550" cy="126200"/>
            </a:xfrm>
            <a:custGeom>
              <a:rect b="b" l="l" r="r" t="t"/>
              <a:pathLst>
                <a:path extrusionOk="0" h="5048" w="3182">
                  <a:moveTo>
                    <a:pt x="3160" y="0"/>
                  </a:moveTo>
                  <a:cubicBezTo>
                    <a:pt x="3154" y="0"/>
                    <a:pt x="3150" y="4"/>
                    <a:pt x="3150" y="12"/>
                  </a:cubicBezTo>
                  <a:cubicBezTo>
                    <a:pt x="2246" y="511"/>
                    <a:pt x="1497" y="1243"/>
                    <a:pt x="936" y="2116"/>
                  </a:cubicBezTo>
                  <a:cubicBezTo>
                    <a:pt x="391" y="2974"/>
                    <a:pt x="16" y="3987"/>
                    <a:pt x="1" y="5016"/>
                  </a:cubicBezTo>
                  <a:cubicBezTo>
                    <a:pt x="1" y="5031"/>
                    <a:pt x="16" y="5047"/>
                    <a:pt x="32" y="5047"/>
                  </a:cubicBezTo>
                  <a:cubicBezTo>
                    <a:pt x="48" y="5047"/>
                    <a:pt x="48" y="5031"/>
                    <a:pt x="63" y="5016"/>
                  </a:cubicBezTo>
                  <a:cubicBezTo>
                    <a:pt x="172" y="4018"/>
                    <a:pt x="484" y="3020"/>
                    <a:pt x="1014" y="2163"/>
                  </a:cubicBezTo>
                  <a:cubicBezTo>
                    <a:pt x="1529" y="1290"/>
                    <a:pt x="2277" y="542"/>
                    <a:pt x="3165" y="58"/>
                  </a:cubicBezTo>
                  <a:lnTo>
                    <a:pt x="3165" y="43"/>
                  </a:lnTo>
                  <a:cubicBezTo>
                    <a:pt x="3181" y="43"/>
                    <a:pt x="3181" y="27"/>
                    <a:pt x="3181" y="12"/>
                  </a:cubicBezTo>
                  <a:cubicBezTo>
                    <a:pt x="3173" y="4"/>
                    <a:pt x="3165" y="0"/>
                    <a:pt x="316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38"/>
            <p:cNvSpPr/>
            <p:nvPr/>
          </p:nvSpPr>
          <p:spPr>
            <a:xfrm>
              <a:off x="4801450" y="3513575"/>
              <a:ext cx="45625" cy="153975"/>
            </a:xfrm>
            <a:custGeom>
              <a:rect b="b" l="l" r="r" t="t"/>
              <a:pathLst>
                <a:path extrusionOk="0" h="6159" w="1825">
                  <a:moveTo>
                    <a:pt x="1388" y="1"/>
                  </a:moveTo>
                  <a:cubicBezTo>
                    <a:pt x="1373" y="1"/>
                    <a:pt x="1373" y="16"/>
                    <a:pt x="1373" y="32"/>
                  </a:cubicBezTo>
                  <a:cubicBezTo>
                    <a:pt x="1731" y="1061"/>
                    <a:pt x="1778" y="2199"/>
                    <a:pt x="1513" y="3259"/>
                  </a:cubicBezTo>
                  <a:cubicBezTo>
                    <a:pt x="1264" y="4319"/>
                    <a:pt x="734" y="5301"/>
                    <a:pt x="17" y="6112"/>
                  </a:cubicBezTo>
                  <a:cubicBezTo>
                    <a:pt x="1" y="6127"/>
                    <a:pt x="1" y="6143"/>
                    <a:pt x="17" y="6159"/>
                  </a:cubicBezTo>
                  <a:lnTo>
                    <a:pt x="48" y="6159"/>
                  </a:lnTo>
                  <a:cubicBezTo>
                    <a:pt x="858" y="5410"/>
                    <a:pt x="1373" y="4350"/>
                    <a:pt x="1607" y="3275"/>
                  </a:cubicBezTo>
                  <a:cubicBezTo>
                    <a:pt x="1825" y="2199"/>
                    <a:pt x="1778" y="1061"/>
                    <a:pt x="1420" y="16"/>
                  </a:cubicBezTo>
                  <a:cubicBezTo>
                    <a:pt x="1420" y="1"/>
                    <a:pt x="1404" y="1"/>
                    <a:pt x="13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38"/>
            <p:cNvSpPr/>
            <p:nvPr/>
          </p:nvSpPr>
          <p:spPr>
            <a:xfrm>
              <a:off x="4762500" y="3504075"/>
              <a:ext cx="19100" cy="159200"/>
            </a:xfrm>
            <a:custGeom>
              <a:rect b="b" l="l" r="r" t="t"/>
              <a:pathLst>
                <a:path extrusionOk="0" h="6368" w="764">
                  <a:moveTo>
                    <a:pt x="735" y="0"/>
                  </a:moveTo>
                  <a:cubicBezTo>
                    <a:pt x="724" y="0"/>
                    <a:pt x="713" y="11"/>
                    <a:pt x="702" y="22"/>
                  </a:cubicBezTo>
                  <a:cubicBezTo>
                    <a:pt x="296" y="1020"/>
                    <a:pt x="62" y="2080"/>
                    <a:pt x="16" y="3171"/>
                  </a:cubicBezTo>
                  <a:cubicBezTo>
                    <a:pt x="0" y="4247"/>
                    <a:pt x="140" y="5354"/>
                    <a:pt x="577" y="6352"/>
                  </a:cubicBezTo>
                  <a:cubicBezTo>
                    <a:pt x="592" y="6367"/>
                    <a:pt x="608" y="6367"/>
                    <a:pt x="608" y="6367"/>
                  </a:cubicBezTo>
                  <a:cubicBezTo>
                    <a:pt x="624" y="6367"/>
                    <a:pt x="639" y="6352"/>
                    <a:pt x="624" y="6336"/>
                  </a:cubicBezTo>
                  <a:cubicBezTo>
                    <a:pt x="312" y="5307"/>
                    <a:pt x="94" y="4247"/>
                    <a:pt x="109" y="3171"/>
                  </a:cubicBezTo>
                  <a:cubicBezTo>
                    <a:pt x="125" y="2096"/>
                    <a:pt x="327" y="1020"/>
                    <a:pt x="764" y="38"/>
                  </a:cubicBezTo>
                  <a:cubicBezTo>
                    <a:pt x="764" y="22"/>
                    <a:pt x="748" y="7"/>
                    <a:pt x="748" y="7"/>
                  </a:cubicBezTo>
                  <a:cubicBezTo>
                    <a:pt x="744" y="2"/>
                    <a:pt x="739"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38"/>
            <p:cNvSpPr/>
            <p:nvPr/>
          </p:nvSpPr>
          <p:spPr>
            <a:xfrm>
              <a:off x="4873550" y="3522550"/>
              <a:ext cx="46425" cy="152800"/>
            </a:xfrm>
            <a:custGeom>
              <a:rect b="b" l="l" r="r" t="t"/>
              <a:pathLst>
                <a:path extrusionOk="0" h="6112" w="1857">
                  <a:moveTo>
                    <a:pt x="1" y="0"/>
                  </a:moveTo>
                  <a:cubicBezTo>
                    <a:pt x="1" y="16"/>
                    <a:pt x="1" y="32"/>
                    <a:pt x="1" y="47"/>
                  </a:cubicBezTo>
                  <a:cubicBezTo>
                    <a:pt x="780" y="811"/>
                    <a:pt x="1310" y="1809"/>
                    <a:pt x="1529" y="2869"/>
                  </a:cubicBezTo>
                  <a:cubicBezTo>
                    <a:pt x="1747" y="3929"/>
                    <a:pt x="1669" y="5036"/>
                    <a:pt x="1357" y="6080"/>
                  </a:cubicBezTo>
                  <a:cubicBezTo>
                    <a:pt x="1357" y="6080"/>
                    <a:pt x="1357" y="6096"/>
                    <a:pt x="1373" y="6111"/>
                  </a:cubicBezTo>
                  <a:cubicBezTo>
                    <a:pt x="1388" y="6111"/>
                    <a:pt x="1404" y="6111"/>
                    <a:pt x="1404" y="6096"/>
                  </a:cubicBezTo>
                  <a:cubicBezTo>
                    <a:pt x="1840" y="5082"/>
                    <a:pt x="1856" y="3913"/>
                    <a:pt x="1607" y="2853"/>
                  </a:cubicBezTo>
                  <a:cubicBezTo>
                    <a:pt x="1357" y="1778"/>
                    <a:pt x="827" y="780"/>
                    <a:pt x="4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38"/>
            <p:cNvSpPr/>
            <p:nvPr/>
          </p:nvSpPr>
          <p:spPr>
            <a:xfrm>
              <a:off x="4861475" y="3522150"/>
              <a:ext cx="34725" cy="143625"/>
            </a:xfrm>
            <a:custGeom>
              <a:rect b="b" l="l" r="r" t="t"/>
              <a:pathLst>
                <a:path extrusionOk="0" h="5745" w="1389">
                  <a:moveTo>
                    <a:pt x="16" y="1"/>
                  </a:moveTo>
                  <a:cubicBezTo>
                    <a:pt x="1" y="1"/>
                    <a:pt x="1" y="16"/>
                    <a:pt x="1" y="32"/>
                  </a:cubicBezTo>
                  <a:lnTo>
                    <a:pt x="94" y="1513"/>
                  </a:lnTo>
                  <a:cubicBezTo>
                    <a:pt x="125" y="2012"/>
                    <a:pt x="141" y="2511"/>
                    <a:pt x="203" y="2994"/>
                  </a:cubicBezTo>
                  <a:cubicBezTo>
                    <a:pt x="266" y="3493"/>
                    <a:pt x="375" y="3992"/>
                    <a:pt x="577" y="4444"/>
                  </a:cubicBezTo>
                  <a:cubicBezTo>
                    <a:pt x="796" y="4896"/>
                    <a:pt x="1045" y="5332"/>
                    <a:pt x="1341" y="5738"/>
                  </a:cubicBezTo>
                  <a:cubicBezTo>
                    <a:pt x="1341" y="5738"/>
                    <a:pt x="1348" y="5745"/>
                    <a:pt x="1358" y="5745"/>
                  </a:cubicBezTo>
                  <a:cubicBezTo>
                    <a:pt x="1362" y="5745"/>
                    <a:pt x="1367" y="5743"/>
                    <a:pt x="1373" y="5738"/>
                  </a:cubicBezTo>
                  <a:cubicBezTo>
                    <a:pt x="1373" y="5738"/>
                    <a:pt x="1388" y="5722"/>
                    <a:pt x="1373" y="5706"/>
                  </a:cubicBezTo>
                  <a:cubicBezTo>
                    <a:pt x="1154" y="5270"/>
                    <a:pt x="889" y="4849"/>
                    <a:pt x="687" y="4397"/>
                  </a:cubicBezTo>
                  <a:cubicBezTo>
                    <a:pt x="484" y="3945"/>
                    <a:pt x="359" y="3477"/>
                    <a:pt x="297" y="2978"/>
                  </a:cubicBezTo>
                  <a:cubicBezTo>
                    <a:pt x="219" y="2495"/>
                    <a:pt x="188" y="1996"/>
                    <a:pt x="157" y="1513"/>
                  </a:cubicBezTo>
                  <a:lnTo>
                    <a:pt x="47" y="32"/>
                  </a:lnTo>
                  <a:cubicBezTo>
                    <a:pt x="47" y="16"/>
                    <a:pt x="32" y="1"/>
                    <a:pt x="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38"/>
            <p:cNvSpPr/>
            <p:nvPr/>
          </p:nvSpPr>
          <p:spPr>
            <a:xfrm>
              <a:off x="4668950" y="3412925"/>
              <a:ext cx="227625" cy="115100"/>
            </a:xfrm>
            <a:custGeom>
              <a:rect b="b" l="l" r="r" t="t"/>
              <a:pathLst>
                <a:path extrusionOk="0" h="4604" w="9105">
                  <a:moveTo>
                    <a:pt x="1870" y="1"/>
                  </a:moveTo>
                  <a:cubicBezTo>
                    <a:pt x="1289" y="1"/>
                    <a:pt x="666" y="55"/>
                    <a:pt x="1" y="176"/>
                  </a:cubicBezTo>
                  <a:cubicBezTo>
                    <a:pt x="1" y="176"/>
                    <a:pt x="1482" y="4604"/>
                    <a:pt x="9105" y="4604"/>
                  </a:cubicBezTo>
                  <a:cubicBezTo>
                    <a:pt x="9105" y="4604"/>
                    <a:pt x="7215" y="1"/>
                    <a:pt x="1870"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4_1_1_1">
    <p:spTree>
      <p:nvGrpSpPr>
        <p:cNvPr id="795" name="Shape 795"/>
        <p:cNvGrpSpPr/>
        <p:nvPr/>
      </p:nvGrpSpPr>
      <p:grpSpPr>
        <a:xfrm>
          <a:off x="0" y="0"/>
          <a:ext cx="0" cy="0"/>
          <a:chOff x="0" y="0"/>
          <a:chExt cx="0" cy="0"/>
        </a:xfrm>
      </p:grpSpPr>
      <p:sp>
        <p:nvSpPr>
          <p:cNvPr id="796" name="Google Shape;796;p39"/>
          <p:cNvSpPr txBox="1"/>
          <p:nvPr>
            <p:ph type="title"/>
          </p:nvPr>
        </p:nvSpPr>
        <p:spPr>
          <a:xfrm>
            <a:off x="713225" y="55172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97" name="Google Shape;797;p39"/>
          <p:cNvSpPr txBox="1"/>
          <p:nvPr>
            <p:ph idx="1" type="subTitle"/>
          </p:nvPr>
        </p:nvSpPr>
        <p:spPr>
          <a:xfrm>
            <a:off x="3352175" y="3107261"/>
            <a:ext cx="2439600" cy="371400"/>
          </a:xfrm>
          <a:prstGeom prst="rect">
            <a:avLst/>
          </a:prstGeom>
        </p:spPr>
        <p:txBody>
          <a:bodyPr anchorCtr="0" anchor="b" bIns="91425" lIns="91425" spcFirstLastPara="1" rIns="91425" wrap="square" tIns="91425">
            <a:noAutofit/>
          </a:bodyPr>
          <a:lstStyle>
            <a:lvl1pPr lvl="0" rtl="0" algn="ctr">
              <a:spcBef>
                <a:spcPts val="0"/>
              </a:spcBef>
              <a:spcAft>
                <a:spcPts val="0"/>
              </a:spcAft>
              <a:buNone/>
              <a:defRPr sz="2200">
                <a:latin typeface="Denk One"/>
                <a:ea typeface="Denk One"/>
                <a:cs typeface="Denk One"/>
                <a:sym typeface="Denk One"/>
              </a:defRPr>
            </a:lvl1pPr>
            <a:lvl2pPr lvl="1" rtl="0" algn="ctr">
              <a:spcBef>
                <a:spcPts val="0"/>
              </a:spcBef>
              <a:spcAft>
                <a:spcPts val="0"/>
              </a:spcAft>
              <a:buNone/>
              <a:defRPr sz="2200">
                <a:latin typeface="Denk One"/>
                <a:ea typeface="Denk One"/>
                <a:cs typeface="Denk One"/>
                <a:sym typeface="Denk One"/>
              </a:defRPr>
            </a:lvl2pPr>
            <a:lvl3pPr lvl="2" rtl="0" algn="ctr">
              <a:spcBef>
                <a:spcPts val="0"/>
              </a:spcBef>
              <a:spcAft>
                <a:spcPts val="0"/>
              </a:spcAft>
              <a:buNone/>
              <a:defRPr sz="2200">
                <a:latin typeface="Denk One"/>
                <a:ea typeface="Denk One"/>
                <a:cs typeface="Denk One"/>
                <a:sym typeface="Denk One"/>
              </a:defRPr>
            </a:lvl3pPr>
            <a:lvl4pPr lvl="3" rtl="0" algn="ctr">
              <a:spcBef>
                <a:spcPts val="0"/>
              </a:spcBef>
              <a:spcAft>
                <a:spcPts val="0"/>
              </a:spcAft>
              <a:buNone/>
              <a:defRPr sz="2200">
                <a:latin typeface="Denk One"/>
                <a:ea typeface="Denk One"/>
                <a:cs typeface="Denk One"/>
                <a:sym typeface="Denk One"/>
              </a:defRPr>
            </a:lvl4pPr>
            <a:lvl5pPr lvl="4" rtl="0" algn="ctr">
              <a:spcBef>
                <a:spcPts val="0"/>
              </a:spcBef>
              <a:spcAft>
                <a:spcPts val="0"/>
              </a:spcAft>
              <a:buNone/>
              <a:defRPr sz="2200">
                <a:latin typeface="Denk One"/>
                <a:ea typeface="Denk One"/>
                <a:cs typeface="Denk One"/>
                <a:sym typeface="Denk One"/>
              </a:defRPr>
            </a:lvl5pPr>
            <a:lvl6pPr lvl="5" rtl="0" algn="ctr">
              <a:spcBef>
                <a:spcPts val="0"/>
              </a:spcBef>
              <a:spcAft>
                <a:spcPts val="0"/>
              </a:spcAft>
              <a:buNone/>
              <a:defRPr sz="2200">
                <a:latin typeface="Denk One"/>
                <a:ea typeface="Denk One"/>
                <a:cs typeface="Denk One"/>
                <a:sym typeface="Denk One"/>
              </a:defRPr>
            </a:lvl6pPr>
            <a:lvl7pPr lvl="6" rtl="0" algn="ctr">
              <a:spcBef>
                <a:spcPts val="0"/>
              </a:spcBef>
              <a:spcAft>
                <a:spcPts val="0"/>
              </a:spcAft>
              <a:buNone/>
              <a:defRPr sz="2200">
                <a:latin typeface="Denk One"/>
                <a:ea typeface="Denk One"/>
                <a:cs typeface="Denk One"/>
                <a:sym typeface="Denk One"/>
              </a:defRPr>
            </a:lvl7pPr>
            <a:lvl8pPr lvl="7" rtl="0" algn="ctr">
              <a:spcBef>
                <a:spcPts val="0"/>
              </a:spcBef>
              <a:spcAft>
                <a:spcPts val="0"/>
              </a:spcAft>
              <a:buNone/>
              <a:defRPr sz="2200">
                <a:latin typeface="Denk One"/>
                <a:ea typeface="Denk One"/>
                <a:cs typeface="Denk One"/>
                <a:sym typeface="Denk One"/>
              </a:defRPr>
            </a:lvl8pPr>
            <a:lvl9pPr lvl="8" rtl="0" algn="ctr">
              <a:spcBef>
                <a:spcPts val="0"/>
              </a:spcBef>
              <a:spcAft>
                <a:spcPts val="0"/>
              </a:spcAft>
              <a:buNone/>
              <a:defRPr sz="2200">
                <a:latin typeface="Denk One"/>
                <a:ea typeface="Denk One"/>
                <a:cs typeface="Denk One"/>
                <a:sym typeface="Denk One"/>
              </a:defRPr>
            </a:lvl9pPr>
          </a:lstStyle>
          <a:p/>
        </p:txBody>
      </p:sp>
      <p:sp>
        <p:nvSpPr>
          <p:cNvPr id="798" name="Google Shape;798;p39"/>
          <p:cNvSpPr txBox="1"/>
          <p:nvPr>
            <p:ph idx="2" type="subTitle"/>
          </p:nvPr>
        </p:nvSpPr>
        <p:spPr>
          <a:xfrm>
            <a:off x="3352175" y="3422499"/>
            <a:ext cx="2439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
        <p:nvSpPr>
          <p:cNvPr id="799" name="Google Shape;799;p39"/>
          <p:cNvSpPr txBox="1"/>
          <p:nvPr>
            <p:ph idx="3" type="subTitle"/>
          </p:nvPr>
        </p:nvSpPr>
        <p:spPr>
          <a:xfrm>
            <a:off x="3352175" y="1678650"/>
            <a:ext cx="2439600" cy="371400"/>
          </a:xfrm>
          <a:prstGeom prst="rect">
            <a:avLst/>
          </a:prstGeom>
        </p:spPr>
        <p:txBody>
          <a:bodyPr anchorCtr="0" anchor="b" bIns="91425" lIns="91425" spcFirstLastPara="1" rIns="91425" wrap="square" tIns="91425">
            <a:noAutofit/>
          </a:bodyPr>
          <a:lstStyle>
            <a:lvl1pPr lvl="0" rtl="0" algn="ctr">
              <a:spcBef>
                <a:spcPts val="0"/>
              </a:spcBef>
              <a:spcAft>
                <a:spcPts val="0"/>
              </a:spcAft>
              <a:buNone/>
              <a:defRPr sz="2200">
                <a:latin typeface="Denk One"/>
                <a:ea typeface="Denk One"/>
                <a:cs typeface="Denk One"/>
                <a:sym typeface="Denk One"/>
              </a:defRPr>
            </a:lvl1pPr>
            <a:lvl2pPr lvl="1" rtl="0" algn="ctr">
              <a:spcBef>
                <a:spcPts val="0"/>
              </a:spcBef>
              <a:spcAft>
                <a:spcPts val="0"/>
              </a:spcAft>
              <a:buNone/>
              <a:defRPr sz="2200">
                <a:latin typeface="Denk One"/>
                <a:ea typeface="Denk One"/>
                <a:cs typeface="Denk One"/>
                <a:sym typeface="Denk One"/>
              </a:defRPr>
            </a:lvl2pPr>
            <a:lvl3pPr lvl="2" rtl="0" algn="ctr">
              <a:spcBef>
                <a:spcPts val="0"/>
              </a:spcBef>
              <a:spcAft>
                <a:spcPts val="0"/>
              </a:spcAft>
              <a:buNone/>
              <a:defRPr sz="2200">
                <a:latin typeface="Denk One"/>
                <a:ea typeface="Denk One"/>
                <a:cs typeface="Denk One"/>
                <a:sym typeface="Denk One"/>
              </a:defRPr>
            </a:lvl3pPr>
            <a:lvl4pPr lvl="3" rtl="0" algn="ctr">
              <a:spcBef>
                <a:spcPts val="0"/>
              </a:spcBef>
              <a:spcAft>
                <a:spcPts val="0"/>
              </a:spcAft>
              <a:buNone/>
              <a:defRPr sz="2200">
                <a:latin typeface="Denk One"/>
                <a:ea typeface="Denk One"/>
                <a:cs typeface="Denk One"/>
                <a:sym typeface="Denk One"/>
              </a:defRPr>
            </a:lvl4pPr>
            <a:lvl5pPr lvl="4" rtl="0" algn="ctr">
              <a:spcBef>
                <a:spcPts val="0"/>
              </a:spcBef>
              <a:spcAft>
                <a:spcPts val="0"/>
              </a:spcAft>
              <a:buNone/>
              <a:defRPr sz="2200">
                <a:latin typeface="Denk One"/>
                <a:ea typeface="Denk One"/>
                <a:cs typeface="Denk One"/>
                <a:sym typeface="Denk One"/>
              </a:defRPr>
            </a:lvl5pPr>
            <a:lvl6pPr lvl="5" rtl="0" algn="ctr">
              <a:spcBef>
                <a:spcPts val="0"/>
              </a:spcBef>
              <a:spcAft>
                <a:spcPts val="0"/>
              </a:spcAft>
              <a:buNone/>
              <a:defRPr sz="2200">
                <a:latin typeface="Denk One"/>
                <a:ea typeface="Denk One"/>
                <a:cs typeface="Denk One"/>
                <a:sym typeface="Denk One"/>
              </a:defRPr>
            </a:lvl6pPr>
            <a:lvl7pPr lvl="6" rtl="0" algn="ctr">
              <a:spcBef>
                <a:spcPts val="0"/>
              </a:spcBef>
              <a:spcAft>
                <a:spcPts val="0"/>
              </a:spcAft>
              <a:buNone/>
              <a:defRPr sz="2200">
                <a:latin typeface="Denk One"/>
                <a:ea typeface="Denk One"/>
                <a:cs typeface="Denk One"/>
                <a:sym typeface="Denk One"/>
              </a:defRPr>
            </a:lvl7pPr>
            <a:lvl8pPr lvl="7" rtl="0" algn="ctr">
              <a:spcBef>
                <a:spcPts val="0"/>
              </a:spcBef>
              <a:spcAft>
                <a:spcPts val="0"/>
              </a:spcAft>
              <a:buNone/>
              <a:defRPr sz="2200">
                <a:latin typeface="Denk One"/>
                <a:ea typeface="Denk One"/>
                <a:cs typeface="Denk One"/>
                <a:sym typeface="Denk One"/>
              </a:defRPr>
            </a:lvl8pPr>
            <a:lvl9pPr lvl="8" rtl="0" algn="ctr">
              <a:spcBef>
                <a:spcPts val="0"/>
              </a:spcBef>
              <a:spcAft>
                <a:spcPts val="0"/>
              </a:spcAft>
              <a:buNone/>
              <a:defRPr sz="2200">
                <a:latin typeface="Denk One"/>
                <a:ea typeface="Denk One"/>
                <a:cs typeface="Denk One"/>
                <a:sym typeface="Denk One"/>
              </a:defRPr>
            </a:lvl9pPr>
          </a:lstStyle>
          <a:p/>
        </p:txBody>
      </p:sp>
      <p:sp>
        <p:nvSpPr>
          <p:cNvPr id="800" name="Google Shape;800;p39"/>
          <p:cNvSpPr txBox="1"/>
          <p:nvPr>
            <p:ph idx="4" type="subTitle"/>
          </p:nvPr>
        </p:nvSpPr>
        <p:spPr>
          <a:xfrm>
            <a:off x="3352175" y="1993877"/>
            <a:ext cx="2439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
        <p:nvSpPr>
          <p:cNvPr id="801" name="Google Shape;801;p39"/>
          <p:cNvSpPr txBox="1"/>
          <p:nvPr>
            <p:ph idx="5" type="subTitle"/>
          </p:nvPr>
        </p:nvSpPr>
        <p:spPr>
          <a:xfrm>
            <a:off x="5991150" y="1678660"/>
            <a:ext cx="2439600" cy="3714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None/>
              <a:defRPr sz="2200">
                <a:latin typeface="Denk One"/>
                <a:ea typeface="Denk One"/>
                <a:cs typeface="Denk One"/>
                <a:sym typeface="Denk One"/>
              </a:defRPr>
            </a:lvl1pPr>
            <a:lvl2pPr lvl="1" rtl="0" algn="ctr">
              <a:spcBef>
                <a:spcPts val="0"/>
              </a:spcBef>
              <a:spcAft>
                <a:spcPts val="0"/>
              </a:spcAft>
              <a:buNone/>
              <a:defRPr sz="2200">
                <a:latin typeface="Denk One"/>
                <a:ea typeface="Denk One"/>
                <a:cs typeface="Denk One"/>
                <a:sym typeface="Denk One"/>
              </a:defRPr>
            </a:lvl2pPr>
            <a:lvl3pPr lvl="2" rtl="0" algn="ctr">
              <a:spcBef>
                <a:spcPts val="0"/>
              </a:spcBef>
              <a:spcAft>
                <a:spcPts val="0"/>
              </a:spcAft>
              <a:buNone/>
              <a:defRPr sz="2200">
                <a:latin typeface="Denk One"/>
                <a:ea typeface="Denk One"/>
                <a:cs typeface="Denk One"/>
                <a:sym typeface="Denk One"/>
              </a:defRPr>
            </a:lvl3pPr>
            <a:lvl4pPr lvl="3" rtl="0" algn="ctr">
              <a:spcBef>
                <a:spcPts val="0"/>
              </a:spcBef>
              <a:spcAft>
                <a:spcPts val="0"/>
              </a:spcAft>
              <a:buNone/>
              <a:defRPr sz="2200">
                <a:latin typeface="Denk One"/>
                <a:ea typeface="Denk One"/>
                <a:cs typeface="Denk One"/>
                <a:sym typeface="Denk One"/>
              </a:defRPr>
            </a:lvl4pPr>
            <a:lvl5pPr lvl="4" rtl="0" algn="ctr">
              <a:spcBef>
                <a:spcPts val="0"/>
              </a:spcBef>
              <a:spcAft>
                <a:spcPts val="0"/>
              </a:spcAft>
              <a:buNone/>
              <a:defRPr sz="2200">
                <a:latin typeface="Denk One"/>
                <a:ea typeface="Denk One"/>
                <a:cs typeface="Denk One"/>
                <a:sym typeface="Denk One"/>
              </a:defRPr>
            </a:lvl5pPr>
            <a:lvl6pPr lvl="5" rtl="0" algn="ctr">
              <a:spcBef>
                <a:spcPts val="0"/>
              </a:spcBef>
              <a:spcAft>
                <a:spcPts val="0"/>
              </a:spcAft>
              <a:buNone/>
              <a:defRPr sz="2200">
                <a:latin typeface="Denk One"/>
                <a:ea typeface="Denk One"/>
                <a:cs typeface="Denk One"/>
                <a:sym typeface="Denk One"/>
              </a:defRPr>
            </a:lvl6pPr>
            <a:lvl7pPr lvl="6" rtl="0" algn="ctr">
              <a:spcBef>
                <a:spcPts val="0"/>
              </a:spcBef>
              <a:spcAft>
                <a:spcPts val="0"/>
              </a:spcAft>
              <a:buNone/>
              <a:defRPr sz="2200">
                <a:latin typeface="Denk One"/>
                <a:ea typeface="Denk One"/>
                <a:cs typeface="Denk One"/>
                <a:sym typeface="Denk One"/>
              </a:defRPr>
            </a:lvl7pPr>
            <a:lvl8pPr lvl="7" rtl="0" algn="ctr">
              <a:spcBef>
                <a:spcPts val="0"/>
              </a:spcBef>
              <a:spcAft>
                <a:spcPts val="0"/>
              </a:spcAft>
              <a:buNone/>
              <a:defRPr sz="2200">
                <a:latin typeface="Denk One"/>
                <a:ea typeface="Denk One"/>
                <a:cs typeface="Denk One"/>
                <a:sym typeface="Denk One"/>
              </a:defRPr>
            </a:lvl8pPr>
            <a:lvl9pPr lvl="8" rtl="0" algn="ctr">
              <a:spcBef>
                <a:spcPts val="0"/>
              </a:spcBef>
              <a:spcAft>
                <a:spcPts val="0"/>
              </a:spcAft>
              <a:buNone/>
              <a:defRPr sz="2200">
                <a:latin typeface="Denk One"/>
                <a:ea typeface="Denk One"/>
                <a:cs typeface="Denk One"/>
                <a:sym typeface="Denk One"/>
              </a:defRPr>
            </a:lvl9pPr>
          </a:lstStyle>
          <a:p/>
        </p:txBody>
      </p:sp>
      <p:sp>
        <p:nvSpPr>
          <p:cNvPr id="802" name="Google Shape;802;p39"/>
          <p:cNvSpPr txBox="1"/>
          <p:nvPr>
            <p:ph idx="6" type="subTitle"/>
          </p:nvPr>
        </p:nvSpPr>
        <p:spPr>
          <a:xfrm>
            <a:off x="5991150" y="1993888"/>
            <a:ext cx="2439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
        <p:nvSpPr>
          <p:cNvPr id="803" name="Google Shape;803;p39"/>
          <p:cNvSpPr txBox="1"/>
          <p:nvPr>
            <p:ph idx="7" type="subTitle"/>
          </p:nvPr>
        </p:nvSpPr>
        <p:spPr>
          <a:xfrm>
            <a:off x="713200" y="1678650"/>
            <a:ext cx="2439600" cy="371400"/>
          </a:xfrm>
          <a:prstGeom prst="rect">
            <a:avLst/>
          </a:prstGeom>
        </p:spPr>
        <p:txBody>
          <a:bodyPr anchorCtr="0" anchor="b" bIns="91425" lIns="91425" spcFirstLastPara="1" rIns="91425" wrap="square" tIns="91425">
            <a:noAutofit/>
          </a:bodyPr>
          <a:lstStyle>
            <a:lvl1pPr lvl="0" rtl="0" algn="ctr">
              <a:spcBef>
                <a:spcPts val="0"/>
              </a:spcBef>
              <a:spcAft>
                <a:spcPts val="0"/>
              </a:spcAft>
              <a:buNone/>
              <a:defRPr sz="2200">
                <a:latin typeface="Denk One"/>
                <a:ea typeface="Denk One"/>
                <a:cs typeface="Denk One"/>
                <a:sym typeface="Denk One"/>
              </a:defRPr>
            </a:lvl1pPr>
            <a:lvl2pPr lvl="1" rtl="0" algn="ctr">
              <a:spcBef>
                <a:spcPts val="0"/>
              </a:spcBef>
              <a:spcAft>
                <a:spcPts val="0"/>
              </a:spcAft>
              <a:buNone/>
              <a:defRPr sz="2200">
                <a:latin typeface="Denk One"/>
                <a:ea typeface="Denk One"/>
                <a:cs typeface="Denk One"/>
                <a:sym typeface="Denk One"/>
              </a:defRPr>
            </a:lvl2pPr>
            <a:lvl3pPr lvl="2" rtl="0" algn="ctr">
              <a:spcBef>
                <a:spcPts val="0"/>
              </a:spcBef>
              <a:spcAft>
                <a:spcPts val="0"/>
              </a:spcAft>
              <a:buNone/>
              <a:defRPr sz="2200">
                <a:latin typeface="Denk One"/>
                <a:ea typeface="Denk One"/>
                <a:cs typeface="Denk One"/>
                <a:sym typeface="Denk One"/>
              </a:defRPr>
            </a:lvl3pPr>
            <a:lvl4pPr lvl="3" rtl="0" algn="ctr">
              <a:spcBef>
                <a:spcPts val="0"/>
              </a:spcBef>
              <a:spcAft>
                <a:spcPts val="0"/>
              </a:spcAft>
              <a:buNone/>
              <a:defRPr sz="2200">
                <a:latin typeface="Denk One"/>
                <a:ea typeface="Denk One"/>
                <a:cs typeface="Denk One"/>
                <a:sym typeface="Denk One"/>
              </a:defRPr>
            </a:lvl4pPr>
            <a:lvl5pPr lvl="4" rtl="0" algn="ctr">
              <a:spcBef>
                <a:spcPts val="0"/>
              </a:spcBef>
              <a:spcAft>
                <a:spcPts val="0"/>
              </a:spcAft>
              <a:buNone/>
              <a:defRPr sz="2200">
                <a:latin typeface="Denk One"/>
                <a:ea typeface="Denk One"/>
                <a:cs typeface="Denk One"/>
                <a:sym typeface="Denk One"/>
              </a:defRPr>
            </a:lvl5pPr>
            <a:lvl6pPr lvl="5" rtl="0" algn="ctr">
              <a:spcBef>
                <a:spcPts val="0"/>
              </a:spcBef>
              <a:spcAft>
                <a:spcPts val="0"/>
              </a:spcAft>
              <a:buNone/>
              <a:defRPr sz="2200">
                <a:latin typeface="Denk One"/>
                <a:ea typeface="Denk One"/>
                <a:cs typeface="Denk One"/>
                <a:sym typeface="Denk One"/>
              </a:defRPr>
            </a:lvl6pPr>
            <a:lvl7pPr lvl="6" rtl="0" algn="ctr">
              <a:spcBef>
                <a:spcPts val="0"/>
              </a:spcBef>
              <a:spcAft>
                <a:spcPts val="0"/>
              </a:spcAft>
              <a:buNone/>
              <a:defRPr sz="2200">
                <a:latin typeface="Denk One"/>
                <a:ea typeface="Denk One"/>
                <a:cs typeface="Denk One"/>
                <a:sym typeface="Denk One"/>
              </a:defRPr>
            </a:lvl7pPr>
            <a:lvl8pPr lvl="7" rtl="0" algn="ctr">
              <a:spcBef>
                <a:spcPts val="0"/>
              </a:spcBef>
              <a:spcAft>
                <a:spcPts val="0"/>
              </a:spcAft>
              <a:buNone/>
              <a:defRPr sz="2200">
                <a:latin typeface="Denk One"/>
                <a:ea typeface="Denk One"/>
                <a:cs typeface="Denk One"/>
                <a:sym typeface="Denk One"/>
              </a:defRPr>
            </a:lvl8pPr>
            <a:lvl9pPr lvl="8" rtl="0" algn="ctr">
              <a:spcBef>
                <a:spcPts val="0"/>
              </a:spcBef>
              <a:spcAft>
                <a:spcPts val="0"/>
              </a:spcAft>
              <a:buNone/>
              <a:defRPr sz="2200">
                <a:latin typeface="Denk One"/>
                <a:ea typeface="Denk One"/>
                <a:cs typeface="Denk One"/>
                <a:sym typeface="Denk One"/>
              </a:defRPr>
            </a:lvl9pPr>
          </a:lstStyle>
          <a:p/>
        </p:txBody>
      </p:sp>
      <p:sp>
        <p:nvSpPr>
          <p:cNvPr id="804" name="Google Shape;804;p39"/>
          <p:cNvSpPr txBox="1"/>
          <p:nvPr>
            <p:ph idx="8" type="subTitle"/>
          </p:nvPr>
        </p:nvSpPr>
        <p:spPr>
          <a:xfrm>
            <a:off x="713200" y="1993877"/>
            <a:ext cx="2439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
        <p:nvSpPr>
          <p:cNvPr id="805" name="Google Shape;805;p39"/>
          <p:cNvSpPr txBox="1"/>
          <p:nvPr>
            <p:ph idx="9" type="subTitle"/>
          </p:nvPr>
        </p:nvSpPr>
        <p:spPr>
          <a:xfrm>
            <a:off x="713200" y="3107261"/>
            <a:ext cx="2439600" cy="371400"/>
          </a:xfrm>
          <a:prstGeom prst="rect">
            <a:avLst/>
          </a:prstGeom>
        </p:spPr>
        <p:txBody>
          <a:bodyPr anchorCtr="0" anchor="b" bIns="91425" lIns="91425" spcFirstLastPara="1" rIns="91425" wrap="square" tIns="91425">
            <a:noAutofit/>
          </a:bodyPr>
          <a:lstStyle>
            <a:lvl1pPr lvl="0" rtl="0" algn="ctr">
              <a:spcBef>
                <a:spcPts val="0"/>
              </a:spcBef>
              <a:spcAft>
                <a:spcPts val="0"/>
              </a:spcAft>
              <a:buNone/>
              <a:defRPr sz="2200">
                <a:latin typeface="Denk One"/>
                <a:ea typeface="Denk One"/>
                <a:cs typeface="Denk One"/>
                <a:sym typeface="Denk One"/>
              </a:defRPr>
            </a:lvl1pPr>
            <a:lvl2pPr lvl="1" rtl="0" algn="ctr">
              <a:spcBef>
                <a:spcPts val="0"/>
              </a:spcBef>
              <a:spcAft>
                <a:spcPts val="0"/>
              </a:spcAft>
              <a:buNone/>
              <a:defRPr sz="2200">
                <a:latin typeface="Denk One"/>
                <a:ea typeface="Denk One"/>
                <a:cs typeface="Denk One"/>
                <a:sym typeface="Denk One"/>
              </a:defRPr>
            </a:lvl2pPr>
            <a:lvl3pPr lvl="2" rtl="0" algn="ctr">
              <a:spcBef>
                <a:spcPts val="0"/>
              </a:spcBef>
              <a:spcAft>
                <a:spcPts val="0"/>
              </a:spcAft>
              <a:buNone/>
              <a:defRPr sz="2200">
                <a:latin typeface="Denk One"/>
                <a:ea typeface="Denk One"/>
                <a:cs typeface="Denk One"/>
                <a:sym typeface="Denk One"/>
              </a:defRPr>
            </a:lvl3pPr>
            <a:lvl4pPr lvl="3" rtl="0" algn="ctr">
              <a:spcBef>
                <a:spcPts val="0"/>
              </a:spcBef>
              <a:spcAft>
                <a:spcPts val="0"/>
              </a:spcAft>
              <a:buNone/>
              <a:defRPr sz="2200">
                <a:latin typeface="Denk One"/>
                <a:ea typeface="Denk One"/>
                <a:cs typeface="Denk One"/>
                <a:sym typeface="Denk One"/>
              </a:defRPr>
            </a:lvl4pPr>
            <a:lvl5pPr lvl="4" rtl="0" algn="ctr">
              <a:spcBef>
                <a:spcPts val="0"/>
              </a:spcBef>
              <a:spcAft>
                <a:spcPts val="0"/>
              </a:spcAft>
              <a:buNone/>
              <a:defRPr sz="2200">
                <a:latin typeface="Denk One"/>
                <a:ea typeface="Denk One"/>
                <a:cs typeface="Denk One"/>
                <a:sym typeface="Denk One"/>
              </a:defRPr>
            </a:lvl5pPr>
            <a:lvl6pPr lvl="5" rtl="0" algn="ctr">
              <a:spcBef>
                <a:spcPts val="0"/>
              </a:spcBef>
              <a:spcAft>
                <a:spcPts val="0"/>
              </a:spcAft>
              <a:buNone/>
              <a:defRPr sz="2200">
                <a:latin typeface="Denk One"/>
                <a:ea typeface="Denk One"/>
                <a:cs typeface="Denk One"/>
                <a:sym typeface="Denk One"/>
              </a:defRPr>
            </a:lvl6pPr>
            <a:lvl7pPr lvl="6" rtl="0" algn="ctr">
              <a:spcBef>
                <a:spcPts val="0"/>
              </a:spcBef>
              <a:spcAft>
                <a:spcPts val="0"/>
              </a:spcAft>
              <a:buNone/>
              <a:defRPr sz="2200">
                <a:latin typeface="Denk One"/>
                <a:ea typeface="Denk One"/>
                <a:cs typeface="Denk One"/>
                <a:sym typeface="Denk One"/>
              </a:defRPr>
            </a:lvl7pPr>
            <a:lvl8pPr lvl="7" rtl="0" algn="ctr">
              <a:spcBef>
                <a:spcPts val="0"/>
              </a:spcBef>
              <a:spcAft>
                <a:spcPts val="0"/>
              </a:spcAft>
              <a:buNone/>
              <a:defRPr sz="2200">
                <a:latin typeface="Denk One"/>
                <a:ea typeface="Denk One"/>
                <a:cs typeface="Denk One"/>
                <a:sym typeface="Denk One"/>
              </a:defRPr>
            </a:lvl8pPr>
            <a:lvl9pPr lvl="8" rtl="0" algn="ctr">
              <a:spcBef>
                <a:spcPts val="0"/>
              </a:spcBef>
              <a:spcAft>
                <a:spcPts val="0"/>
              </a:spcAft>
              <a:buNone/>
              <a:defRPr sz="2200">
                <a:latin typeface="Denk One"/>
                <a:ea typeface="Denk One"/>
                <a:cs typeface="Denk One"/>
                <a:sym typeface="Denk One"/>
              </a:defRPr>
            </a:lvl9pPr>
          </a:lstStyle>
          <a:p/>
        </p:txBody>
      </p:sp>
      <p:sp>
        <p:nvSpPr>
          <p:cNvPr id="806" name="Google Shape;806;p39"/>
          <p:cNvSpPr txBox="1"/>
          <p:nvPr>
            <p:ph idx="13" type="subTitle"/>
          </p:nvPr>
        </p:nvSpPr>
        <p:spPr>
          <a:xfrm>
            <a:off x="713200" y="3422499"/>
            <a:ext cx="2439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
        <p:nvSpPr>
          <p:cNvPr id="807" name="Google Shape;807;p39"/>
          <p:cNvSpPr txBox="1"/>
          <p:nvPr>
            <p:ph idx="14" type="subTitle"/>
          </p:nvPr>
        </p:nvSpPr>
        <p:spPr>
          <a:xfrm>
            <a:off x="5991150" y="3107250"/>
            <a:ext cx="2439600" cy="371400"/>
          </a:xfrm>
          <a:prstGeom prst="rect">
            <a:avLst/>
          </a:prstGeom>
        </p:spPr>
        <p:txBody>
          <a:bodyPr anchorCtr="0" anchor="b" bIns="91425" lIns="91425" spcFirstLastPara="1" rIns="91425" wrap="square" tIns="91425">
            <a:noAutofit/>
          </a:bodyPr>
          <a:lstStyle>
            <a:lvl1pPr lvl="0" rtl="0" algn="ctr">
              <a:spcBef>
                <a:spcPts val="0"/>
              </a:spcBef>
              <a:spcAft>
                <a:spcPts val="0"/>
              </a:spcAft>
              <a:buNone/>
              <a:defRPr sz="2200">
                <a:latin typeface="Denk One"/>
                <a:ea typeface="Denk One"/>
                <a:cs typeface="Denk One"/>
                <a:sym typeface="Denk One"/>
              </a:defRPr>
            </a:lvl1pPr>
            <a:lvl2pPr lvl="1" rtl="0" algn="ctr">
              <a:spcBef>
                <a:spcPts val="0"/>
              </a:spcBef>
              <a:spcAft>
                <a:spcPts val="0"/>
              </a:spcAft>
              <a:buNone/>
              <a:defRPr sz="2200">
                <a:latin typeface="Denk One"/>
                <a:ea typeface="Denk One"/>
                <a:cs typeface="Denk One"/>
                <a:sym typeface="Denk One"/>
              </a:defRPr>
            </a:lvl2pPr>
            <a:lvl3pPr lvl="2" rtl="0" algn="ctr">
              <a:spcBef>
                <a:spcPts val="0"/>
              </a:spcBef>
              <a:spcAft>
                <a:spcPts val="0"/>
              </a:spcAft>
              <a:buNone/>
              <a:defRPr sz="2200">
                <a:latin typeface="Denk One"/>
                <a:ea typeface="Denk One"/>
                <a:cs typeface="Denk One"/>
                <a:sym typeface="Denk One"/>
              </a:defRPr>
            </a:lvl3pPr>
            <a:lvl4pPr lvl="3" rtl="0" algn="ctr">
              <a:spcBef>
                <a:spcPts val="0"/>
              </a:spcBef>
              <a:spcAft>
                <a:spcPts val="0"/>
              </a:spcAft>
              <a:buNone/>
              <a:defRPr sz="2200">
                <a:latin typeface="Denk One"/>
                <a:ea typeface="Denk One"/>
                <a:cs typeface="Denk One"/>
                <a:sym typeface="Denk One"/>
              </a:defRPr>
            </a:lvl4pPr>
            <a:lvl5pPr lvl="4" rtl="0" algn="ctr">
              <a:spcBef>
                <a:spcPts val="0"/>
              </a:spcBef>
              <a:spcAft>
                <a:spcPts val="0"/>
              </a:spcAft>
              <a:buNone/>
              <a:defRPr sz="2200">
                <a:latin typeface="Denk One"/>
                <a:ea typeface="Denk One"/>
                <a:cs typeface="Denk One"/>
                <a:sym typeface="Denk One"/>
              </a:defRPr>
            </a:lvl5pPr>
            <a:lvl6pPr lvl="5" rtl="0" algn="ctr">
              <a:spcBef>
                <a:spcPts val="0"/>
              </a:spcBef>
              <a:spcAft>
                <a:spcPts val="0"/>
              </a:spcAft>
              <a:buNone/>
              <a:defRPr sz="2200">
                <a:latin typeface="Denk One"/>
                <a:ea typeface="Denk One"/>
                <a:cs typeface="Denk One"/>
                <a:sym typeface="Denk One"/>
              </a:defRPr>
            </a:lvl6pPr>
            <a:lvl7pPr lvl="6" rtl="0" algn="ctr">
              <a:spcBef>
                <a:spcPts val="0"/>
              </a:spcBef>
              <a:spcAft>
                <a:spcPts val="0"/>
              </a:spcAft>
              <a:buNone/>
              <a:defRPr sz="2200">
                <a:latin typeface="Denk One"/>
                <a:ea typeface="Denk One"/>
                <a:cs typeface="Denk One"/>
                <a:sym typeface="Denk One"/>
              </a:defRPr>
            </a:lvl7pPr>
            <a:lvl8pPr lvl="7" rtl="0" algn="ctr">
              <a:spcBef>
                <a:spcPts val="0"/>
              </a:spcBef>
              <a:spcAft>
                <a:spcPts val="0"/>
              </a:spcAft>
              <a:buNone/>
              <a:defRPr sz="2200">
                <a:latin typeface="Denk One"/>
                <a:ea typeface="Denk One"/>
                <a:cs typeface="Denk One"/>
                <a:sym typeface="Denk One"/>
              </a:defRPr>
            </a:lvl8pPr>
            <a:lvl9pPr lvl="8" rtl="0" algn="ctr">
              <a:spcBef>
                <a:spcPts val="0"/>
              </a:spcBef>
              <a:spcAft>
                <a:spcPts val="0"/>
              </a:spcAft>
              <a:buNone/>
              <a:defRPr sz="2200">
                <a:latin typeface="Denk One"/>
                <a:ea typeface="Denk One"/>
                <a:cs typeface="Denk One"/>
                <a:sym typeface="Denk One"/>
              </a:defRPr>
            </a:lvl9pPr>
          </a:lstStyle>
          <a:p/>
        </p:txBody>
      </p:sp>
      <p:sp>
        <p:nvSpPr>
          <p:cNvPr id="808" name="Google Shape;808;p39"/>
          <p:cNvSpPr txBox="1"/>
          <p:nvPr>
            <p:ph idx="15" type="subTitle"/>
          </p:nvPr>
        </p:nvSpPr>
        <p:spPr>
          <a:xfrm>
            <a:off x="5991150" y="3422475"/>
            <a:ext cx="2439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2_3">
    <p:spTree>
      <p:nvGrpSpPr>
        <p:cNvPr id="809" name="Shape 809"/>
        <p:cNvGrpSpPr/>
        <p:nvPr/>
      </p:nvGrpSpPr>
      <p:grpSpPr>
        <a:xfrm>
          <a:off x="0" y="0"/>
          <a:ext cx="0" cy="0"/>
          <a:chOff x="0" y="0"/>
          <a:chExt cx="0" cy="0"/>
        </a:xfrm>
      </p:grpSpPr>
      <p:grpSp>
        <p:nvGrpSpPr>
          <p:cNvPr id="810" name="Google Shape;810;p40"/>
          <p:cNvGrpSpPr/>
          <p:nvPr/>
        </p:nvGrpSpPr>
        <p:grpSpPr>
          <a:xfrm>
            <a:off x="713224" y="539500"/>
            <a:ext cx="7717514" cy="3767349"/>
            <a:chOff x="713224" y="539500"/>
            <a:chExt cx="7717514" cy="3767349"/>
          </a:xfrm>
        </p:grpSpPr>
        <p:sp>
          <p:nvSpPr>
            <p:cNvPr id="811" name="Google Shape;811;p40"/>
            <p:cNvSpPr/>
            <p:nvPr/>
          </p:nvSpPr>
          <p:spPr>
            <a:xfrm>
              <a:off x="713224" y="4073119"/>
              <a:ext cx="7717502" cy="233730"/>
            </a:xfrm>
            <a:custGeom>
              <a:rect b="b" l="l" r="r" t="t"/>
              <a:pathLst>
                <a:path extrusionOk="0" h="1913" w="43049">
                  <a:moveTo>
                    <a:pt x="0" y="0"/>
                  </a:moveTo>
                  <a:lnTo>
                    <a:pt x="0" y="1913"/>
                  </a:lnTo>
                  <a:lnTo>
                    <a:pt x="43049" y="1913"/>
                  </a:lnTo>
                  <a:lnTo>
                    <a:pt x="43049" y="0"/>
                  </a:lnTo>
                  <a:close/>
                </a:path>
              </a:pathLst>
            </a:custGeom>
            <a:solidFill>
              <a:srgbClr val="C99D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40"/>
            <p:cNvSpPr/>
            <p:nvPr/>
          </p:nvSpPr>
          <p:spPr>
            <a:xfrm>
              <a:off x="713237" y="539500"/>
              <a:ext cx="7717502" cy="3564684"/>
            </a:xfrm>
            <a:custGeom>
              <a:rect b="b" l="l" r="r" t="t"/>
              <a:pathLst>
                <a:path extrusionOk="0" h="25678" w="43049">
                  <a:moveTo>
                    <a:pt x="0" y="0"/>
                  </a:moveTo>
                  <a:lnTo>
                    <a:pt x="0" y="25678"/>
                  </a:lnTo>
                  <a:lnTo>
                    <a:pt x="43049" y="25678"/>
                  </a:lnTo>
                  <a:lnTo>
                    <a:pt x="43049" y="0"/>
                  </a:ln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13" name="Google Shape;813;p40"/>
          <p:cNvSpPr txBox="1"/>
          <p:nvPr>
            <p:ph idx="1" type="subTitle"/>
          </p:nvPr>
        </p:nvSpPr>
        <p:spPr>
          <a:xfrm>
            <a:off x="972050" y="1965147"/>
            <a:ext cx="3849600" cy="1017300"/>
          </a:xfrm>
          <a:prstGeom prst="rect">
            <a:avLst/>
          </a:prstGeom>
          <a:solidFill>
            <a:schemeClr val="accent5"/>
          </a:solidFill>
        </p:spPr>
        <p:txBody>
          <a:bodyPr anchorCtr="0" anchor="ctr" bIns="91425" lIns="91425" spcFirstLastPara="1" rIns="91425" wrap="square" tIns="91425">
            <a:noAutofit/>
          </a:bodyPr>
          <a:lstStyle>
            <a:lvl1pPr lvl="0" rtl="0">
              <a:lnSpc>
                <a:spcPct val="100000"/>
              </a:lnSpc>
              <a:spcBef>
                <a:spcPts val="0"/>
              </a:spcBef>
              <a:spcAft>
                <a:spcPts val="0"/>
              </a:spcAft>
              <a:buNone/>
              <a:defRPr sz="1400"/>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p:txBody>
      </p:sp>
      <p:sp>
        <p:nvSpPr>
          <p:cNvPr id="814" name="Google Shape;814;p40"/>
          <p:cNvSpPr txBox="1"/>
          <p:nvPr>
            <p:ph type="title"/>
          </p:nvPr>
        </p:nvSpPr>
        <p:spPr>
          <a:xfrm>
            <a:off x="912475" y="731350"/>
            <a:ext cx="4613400" cy="1095000"/>
          </a:xfrm>
          <a:prstGeom prst="rect">
            <a:avLst/>
          </a:prstGeom>
        </p:spPr>
        <p:txBody>
          <a:bodyPr anchorCtr="0" anchor="ctr" bIns="91425" lIns="91425" spcFirstLastPara="1" rIns="91425" wrap="square" tIns="91425">
            <a:noAutofit/>
          </a:bodyPr>
          <a:lstStyle>
            <a:lvl1pPr lvl="0" rtl="0">
              <a:spcBef>
                <a:spcPts val="0"/>
              </a:spcBef>
              <a:spcAft>
                <a:spcPts val="0"/>
              </a:spcAft>
              <a:buSzPts val="5000"/>
              <a:buNone/>
              <a:defRPr sz="8000">
                <a:solidFill>
                  <a:schemeClr val="lt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15" name="Google Shape;815;p40"/>
          <p:cNvSpPr/>
          <p:nvPr/>
        </p:nvSpPr>
        <p:spPr>
          <a:xfrm>
            <a:off x="0" y="4622291"/>
            <a:ext cx="9144000" cy="522300"/>
          </a:xfrm>
          <a:prstGeom prst="rect">
            <a:avLst/>
          </a:prstGeom>
          <a:solidFill>
            <a:srgbClr val="C99D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16" name="Google Shape;816;p40"/>
          <p:cNvGrpSpPr/>
          <p:nvPr/>
        </p:nvGrpSpPr>
        <p:grpSpPr>
          <a:xfrm flipH="1">
            <a:off x="8428675" y="4055300"/>
            <a:ext cx="577600" cy="1181850"/>
            <a:chOff x="3806100" y="2816200"/>
            <a:chExt cx="577600" cy="1181850"/>
          </a:xfrm>
        </p:grpSpPr>
        <p:sp>
          <p:nvSpPr>
            <p:cNvPr id="817" name="Google Shape;817;p40"/>
            <p:cNvSpPr/>
            <p:nvPr/>
          </p:nvSpPr>
          <p:spPr>
            <a:xfrm>
              <a:off x="4198950" y="3185050"/>
              <a:ext cx="184750" cy="480175"/>
            </a:xfrm>
            <a:custGeom>
              <a:rect b="b" l="l" r="r" t="t"/>
              <a:pathLst>
                <a:path extrusionOk="0" h="19207" w="7390">
                  <a:moveTo>
                    <a:pt x="7015" y="0"/>
                  </a:moveTo>
                  <a:cubicBezTo>
                    <a:pt x="7015" y="0"/>
                    <a:pt x="7015" y="1"/>
                    <a:pt x="7014" y="1"/>
                  </a:cubicBezTo>
                  <a:lnTo>
                    <a:pt x="7014" y="1"/>
                  </a:lnTo>
                  <a:cubicBezTo>
                    <a:pt x="7015" y="1"/>
                    <a:pt x="7015" y="0"/>
                    <a:pt x="7015" y="0"/>
                  </a:cubicBezTo>
                  <a:close/>
                  <a:moveTo>
                    <a:pt x="7014" y="1"/>
                  </a:moveTo>
                  <a:cubicBezTo>
                    <a:pt x="655" y="4756"/>
                    <a:pt x="0" y="11911"/>
                    <a:pt x="561" y="19206"/>
                  </a:cubicBezTo>
                  <a:cubicBezTo>
                    <a:pt x="3336" y="17164"/>
                    <a:pt x="5300" y="13547"/>
                    <a:pt x="6345" y="10320"/>
                  </a:cubicBezTo>
                  <a:cubicBezTo>
                    <a:pt x="6906" y="8621"/>
                    <a:pt x="7249" y="6875"/>
                    <a:pt x="7358" y="5098"/>
                  </a:cubicBezTo>
                  <a:cubicBezTo>
                    <a:pt x="7389" y="4538"/>
                    <a:pt x="6877" y="115"/>
                    <a:pt x="701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40"/>
            <p:cNvSpPr/>
            <p:nvPr/>
          </p:nvSpPr>
          <p:spPr>
            <a:xfrm>
              <a:off x="3987700" y="3448500"/>
              <a:ext cx="238475" cy="281675"/>
            </a:xfrm>
            <a:custGeom>
              <a:rect b="b" l="l" r="r" t="t"/>
              <a:pathLst>
                <a:path extrusionOk="0" h="11267" w="9539">
                  <a:moveTo>
                    <a:pt x="1" y="0"/>
                  </a:moveTo>
                  <a:lnTo>
                    <a:pt x="1" y="0"/>
                  </a:lnTo>
                  <a:cubicBezTo>
                    <a:pt x="1" y="1"/>
                    <a:pt x="1" y="1"/>
                    <a:pt x="1" y="1"/>
                  </a:cubicBezTo>
                  <a:lnTo>
                    <a:pt x="1" y="1"/>
                  </a:lnTo>
                  <a:cubicBezTo>
                    <a:pt x="1" y="1"/>
                    <a:pt x="1" y="1"/>
                    <a:pt x="1" y="0"/>
                  </a:cubicBezTo>
                  <a:close/>
                  <a:moveTo>
                    <a:pt x="1" y="1"/>
                  </a:moveTo>
                  <a:cubicBezTo>
                    <a:pt x="298" y="115"/>
                    <a:pt x="2777" y="9199"/>
                    <a:pt x="8466" y="11240"/>
                  </a:cubicBezTo>
                  <a:cubicBezTo>
                    <a:pt x="8514" y="11258"/>
                    <a:pt x="8556" y="11266"/>
                    <a:pt x="8593" y="11266"/>
                  </a:cubicBezTo>
                  <a:cubicBezTo>
                    <a:pt x="9538" y="11266"/>
                    <a:pt x="6731" y="5662"/>
                    <a:pt x="6221" y="4927"/>
                  </a:cubicBezTo>
                  <a:cubicBezTo>
                    <a:pt x="4693" y="2729"/>
                    <a:pt x="2526" y="952"/>
                    <a:pt x="1"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40"/>
            <p:cNvSpPr/>
            <p:nvPr/>
          </p:nvSpPr>
          <p:spPr>
            <a:xfrm>
              <a:off x="4216075" y="3232975"/>
              <a:ext cx="140725" cy="421325"/>
            </a:xfrm>
            <a:custGeom>
              <a:rect b="b" l="l" r="r" t="t"/>
              <a:pathLst>
                <a:path extrusionOk="0" h="16853" w="5629">
                  <a:moveTo>
                    <a:pt x="5410" y="1"/>
                  </a:moveTo>
                  <a:cubicBezTo>
                    <a:pt x="4865" y="1373"/>
                    <a:pt x="4319" y="2744"/>
                    <a:pt x="3820" y="4116"/>
                  </a:cubicBezTo>
                  <a:cubicBezTo>
                    <a:pt x="3321" y="5504"/>
                    <a:pt x="2838" y="6907"/>
                    <a:pt x="2386" y="8294"/>
                  </a:cubicBezTo>
                  <a:cubicBezTo>
                    <a:pt x="1934" y="9697"/>
                    <a:pt x="1513" y="11116"/>
                    <a:pt x="1108" y="12519"/>
                  </a:cubicBezTo>
                  <a:cubicBezTo>
                    <a:pt x="905" y="13236"/>
                    <a:pt x="718" y="13937"/>
                    <a:pt x="531" y="14654"/>
                  </a:cubicBezTo>
                  <a:cubicBezTo>
                    <a:pt x="344" y="15372"/>
                    <a:pt x="172" y="16089"/>
                    <a:pt x="1" y="16806"/>
                  </a:cubicBezTo>
                  <a:lnTo>
                    <a:pt x="235" y="16853"/>
                  </a:lnTo>
                  <a:cubicBezTo>
                    <a:pt x="437" y="16151"/>
                    <a:pt x="625" y="15450"/>
                    <a:pt x="843" y="14748"/>
                  </a:cubicBezTo>
                  <a:cubicBezTo>
                    <a:pt x="1045" y="14031"/>
                    <a:pt x="1248" y="13329"/>
                    <a:pt x="1451" y="12628"/>
                  </a:cubicBezTo>
                  <a:cubicBezTo>
                    <a:pt x="1872" y="11225"/>
                    <a:pt x="2308" y="9822"/>
                    <a:pt x="2760" y="8419"/>
                  </a:cubicBezTo>
                  <a:cubicBezTo>
                    <a:pt x="3197" y="7016"/>
                    <a:pt x="3664" y="5628"/>
                    <a:pt x="4148" y="4241"/>
                  </a:cubicBezTo>
                  <a:cubicBezTo>
                    <a:pt x="4631" y="2853"/>
                    <a:pt x="5114" y="1466"/>
                    <a:pt x="5629" y="94"/>
                  </a:cubicBezTo>
                  <a:lnTo>
                    <a:pt x="5410" y="1"/>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40"/>
            <p:cNvSpPr/>
            <p:nvPr/>
          </p:nvSpPr>
          <p:spPr>
            <a:xfrm>
              <a:off x="4033300" y="3502675"/>
              <a:ext cx="171900" cy="216325"/>
            </a:xfrm>
            <a:custGeom>
              <a:rect b="b" l="l" r="r" t="t"/>
              <a:pathLst>
                <a:path extrusionOk="0" h="8653" w="6876">
                  <a:moveTo>
                    <a:pt x="125" y="0"/>
                  </a:moveTo>
                  <a:lnTo>
                    <a:pt x="1" y="109"/>
                  </a:lnTo>
                  <a:lnTo>
                    <a:pt x="1637" y="2276"/>
                  </a:lnTo>
                  <a:lnTo>
                    <a:pt x="3259" y="4474"/>
                  </a:lnTo>
                  <a:cubicBezTo>
                    <a:pt x="3804" y="5192"/>
                    <a:pt x="4350" y="5909"/>
                    <a:pt x="4927" y="6626"/>
                  </a:cubicBezTo>
                  <a:cubicBezTo>
                    <a:pt x="5504" y="7327"/>
                    <a:pt x="6096" y="8013"/>
                    <a:pt x="6751" y="8652"/>
                  </a:cubicBezTo>
                  <a:lnTo>
                    <a:pt x="6875" y="8543"/>
                  </a:lnTo>
                  <a:cubicBezTo>
                    <a:pt x="6361" y="7795"/>
                    <a:pt x="5800" y="7078"/>
                    <a:pt x="5223" y="6376"/>
                  </a:cubicBezTo>
                  <a:cubicBezTo>
                    <a:pt x="4646" y="5675"/>
                    <a:pt x="4069" y="4973"/>
                    <a:pt x="3493" y="4287"/>
                  </a:cubicBezTo>
                  <a:cubicBezTo>
                    <a:pt x="2900" y="3586"/>
                    <a:pt x="2323" y="2884"/>
                    <a:pt x="1778" y="2183"/>
                  </a:cubicBezTo>
                  <a:cubicBezTo>
                    <a:pt x="1217" y="1450"/>
                    <a:pt x="655" y="749"/>
                    <a:pt x="12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40"/>
            <p:cNvSpPr/>
            <p:nvPr/>
          </p:nvSpPr>
          <p:spPr>
            <a:xfrm>
              <a:off x="4068000" y="3093450"/>
              <a:ext cx="146950" cy="904600"/>
            </a:xfrm>
            <a:custGeom>
              <a:rect b="b" l="l" r="r" t="t"/>
              <a:pathLst>
                <a:path extrusionOk="0" h="36184" w="5878">
                  <a:moveTo>
                    <a:pt x="203" y="1"/>
                  </a:moveTo>
                  <a:lnTo>
                    <a:pt x="0" y="94"/>
                  </a:lnTo>
                  <a:cubicBezTo>
                    <a:pt x="1310" y="2885"/>
                    <a:pt x="2385" y="5784"/>
                    <a:pt x="3227" y="8731"/>
                  </a:cubicBezTo>
                  <a:cubicBezTo>
                    <a:pt x="4053" y="11693"/>
                    <a:pt x="4661" y="14717"/>
                    <a:pt x="5020" y="17772"/>
                  </a:cubicBezTo>
                  <a:cubicBezTo>
                    <a:pt x="5378" y="20828"/>
                    <a:pt x="5503" y="23915"/>
                    <a:pt x="5378" y="26986"/>
                  </a:cubicBezTo>
                  <a:lnTo>
                    <a:pt x="5238" y="29293"/>
                  </a:lnTo>
                  <a:lnTo>
                    <a:pt x="5004" y="31584"/>
                  </a:lnTo>
                  <a:lnTo>
                    <a:pt x="4677" y="33876"/>
                  </a:lnTo>
                  <a:lnTo>
                    <a:pt x="4271" y="36136"/>
                  </a:lnTo>
                  <a:lnTo>
                    <a:pt x="4505" y="36183"/>
                  </a:lnTo>
                  <a:lnTo>
                    <a:pt x="4957" y="33923"/>
                  </a:lnTo>
                  <a:lnTo>
                    <a:pt x="5316" y="31616"/>
                  </a:lnTo>
                  <a:lnTo>
                    <a:pt x="5581" y="29324"/>
                  </a:lnTo>
                  <a:lnTo>
                    <a:pt x="5737" y="27001"/>
                  </a:lnTo>
                  <a:cubicBezTo>
                    <a:pt x="5877" y="23915"/>
                    <a:pt x="5768" y="20812"/>
                    <a:pt x="5410" y="17726"/>
                  </a:cubicBezTo>
                  <a:cubicBezTo>
                    <a:pt x="5035" y="14655"/>
                    <a:pt x="4427" y="11615"/>
                    <a:pt x="3554" y="8637"/>
                  </a:cubicBezTo>
                  <a:cubicBezTo>
                    <a:pt x="2681" y="5675"/>
                    <a:pt x="1559" y="2776"/>
                    <a:pt x="203"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40"/>
            <p:cNvSpPr/>
            <p:nvPr/>
          </p:nvSpPr>
          <p:spPr>
            <a:xfrm>
              <a:off x="3806100" y="2816200"/>
              <a:ext cx="424050" cy="421275"/>
            </a:xfrm>
            <a:custGeom>
              <a:rect b="b" l="l" r="r" t="t"/>
              <a:pathLst>
                <a:path extrusionOk="0" h="16851" w="16962">
                  <a:moveTo>
                    <a:pt x="9130" y="0"/>
                  </a:moveTo>
                  <a:cubicBezTo>
                    <a:pt x="8454" y="0"/>
                    <a:pt x="6040" y="919"/>
                    <a:pt x="8559" y="8519"/>
                  </a:cubicBezTo>
                  <a:cubicBezTo>
                    <a:pt x="8106" y="7817"/>
                    <a:pt x="7389" y="7256"/>
                    <a:pt x="6579" y="7147"/>
                  </a:cubicBezTo>
                  <a:cubicBezTo>
                    <a:pt x="6497" y="7136"/>
                    <a:pt x="6414" y="7131"/>
                    <a:pt x="6331" y="7131"/>
                  </a:cubicBezTo>
                  <a:cubicBezTo>
                    <a:pt x="5577" y="7131"/>
                    <a:pt x="4806" y="7568"/>
                    <a:pt x="4568" y="8285"/>
                  </a:cubicBezTo>
                  <a:cubicBezTo>
                    <a:pt x="4147" y="9547"/>
                    <a:pt x="5410" y="10701"/>
                    <a:pt x="6532" y="11449"/>
                  </a:cubicBezTo>
                  <a:cubicBezTo>
                    <a:pt x="6047" y="11393"/>
                    <a:pt x="5549" y="11336"/>
                    <a:pt x="5056" y="11336"/>
                  </a:cubicBezTo>
                  <a:cubicBezTo>
                    <a:pt x="4598" y="11336"/>
                    <a:pt x="4145" y="11385"/>
                    <a:pt x="3710" y="11527"/>
                  </a:cubicBezTo>
                  <a:cubicBezTo>
                    <a:pt x="0" y="12790"/>
                    <a:pt x="3477" y="15440"/>
                    <a:pt x="5394" y="16033"/>
                  </a:cubicBezTo>
                  <a:cubicBezTo>
                    <a:pt x="6796" y="16454"/>
                    <a:pt x="8465" y="16851"/>
                    <a:pt x="10041" y="16851"/>
                  </a:cubicBezTo>
                  <a:cubicBezTo>
                    <a:pt x="10620" y="16851"/>
                    <a:pt x="11187" y="16797"/>
                    <a:pt x="11723" y="16672"/>
                  </a:cubicBezTo>
                  <a:cubicBezTo>
                    <a:pt x="16727" y="15534"/>
                    <a:pt x="16961" y="8659"/>
                    <a:pt x="16291" y="4590"/>
                  </a:cubicBezTo>
                  <a:cubicBezTo>
                    <a:pt x="16141" y="3619"/>
                    <a:pt x="15606" y="2448"/>
                    <a:pt x="14669" y="2448"/>
                  </a:cubicBezTo>
                  <a:cubicBezTo>
                    <a:pt x="14629" y="2448"/>
                    <a:pt x="14587" y="2450"/>
                    <a:pt x="14545" y="2454"/>
                  </a:cubicBezTo>
                  <a:cubicBezTo>
                    <a:pt x="13765" y="2548"/>
                    <a:pt x="13344" y="3421"/>
                    <a:pt x="13111" y="4169"/>
                  </a:cubicBezTo>
                  <a:cubicBezTo>
                    <a:pt x="12877" y="4949"/>
                    <a:pt x="12690" y="5744"/>
                    <a:pt x="12549" y="6539"/>
                  </a:cubicBezTo>
                  <a:cubicBezTo>
                    <a:pt x="12222" y="4013"/>
                    <a:pt x="11583" y="1098"/>
                    <a:pt x="9276" y="22"/>
                  </a:cubicBezTo>
                  <a:cubicBezTo>
                    <a:pt x="9250" y="9"/>
                    <a:pt x="9199" y="0"/>
                    <a:pt x="9130" y="0"/>
                  </a:cubicBezTo>
                  <a:close/>
                </a:path>
              </a:pathLst>
            </a:custGeom>
            <a:solidFill>
              <a:srgbClr val="CF7F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40"/>
            <p:cNvSpPr/>
            <p:nvPr/>
          </p:nvSpPr>
          <p:spPr>
            <a:xfrm>
              <a:off x="4140875" y="2899500"/>
              <a:ext cx="54575" cy="299275"/>
            </a:xfrm>
            <a:custGeom>
              <a:rect b="b" l="l" r="r" t="t"/>
              <a:pathLst>
                <a:path extrusionOk="0" h="11971" w="2183">
                  <a:moveTo>
                    <a:pt x="1410" y="1"/>
                  </a:moveTo>
                  <a:cubicBezTo>
                    <a:pt x="1398" y="1"/>
                    <a:pt x="1385" y="4"/>
                    <a:pt x="1372" y="11"/>
                  </a:cubicBezTo>
                  <a:cubicBezTo>
                    <a:pt x="1341" y="27"/>
                    <a:pt x="1341" y="58"/>
                    <a:pt x="1356" y="73"/>
                  </a:cubicBezTo>
                  <a:cubicBezTo>
                    <a:pt x="1871" y="1009"/>
                    <a:pt x="1964" y="2022"/>
                    <a:pt x="2011" y="3051"/>
                  </a:cubicBezTo>
                  <a:cubicBezTo>
                    <a:pt x="2042" y="4064"/>
                    <a:pt x="1980" y="5093"/>
                    <a:pt x="1855" y="6106"/>
                  </a:cubicBezTo>
                  <a:cubicBezTo>
                    <a:pt x="1715" y="7120"/>
                    <a:pt x="1497" y="8117"/>
                    <a:pt x="1185" y="9084"/>
                  </a:cubicBezTo>
                  <a:cubicBezTo>
                    <a:pt x="889" y="10050"/>
                    <a:pt x="484" y="10986"/>
                    <a:pt x="16" y="11890"/>
                  </a:cubicBezTo>
                  <a:cubicBezTo>
                    <a:pt x="0" y="11905"/>
                    <a:pt x="16" y="11937"/>
                    <a:pt x="31" y="11952"/>
                  </a:cubicBezTo>
                  <a:cubicBezTo>
                    <a:pt x="45" y="11965"/>
                    <a:pt x="58" y="11970"/>
                    <a:pt x="70" y="11970"/>
                  </a:cubicBezTo>
                  <a:cubicBezTo>
                    <a:pt x="86" y="11970"/>
                    <a:pt x="100" y="11961"/>
                    <a:pt x="109" y="11952"/>
                  </a:cubicBezTo>
                  <a:cubicBezTo>
                    <a:pt x="406" y="11516"/>
                    <a:pt x="655" y="11064"/>
                    <a:pt x="873" y="10596"/>
                  </a:cubicBezTo>
                  <a:cubicBezTo>
                    <a:pt x="1091" y="10128"/>
                    <a:pt x="1279" y="9645"/>
                    <a:pt x="1434" y="9162"/>
                  </a:cubicBezTo>
                  <a:cubicBezTo>
                    <a:pt x="1746" y="8164"/>
                    <a:pt x="1933" y="7151"/>
                    <a:pt x="2042" y="6122"/>
                  </a:cubicBezTo>
                  <a:cubicBezTo>
                    <a:pt x="2152" y="5093"/>
                    <a:pt x="2183" y="4064"/>
                    <a:pt x="2136" y="3051"/>
                  </a:cubicBezTo>
                  <a:cubicBezTo>
                    <a:pt x="2105" y="2536"/>
                    <a:pt x="2058" y="2022"/>
                    <a:pt x="1964" y="1507"/>
                  </a:cubicBezTo>
                  <a:cubicBezTo>
                    <a:pt x="1918" y="1258"/>
                    <a:pt x="1855" y="1009"/>
                    <a:pt x="1762" y="759"/>
                  </a:cubicBezTo>
                  <a:cubicBezTo>
                    <a:pt x="1715" y="634"/>
                    <a:pt x="1668" y="510"/>
                    <a:pt x="1622" y="401"/>
                  </a:cubicBezTo>
                  <a:cubicBezTo>
                    <a:pt x="1575" y="292"/>
                    <a:pt x="1481" y="151"/>
                    <a:pt x="1466" y="73"/>
                  </a:cubicBezTo>
                  <a:lnTo>
                    <a:pt x="1450" y="42"/>
                  </a:lnTo>
                  <a:cubicBezTo>
                    <a:pt x="1450" y="42"/>
                    <a:pt x="1450" y="27"/>
                    <a:pt x="1450" y="27"/>
                  </a:cubicBezTo>
                  <a:cubicBezTo>
                    <a:pt x="1441" y="8"/>
                    <a:pt x="1426" y="1"/>
                    <a:pt x="141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40"/>
            <p:cNvSpPr/>
            <p:nvPr/>
          </p:nvSpPr>
          <p:spPr>
            <a:xfrm>
              <a:off x="3950300" y="2842325"/>
              <a:ext cx="179300" cy="369800"/>
            </a:xfrm>
            <a:custGeom>
              <a:rect b="b" l="l" r="r" t="t"/>
              <a:pathLst>
                <a:path extrusionOk="0" h="14792" w="7172">
                  <a:moveTo>
                    <a:pt x="3467" y="0"/>
                  </a:moveTo>
                  <a:cubicBezTo>
                    <a:pt x="3445" y="0"/>
                    <a:pt x="3426" y="15"/>
                    <a:pt x="3414" y="37"/>
                  </a:cubicBezTo>
                  <a:cubicBezTo>
                    <a:pt x="3243" y="318"/>
                    <a:pt x="3180" y="661"/>
                    <a:pt x="3196" y="973"/>
                  </a:cubicBezTo>
                  <a:cubicBezTo>
                    <a:pt x="3196" y="1300"/>
                    <a:pt x="3258" y="1628"/>
                    <a:pt x="3321" y="1939"/>
                  </a:cubicBezTo>
                  <a:cubicBezTo>
                    <a:pt x="3445" y="2563"/>
                    <a:pt x="3586" y="3187"/>
                    <a:pt x="3726" y="3794"/>
                  </a:cubicBezTo>
                  <a:cubicBezTo>
                    <a:pt x="4022" y="5026"/>
                    <a:pt x="4334" y="6258"/>
                    <a:pt x="4692" y="7489"/>
                  </a:cubicBezTo>
                  <a:cubicBezTo>
                    <a:pt x="5345" y="9801"/>
                    <a:pt x="6067" y="12114"/>
                    <a:pt x="6874" y="14386"/>
                  </a:cubicBezTo>
                  <a:lnTo>
                    <a:pt x="6874" y="14386"/>
                  </a:lnTo>
                  <a:cubicBezTo>
                    <a:pt x="5785" y="13272"/>
                    <a:pt x="4647" y="12218"/>
                    <a:pt x="3523" y="11137"/>
                  </a:cubicBezTo>
                  <a:cubicBezTo>
                    <a:pt x="2931" y="10560"/>
                    <a:pt x="2323" y="9983"/>
                    <a:pt x="1731" y="9375"/>
                  </a:cubicBezTo>
                  <a:cubicBezTo>
                    <a:pt x="1434" y="9079"/>
                    <a:pt x="1138" y="8783"/>
                    <a:pt x="858" y="8471"/>
                  </a:cubicBezTo>
                  <a:cubicBezTo>
                    <a:pt x="577" y="8175"/>
                    <a:pt x="312" y="7848"/>
                    <a:pt x="109" y="7489"/>
                  </a:cubicBezTo>
                  <a:cubicBezTo>
                    <a:pt x="98" y="7466"/>
                    <a:pt x="78" y="7452"/>
                    <a:pt x="56" y="7452"/>
                  </a:cubicBezTo>
                  <a:cubicBezTo>
                    <a:pt x="48" y="7452"/>
                    <a:pt x="40" y="7454"/>
                    <a:pt x="31" y="7458"/>
                  </a:cubicBezTo>
                  <a:cubicBezTo>
                    <a:pt x="16" y="7474"/>
                    <a:pt x="0" y="7520"/>
                    <a:pt x="16" y="7536"/>
                  </a:cubicBezTo>
                  <a:cubicBezTo>
                    <a:pt x="218" y="7910"/>
                    <a:pt x="499" y="8237"/>
                    <a:pt x="780" y="8549"/>
                  </a:cubicBezTo>
                  <a:cubicBezTo>
                    <a:pt x="1076" y="8845"/>
                    <a:pt x="1356" y="9157"/>
                    <a:pt x="1653" y="9453"/>
                  </a:cubicBezTo>
                  <a:cubicBezTo>
                    <a:pt x="2245" y="10061"/>
                    <a:pt x="2853" y="10638"/>
                    <a:pt x="3445" y="11215"/>
                  </a:cubicBezTo>
                  <a:cubicBezTo>
                    <a:pt x="4650" y="12373"/>
                    <a:pt x="5855" y="13516"/>
                    <a:pt x="6998" y="14735"/>
                  </a:cubicBezTo>
                  <a:lnTo>
                    <a:pt x="6998" y="14735"/>
                  </a:lnTo>
                  <a:cubicBezTo>
                    <a:pt x="6999" y="14736"/>
                    <a:pt x="6999" y="14737"/>
                    <a:pt x="7000" y="14738"/>
                  </a:cubicBezTo>
                  <a:lnTo>
                    <a:pt x="7001" y="14737"/>
                  </a:lnTo>
                  <a:lnTo>
                    <a:pt x="7001" y="14737"/>
                  </a:lnTo>
                  <a:cubicBezTo>
                    <a:pt x="7011" y="14748"/>
                    <a:pt x="7021" y="14759"/>
                    <a:pt x="7031" y="14769"/>
                  </a:cubicBezTo>
                  <a:cubicBezTo>
                    <a:pt x="7042" y="14780"/>
                    <a:pt x="7061" y="14791"/>
                    <a:pt x="7082" y="14791"/>
                  </a:cubicBezTo>
                  <a:cubicBezTo>
                    <a:pt x="7091" y="14791"/>
                    <a:pt x="7100" y="14789"/>
                    <a:pt x="7109" y="14785"/>
                  </a:cubicBezTo>
                  <a:cubicBezTo>
                    <a:pt x="7156" y="14769"/>
                    <a:pt x="7171" y="14722"/>
                    <a:pt x="7156" y="14676"/>
                  </a:cubicBezTo>
                  <a:cubicBezTo>
                    <a:pt x="6345" y="12275"/>
                    <a:pt x="5597" y="9859"/>
                    <a:pt x="4926" y="7411"/>
                  </a:cubicBezTo>
                  <a:cubicBezTo>
                    <a:pt x="4599" y="6195"/>
                    <a:pt x="4272" y="4964"/>
                    <a:pt x="3960" y="3732"/>
                  </a:cubicBezTo>
                  <a:lnTo>
                    <a:pt x="3508" y="1893"/>
                  </a:lnTo>
                  <a:cubicBezTo>
                    <a:pt x="3430" y="1581"/>
                    <a:pt x="3367" y="1285"/>
                    <a:pt x="3352" y="973"/>
                  </a:cubicBezTo>
                  <a:cubicBezTo>
                    <a:pt x="3321" y="661"/>
                    <a:pt x="3367" y="349"/>
                    <a:pt x="3508" y="84"/>
                  </a:cubicBezTo>
                  <a:cubicBezTo>
                    <a:pt x="3523" y="53"/>
                    <a:pt x="3523" y="22"/>
                    <a:pt x="3492" y="6"/>
                  </a:cubicBezTo>
                  <a:cubicBezTo>
                    <a:pt x="3484" y="2"/>
                    <a:pt x="3475" y="0"/>
                    <a:pt x="346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40"/>
            <p:cNvSpPr/>
            <p:nvPr/>
          </p:nvSpPr>
          <p:spPr>
            <a:xfrm>
              <a:off x="3877025" y="3144125"/>
              <a:ext cx="242050" cy="73800"/>
            </a:xfrm>
            <a:custGeom>
              <a:rect b="b" l="l" r="r" t="t"/>
              <a:pathLst>
                <a:path extrusionOk="0" h="2952" w="9682">
                  <a:moveTo>
                    <a:pt x="63" y="0"/>
                  </a:moveTo>
                  <a:cubicBezTo>
                    <a:pt x="32" y="16"/>
                    <a:pt x="0" y="47"/>
                    <a:pt x="16" y="78"/>
                  </a:cubicBezTo>
                  <a:cubicBezTo>
                    <a:pt x="63" y="297"/>
                    <a:pt x="187" y="499"/>
                    <a:pt x="359" y="639"/>
                  </a:cubicBezTo>
                  <a:cubicBezTo>
                    <a:pt x="515" y="795"/>
                    <a:pt x="702" y="920"/>
                    <a:pt x="889" y="1029"/>
                  </a:cubicBezTo>
                  <a:cubicBezTo>
                    <a:pt x="1279" y="1232"/>
                    <a:pt x="1653" y="1419"/>
                    <a:pt x="2058" y="1590"/>
                  </a:cubicBezTo>
                  <a:cubicBezTo>
                    <a:pt x="2838" y="1949"/>
                    <a:pt x="3648" y="2261"/>
                    <a:pt x="4490" y="2479"/>
                  </a:cubicBezTo>
                  <a:cubicBezTo>
                    <a:pt x="5316" y="2697"/>
                    <a:pt x="6189" y="2853"/>
                    <a:pt x="7047" y="2916"/>
                  </a:cubicBezTo>
                  <a:cubicBezTo>
                    <a:pt x="7366" y="2939"/>
                    <a:pt x="7687" y="2951"/>
                    <a:pt x="8009" y="2951"/>
                  </a:cubicBezTo>
                  <a:cubicBezTo>
                    <a:pt x="8552" y="2951"/>
                    <a:pt x="9096" y="2916"/>
                    <a:pt x="9634" y="2838"/>
                  </a:cubicBezTo>
                  <a:cubicBezTo>
                    <a:pt x="9666" y="2822"/>
                    <a:pt x="9681" y="2806"/>
                    <a:pt x="9681" y="2775"/>
                  </a:cubicBezTo>
                  <a:cubicBezTo>
                    <a:pt x="9681" y="2744"/>
                    <a:pt x="9666" y="2728"/>
                    <a:pt x="9634" y="2728"/>
                  </a:cubicBezTo>
                  <a:cubicBezTo>
                    <a:pt x="8777" y="2713"/>
                    <a:pt x="7920" y="2728"/>
                    <a:pt x="7062" y="2650"/>
                  </a:cubicBezTo>
                  <a:cubicBezTo>
                    <a:pt x="6220" y="2588"/>
                    <a:pt x="5363" y="2479"/>
                    <a:pt x="4537" y="2276"/>
                  </a:cubicBezTo>
                  <a:cubicBezTo>
                    <a:pt x="3711" y="2089"/>
                    <a:pt x="2884" y="1824"/>
                    <a:pt x="2105" y="1481"/>
                  </a:cubicBezTo>
                  <a:cubicBezTo>
                    <a:pt x="1700" y="1310"/>
                    <a:pt x="1325" y="1123"/>
                    <a:pt x="936" y="936"/>
                  </a:cubicBezTo>
                  <a:cubicBezTo>
                    <a:pt x="577" y="733"/>
                    <a:pt x="203" y="452"/>
                    <a:pt x="125" y="47"/>
                  </a:cubicBezTo>
                  <a:cubicBezTo>
                    <a:pt x="109" y="16"/>
                    <a:pt x="78" y="0"/>
                    <a:pt x="6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26" name="Google Shape;826;p40"/>
          <p:cNvGrpSpPr/>
          <p:nvPr/>
        </p:nvGrpSpPr>
        <p:grpSpPr>
          <a:xfrm flipH="1">
            <a:off x="7966800" y="4494650"/>
            <a:ext cx="433425" cy="774525"/>
            <a:chOff x="4511100" y="3412925"/>
            <a:chExt cx="433425" cy="774525"/>
          </a:xfrm>
        </p:grpSpPr>
        <p:sp>
          <p:nvSpPr>
            <p:cNvPr id="827" name="Google Shape;827;p40"/>
            <p:cNvSpPr/>
            <p:nvPr/>
          </p:nvSpPr>
          <p:spPr>
            <a:xfrm>
              <a:off x="4589825" y="3734175"/>
              <a:ext cx="249850" cy="203075"/>
            </a:xfrm>
            <a:custGeom>
              <a:rect b="b" l="l" r="r" t="t"/>
              <a:pathLst>
                <a:path extrusionOk="0" h="8123" w="9994">
                  <a:moveTo>
                    <a:pt x="9994" y="0"/>
                  </a:moveTo>
                  <a:lnTo>
                    <a:pt x="9994" y="0"/>
                  </a:lnTo>
                  <a:cubicBezTo>
                    <a:pt x="8076" y="265"/>
                    <a:pt x="6174" y="717"/>
                    <a:pt x="4475" y="1637"/>
                  </a:cubicBezTo>
                  <a:cubicBezTo>
                    <a:pt x="1809" y="3103"/>
                    <a:pt x="703" y="5269"/>
                    <a:pt x="1" y="8122"/>
                  </a:cubicBezTo>
                  <a:cubicBezTo>
                    <a:pt x="4350" y="7171"/>
                    <a:pt x="8185" y="4069"/>
                    <a:pt x="9994"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40"/>
            <p:cNvSpPr/>
            <p:nvPr/>
          </p:nvSpPr>
          <p:spPr>
            <a:xfrm>
              <a:off x="4556325" y="3612175"/>
              <a:ext cx="82250" cy="267000"/>
            </a:xfrm>
            <a:custGeom>
              <a:rect b="b" l="l" r="r" t="t"/>
              <a:pathLst>
                <a:path extrusionOk="0" h="10680" w="3290">
                  <a:moveTo>
                    <a:pt x="904" y="1"/>
                  </a:moveTo>
                  <a:lnTo>
                    <a:pt x="904" y="1"/>
                  </a:lnTo>
                  <a:cubicBezTo>
                    <a:pt x="0" y="3524"/>
                    <a:pt x="359" y="7375"/>
                    <a:pt x="1887" y="10680"/>
                  </a:cubicBezTo>
                  <a:lnTo>
                    <a:pt x="2120" y="9853"/>
                  </a:lnTo>
                  <a:cubicBezTo>
                    <a:pt x="3290" y="6954"/>
                    <a:pt x="2947" y="2355"/>
                    <a:pt x="90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40"/>
            <p:cNvSpPr/>
            <p:nvPr/>
          </p:nvSpPr>
          <p:spPr>
            <a:xfrm>
              <a:off x="4592175" y="3758725"/>
              <a:ext cx="214375" cy="164875"/>
            </a:xfrm>
            <a:custGeom>
              <a:rect b="b" l="l" r="r" t="t"/>
              <a:pathLst>
                <a:path extrusionOk="0" h="6595" w="8575">
                  <a:moveTo>
                    <a:pt x="8497" y="0"/>
                  </a:moveTo>
                  <a:cubicBezTo>
                    <a:pt x="7733" y="468"/>
                    <a:pt x="6953" y="905"/>
                    <a:pt x="6189" y="1372"/>
                  </a:cubicBezTo>
                  <a:cubicBezTo>
                    <a:pt x="5426" y="1840"/>
                    <a:pt x="4662" y="2308"/>
                    <a:pt x="3913" y="2806"/>
                  </a:cubicBezTo>
                  <a:cubicBezTo>
                    <a:pt x="3165" y="3321"/>
                    <a:pt x="2448" y="3867"/>
                    <a:pt x="1778" y="4459"/>
                  </a:cubicBezTo>
                  <a:cubicBezTo>
                    <a:pt x="1107" y="5067"/>
                    <a:pt x="499" y="5737"/>
                    <a:pt x="1" y="6501"/>
                  </a:cubicBezTo>
                  <a:lnTo>
                    <a:pt x="125" y="6595"/>
                  </a:lnTo>
                  <a:cubicBezTo>
                    <a:pt x="749" y="5956"/>
                    <a:pt x="1372" y="5332"/>
                    <a:pt x="2027" y="4740"/>
                  </a:cubicBezTo>
                  <a:cubicBezTo>
                    <a:pt x="2682" y="4132"/>
                    <a:pt x="3368" y="3570"/>
                    <a:pt x="4069" y="3040"/>
                  </a:cubicBezTo>
                  <a:cubicBezTo>
                    <a:pt x="4786" y="2495"/>
                    <a:pt x="5519" y="1996"/>
                    <a:pt x="6267" y="1513"/>
                  </a:cubicBezTo>
                  <a:cubicBezTo>
                    <a:pt x="7031" y="1045"/>
                    <a:pt x="7795" y="577"/>
                    <a:pt x="8575" y="141"/>
                  </a:cubicBezTo>
                  <a:lnTo>
                    <a:pt x="8497"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40"/>
            <p:cNvSpPr/>
            <p:nvPr/>
          </p:nvSpPr>
          <p:spPr>
            <a:xfrm>
              <a:off x="4584000" y="3659725"/>
              <a:ext cx="22625" cy="202300"/>
            </a:xfrm>
            <a:custGeom>
              <a:rect b="b" l="l" r="r" t="t"/>
              <a:pathLst>
                <a:path extrusionOk="0" h="8092" w="905">
                  <a:moveTo>
                    <a:pt x="156" y="1"/>
                  </a:moveTo>
                  <a:lnTo>
                    <a:pt x="0" y="16"/>
                  </a:lnTo>
                  <a:cubicBezTo>
                    <a:pt x="109" y="1357"/>
                    <a:pt x="187" y="2713"/>
                    <a:pt x="265" y="4054"/>
                  </a:cubicBezTo>
                  <a:cubicBezTo>
                    <a:pt x="296" y="4740"/>
                    <a:pt x="343" y="5410"/>
                    <a:pt x="421" y="6081"/>
                  </a:cubicBezTo>
                  <a:cubicBezTo>
                    <a:pt x="483" y="6751"/>
                    <a:pt x="577" y="7421"/>
                    <a:pt x="748" y="8092"/>
                  </a:cubicBezTo>
                  <a:lnTo>
                    <a:pt x="904" y="8060"/>
                  </a:lnTo>
                  <a:cubicBezTo>
                    <a:pt x="904" y="7390"/>
                    <a:pt x="858" y="6720"/>
                    <a:pt x="780" y="6049"/>
                  </a:cubicBezTo>
                  <a:cubicBezTo>
                    <a:pt x="702" y="5363"/>
                    <a:pt x="624" y="4709"/>
                    <a:pt x="530" y="4038"/>
                  </a:cubicBezTo>
                  <a:cubicBezTo>
                    <a:pt x="359" y="2698"/>
                    <a:pt x="218" y="1341"/>
                    <a:pt x="15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40"/>
            <p:cNvSpPr/>
            <p:nvPr/>
          </p:nvSpPr>
          <p:spPr>
            <a:xfrm>
              <a:off x="4556700" y="3542425"/>
              <a:ext cx="218675" cy="645025"/>
            </a:xfrm>
            <a:custGeom>
              <a:rect b="b" l="l" r="r" t="t"/>
              <a:pathLst>
                <a:path extrusionOk="0" h="25801" w="8747">
                  <a:moveTo>
                    <a:pt x="8575" y="0"/>
                  </a:moveTo>
                  <a:cubicBezTo>
                    <a:pt x="7172" y="1840"/>
                    <a:pt x="5909" y="3773"/>
                    <a:pt x="4834" y="5815"/>
                  </a:cubicBezTo>
                  <a:cubicBezTo>
                    <a:pt x="3742" y="7842"/>
                    <a:pt x="2823" y="9962"/>
                    <a:pt x="2074" y="12144"/>
                  </a:cubicBezTo>
                  <a:lnTo>
                    <a:pt x="1544" y="13797"/>
                  </a:lnTo>
                  <a:lnTo>
                    <a:pt x="1108" y="15481"/>
                  </a:lnTo>
                  <a:lnTo>
                    <a:pt x="734" y="17180"/>
                  </a:lnTo>
                  <a:lnTo>
                    <a:pt x="453" y="18879"/>
                  </a:lnTo>
                  <a:cubicBezTo>
                    <a:pt x="110" y="21171"/>
                    <a:pt x="1" y="23493"/>
                    <a:pt x="204" y="25801"/>
                  </a:cubicBezTo>
                  <a:lnTo>
                    <a:pt x="406" y="25801"/>
                  </a:lnTo>
                  <a:cubicBezTo>
                    <a:pt x="453" y="23493"/>
                    <a:pt x="609" y="21217"/>
                    <a:pt x="921" y="18957"/>
                  </a:cubicBezTo>
                  <a:lnTo>
                    <a:pt x="1201" y="17258"/>
                  </a:lnTo>
                  <a:lnTo>
                    <a:pt x="1544" y="15574"/>
                  </a:lnTo>
                  <a:lnTo>
                    <a:pt x="1950" y="13922"/>
                  </a:lnTo>
                  <a:lnTo>
                    <a:pt x="2417" y="12269"/>
                  </a:lnTo>
                  <a:cubicBezTo>
                    <a:pt x="3103" y="10071"/>
                    <a:pt x="3961" y="7951"/>
                    <a:pt x="5021" y="5909"/>
                  </a:cubicBezTo>
                  <a:cubicBezTo>
                    <a:pt x="6096" y="3882"/>
                    <a:pt x="7312" y="1934"/>
                    <a:pt x="8746" y="125"/>
                  </a:cubicBezTo>
                  <a:lnTo>
                    <a:pt x="8575"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40"/>
            <p:cNvSpPr/>
            <p:nvPr/>
          </p:nvSpPr>
          <p:spPr>
            <a:xfrm>
              <a:off x="4511100" y="3417275"/>
              <a:ext cx="433425" cy="285650"/>
            </a:xfrm>
            <a:custGeom>
              <a:rect b="b" l="l" r="r" t="t"/>
              <a:pathLst>
                <a:path extrusionOk="0" h="11426" w="17337">
                  <a:moveTo>
                    <a:pt x="6011" y="0"/>
                  </a:moveTo>
                  <a:cubicBezTo>
                    <a:pt x="5099" y="0"/>
                    <a:pt x="4188" y="63"/>
                    <a:pt x="3290" y="189"/>
                  </a:cubicBezTo>
                  <a:cubicBezTo>
                    <a:pt x="1950" y="361"/>
                    <a:pt x="375" y="953"/>
                    <a:pt x="172" y="2278"/>
                  </a:cubicBezTo>
                  <a:cubicBezTo>
                    <a:pt x="1" y="3416"/>
                    <a:pt x="1045" y="4430"/>
                    <a:pt x="2152" y="4679"/>
                  </a:cubicBezTo>
                  <a:cubicBezTo>
                    <a:pt x="2421" y="4736"/>
                    <a:pt x="2693" y="4761"/>
                    <a:pt x="2966" y="4761"/>
                  </a:cubicBezTo>
                  <a:cubicBezTo>
                    <a:pt x="3816" y="4761"/>
                    <a:pt x="4678" y="4522"/>
                    <a:pt x="5504" y="4274"/>
                  </a:cubicBezTo>
                  <a:lnTo>
                    <a:pt x="5504" y="4274"/>
                  </a:lnTo>
                  <a:cubicBezTo>
                    <a:pt x="5114" y="4913"/>
                    <a:pt x="4709" y="5568"/>
                    <a:pt x="4569" y="6300"/>
                  </a:cubicBezTo>
                  <a:cubicBezTo>
                    <a:pt x="4428" y="7033"/>
                    <a:pt x="4615" y="7875"/>
                    <a:pt x="5208" y="8327"/>
                  </a:cubicBezTo>
                  <a:cubicBezTo>
                    <a:pt x="5504" y="8562"/>
                    <a:pt x="5873" y="8664"/>
                    <a:pt x="6253" y="8664"/>
                  </a:cubicBezTo>
                  <a:cubicBezTo>
                    <a:pt x="6655" y="8664"/>
                    <a:pt x="7069" y="8550"/>
                    <a:pt x="7421" y="8358"/>
                  </a:cubicBezTo>
                  <a:cubicBezTo>
                    <a:pt x="8107" y="7984"/>
                    <a:pt x="8622" y="7360"/>
                    <a:pt x="9121" y="6768"/>
                  </a:cubicBezTo>
                  <a:lnTo>
                    <a:pt x="9121" y="6768"/>
                  </a:lnTo>
                  <a:cubicBezTo>
                    <a:pt x="9074" y="7703"/>
                    <a:pt x="9027" y="8670"/>
                    <a:pt x="9386" y="9543"/>
                  </a:cubicBezTo>
                  <a:cubicBezTo>
                    <a:pt x="9717" y="10350"/>
                    <a:pt x="10489" y="11038"/>
                    <a:pt x="11331" y="11038"/>
                  </a:cubicBezTo>
                  <a:cubicBezTo>
                    <a:pt x="11399" y="11038"/>
                    <a:pt x="11468" y="11033"/>
                    <a:pt x="11537" y="11024"/>
                  </a:cubicBezTo>
                  <a:cubicBezTo>
                    <a:pt x="12659" y="10868"/>
                    <a:pt x="13267" y="9652"/>
                    <a:pt x="13688" y="8608"/>
                  </a:cubicBezTo>
                  <a:cubicBezTo>
                    <a:pt x="13860" y="9418"/>
                    <a:pt x="14047" y="10291"/>
                    <a:pt x="14639" y="10884"/>
                  </a:cubicBezTo>
                  <a:cubicBezTo>
                    <a:pt x="14961" y="11223"/>
                    <a:pt x="15447" y="11426"/>
                    <a:pt x="15907" y="11426"/>
                  </a:cubicBezTo>
                  <a:cubicBezTo>
                    <a:pt x="16271" y="11426"/>
                    <a:pt x="16618" y="11298"/>
                    <a:pt x="16853" y="11008"/>
                  </a:cubicBezTo>
                  <a:cubicBezTo>
                    <a:pt x="17087" y="10697"/>
                    <a:pt x="17149" y="10307"/>
                    <a:pt x="17180" y="9917"/>
                  </a:cubicBezTo>
                  <a:cubicBezTo>
                    <a:pt x="17336" y="7953"/>
                    <a:pt x="16681" y="5942"/>
                    <a:pt x="15419" y="4430"/>
                  </a:cubicBezTo>
                  <a:lnTo>
                    <a:pt x="6315" y="2"/>
                  </a:lnTo>
                  <a:cubicBezTo>
                    <a:pt x="6213" y="1"/>
                    <a:pt x="6112" y="0"/>
                    <a:pt x="6011" y="0"/>
                  </a:cubicBezTo>
                  <a:close/>
                </a:path>
              </a:pathLst>
            </a:custGeom>
            <a:solidFill>
              <a:srgbClr val="4867A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40"/>
            <p:cNvSpPr/>
            <p:nvPr/>
          </p:nvSpPr>
          <p:spPr>
            <a:xfrm>
              <a:off x="4536450" y="3429225"/>
              <a:ext cx="149275" cy="50475"/>
            </a:xfrm>
            <a:custGeom>
              <a:rect b="b" l="l" r="r" t="t"/>
              <a:pathLst>
                <a:path extrusionOk="0" h="2019" w="5971">
                  <a:moveTo>
                    <a:pt x="5465" y="1"/>
                  </a:moveTo>
                  <a:cubicBezTo>
                    <a:pt x="4517" y="1"/>
                    <a:pt x="3570" y="81"/>
                    <a:pt x="2635" y="241"/>
                  </a:cubicBezTo>
                  <a:cubicBezTo>
                    <a:pt x="2089" y="335"/>
                    <a:pt x="1544" y="444"/>
                    <a:pt x="1029" y="709"/>
                  </a:cubicBezTo>
                  <a:cubicBezTo>
                    <a:pt x="546" y="974"/>
                    <a:pt x="109" y="1426"/>
                    <a:pt x="0" y="1987"/>
                  </a:cubicBezTo>
                  <a:cubicBezTo>
                    <a:pt x="0" y="2003"/>
                    <a:pt x="16" y="2019"/>
                    <a:pt x="16" y="2019"/>
                  </a:cubicBezTo>
                  <a:cubicBezTo>
                    <a:pt x="31" y="2019"/>
                    <a:pt x="47" y="2019"/>
                    <a:pt x="47" y="2003"/>
                  </a:cubicBezTo>
                  <a:cubicBezTo>
                    <a:pt x="219" y="1473"/>
                    <a:pt x="624" y="1068"/>
                    <a:pt x="1092" y="818"/>
                  </a:cubicBezTo>
                  <a:cubicBezTo>
                    <a:pt x="1575" y="553"/>
                    <a:pt x="2120" y="444"/>
                    <a:pt x="2650" y="335"/>
                  </a:cubicBezTo>
                  <a:cubicBezTo>
                    <a:pt x="3592" y="144"/>
                    <a:pt x="4557" y="49"/>
                    <a:pt x="5525" y="49"/>
                  </a:cubicBezTo>
                  <a:cubicBezTo>
                    <a:pt x="5663" y="49"/>
                    <a:pt x="5801" y="50"/>
                    <a:pt x="5940" y="54"/>
                  </a:cubicBezTo>
                  <a:cubicBezTo>
                    <a:pt x="5955" y="54"/>
                    <a:pt x="5971" y="54"/>
                    <a:pt x="5971" y="39"/>
                  </a:cubicBezTo>
                  <a:cubicBezTo>
                    <a:pt x="5971" y="23"/>
                    <a:pt x="5955" y="8"/>
                    <a:pt x="5940" y="8"/>
                  </a:cubicBezTo>
                  <a:cubicBezTo>
                    <a:pt x="5782" y="3"/>
                    <a:pt x="5624" y="1"/>
                    <a:pt x="54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40"/>
            <p:cNvSpPr/>
            <p:nvPr/>
          </p:nvSpPr>
          <p:spPr>
            <a:xfrm>
              <a:off x="4556700" y="3457075"/>
              <a:ext cx="154375" cy="57850"/>
            </a:xfrm>
            <a:custGeom>
              <a:rect b="b" l="l" r="r" t="t"/>
              <a:pathLst>
                <a:path extrusionOk="0" h="2314" w="6175">
                  <a:moveTo>
                    <a:pt x="6159" y="0"/>
                  </a:moveTo>
                  <a:cubicBezTo>
                    <a:pt x="6159" y="0"/>
                    <a:pt x="6143" y="0"/>
                    <a:pt x="6127" y="16"/>
                  </a:cubicBezTo>
                  <a:cubicBezTo>
                    <a:pt x="5379" y="842"/>
                    <a:pt x="4397" y="1450"/>
                    <a:pt x="3337" y="1809"/>
                  </a:cubicBezTo>
                  <a:cubicBezTo>
                    <a:pt x="2549" y="2087"/>
                    <a:pt x="1718" y="2210"/>
                    <a:pt x="888" y="2210"/>
                  </a:cubicBezTo>
                  <a:cubicBezTo>
                    <a:pt x="602" y="2210"/>
                    <a:pt x="316" y="2195"/>
                    <a:pt x="32" y="2167"/>
                  </a:cubicBezTo>
                  <a:cubicBezTo>
                    <a:pt x="28" y="2163"/>
                    <a:pt x="23" y="2161"/>
                    <a:pt x="19" y="2161"/>
                  </a:cubicBezTo>
                  <a:cubicBezTo>
                    <a:pt x="9" y="2161"/>
                    <a:pt x="1" y="2172"/>
                    <a:pt x="1" y="2183"/>
                  </a:cubicBezTo>
                  <a:cubicBezTo>
                    <a:pt x="1" y="2199"/>
                    <a:pt x="17" y="2214"/>
                    <a:pt x="32" y="2214"/>
                  </a:cubicBezTo>
                  <a:cubicBezTo>
                    <a:pt x="377" y="2282"/>
                    <a:pt x="729" y="2314"/>
                    <a:pt x="1081" y="2314"/>
                  </a:cubicBezTo>
                  <a:cubicBezTo>
                    <a:pt x="1858" y="2314"/>
                    <a:pt x="2639" y="2160"/>
                    <a:pt x="3368" y="1902"/>
                  </a:cubicBezTo>
                  <a:cubicBezTo>
                    <a:pt x="4428" y="1513"/>
                    <a:pt x="5395" y="873"/>
                    <a:pt x="6159" y="47"/>
                  </a:cubicBezTo>
                  <a:cubicBezTo>
                    <a:pt x="6174" y="32"/>
                    <a:pt x="6174" y="16"/>
                    <a:pt x="615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40"/>
            <p:cNvSpPr/>
            <p:nvPr/>
          </p:nvSpPr>
          <p:spPr>
            <a:xfrm>
              <a:off x="4667775" y="3495650"/>
              <a:ext cx="93575" cy="122025"/>
            </a:xfrm>
            <a:custGeom>
              <a:rect b="b" l="l" r="r" t="t"/>
              <a:pathLst>
                <a:path extrusionOk="0" h="4881" w="3743">
                  <a:moveTo>
                    <a:pt x="3695" y="1"/>
                  </a:moveTo>
                  <a:cubicBezTo>
                    <a:pt x="3680" y="1"/>
                    <a:pt x="3664" y="16"/>
                    <a:pt x="3664" y="32"/>
                  </a:cubicBezTo>
                  <a:cubicBezTo>
                    <a:pt x="3695" y="546"/>
                    <a:pt x="3446" y="1045"/>
                    <a:pt x="3181" y="1482"/>
                  </a:cubicBezTo>
                  <a:cubicBezTo>
                    <a:pt x="2900" y="1918"/>
                    <a:pt x="2620" y="2355"/>
                    <a:pt x="2308" y="2776"/>
                  </a:cubicBezTo>
                  <a:cubicBezTo>
                    <a:pt x="1996" y="3197"/>
                    <a:pt x="1669" y="3602"/>
                    <a:pt x="1295" y="3960"/>
                  </a:cubicBezTo>
                  <a:cubicBezTo>
                    <a:pt x="921" y="4303"/>
                    <a:pt x="484" y="4600"/>
                    <a:pt x="16" y="4833"/>
                  </a:cubicBezTo>
                  <a:cubicBezTo>
                    <a:pt x="1" y="4833"/>
                    <a:pt x="1" y="4849"/>
                    <a:pt x="1" y="4865"/>
                  </a:cubicBezTo>
                  <a:cubicBezTo>
                    <a:pt x="1" y="4880"/>
                    <a:pt x="16" y="4880"/>
                    <a:pt x="32" y="4880"/>
                  </a:cubicBezTo>
                  <a:cubicBezTo>
                    <a:pt x="531" y="4709"/>
                    <a:pt x="983" y="4412"/>
                    <a:pt x="1373" y="4038"/>
                  </a:cubicBezTo>
                  <a:cubicBezTo>
                    <a:pt x="1747" y="3680"/>
                    <a:pt x="2090" y="3259"/>
                    <a:pt x="2386" y="2838"/>
                  </a:cubicBezTo>
                  <a:cubicBezTo>
                    <a:pt x="2682" y="2401"/>
                    <a:pt x="2947" y="1949"/>
                    <a:pt x="3228" y="1513"/>
                  </a:cubicBezTo>
                  <a:cubicBezTo>
                    <a:pt x="3493" y="1061"/>
                    <a:pt x="3742" y="562"/>
                    <a:pt x="3711" y="32"/>
                  </a:cubicBezTo>
                  <a:cubicBezTo>
                    <a:pt x="3711" y="16"/>
                    <a:pt x="3695" y="1"/>
                    <a:pt x="369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40"/>
            <p:cNvSpPr/>
            <p:nvPr/>
          </p:nvSpPr>
          <p:spPr>
            <a:xfrm>
              <a:off x="4645950" y="3475500"/>
              <a:ext cx="79550" cy="126200"/>
            </a:xfrm>
            <a:custGeom>
              <a:rect b="b" l="l" r="r" t="t"/>
              <a:pathLst>
                <a:path extrusionOk="0" h="5048" w="3182">
                  <a:moveTo>
                    <a:pt x="3160" y="0"/>
                  </a:moveTo>
                  <a:cubicBezTo>
                    <a:pt x="3154" y="0"/>
                    <a:pt x="3150" y="4"/>
                    <a:pt x="3150" y="12"/>
                  </a:cubicBezTo>
                  <a:cubicBezTo>
                    <a:pt x="2246" y="511"/>
                    <a:pt x="1497" y="1243"/>
                    <a:pt x="936" y="2116"/>
                  </a:cubicBezTo>
                  <a:cubicBezTo>
                    <a:pt x="391" y="2974"/>
                    <a:pt x="16" y="3987"/>
                    <a:pt x="1" y="5016"/>
                  </a:cubicBezTo>
                  <a:cubicBezTo>
                    <a:pt x="1" y="5031"/>
                    <a:pt x="16" y="5047"/>
                    <a:pt x="32" y="5047"/>
                  </a:cubicBezTo>
                  <a:cubicBezTo>
                    <a:pt x="48" y="5047"/>
                    <a:pt x="48" y="5031"/>
                    <a:pt x="63" y="5016"/>
                  </a:cubicBezTo>
                  <a:cubicBezTo>
                    <a:pt x="172" y="4018"/>
                    <a:pt x="484" y="3020"/>
                    <a:pt x="1014" y="2163"/>
                  </a:cubicBezTo>
                  <a:cubicBezTo>
                    <a:pt x="1529" y="1290"/>
                    <a:pt x="2277" y="542"/>
                    <a:pt x="3165" y="58"/>
                  </a:cubicBezTo>
                  <a:lnTo>
                    <a:pt x="3165" y="43"/>
                  </a:lnTo>
                  <a:cubicBezTo>
                    <a:pt x="3181" y="43"/>
                    <a:pt x="3181" y="27"/>
                    <a:pt x="3181" y="12"/>
                  </a:cubicBezTo>
                  <a:cubicBezTo>
                    <a:pt x="3173" y="4"/>
                    <a:pt x="3165" y="0"/>
                    <a:pt x="316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40"/>
            <p:cNvSpPr/>
            <p:nvPr/>
          </p:nvSpPr>
          <p:spPr>
            <a:xfrm>
              <a:off x="4801450" y="3513575"/>
              <a:ext cx="45625" cy="153975"/>
            </a:xfrm>
            <a:custGeom>
              <a:rect b="b" l="l" r="r" t="t"/>
              <a:pathLst>
                <a:path extrusionOk="0" h="6159" w="1825">
                  <a:moveTo>
                    <a:pt x="1388" y="1"/>
                  </a:moveTo>
                  <a:cubicBezTo>
                    <a:pt x="1373" y="1"/>
                    <a:pt x="1373" y="16"/>
                    <a:pt x="1373" y="32"/>
                  </a:cubicBezTo>
                  <a:cubicBezTo>
                    <a:pt x="1731" y="1061"/>
                    <a:pt x="1778" y="2199"/>
                    <a:pt x="1513" y="3259"/>
                  </a:cubicBezTo>
                  <a:cubicBezTo>
                    <a:pt x="1264" y="4319"/>
                    <a:pt x="734" y="5301"/>
                    <a:pt x="17" y="6112"/>
                  </a:cubicBezTo>
                  <a:cubicBezTo>
                    <a:pt x="1" y="6127"/>
                    <a:pt x="1" y="6143"/>
                    <a:pt x="17" y="6159"/>
                  </a:cubicBezTo>
                  <a:lnTo>
                    <a:pt x="48" y="6159"/>
                  </a:lnTo>
                  <a:cubicBezTo>
                    <a:pt x="858" y="5410"/>
                    <a:pt x="1373" y="4350"/>
                    <a:pt x="1607" y="3275"/>
                  </a:cubicBezTo>
                  <a:cubicBezTo>
                    <a:pt x="1825" y="2199"/>
                    <a:pt x="1778" y="1061"/>
                    <a:pt x="1420" y="16"/>
                  </a:cubicBezTo>
                  <a:cubicBezTo>
                    <a:pt x="1420" y="1"/>
                    <a:pt x="1404" y="1"/>
                    <a:pt x="13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40"/>
            <p:cNvSpPr/>
            <p:nvPr/>
          </p:nvSpPr>
          <p:spPr>
            <a:xfrm>
              <a:off x="4762500" y="3504075"/>
              <a:ext cx="19100" cy="159200"/>
            </a:xfrm>
            <a:custGeom>
              <a:rect b="b" l="l" r="r" t="t"/>
              <a:pathLst>
                <a:path extrusionOk="0" h="6368" w="764">
                  <a:moveTo>
                    <a:pt x="735" y="0"/>
                  </a:moveTo>
                  <a:cubicBezTo>
                    <a:pt x="724" y="0"/>
                    <a:pt x="713" y="11"/>
                    <a:pt x="702" y="22"/>
                  </a:cubicBezTo>
                  <a:cubicBezTo>
                    <a:pt x="296" y="1020"/>
                    <a:pt x="62" y="2080"/>
                    <a:pt x="16" y="3171"/>
                  </a:cubicBezTo>
                  <a:cubicBezTo>
                    <a:pt x="0" y="4247"/>
                    <a:pt x="140" y="5354"/>
                    <a:pt x="577" y="6352"/>
                  </a:cubicBezTo>
                  <a:cubicBezTo>
                    <a:pt x="592" y="6367"/>
                    <a:pt x="608" y="6367"/>
                    <a:pt x="608" y="6367"/>
                  </a:cubicBezTo>
                  <a:cubicBezTo>
                    <a:pt x="624" y="6367"/>
                    <a:pt x="639" y="6352"/>
                    <a:pt x="624" y="6336"/>
                  </a:cubicBezTo>
                  <a:cubicBezTo>
                    <a:pt x="312" y="5307"/>
                    <a:pt x="94" y="4247"/>
                    <a:pt x="109" y="3171"/>
                  </a:cubicBezTo>
                  <a:cubicBezTo>
                    <a:pt x="125" y="2096"/>
                    <a:pt x="327" y="1020"/>
                    <a:pt x="764" y="38"/>
                  </a:cubicBezTo>
                  <a:cubicBezTo>
                    <a:pt x="764" y="22"/>
                    <a:pt x="748" y="7"/>
                    <a:pt x="748" y="7"/>
                  </a:cubicBezTo>
                  <a:cubicBezTo>
                    <a:pt x="744" y="2"/>
                    <a:pt x="739"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40"/>
            <p:cNvSpPr/>
            <p:nvPr/>
          </p:nvSpPr>
          <p:spPr>
            <a:xfrm>
              <a:off x="4873550" y="3522550"/>
              <a:ext cx="46425" cy="152800"/>
            </a:xfrm>
            <a:custGeom>
              <a:rect b="b" l="l" r="r" t="t"/>
              <a:pathLst>
                <a:path extrusionOk="0" h="6112" w="1857">
                  <a:moveTo>
                    <a:pt x="1" y="0"/>
                  </a:moveTo>
                  <a:cubicBezTo>
                    <a:pt x="1" y="16"/>
                    <a:pt x="1" y="32"/>
                    <a:pt x="1" y="47"/>
                  </a:cubicBezTo>
                  <a:cubicBezTo>
                    <a:pt x="780" y="811"/>
                    <a:pt x="1310" y="1809"/>
                    <a:pt x="1529" y="2869"/>
                  </a:cubicBezTo>
                  <a:cubicBezTo>
                    <a:pt x="1747" y="3929"/>
                    <a:pt x="1669" y="5036"/>
                    <a:pt x="1357" y="6080"/>
                  </a:cubicBezTo>
                  <a:cubicBezTo>
                    <a:pt x="1357" y="6080"/>
                    <a:pt x="1357" y="6096"/>
                    <a:pt x="1373" y="6111"/>
                  </a:cubicBezTo>
                  <a:cubicBezTo>
                    <a:pt x="1388" y="6111"/>
                    <a:pt x="1404" y="6111"/>
                    <a:pt x="1404" y="6096"/>
                  </a:cubicBezTo>
                  <a:cubicBezTo>
                    <a:pt x="1840" y="5082"/>
                    <a:pt x="1856" y="3913"/>
                    <a:pt x="1607" y="2853"/>
                  </a:cubicBezTo>
                  <a:cubicBezTo>
                    <a:pt x="1357" y="1778"/>
                    <a:pt x="827" y="780"/>
                    <a:pt x="4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40"/>
            <p:cNvSpPr/>
            <p:nvPr/>
          </p:nvSpPr>
          <p:spPr>
            <a:xfrm>
              <a:off x="4861475" y="3522150"/>
              <a:ext cx="34725" cy="143625"/>
            </a:xfrm>
            <a:custGeom>
              <a:rect b="b" l="l" r="r" t="t"/>
              <a:pathLst>
                <a:path extrusionOk="0" h="5745" w="1389">
                  <a:moveTo>
                    <a:pt x="16" y="1"/>
                  </a:moveTo>
                  <a:cubicBezTo>
                    <a:pt x="1" y="1"/>
                    <a:pt x="1" y="16"/>
                    <a:pt x="1" y="32"/>
                  </a:cubicBezTo>
                  <a:lnTo>
                    <a:pt x="94" y="1513"/>
                  </a:lnTo>
                  <a:cubicBezTo>
                    <a:pt x="125" y="2012"/>
                    <a:pt x="141" y="2511"/>
                    <a:pt x="203" y="2994"/>
                  </a:cubicBezTo>
                  <a:cubicBezTo>
                    <a:pt x="266" y="3493"/>
                    <a:pt x="375" y="3992"/>
                    <a:pt x="577" y="4444"/>
                  </a:cubicBezTo>
                  <a:cubicBezTo>
                    <a:pt x="796" y="4896"/>
                    <a:pt x="1045" y="5332"/>
                    <a:pt x="1341" y="5738"/>
                  </a:cubicBezTo>
                  <a:cubicBezTo>
                    <a:pt x="1341" y="5738"/>
                    <a:pt x="1348" y="5745"/>
                    <a:pt x="1358" y="5745"/>
                  </a:cubicBezTo>
                  <a:cubicBezTo>
                    <a:pt x="1362" y="5745"/>
                    <a:pt x="1367" y="5743"/>
                    <a:pt x="1373" y="5738"/>
                  </a:cubicBezTo>
                  <a:cubicBezTo>
                    <a:pt x="1373" y="5738"/>
                    <a:pt x="1388" y="5722"/>
                    <a:pt x="1373" y="5706"/>
                  </a:cubicBezTo>
                  <a:cubicBezTo>
                    <a:pt x="1154" y="5270"/>
                    <a:pt x="889" y="4849"/>
                    <a:pt x="687" y="4397"/>
                  </a:cubicBezTo>
                  <a:cubicBezTo>
                    <a:pt x="484" y="3945"/>
                    <a:pt x="359" y="3477"/>
                    <a:pt x="297" y="2978"/>
                  </a:cubicBezTo>
                  <a:cubicBezTo>
                    <a:pt x="219" y="2495"/>
                    <a:pt x="188" y="1996"/>
                    <a:pt x="157" y="1513"/>
                  </a:cubicBezTo>
                  <a:lnTo>
                    <a:pt x="47" y="32"/>
                  </a:lnTo>
                  <a:cubicBezTo>
                    <a:pt x="47" y="16"/>
                    <a:pt x="32" y="1"/>
                    <a:pt x="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40"/>
            <p:cNvSpPr/>
            <p:nvPr/>
          </p:nvSpPr>
          <p:spPr>
            <a:xfrm>
              <a:off x="4668950" y="3412925"/>
              <a:ext cx="227625" cy="115100"/>
            </a:xfrm>
            <a:custGeom>
              <a:rect b="b" l="l" r="r" t="t"/>
              <a:pathLst>
                <a:path extrusionOk="0" h="4604" w="9105">
                  <a:moveTo>
                    <a:pt x="1870" y="1"/>
                  </a:moveTo>
                  <a:cubicBezTo>
                    <a:pt x="1289" y="1"/>
                    <a:pt x="666" y="55"/>
                    <a:pt x="1" y="176"/>
                  </a:cubicBezTo>
                  <a:cubicBezTo>
                    <a:pt x="1" y="176"/>
                    <a:pt x="1482" y="4604"/>
                    <a:pt x="9105" y="4604"/>
                  </a:cubicBezTo>
                  <a:cubicBezTo>
                    <a:pt x="9105" y="4604"/>
                    <a:pt x="7215" y="1"/>
                    <a:pt x="1870"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42" name="Google Shape;842;p40"/>
          <p:cNvGrpSpPr/>
          <p:nvPr/>
        </p:nvGrpSpPr>
        <p:grpSpPr>
          <a:xfrm flipH="1">
            <a:off x="4141396" y="-49377"/>
            <a:ext cx="5078746" cy="1020896"/>
            <a:chOff x="4348300" y="1432000"/>
            <a:chExt cx="966975" cy="194375"/>
          </a:xfrm>
        </p:grpSpPr>
        <p:sp>
          <p:nvSpPr>
            <p:cNvPr id="843" name="Google Shape;843;p40"/>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40"/>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40"/>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40"/>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40"/>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40"/>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24">
    <p:spTree>
      <p:nvGrpSpPr>
        <p:cNvPr id="849" name="Shape 849"/>
        <p:cNvGrpSpPr/>
        <p:nvPr/>
      </p:nvGrpSpPr>
      <p:grpSpPr>
        <a:xfrm>
          <a:off x="0" y="0"/>
          <a:ext cx="0" cy="0"/>
          <a:chOff x="0" y="0"/>
          <a:chExt cx="0" cy="0"/>
        </a:xfrm>
      </p:grpSpPr>
      <p:grpSp>
        <p:nvGrpSpPr>
          <p:cNvPr id="850" name="Google Shape;850;p41"/>
          <p:cNvGrpSpPr/>
          <p:nvPr/>
        </p:nvGrpSpPr>
        <p:grpSpPr>
          <a:xfrm rot="-556221">
            <a:off x="-445253" y="245905"/>
            <a:ext cx="4398097" cy="884077"/>
            <a:chOff x="4348300" y="1432000"/>
            <a:chExt cx="966975" cy="194375"/>
          </a:xfrm>
        </p:grpSpPr>
        <p:sp>
          <p:nvSpPr>
            <p:cNvPr id="851" name="Google Shape;851;p41"/>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41"/>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41"/>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41"/>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41"/>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41"/>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57" name="Google Shape;857;p41"/>
          <p:cNvGrpSpPr/>
          <p:nvPr/>
        </p:nvGrpSpPr>
        <p:grpSpPr>
          <a:xfrm flipH="1" rot="949010">
            <a:off x="5306988" y="402264"/>
            <a:ext cx="4398100" cy="884077"/>
            <a:chOff x="4348300" y="1432000"/>
            <a:chExt cx="966975" cy="194375"/>
          </a:xfrm>
        </p:grpSpPr>
        <p:sp>
          <p:nvSpPr>
            <p:cNvPr id="858" name="Google Shape;858;p41"/>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41"/>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41"/>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41"/>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41"/>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41"/>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25">
    <p:spTree>
      <p:nvGrpSpPr>
        <p:cNvPr id="864" name="Shape 864"/>
        <p:cNvGrpSpPr/>
        <p:nvPr/>
      </p:nvGrpSpPr>
      <p:grpSpPr>
        <a:xfrm>
          <a:off x="0" y="0"/>
          <a:ext cx="0" cy="0"/>
          <a:chOff x="0" y="0"/>
          <a:chExt cx="0" cy="0"/>
        </a:xfrm>
      </p:grpSpPr>
      <p:grpSp>
        <p:nvGrpSpPr>
          <p:cNvPr id="865" name="Google Shape;865;p42"/>
          <p:cNvGrpSpPr/>
          <p:nvPr/>
        </p:nvGrpSpPr>
        <p:grpSpPr>
          <a:xfrm rot="5737116">
            <a:off x="7223582" y="-83007"/>
            <a:ext cx="1987280" cy="1667005"/>
            <a:chOff x="2677400" y="3539525"/>
            <a:chExt cx="801675" cy="672475"/>
          </a:xfrm>
        </p:grpSpPr>
        <p:sp>
          <p:nvSpPr>
            <p:cNvPr id="866" name="Google Shape;866;p42"/>
            <p:cNvSpPr/>
            <p:nvPr/>
          </p:nvSpPr>
          <p:spPr>
            <a:xfrm>
              <a:off x="3167675" y="3664300"/>
              <a:ext cx="311400" cy="150125"/>
            </a:xfrm>
            <a:custGeom>
              <a:rect b="b" l="l" r="r" t="t"/>
              <a:pathLst>
                <a:path extrusionOk="0" h="6005" w="12456">
                  <a:moveTo>
                    <a:pt x="9640" y="1"/>
                  </a:moveTo>
                  <a:cubicBezTo>
                    <a:pt x="7047" y="1"/>
                    <a:pt x="4448" y="865"/>
                    <a:pt x="2412" y="2471"/>
                  </a:cubicBezTo>
                  <a:cubicBezTo>
                    <a:pt x="1708" y="3029"/>
                    <a:pt x="975" y="3715"/>
                    <a:pt x="564" y="4525"/>
                  </a:cubicBezTo>
                  <a:cubicBezTo>
                    <a:pt x="1" y="5622"/>
                    <a:pt x="1291" y="5751"/>
                    <a:pt x="2142" y="5892"/>
                  </a:cubicBezTo>
                  <a:cubicBezTo>
                    <a:pt x="2611" y="5967"/>
                    <a:pt x="3086" y="6004"/>
                    <a:pt x="3561" y="6004"/>
                  </a:cubicBezTo>
                  <a:cubicBezTo>
                    <a:pt x="4928" y="6004"/>
                    <a:pt x="6297" y="5698"/>
                    <a:pt x="7533" y="5123"/>
                  </a:cubicBezTo>
                  <a:cubicBezTo>
                    <a:pt x="9639" y="4143"/>
                    <a:pt x="11364" y="2407"/>
                    <a:pt x="12455" y="354"/>
                  </a:cubicBezTo>
                  <a:cubicBezTo>
                    <a:pt x="11536" y="116"/>
                    <a:pt x="10588" y="1"/>
                    <a:pt x="9640"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42"/>
            <p:cNvSpPr/>
            <p:nvPr/>
          </p:nvSpPr>
          <p:spPr>
            <a:xfrm>
              <a:off x="3010750" y="3539525"/>
              <a:ext cx="149025" cy="276900"/>
            </a:xfrm>
            <a:custGeom>
              <a:rect b="b" l="l" r="r" t="t"/>
              <a:pathLst>
                <a:path extrusionOk="0" h="11076" w="5961">
                  <a:moveTo>
                    <a:pt x="5251" y="0"/>
                  </a:moveTo>
                  <a:cubicBezTo>
                    <a:pt x="3444" y="951"/>
                    <a:pt x="1966" y="2511"/>
                    <a:pt x="1109" y="4365"/>
                  </a:cubicBezTo>
                  <a:cubicBezTo>
                    <a:pt x="300" y="6125"/>
                    <a:pt x="1" y="8231"/>
                    <a:pt x="429" y="10132"/>
                  </a:cubicBezTo>
                  <a:cubicBezTo>
                    <a:pt x="573" y="10778"/>
                    <a:pt x="774" y="11076"/>
                    <a:pt x="1142" y="11076"/>
                  </a:cubicBezTo>
                  <a:cubicBezTo>
                    <a:pt x="1328" y="11076"/>
                    <a:pt x="1557" y="10999"/>
                    <a:pt x="1843" y="10853"/>
                  </a:cubicBezTo>
                  <a:cubicBezTo>
                    <a:pt x="2699" y="10425"/>
                    <a:pt x="3450" y="9920"/>
                    <a:pt x="4066" y="9175"/>
                  </a:cubicBezTo>
                  <a:cubicBezTo>
                    <a:pt x="4729" y="8366"/>
                    <a:pt x="5204" y="7392"/>
                    <a:pt x="5451" y="6377"/>
                  </a:cubicBezTo>
                  <a:cubicBezTo>
                    <a:pt x="5961" y="4295"/>
                    <a:pt x="5668" y="2106"/>
                    <a:pt x="5251"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42"/>
            <p:cNvSpPr/>
            <p:nvPr/>
          </p:nvSpPr>
          <p:spPr>
            <a:xfrm>
              <a:off x="3027175" y="3853525"/>
              <a:ext cx="335000" cy="116100"/>
            </a:xfrm>
            <a:custGeom>
              <a:rect b="b" l="l" r="r" t="t"/>
              <a:pathLst>
                <a:path extrusionOk="0" h="4644" w="13400">
                  <a:moveTo>
                    <a:pt x="6538" y="0"/>
                  </a:moveTo>
                  <a:cubicBezTo>
                    <a:pt x="6530" y="0"/>
                    <a:pt x="6521" y="0"/>
                    <a:pt x="6512" y="0"/>
                  </a:cubicBezTo>
                  <a:cubicBezTo>
                    <a:pt x="5386" y="0"/>
                    <a:pt x="4254" y="200"/>
                    <a:pt x="3210" y="616"/>
                  </a:cubicBezTo>
                  <a:cubicBezTo>
                    <a:pt x="2318" y="974"/>
                    <a:pt x="1438" y="1490"/>
                    <a:pt x="775" y="2194"/>
                  </a:cubicBezTo>
                  <a:cubicBezTo>
                    <a:pt x="1" y="3016"/>
                    <a:pt x="1021" y="3473"/>
                    <a:pt x="1778" y="3860"/>
                  </a:cubicBezTo>
                  <a:cubicBezTo>
                    <a:pt x="2854" y="4405"/>
                    <a:pt x="4067" y="4643"/>
                    <a:pt x="5274" y="4643"/>
                  </a:cubicBezTo>
                  <a:cubicBezTo>
                    <a:pt x="5838" y="4643"/>
                    <a:pt x="6400" y="4591"/>
                    <a:pt x="6947" y="4494"/>
                  </a:cubicBezTo>
                  <a:cubicBezTo>
                    <a:pt x="9258" y="4089"/>
                    <a:pt x="11370" y="2957"/>
                    <a:pt x="13400" y="1784"/>
                  </a:cubicBezTo>
                  <a:cubicBezTo>
                    <a:pt x="11231" y="802"/>
                    <a:pt x="8917" y="0"/>
                    <a:pt x="6538"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42"/>
            <p:cNvSpPr/>
            <p:nvPr/>
          </p:nvSpPr>
          <p:spPr>
            <a:xfrm>
              <a:off x="2792375" y="3647475"/>
              <a:ext cx="150050" cy="315050"/>
            </a:xfrm>
            <a:custGeom>
              <a:rect b="b" l="l" r="r" t="t"/>
              <a:pathLst>
                <a:path extrusionOk="0" h="12602" w="6002">
                  <a:moveTo>
                    <a:pt x="3673" y="0"/>
                  </a:moveTo>
                  <a:cubicBezTo>
                    <a:pt x="2159" y="1214"/>
                    <a:pt x="1039" y="2922"/>
                    <a:pt x="517" y="4793"/>
                  </a:cubicBezTo>
                  <a:cubicBezTo>
                    <a:pt x="0" y="6670"/>
                    <a:pt x="88" y="8706"/>
                    <a:pt x="757" y="10530"/>
                  </a:cubicBezTo>
                  <a:cubicBezTo>
                    <a:pt x="968" y="11093"/>
                    <a:pt x="1496" y="12566"/>
                    <a:pt x="2224" y="12601"/>
                  </a:cubicBezTo>
                  <a:cubicBezTo>
                    <a:pt x="2234" y="12602"/>
                    <a:pt x="2244" y="12602"/>
                    <a:pt x="2253" y="12602"/>
                  </a:cubicBezTo>
                  <a:cubicBezTo>
                    <a:pt x="2852" y="12602"/>
                    <a:pt x="3573" y="11568"/>
                    <a:pt x="3896" y="11164"/>
                  </a:cubicBezTo>
                  <a:cubicBezTo>
                    <a:pt x="4928" y="9856"/>
                    <a:pt x="5597" y="8254"/>
                    <a:pt x="5767" y="6594"/>
                  </a:cubicBezTo>
                  <a:cubicBezTo>
                    <a:pt x="6002" y="4236"/>
                    <a:pt x="5228" y="1789"/>
                    <a:pt x="3673"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42"/>
            <p:cNvSpPr/>
            <p:nvPr/>
          </p:nvSpPr>
          <p:spPr>
            <a:xfrm>
              <a:off x="2800150" y="4007925"/>
              <a:ext cx="393950" cy="145725"/>
            </a:xfrm>
            <a:custGeom>
              <a:rect b="b" l="l" r="r" t="t"/>
              <a:pathLst>
                <a:path extrusionOk="0" h="5829" w="15758">
                  <a:moveTo>
                    <a:pt x="8485" y="0"/>
                  </a:moveTo>
                  <a:cubicBezTo>
                    <a:pt x="8271" y="0"/>
                    <a:pt x="8057" y="7"/>
                    <a:pt x="7844" y="19"/>
                  </a:cubicBezTo>
                  <a:cubicBezTo>
                    <a:pt x="6518" y="96"/>
                    <a:pt x="5198" y="430"/>
                    <a:pt x="4013" y="1040"/>
                  </a:cubicBezTo>
                  <a:cubicBezTo>
                    <a:pt x="2300" y="1914"/>
                    <a:pt x="0" y="4155"/>
                    <a:pt x="2846" y="5229"/>
                  </a:cubicBezTo>
                  <a:cubicBezTo>
                    <a:pt x="3963" y="5647"/>
                    <a:pt x="5160" y="5828"/>
                    <a:pt x="6362" y="5828"/>
                  </a:cubicBezTo>
                  <a:cubicBezTo>
                    <a:pt x="7519" y="5828"/>
                    <a:pt x="8680" y="5660"/>
                    <a:pt x="9780" y="5375"/>
                  </a:cubicBezTo>
                  <a:cubicBezTo>
                    <a:pt x="11903" y="4824"/>
                    <a:pt x="13886" y="3827"/>
                    <a:pt x="15758" y="2671"/>
                  </a:cubicBezTo>
                  <a:cubicBezTo>
                    <a:pt x="13750" y="962"/>
                    <a:pt x="11120" y="0"/>
                    <a:pt x="8485"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42"/>
            <p:cNvSpPr/>
            <p:nvPr/>
          </p:nvSpPr>
          <p:spPr>
            <a:xfrm>
              <a:off x="2677400" y="3703525"/>
              <a:ext cx="730975" cy="508475"/>
            </a:xfrm>
            <a:custGeom>
              <a:rect b="b" l="l" r="r" t="t"/>
              <a:pathLst>
                <a:path extrusionOk="0" h="20339" w="29239">
                  <a:moveTo>
                    <a:pt x="29111" y="0"/>
                  </a:moveTo>
                  <a:cubicBezTo>
                    <a:pt x="29101" y="0"/>
                    <a:pt x="29091" y="2"/>
                    <a:pt x="29080" y="5"/>
                  </a:cubicBezTo>
                  <a:cubicBezTo>
                    <a:pt x="26998" y="627"/>
                    <a:pt x="24704" y="1401"/>
                    <a:pt x="22633" y="2093"/>
                  </a:cubicBezTo>
                  <a:lnTo>
                    <a:pt x="22099" y="2275"/>
                  </a:lnTo>
                  <a:lnTo>
                    <a:pt x="21565" y="2481"/>
                  </a:lnTo>
                  <a:cubicBezTo>
                    <a:pt x="20873" y="2745"/>
                    <a:pt x="20146" y="3032"/>
                    <a:pt x="19471" y="3349"/>
                  </a:cubicBezTo>
                  <a:cubicBezTo>
                    <a:pt x="18667" y="3689"/>
                    <a:pt x="17699" y="4188"/>
                    <a:pt x="16913" y="4581"/>
                  </a:cubicBezTo>
                  <a:cubicBezTo>
                    <a:pt x="16450" y="4827"/>
                    <a:pt x="15646" y="5296"/>
                    <a:pt x="15183" y="5555"/>
                  </a:cubicBezTo>
                  <a:cubicBezTo>
                    <a:pt x="14743" y="5824"/>
                    <a:pt x="13945" y="6329"/>
                    <a:pt x="13499" y="6605"/>
                  </a:cubicBezTo>
                  <a:cubicBezTo>
                    <a:pt x="12590" y="7221"/>
                    <a:pt x="11598" y="7913"/>
                    <a:pt x="10736" y="8582"/>
                  </a:cubicBezTo>
                  <a:cubicBezTo>
                    <a:pt x="6547" y="11796"/>
                    <a:pt x="2916" y="15745"/>
                    <a:pt x="35" y="20162"/>
                  </a:cubicBezTo>
                  <a:cubicBezTo>
                    <a:pt x="0" y="20215"/>
                    <a:pt x="18" y="20285"/>
                    <a:pt x="71" y="20320"/>
                  </a:cubicBezTo>
                  <a:cubicBezTo>
                    <a:pt x="89" y="20333"/>
                    <a:pt x="110" y="20339"/>
                    <a:pt x="131" y="20339"/>
                  </a:cubicBezTo>
                  <a:cubicBezTo>
                    <a:pt x="169" y="20339"/>
                    <a:pt x="206" y="20319"/>
                    <a:pt x="229" y="20285"/>
                  </a:cubicBezTo>
                  <a:cubicBezTo>
                    <a:pt x="2042" y="17440"/>
                    <a:pt x="4206" y="14812"/>
                    <a:pt x="6641" y="12477"/>
                  </a:cubicBezTo>
                  <a:cubicBezTo>
                    <a:pt x="9275" y="9948"/>
                    <a:pt x="12255" y="7778"/>
                    <a:pt x="15423" y="5965"/>
                  </a:cubicBezTo>
                  <a:cubicBezTo>
                    <a:pt x="15881" y="5719"/>
                    <a:pt x="16690" y="5273"/>
                    <a:pt x="17148" y="5032"/>
                  </a:cubicBezTo>
                  <a:cubicBezTo>
                    <a:pt x="17482" y="4868"/>
                    <a:pt x="18315" y="4458"/>
                    <a:pt x="18661" y="4287"/>
                  </a:cubicBezTo>
                  <a:cubicBezTo>
                    <a:pt x="19676" y="3818"/>
                    <a:pt x="20715" y="3378"/>
                    <a:pt x="21759" y="2979"/>
                  </a:cubicBezTo>
                  <a:cubicBezTo>
                    <a:pt x="22797" y="2563"/>
                    <a:pt x="23883" y="2228"/>
                    <a:pt x="24933" y="1829"/>
                  </a:cubicBezTo>
                  <a:cubicBezTo>
                    <a:pt x="26347" y="1313"/>
                    <a:pt x="27754" y="779"/>
                    <a:pt x="29157" y="222"/>
                  </a:cubicBezTo>
                  <a:cubicBezTo>
                    <a:pt x="29209" y="198"/>
                    <a:pt x="29239" y="140"/>
                    <a:pt x="29221" y="81"/>
                  </a:cubicBezTo>
                  <a:cubicBezTo>
                    <a:pt x="29207" y="33"/>
                    <a:pt x="29160" y="0"/>
                    <a:pt x="2911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42"/>
            <p:cNvSpPr/>
            <p:nvPr/>
          </p:nvSpPr>
          <p:spPr>
            <a:xfrm>
              <a:off x="2883275" y="3896900"/>
              <a:ext cx="391500" cy="80675"/>
            </a:xfrm>
            <a:custGeom>
              <a:rect b="b" l="l" r="r" t="t"/>
              <a:pathLst>
                <a:path extrusionOk="0" h="3227" w="15660">
                  <a:moveTo>
                    <a:pt x="15548" y="0"/>
                  </a:moveTo>
                  <a:cubicBezTo>
                    <a:pt x="15542" y="0"/>
                    <a:pt x="15536" y="1"/>
                    <a:pt x="15530" y="2"/>
                  </a:cubicBezTo>
                  <a:cubicBezTo>
                    <a:pt x="12920" y="295"/>
                    <a:pt x="10315" y="588"/>
                    <a:pt x="7722" y="970"/>
                  </a:cubicBezTo>
                  <a:cubicBezTo>
                    <a:pt x="5458" y="1322"/>
                    <a:pt x="3146" y="1744"/>
                    <a:pt x="1017" y="2601"/>
                  </a:cubicBezTo>
                  <a:cubicBezTo>
                    <a:pt x="712" y="2724"/>
                    <a:pt x="412" y="2865"/>
                    <a:pt x="113" y="3011"/>
                  </a:cubicBezTo>
                  <a:cubicBezTo>
                    <a:pt x="1" y="3070"/>
                    <a:pt x="59" y="3227"/>
                    <a:pt x="164" y="3227"/>
                  </a:cubicBezTo>
                  <a:cubicBezTo>
                    <a:pt x="174" y="3227"/>
                    <a:pt x="185" y="3226"/>
                    <a:pt x="195" y="3223"/>
                  </a:cubicBezTo>
                  <a:cubicBezTo>
                    <a:pt x="5223" y="1826"/>
                    <a:pt x="10344" y="676"/>
                    <a:pt x="15548" y="225"/>
                  </a:cubicBezTo>
                  <a:cubicBezTo>
                    <a:pt x="15612" y="219"/>
                    <a:pt x="15659" y="160"/>
                    <a:pt x="15653" y="102"/>
                  </a:cubicBezTo>
                  <a:cubicBezTo>
                    <a:pt x="15648" y="44"/>
                    <a:pt x="15601" y="0"/>
                    <a:pt x="1554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42"/>
            <p:cNvSpPr/>
            <p:nvPr/>
          </p:nvSpPr>
          <p:spPr>
            <a:xfrm>
              <a:off x="3003425" y="3602550"/>
              <a:ext cx="125000" cy="280225"/>
            </a:xfrm>
            <a:custGeom>
              <a:rect b="b" l="l" r="r" t="t"/>
              <a:pathLst>
                <a:path extrusionOk="0" h="11209" w="5000">
                  <a:moveTo>
                    <a:pt x="4863" y="0"/>
                  </a:moveTo>
                  <a:cubicBezTo>
                    <a:pt x="4816" y="0"/>
                    <a:pt x="4769" y="26"/>
                    <a:pt x="4752" y="84"/>
                  </a:cubicBezTo>
                  <a:cubicBezTo>
                    <a:pt x="4224" y="2002"/>
                    <a:pt x="3420" y="3844"/>
                    <a:pt x="2570" y="5645"/>
                  </a:cubicBezTo>
                  <a:cubicBezTo>
                    <a:pt x="1819" y="7223"/>
                    <a:pt x="704" y="9459"/>
                    <a:pt x="24" y="11048"/>
                  </a:cubicBezTo>
                  <a:cubicBezTo>
                    <a:pt x="0" y="11095"/>
                    <a:pt x="12" y="11148"/>
                    <a:pt x="53" y="11183"/>
                  </a:cubicBezTo>
                  <a:cubicBezTo>
                    <a:pt x="75" y="11201"/>
                    <a:pt x="100" y="11208"/>
                    <a:pt x="125" y="11208"/>
                  </a:cubicBezTo>
                  <a:cubicBezTo>
                    <a:pt x="160" y="11208"/>
                    <a:pt x="193" y="11193"/>
                    <a:pt x="217" y="11166"/>
                  </a:cubicBezTo>
                  <a:cubicBezTo>
                    <a:pt x="839" y="10368"/>
                    <a:pt x="1320" y="9476"/>
                    <a:pt x="1754" y="8573"/>
                  </a:cubicBezTo>
                  <a:cubicBezTo>
                    <a:pt x="2629" y="6760"/>
                    <a:pt x="3303" y="4871"/>
                    <a:pt x="4001" y="2994"/>
                  </a:cubicBezTo>
                  <a:cubicBezTo>
                    <a:pt x="4347" y="2055"/>
                    <a:pt x="4682" y="1111"/>
                    <a:pt x="4975" y="149"/>
                  </a:cubicBezTo>
                  <a:cubicBezTo>
                    <a:pt x="4999" y="55"/>
                    <a:pt x="4931" y="0"/>
                    <a:pt x="486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42"/>
            <p:cNvSpPr/>
            <p:nvPr/>
          </p:nvSpPr>
          <p:spPr>
            <a:xfrm>
              <a:off x="2820850" y="3711225"/>
              <a:ext cx="53375" cy="321400"/>
            </a:xfrm>
            <a:custGeom>
              <a:rect b="b" l="l" r="r" t="t"/>
              <a:pathLst>
                <a:path extrusionOk="0" h="12856" w="2135">
                  <a:moveTo>
                    <a:pt x="1878" y="0"/>
                  </a:moveTo>
                  <a:cubicBezTo>
                    <a:pt x="1817" y="0"/>
                    <a:pt x="1756" y="45"/>
                    <a:pt x="1765" y="125"/>
                  </a:cubicBezTo>
                  <a:cubicBezTo>
                    <a:pt x="1818" y="647"/>
                    <a:pt x="1842" y="1181"/>
                    <a:pt x="1812" y="1715"/>
                  </a:cubicBezTo>
                  <a:cubicBezTo>
                    <a:pt x="1812" y="1909"/>
                    <a:pt x="1789" y="2313"/>
                    <a:pt x="1771" y="2507"/>
                  </a:cubicBezTo>
                  <a:cubicBezTo>
                    <a:pt x="1554" y="5423"/>
                    <a:pt x="797" y="8279"/>
                    <a:pt x="269" y="11148"/>
                  </a:cubicBezTo>
                  <a:cubicBezTo>
                    <a:pt x="176" y="11676"/>
                    <a:pt x="82" y="12198"/>
                    <a:pt x="11" y="12726"/>
                  </a:cubicBezTo>
                  <a:cubicBezTo>
                    <a:pt x="1" y="12809"/>
                    <a:pt x="62" y="12856"/>
                    <a:pt x="125" y="12856"/>
                  </a:cubicBezTo>
                  <a:cubicBezTo>
                    <a:pt x="168" y="12856"/>
                    <a:pt x="213" y="12833"/>
                    <a:pt x="234" y="12785"/>
                  </a:cubicBezTo>
                  <a:cubicBezTo>
                    <a:pt x="1009" y="10784"/>
                    <a:pt x="1331" y="8637"/>
                    <a:pt x="1613" y="6520"/>
                  </a:cubicBezTo>
                  <a:cubicBezTo>
                    <a:pt x="1848" y="4384"/>
                    <a:pt x="2135" y="2261"/>
                    <a:pt x="1988" y="102"/>
                  </a:cubicBezTo>
                  <a:cubicBezTo>
                    <a:pt x="1980" y="32"/>
                    <a:pt x="1930" y="0"/>
                    <a:pt x="187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42"/>
            <p:cNvSpPr/>
            <p:nvPr/>
          </p:nvSpPr>
          <p:spPr>
            <a:xfrm>
              <a:off x="2733850" y="4062300"/>
              <a:ext cx="345300" cy="71925"/>
            </a:xfrm>
            <a:custGeom>
              <a:rect b="b" l="l" r="r" t="t"/>
              <a:pathLst>
                <a:path extrusionOk="0" h="2877" w="13812">
                  <a:moveTo>
                    <a:pt x="10128" y="0"/>
                  </a:moveTo>
                  <a:cubicBezTo>
                    <a:pt x="7224" y="0"/>
                    <a:pt x="4308" y="781"/>
                    <a:pt x="1655" y="1904"/>
                  </a:cubicBezTo>
                  <a:cubicBezTo>
                    <a:pt x="1115" y="2139"/>
                    <a:pt x="587" y="2385"/>
                    <a:pt x="71" y="2661"/>
                  </a:cubicBezTo>
                  <a:cubicBezTo>
                    <a:pt x="24" y="2684"/>
                    <a:pt x="1" y="2737"/>
                    <a:pt x="12" y="2790"/>
                  </a:cubicBezTo>
                  <a:cubicBezTo>
                    <a:pt x="27" y="2843"/>
                    <a:pt x="74" y="2876"/>
                    <a:pt x="123" y="2876"/>
                  </a:cubicBezTo>
                  <a:cubicBezTo>
                    <a:pt x="133" y="2876"/>
                    <a:pt x="143" y="2875"/>
                    <a:pt x="153" y="2872"/>
                  </a:cubicBezTo>
                  <a:cubicBezTo>
                    <a:pt x="722" y="2719"/>
                    <a:pt x="1274" y="2537"/>
                    <a:pt x="1825" y="2350"/>
                  </a:cubicBezTo>
                  <a:cubicBezTo>
                    <a:pt x="4640" y="1345"/>
                    <a:pt x="7626" y="229"/>
                    <a:pt x="10631" y="229"/>
                  </a:cubicBezTo>
                  <a:cubicBezTo>
                    <a:pt x="11628" y="229"/>
                    <a:pt x="12627" y="352"/>
                    <a:pt x="13623" y="643"/>
                  </a:cubicBezTo>
                  <a:cubicBezTo>
                    <a:pt x="13634" y="645"/>
                    <a:pt x="13645" y="646"/>
                    <a:pt x="13655" y="646"/>
                  </a:cubicBezTo>
                  <a:cubicBezTo>
                    <a:pt x="13781" y="646"/>
                    <a:pt x="13812" y="458"/>
                    <a:pt x="13681" y="426"/>
                  </a:cubicBezTo>
                  <a:cubicBezTo>
                    <a:pt x="12512" y="132"/>
                    <a:pt x="11321" y="0"/>
                    <a:pt x="1012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76" name="Google Shape;876;p42"/>
          <p:cNvGrpSpPr/>
          <p:nvPr/>
        </p:nvGrpSpPr>
        <p:grpSpPr>
          <a:xfrm>
            <a:off x="253656" y="1898815"/>
            <a:ext cx="1843465" cy="3421828"/>
            <a:chOff x="5753775" y="2927475"/>
            <a:chExt cx="681125" cy="1264300"/>
          </a:xfrm>
        </p:grpSpPr>
        <p:sp>
          <p:nvSpPr>
            <p:cNvPr id="877" name="Google Shape;877;p42"/>
            <p:cNvSpPr/>
            <p:nvPr/>
          </p:nvSpPr>
          <p:spPr>
            <a:xfrm>
              <a:off x="5814350" y="3851025"/>
              <a:ext cx="544125" cy="340750"/>
            </a:xfrm>
            <a:custGeom>
              <a:rect b="b" l="l" r="r" t="t"/>
              <a:pathLst>
                <a:path extrusionOk="0" h="13630" w="21765">
                  <a:moveTo>
                    <a:pt x="1637" y="1"/>
                  </a:moveTo>
                  <a:cubicBezTo>
                    <a:pt x="1056" y="4007"/>
                    <a:pt x="464" y="8431"/>
                    <a:pt x="0" y="12449"/>
                  </a:cubicBezTo>
                  <a:cubicBezTo>
                    <a:pt x="123" y="12637"/>
                    <a:pt x="475" y="12813"/>
                    <a:pt x="698" y="12854"/>
                  </a:cubicBezTo>
                  <a:cubicBezTo>
                    <a:pt x="3010" y="13242"/>
                    <a:pt x="5347" y="13629"/>
                    <a:pt x="7681" y="13629"/>
                  </a:cubicBezTo>
                  <a:cubicBezTo>
                    <a:pt x="8279" y="13629"/>
                    <a:pt x="8877" y="13604"/>
                    <a:pt x="9475" y="13546"/>
                  </a:cubicBezTo>
                  <a:lnTo>
                    <a:pt x="10965" y="7856"/>
                  </a:lnTo>
                  <a:lnTo>
                    <a:pt x="12285" y="13546"/>
                  </a:lnTo>
                  <a:cubicBezTo>
                    <a:pt x="12883" y="13604"/>
                    <a:pt x="13482" y="13629"/>
                    <a:pt x="14081" y="13629"/>
                  </a:cubicBezTo>
                  <a:cubicBezTo>
                    <a:pt x="16418" y="13629"/>
                    <a:pt x="18755" y="13242"/>
                    <a:pt x="21067" y="12854"/>
                  </a:cubicBezTo>
                  <a:cubicBezTo>
                    <a:pt x="21290" y="12813"/>
                    <a:pt x="21642" y="12637"/>
                    <a:pt x="21765" y="12449"/>
                  </a:cubicBezTo>
                  <a:cubicBezTo>
                    <a:pt x="21295" y="8431"/>
                    <a:pt x="20920" y="4359"/>
                    <a:pt x="20339" y="359"/>
                  </a:cubicBezTo>
                  <a:lnTo>
                    <a:pt x="1637"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42"/>
            <p:cNvSpPr/>
            <p:nvPr/>
          </p:nvSpPr>
          <p:spPr>
            <a:xfrm>
              <a:off x="5795850" y="3355350"/>
              <a:ext cx="596950" cy="248000"/>
            </a:xfrm>
            <a:custGeom>
              <a:rect b="b" l="l" r="r" t="t"/>
              <a:pathLst>
                <a:path extrusionOk="0" h="9920" w="23878">
                  <a:moveTo>
                    <a:pt x="12066" y="1"/>
                  </a:moveTo>
                  <a:cubicBezTo>
                    <a:pt x="8218" y="1"/>
                    <a:pt x="4372" y="801"/>
                    <a:pt x="3163" y="2187"/>
                  </a:cubicBezTo>
                  <a:cubicBezTo>
                    <a:pt x="3163" y="2187"/>
                    <a:pt x="1890" y="3490"/>
                    <a:pt x="1" y="7256"/>
                  </a:cubicBezTo>
                  <a:lnTo>
                    <a:pt x="4178" y="9919"/>
                  </a:lnTo>
                  <a:cubicBezTo>
                    <a:pt x="4436" y="9327"/>
                    <a:pt x="4413" y="9315"/>
                    <a:pt x="4723" y="8752"/>
                  </a:cubicBezTo>
                  <a:lnTo>
                    <a:pt x="19178" y="8722"/>
                  </a:lnTo>
                  <a:cubicBezTo>
                    <a:pt x="19489" y="9286"/>
                    <a:pt x="19437" y="9327"/>
                    <a:pt x="19695" y="9919"/>
                  </a:cubicBezTo>
                  <a:lnTo>
                    <a:pt x="23878" y="7256"/>
                  </a:lnTo>
                  <a:cubicBezTo>
                    <a:pt x="23408" y="6176"/>
                    <a:pt x="22863" y="5126"/>
                    <a:pt x="22235" y="4129"/>
                  </a:cubicBezTo>
                  <a:cubicBezTo>
                    <a:pt x="21789" y="3413"/>
                    <a:pt x="21243" y="2762"/>
                    <a:pt x="20622" y="2187"/>
                  </a:cubicBezTo>
                  <a:cubicBezTo>
                    <a:pt x="19126" y="674"/>
                    <a:pt x="15595" y="1"/>
                    <a:pt x="1206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42"/>
            <p:cNvSpPr/>
            <p:nvPr/>
          </p:nvSpPr>
          <p:spPr>
            <a:xfrm>
              <a:off x="5853950" y="3542300"/>
              <a:ext cx="468900" cy="347450"/>
            </a:xfrm>
            <a:custGeom>
              <a:rect b="b" l="l" r="r" t="t"/>
              <a:pathLst>
                <a:path extrusionOk="0" h="13898" w="18756">
                  <a:moveTo>
                    <a:pt x="2587" y="1"/>
                  </a:moveTo>
                  <a:cubicBezTo>
                    <a:pt x="2587" y="1"/>
                    <a:pt x="405" y="7756"/>
                    <a:pt x="0" y="12708"/>
                  </a:cubicBezTo>
                  <a:cubicBezTo>
                    <a:pt x="0" y="12708"/>
                    <a:pt x="4103" y="13898"/>
                    <a:pt x="7787" y="13898"/>
                  </a:cubicBezTo>
                  <a:cubicBezTo>
                    <a:pt x="8217" y="13898"/>
                    <a:pt x="8641" y="13882"/>
                    <a:pt x="9052" y="13846"/>
                  </a:cubicBezTo>
                  <a:lnTo>
                    <a:pt x="9709" y="13846"/>
                  </a:lnTo>
                  <a:cubicBezTo>
                    <a:pt x="10120" y="13882"/>
                    <a:pt x="10543" y="13898"/>
                    <a:pt x="10972" y="13898"/>
                  </a:cubicBezTo>
                  <a:cubicBezTo>
                    <a:pt x="14652" y="13898"/>
                    <a:pt x="18755" y="12708"/>
                    <a:pt x="18755" y="12708"/>
                  </a:cubicBezTo>
                  <a:cubicBezTo>
                    <a:pt x="17447" y="3427"/>
                    <a:pt x="16925" y="1"/>
                    <a:pt x="1692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42"/>
            <p:cNvSpPr/>
            <p:nvPr/>
          </p:nvSpPr>
          <p:spPr>
            <a:xfrm>
              <a:off x="5954850" y="3354875"/>
              <a:ext cx="247000" cy="70350"/>
            </a:xfrm>
            <a:custGeom>
              <a:rect b="b" l="l" r="r" t="t"/>
              <a:pathLst>
                <a:path extrusionOk="0" h="2814" w="9880">
                  <a:moveTo>
                    <a:pt x="5881" y="0"/>
                  </a:moveTo>
                  <a:cubicBezTo>
                    <a:pt x="4181" y="0"/>
                    <a:pt x="2382" y="155"/>
                    <a:pt x="1097" y="423"/>
                  </a:cubicBezTo>
                  <a:cubicBezTo>
                    <a:pt x="1097" y="423"/>
                    <a:pt x="0" y="2711"/>
                    <a:pt x="4952" y="2811"/>
                  </a:cubicBezTo>
                  <a:cubicBezTo>
                    <a:pt x="5049" y="2813"/>
                    <a:pt x="5144" y="2814"/>
                    <a:pt x="5237" y="2814"/>
                  </a:cubicBezTo>
                  <a:cubicBezTo>
                    <a:pt x="9879" y="2814"/>
                    <a:pt x="9293" y="282"/>
                    <a:pt x="9293" y="282"/>
                  </a:cubicBezTo>
                  <a:cubicBezTo>
                    <a:pt x="8385" y="88"/>
                    <a:pt x="7161" y="0"/>
                    <a:pt x="5881"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42"/>
            <p:cNvSpPr/>
            <p:nvPr/>
          </p:nvSpPr>
          <p:spPr>
            <a:xfrm>
              <a:off x="5965550" y="3474700"/>
              <a:ext cx="276475" cy="375175"/>
            </a:xfrm>
            <a:custGeom>
              <a:rect b="b" l="l" r="r" t="t"/>
              <a:pathLst>
                <a:path extrusionOk="0" h="15007" w="11059">
                  <a:moveTo>
                    <a:pt x="9844" y="1672"/>
                  </a:moveTo>
                  <a:lnTo>
                    <a:pt x="9815" y="1708"/>
                  </a:lnTo>
                  <a:lnTo>
                    <a:pt x="9690" y="1716"/>
                  </a:lnTo>
                  <a:lnTo>
                    <a:pt x="9690" y="1716"/>
                  </a:lnTo>
                  <a:cubicBezTo>
                    <a:pt x="9728" y="1713"/>
                    <a:pt x="9766" y="1710"/>
                    <a:pt x="9803" y="1708"/>
                  </a:cubicBezTo>
                  <a:cubicBezTo>
                    <a:pt x="9821" y="1696"/>
                    <a:pt x="9833" y="1684"/>
                    <a:pt x="9844" y="1672"/>
                  </a:cubicBezTo>
                  <a:close/>
                  <a:moveTo>
                    <a:pt x="528" y="0"/>
                  </a:moveTo>
                  <a:cubicBezTo>
                    <a:pt x="241" y="71"/>
                    <a:pt x="135" y="223"/>
                    <a:pt x="65" y="505"/>
                  </a:cubicBezTo>
                  <a:cubicBezTo>
                    <a:pt x="0" y="786"/>
                    <a:pt x="106" y="1109"/>
                    <a:pt x="329" y="1297"/>
                  </a:cubicBezTo>
                  <a:cubicBezTo>
                    <a:pt x="581" y="1502"/>
                    <a:pt x="927" y="1537"/>
                    <a:pt x="1250" y="1567"/>
                  </a:cubicBezTo>
                  <a:cubicBezTo>
                    <a:pt x="3058" y="1716"/>
                    <a:pt x="4882" y="1820"/>
                    <a:pt x="6700" y="1820"/>
                  </a:cubicBezTo>
                  <a:cubicBezTo>
                    <a:pt x="7570" y="1820"/>
                    <a:pt x="8437" y="1797"/>
                    <a:pt x="9302" y="1742"/>
                  </a:cubicBezTo>
                  <a:lnTo>
                    <a:pt x="9302" y="1742"/>
                  </a:lnTo>
                  <a:lnTo>
                    <a:pt x="8607" y="1790"/>
                  </a:lnTo>
                  <a:lnTo>
                    <a:pt x="8290" y="15007"/>
                  </a:lnTo>
                  <a:lnTo>
                    <a:pt x="9334" y="14948"/>
                  </a:lnTo>
                  <a:lnTo>
                    <a:pt x="10742" y="13998"/>
                  </a:lnTo>
                  <a:cubicBezTo>
                    <a:pt x="10848" y="9486"/>
                    <a:pt x="10953" y="4975"/>
                    <a:pt x="11059" y="464"/>
                  </a:cubicBezTo>
                  <a:lnTo>
                    <a:pt x="11059" y="464"/>
                  </a:lnTo>
                  <a:lnTo>
                    <a:pt x="11053" y="470"/>
                  </a:lnTo>
                  <a:cubicBezTo>
                    <a:pt x="11047" y="464"/>
                    <a:pt x="11047" y="458"/>
                    <a:pt x="11035" y="458"/>
                  </a:cubicBezTo>
                  <a:cubicBezTo>
                    <a:pt x="10313" y="491"/>
                    <a:pt x="9596" y="506"/>
                    <a:pt x="8881" y="506"/>
                  </a:cubicBezTo>
                  <a:cubicBezTo>
                    <a:pt x="6130" y="506"/>
                    <a:pt x="3411" y="284"/>
                    <a:pt x="52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42"/>
            <p:cNvSpPr/>
            <p:nvPr/>
          </p:nvSpPr>
          <p:spPr>
            <a:xfrm>
              <a:off x="5975075" y="3488200"/>
              <a:ext cx="251550" cy="361100"/>
            </a:xfrm>
            <a:custGeom>
              <a:rect b="b" l="l" r="r" t="t"/>
              <a:pathLst>
                <a:path extrusionOk="0" h="14444" w="10062">
                  <a:moveTo>
                    <a:pt x="8959" y="1555"/>
                  </a:moveTo>
                  <a:lnTo>
                    <a:pt x="8930" y="1584"/>
                  </a:lnTo>
                  <a:lnTo>
                    <a:pt x="8844" y="1590"/>
                  </a:lnTo>
                  <a:lnTo>
                    <a:pt x="8844" y="1590"/>
                  </a:lnTo>
                  <a:cubicBezTo>
                    <a:pt x="8869" y="1588"/>
                    <a:pt x="8893" y="1586"/>
                    <a:pt x="8918" y="1584"/>
                  </a:cubicBezTo>
                  <a:cubicBezTo>
                    <a:pt x="8935" y="1572"/>
                    <a:pt x="8947" y="1566"/>
                    <a:pt x="8959" y="1555"/>
                  </a:cubicBezTo>
                  <a:close/>
                  <a:moveTo>
                    <a:pt x="488" y="0"/>
                  </a:moveTo>
                  <a:cubicBezTo>
                    <a:pt x="230" y="65"/>
                    <a:pt x="130" y="205"/>
                    <a:pt x="65" y="475"/>
                  </a:cubicBezTo>
                  <a:cubicBezTo>
                    <a:pt x="1" y="739"/>
                    <a:pt x="101" y="1038"/>
                    <a:pt x="306" y="1214"/>
                  </a:cubicBezTo>
                  <a:cubicBezTo>
                    <a:pt x="529" y="1408"/>
                    <a:pt x="846" y="1443"/>
                    <a:pt x="1139" y="1467"/>
                  </a:cubicBezTo>
                  <a:cubicBezTo>
                    <a:pt x="2754" y="1602"/>
                    <a:pt x="4382" y="1697"/>
                    <a:pt x="6007" y="1697"/>
                  </a:cubicBezTo>
                  <a:cubicBezTo>
                    <a:pt x="6745" y="1697"/>
                    <a:pt x="7483" y="1677"/>
                    <a:pt x="8218" y="1633"/>
                  </a:cubicBezTo>
                  <a:lnTo>
                    <a:pt x="8218" y="1633"/>
                  </a:lnTo>
                  <a:lnTo>
                    <a:pt x="7833" y="1660"/>
                  </a:lnTo>
                  <a:lnTo>
                    <a:pt x="7504" y="14443"/>
                  </a:lnTo>
                  <a:lnTo>
                    <a:pt x="8953" y="14408"/>
                  </a:lnTo>
                  <a:lnTo>
                    <a:pt x="9804" y="13839"/>
                  </a:lnTo>
                  <a:cubicBezTo>
                    <a:pt x="9909" y="9592"/>
                    <a:pt x="9956" y="4658"/>
                    <a:pt x="10062" y="411"/>
                  </a:cubicBezTo>
                  <a:lnTo>
                    <a:pt x="10062" y="411"/>
                  </a:lnTo>
                  <a:lnTo>
                    <a:pt x="10056" y="417"/>
                  </a:lnTo>
                  <a:cubicBezTo>
                    <a:pt x="10050" y="411"/>
                    <a:pt x="10050" y="405"/>
                    <a:pt x="10044" y="405"/>
                  </a:cubicBezTo>
                  <a:cubicBezTo>
                    <a:pt x="9351" y="439"/>
                    <a:pt x="8664" y="455"/>
                    <a:pt x="7978" y="455"/>
                  </a:cubicBezTo>
                  <a:cubicBezTo>
                    <a:pt x="5511" y="455"/>
                    <a:pt x="3073" y="253"/>
                    <a:pt x="48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42"/>
            <p:cNvSpPr/>
            <p:nvPr/>
          </p:nvSpPr>
          <p:spPr>
            <a:xfrm>
              <a:off x="5955275" y="3493175"/>
              <a:ext cx="256400" cy="362800"/>
            </a:xfrm>
            <a:custGeom>
              <a:rect b="b" l="l" r="r" t="t"/>
              <a:pathLst>
                <a:path extrusionOk="0" h="14512" w="10256">
                  <a:moveTo>
                    <a:pt x="464" y="1"/>
                  </a:moveTo>
                  <a:cubicBezTo>
                    <a:pt x="253" y="3784"/>
                    <a:pt x="1" y="10191"/>
                    <a:pt x="71" y="13980"/>
                  </a:cubicBezTo>
                  <a:cubicBezTo>
                    <a:pt x="71" y="13980"/>
                    <a:pt x="658" y="14274"/>
                    <a:pt x="3943" y="14444"/>
                  </a:cubicBezTo>
                  <a:cubicBezTo>
                    <a:pt x="4907" y="14494"/>
                    <a:pt x="5804" y="14511"/>
                    <a:pt x="6591" y="14511"/>
                  </a:cubicBezTo>
                  <a:cubicBezTo>
                    <a:pt x="8490" y="14511"/>
                    <a:pt x="9745" y="14409"/>
                    <a:pt x="9745" y="14409"/>
                  </a:cubicBezTo>
                  <a:cubicBezTo>
                    <a:pt x="9681" y="10015"/>
                    <a:pt x="9857" y="5263"/>
                    <a:pt x="10255" y="892"/>
                  </a:cubicBezTo>
                  <a:lnTo>
                    <a:pt x="10255" y="892"/>
                  </a:lnTo>
                  <a:cubicBezTo>
                    <a:pt x="10255" y="892"/>
                    <a:pt x="9832" y="900"/>
                    <a:pt x="9140" y="900"/>
                  </a:cubicBezTo>
                  <a:cubicBezTo>
                    <a:pt x="8201" y="900"/>
                    <a:pt x="6768" y="886"/>
                    <a:pt x="5228" y="822"/>
                  </a:cubicBezTo>
                  <a:cubicBezTo>
                    <a:pt x="2547" y="705"/>
                    <a:pt x="464" y="1"/>
                    <a:pt x="4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42"/>
            <p:cNvSpPr/>
            <p:nvPr/>
          </p:nvSpPr>
          <p:spPr>
            <a:xfrm>
              <a:off x="6032725" y="3556175"/>
              <a:ext cx="107075" cy="55100"/>
            </a:xfrm>
            <a:custGeom>
              <a:rect b="b" l="l" r="r" t="t"/>
              <a:pathLst>
                <a:path extrusionOk="0" h="2204" w="4283">
                  <a:moveTo>
                    <a:pt x="1437" y="1"/>
                  </a:moveTo>
                  <a:cubicBezTo>
                    <a:pt x="790" y="1"/>
                    <a:pt x="248" y="45"/>
                    <a:pt x="147" y="185"/>
                  </a:cubicBezTo>
                  <a:cubicBezTo>
                    <a:pt x="94" y="250"/>
                    <a:pt x="77" y="338"/>
                    <a:pt x="59" y="420"/>
                  </a:cubicBezTo>
                  <a:cubicBezTo>
                    <a:pt x="0" y="766"/>
                    <a:pt x="6" y="1124"/>
                    <a:pt x="82" y="1464"/>
                  </a:cubicBezTo>
                  <a:cubicBezTo>
                    <a:pt x="106" y="1581"/>
                    <a:pt x="147" y="1704"/>
                    <a:pt x="235" y="1781"/>
                  </a:cubicBezTo>
                  <a:cubicBezTo>
                    <a:pt x="300" y="1833"/>
                    <a:pt x="382" y="1851"/>
                    <a:pt x="458" y="1875"/>
                  </a:cubicBezTo>
                  <a:cubicBezTo>
                    <a:pt x="1273" y="2091"/>
                    <a:pt x="2120" y="2204"/>
                    <a:pt x="2967" y="2204"/>
                  </a:cubicBezTo>
                  <a:cubicBezTo>
                    <a:pt x="3083" y="2204"/>
                    <a:pt x="3199" y="2201"/>
                    <a:pt x="3315" y="2197"/>
                  </a:cubicBezTo>
                  <a:cubicBezTo>
                    <a:pt x="3602" y="2191"/>
                    <a:pt x="3931" y="2144"/>
                    <a:pt x="4089" y="1898"/>
                  </a:cubicBezTo>
                  <a:cubicBezTo>
                    <a:pt x="4160" y="1798"/>
                    <a:pt x="4183" y="1681"/>
                    <a:pt x="4201" y="1564"/>
                  </a:cubicBezTo>
                  <a:cubicBezTo>
                    <a:pt x="4248" y="1276"/>
                    <a:pt x="4277" y="989"/>
                    <a:pt x="4283" y="701"/>
                  </a:cubicBezTo>
                  <a:cubicBezTo>
                    <a:pt x="4283" y="519"/>
                    <a:pt x="4265" y="302"/>
                    <a:pt x="4113" y="197"/>
                  </a:cubicBezTo>
                  <a:cubicBezTo>
                    <a:pt x="4031" y="144"/>
                    <a:pt x="3937" y="132"/>
                    <a:pt x="3837" y="120"/>
                  </a:cubicBezTo>
                  <a:cubicBezTo>
                    <a:pt x="3438" y="86"/>
                    <a:pt x="2337" y="1"/>
                    <a:pt x="143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42"/>
            <p:cNvSpPr/>
            <p:nvPr/>
          </p:nvSpPr>
          <p:spPr>
            <a:xfrm>
              <a:off x="6214575" y="3511225"/>
              <a:ext cx="7225" cy="319725"/>
            </a:xfrm>
            <a:custGeom>
              <a:rect b="b" l="l" r="r" t="t"/>
              <a:pathLst>
                <a:path extrusionOk="0" h="12789" w="289">
                  <a:moveTo>
                    <a:pt x="288" y="0"/>
                  </a:moveTo>
                  <a:lnTo>
                    <a:pt x="1" y="12789"/>
                  </a:lnTo>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42"/>
            <p:cNvSpPr/>
            <p:nvPr/>
          </p:nvSpPr>
          <p:spPr>
            <a:xfrm>
              <a:off x="6214425" y="3511075"/>
              <a:ext cx="7650" cy="320175"/>
            </a:xfrm>
            <a:custGeom>
              <a:rect b="b" l="l" r="r" t="t"/>
              <a:pathLst>
                <a:path extrusionOk="0" h="12807" w="306">
                  <a:moveTo>
                    <a:pt x="294" y="0"/>
                  </a:moveTo>
                  <a:cubicBezTo>
                    <a:pt x="294" y="0"/>
                    <a:pt x="288" y="0"/>
                    <a:pt x="288" y="6"/>
                  </a:cubicBezTo>
                  <a:lnTo>
                    <a:pt x="1" y="12795"/>
                  </a:lnTo>
                  <a:cubicBezTo>
                    <a:pt x="1" y="12801"/>
                    <a:pt x="1" y="12807"/>
                    <a:pt x="7" y="12807"/>
                  </a:cubicBezTo>
                  <a:cubicBezTo>
                    <a:pt x="13" y="12807"/>
                    <a:pt x="18" y="12801"/>
                    <a:pt x="18" y="12795"/>
                  </a:cubicBezTo>
                  <a:lnTo>
                    <a:pt x="306" y="6"/>
                  </a:lnTo>
                  <a:cubicBezTo>
                    <a:pt x="306" y="0"/>
                    <a:pt x="300" y="0"/>
                    <a:pt x="294"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42"/>
            <p:cNvSpPr/>
            <p:nvPr/>
          </p:nvSpPr>
          <p:spPr>
            <a:xfrm>
              <a:off x="6206525" y="3511650"/>
              <a:ext cx="9700" cy="323425"/>
            </a:xfrm>
            <a:custGeom>
              <a:rect b="b" l="l" r="r" t="t"/>
              <a:pathLst>
                <a:path extrusionOk="0" h="12937" w="388">
                  <a:moveTo>
                    <a:pt x="387" y="1"/>
                  </a:moveTo>
                  <a:lnTo>
                    <a:pt x="0" y="12936"/>
                  </a:lnTo>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42"/>
            <p:cNvSpPr/>
            <p:nvPr/>
          </p:nvSpPr>
          <p:spPr>
            <a:xfrm>
              <a:off x="6206225" y="3511500"/>
              <a:ext cx="10150" cy="323850"/>
            </a:xfrm>
            <a:custGeom>
              <a:rect b="b" l="l" r="r" t="t"/>
              <a:pathLst>
                <a:path extrusionOk="0" h="12954" w="406">
                  <a:moveTo>
                    <a:pt x="399" y="1"/>
                  </a:moveTo>
                  <a:cubicBezTo>
                    <a:pt x="393" y="1"/>
                    <a:pt x="388" y="1"/>
                    <a:pt x="388" y="7"/>
                  </a:cubicBezTo>
                  <a:lnTo>
                    <a:pt x="0" y="12942"/>
                  </a:lnTo>
                  <a:cubicBezTo>
                    <a:pt x="0" y="12948"/>
                    <a:pt x="6" y="12954"/>
                    <a:pt x="12" y="12954"/>
                  </a:cubicBezTo>
                  <a:cubicBezTo>
                    <a:pt x="12" y="12954"/>
                    <a:pt x="18" y="12948"/>
                    <a:pt x="18" y="12942"/>
                  </a:cubicBezTo>
                  <a:lnTo>
                    <a:pt x="405" y="7"/>
                  </a:lnTo>
                  <a:cubicBezTo>
                    <a:pt x="405" y="1"/>
                    <a:pt x="399" y="1"/>
                    <a:pt x="399"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42"/>
            <p:cNvSpPr/>
            <p:nvPr/>
          </p:nvSpPr>
          <p:spPr>
            <a:xfrm>
              <a:off x="5992825" y="3492300"/>
              <a:ext cx="226925" cy="12225"/>
            </a:xfrm>
            <a:custGeom>
              <a:rect b="b" l="l" r="r" t="t"/>
              <a:pathLst>
                <a:path extrusionOk="0" h="489" w="9077">
                  <a:moveTo>
                    <a:pt x="1" y="0"/>
                  </a:moveTo>
                  <a:cubicBezTo>
                    <a:pt x="1" y="0"/>
                    <a:pt x="5475" y="488"/>
                    <a:pt x="8110" y="488"/>
                  </a:cubicBezTo>
                  <a:cubicBezTo>
                    <a:pt x="8505" y="488"/>
                    <a:pt x="8837" y="477"/>
                    <a:pt x="9076" y="452"/>
                  </a:cubicBezTo>
                  <a:lnTo>
                    <a:pt x="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42"/>
            <p:cNvSpPr/>
            <p:nvPr/>
          </p:nvSpPr>
          <p:spPr>
            <a:xfrm>
              <a:off x="5992675" y="3492150"/>
              <a:ext cx="227200" cy="12525"/>
            </a:xfrm>
            <a:custGeom>
              <a:rect b="b" l="l" r="r" t="t"/>
              <a:pathLst>
                <a:path extrusionOk="0" h="501" w="9088">
                  <a:moveTo>
                    <a:pt x="7" y="0"/>
                  </a:moveTo>
                  <a:cubicBezTo>
                    <a:pt x="7" y="0"/>
                    <a:pt x="1" y="6"/>
                    <a:pt x="1" y="6"/>
                  </a:cubicBezTo>
                  <a:cubicBezTo>
                    <a:pt x="1" y="12"/>
                    <a:pt x="1" y="12"/>
                    <a:pt x="7" y="18"/>
                  </a:cubicBezTo>
                  <a:cubicBezTo>
                    <a:pt x="1514" y="147"/>
                    <a:pt x="3028" y="264"/>
                    <a:pt x="4541" y="364"/>
                  </a:cubicBezTo>
                  <a:cubicBezTo>
                    <a:pt x="5298" y="405"/>
                    <a:pt x="6055" y="446"/>
                    <a:pt x="6812" y="476"/>
                  </a:cubicBezTo>
                  <a:cubicBezTo>
                    <a:pt x="7187" y="487"/>
                    <a:pt x="7569" y="499"/>
                    <a:pt x="7944" y="499"/>
                  </a:cubicBezTo>
                  <a:cubicBezTo>
                    <a:pt x="8008" y="500"/>
                    <a:pt x="8071" y="501"/>
                    <a:pt x="8135" y="501"/>
                  </a:cubicBezTo>
                  <a:cubicBezTo>
                    <a:pt x="8452" y="501"/>
                    <a:pt x="8769" y="488"/>
                    <a:pt x="9082" y="464"/>
                  </a:cubicBezTo>
                  <a:cubicBezTo>
                    <a:pt x="9088" y="464"/>
                    <a:pt x="9088" y="458"/>
                    <a:pt x="9088" y="452"/>
                  </a:cubicBezTo>
                  <a:cubicBezTo>
                    <a:pt x="9088" y="452"/>
                    <a:pt x="9082" y="446"/>
                    <a:pt x="9082" y="446"/>
                  </a:cubicBezTo>
                  <a:cubicBezTo>
                    <a:pt x="8764" y="471"/>
                    <a:pt x="8451" y="483"/>
                    <a:pt x="8134" y="483"/>
                  </a:cubicBezTo>
                  <a:cubicBezTo>
                    <a:pt x="8071" y="483"/>
                    <a:pt x="8008" y="483"/>
                    <a:pt x="7944" y="482"/>
                  </a:cubicBezTo>
                  <a:cubicBezTo>
                    <a:pt x="7569" y="482"/>
                    <a:pt x="7187" y="470"/>
                    <a:pt x="6812" y="458"/>
                  </a:cubicBezTo>
                  <a:cubicBezTo>
                    <a:pt x="6055" y="429"/>
                    <a:pt x="5298" y="382"/>
                    <a:pt x="4541" y="335"/>
                  </a:cubicBezTo>
                  <a:cubicBezTo>
                    <a:pt x="3028" y="247"/>
                    <a:pt x="1520" y="130"/>
                    <a:pt x="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42"/>
            <p:cNvSpPr/>
            <p:nvPr/>
          </p:nvSpPr>
          <p:spPr>
            <a:xfrm>
              <a:off x="6012775" y="3497575"/>
              <a:ext cx="192150" cy="11075"/>
            </a:xfrm>
            <a:custGeom>
              <a:rect b="b" l="l" r="r" t="t"/>
              <a:pathLst>
                <a:path extrusionOk="0" h="443" w="7686">
                  <a:moveTo>
                    <a:pt x="0" y="1"/>
                  </a:moveTo>
                  <a:cubicBezTo>
                    <a:pt x="1" y="1"/>
                    <a:pt x="3940" y="443"/>
                    <a:pt x="6856" y="443"/>
                  </a:cubicBezTo>
                  <a:cubicBezTo>
                    <a:pt x="7144" y="443"/>
                    <a:pt x="7422" y="438"/>
                    <a:pt x="7686" y="429"/>
                  </a:cubicBezTo>
                  <a:lnTo>
                    <a:pt x="0"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42"/>
            <p:cNvSpPr/>
            <p:nvPr/>
          </p:nvSpPr>
          <p:spPr>
            <a:xfrm>
              <a:off x="6012475" y="3497425"/>
              <a:ext cx="192600" cy="11425"/>
            </a:xfrm>
            <a:custGeom>
              <a:rect b="b" l="l" r="r" t="t"/>
              <a:pathLst>
                <a:path extrusionOk="0" h="457" w="7704">
                  <a:moveTo>
                    <a:pt x="12" y="1"/>
                  </a:moveTo>
                  <a:cubicBezTo>
                    <a:pt x="7" y="1"/>
                    <a:pt x="7" y="1"/>
                    <a:pt x="1" y="7"/>
                  </a:cubicBezTo>
                  <a:cubicBezTo>
                    <a:pt x="1" y="12"/>
                    <a:pt x="7" y="12"/>
                    <a:pt x="12" y="12"/>
                  </a:cubicBezTo>
                  <a:cubicBezTo>
                    <a:pt x="646" y="83"/>
                    <a:pt x="1286" y="147"/>
                    <a:pt x="1925" y="200"/>
                  </a:cubicBezTo>
                  <a:cubicBezTo>
                    <a:pt x="2564" y="259"/>
                    <a:pt x="3204" y="312"/>
                    <a:pt x="3849" y="353"/>
                  </a:cubicBezTo>
                  <a:cubicBezTo>
                    <a:pt x="4489" y="388"/>
                    <a:pt x="5128" y="423"/>
                    <a:pt x="5773" y="441"/>
                  </a:cubicBezTo>
                  <a:cubicBezTo>
                    <a:pt x="6116" y="450"/>
                    <a:pt x="6458" y="456"/>
                    <a:pt x="6801" y="456"/>
                  </a:cubicBezTo>
                  <a:cubicBezTo>
                    <a:pt x="7099" y="456"/>
                    <a:pt x="7398" y="452"/>
                    <a:pt x="7698" y="441"/>
                  </a:cubicBezTo>
                  <a:cubicBezTo>
                    <a:pt x="7703" y="441"/>
                    <a:pt x="7703" y="441"/>
                    <a:pt x="7703" y="435"/>
                  </a:cubicBezTo>
                  <a:cubicBezTo>
                    <a:pt x="7703" y="429"/>
                    <a:pt x="7703" y="429"/>
                    <a:pt x="7698" y="429"/>
                  </a:cubicBezTo>
                  <a:cubicBezTo>
                    <a:pt x="7427" y="436"/>
                    <a:pt x="7158" y="440"/>
                    <a:pt x="6889" y="440"/>
                  </a:cubicBezTo>
                  <a:cubicBezTo>
                    <a:pt x="6517" y="440"/>
                    <a:pt x="6145" y="433"/>
                    <a:pt x="5773" y="423"/>
                  </a:cubicBezTo>
                  <a:cubicBezTo>
                    <a:pt x="5128" y="400"/>
                    <a:pt x="4489" y="364"/>
                    <a:pt x="3849" y="323"/>
                  </a:cubicBezTo>
                  <a:cubicBezTo>
                    <a:pt x="3210" y="288"/>
                    <a:pt x="2570" y="235"/>
                    <a:pt x="1931" y="183"/>
                  </a:cubicBezTo>
                  <a:cubicBezTo>
                    <a:pt x="1291" y="130"/>
                    <a:pt x="652" y="71"/>
                    <a:pt x="1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42"/>
            <p:cNvSpPr/>
            <p:nvPr/>
          </p:nvSpPr>
          <p:spPr>
            <a:xfrm>
              <a:off x="6067325" y="4046650"/>
              <a:ext cx="40800" cy="5375"/>
            </a:xfrm>
            <a:custGeom>
              <a:rect b="b" l="l" r="r" t="t"/>
              <a:pathLst>
                <a:path extrusionOk="0" h="215" w="1632">
                  <a:moveTo>
                    <a:pt x="933" y="0"/>
                  </a:moveTo>
                  <a:cubicBezTo>
                    <a:pt x="892" y="0"/>
                    <a:pt x="851" y="1"/>
                    <a:pt x="810" y="1"/>
                  </a:cubicBezTo>
                  <a:cubicBezTo>
                    <a:pt x="558" y="1"/>
                    <a:pt x="312" y="13"/>
                    <a:pt x="59" y="43"/>
                  </a:cubicBezTo>
                  <a:cubicBezTo>
                    <a:pt x="30" y="48"/>
                    <a:pt x="7" y="72"/>
                    <a:pt x="1" y="101"/>
                  </a:cubicBezTo>
                  <a:cubicBezTo>
                    <a:pt x="1" y="131"/>
                    <a:pt x="24" y="166"/>
                    <a:pt x="59" y="172"/>
                  </a:cubicBezTo>
                  <a:cubicBezTo>
                    <a:pt x="312" y="201"/>
                    <a:pt x="558" y="213"/>
                    <a:pt x="810" y="213"/>
                  </a:cubicBezTo>
                  <a:cubicBezTo>
                    <a:pt x="851" y="214"/>
                    <a:pt x="892" y="214"/>
                    <a:pt x="933" y="214"/>
                  </a:cubicBezTo>
                  <a:cubicBezTo>
                    <a:pt x="1145" y="214"/>
                    <a:pt x="1356" y="201"/>
                    <a:pt x="1567" y="172"/>
                  </a:cubicBezTo>
                  <a:cubicBezTo>
                    <a:pt x="1596" y="172"/>
                    <a:pt x="1626" y="148"/>
                    <a:pt x="1626" y="119"/>
                  </a:cubicBezTo>
                  <a:cubicBezTo>
                    <a:pt x="1632" y="78"/>
                    <a:pt x="1608" y="43"/>
                    <a:pt x="1567" y="43"/>
                  </a:cubicBezTo>
                  <a:cubicBezTo>
                    <a:pt x="1356" y="13"/>
                    <a:pt x="1145" y="0"/>
                    <a:pt x="93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42"/>
            <p:cNvSpPr/>
            <p:nvPr/>
          </p:nvSpPr>
          <p:spPr>
            <a:xfrm>
              <a:off x="6261375" y="3879025"/>
              <a:ext cx="66150" cy="81850"/>
            </a:xfrm>
            <a:custGeom>
              <a:rect b="b" l="l" r="r" t="t"/>
              <a:pathLst>
                <a:path extrusionOk="0" h="3274" w="2646">
                  <a:moveTo>
                    <a:pt x="64" y="0"/>
                  </a:moveTo>
                  <a:cubicBezTo>
                    <a:pt x="61" y="0"/>
                    <a:pt x="57" y="0"/>
                    <a:pt x="53" y="1"/>
                  </a:cubicBezTo>
                  <a:cubicBezTo>
                    <a:pt x="18" y="13"/>
                    <a:pt x="0" y="48"/>
                    <a:pt x="6" y="77"/>
                  </a:cubicBezTo>
                  <a:cubicBezTo>
                    <a:pt x="47" y="248"/>
                    <a:pt x="117" y="412"/>
                    <a:pt x="188" y="564"/>
                  </a:cubicBezTo>
                  <a:cubicBezTo>
                    <a:pt x="270" y="723"/>
                    <a:pt x="358" y="869"/>
                    <a:pt x="458" y="1010"/>
                  </a:cubicBezTo>
                  <a:cubicBezTo>
                    <a:pt x="645" y="1298"/>
                    <a:pt x="863" y="1562"/>
                    <a:pt x="1068" y="1831"/>
                  </a:cubicBezTo>
                  <a:cubicBezTo>
                    <a:pt x="1285" y="2095"/>
                    <a:pt x="1502" y="2359"/>
                    <a:pt x="1743" y="2600"/>
                  </a:cubicBezTo>
                  <a:cubicBezTo>
                    <a:pt x="1983" y="2846"/>
                    <a:pt x="2247" y="3075"/>
                    <a:pt x="2534" y="3263"/>
                  </a:cubicBezTo>
                  <a:cubicBezTo>
                    <a:pt x="2546" y="3270"/>
                    <a:pt x="2559" y="3273"/>
                    <a:pt x="2571" y="3273"/>
                  </a:cubicBezTo>
                  <a:cubicBezTo>
                    <a:pt x="2590" y="3273"/>
                    <a:pt x="2608" y="3265"/>
                    <a:pt x="2622" y="3251"/>
                  </a:cubicBezTo>
                  <a:cubicBezTo>
                    <a:pt x="2646" y="3222"/>
                    <a:pt x="2646" y="3181"/>
                    <a:pt x="2617" y="3157"/>
                  </a:cubicBezTo>
                  <a:lnTo>
                    <a:pt x="2611" y="3151"/>
                  </a:lnTo>
                  <a:cubicBezTo>
                    <a:pt x="2488" y="3046"/>
                    <a:pt x="2358" y="2940"/>
                    <a:pt x="2241" y="2823"/>
                  </a:cubicBezTo>
                  <a:cubicBezTo>
                    <a:pt x="2118" y="2711"/>
                    <a:pt x="2001" y="2588"/>
                    <a:pt x="1889" y="2465"/>
                  </a:cubicBezTo>
                  <a:cubicBezTo>
                    <a:pt x="1660" y="2219"/>
                    <a:pt x="1449" y="1961"/>
                    <a:pt x="1238" y="1697"/>
                  </a:cubicBezTo>
                  <a:cubicBezTo>
                    <a:pt x="1027" y="1433"/>
                    <a:pt x="810" y="1169"/>
                    <a:pt x="610" y="905"/>
                  </a:cubicBezTo>
                  <a:cubicBezTo>
                    <a:pt x="417" y="635"/>
                    <a:pt x="241" y="353"/>
                    <a:pt x="123" y="42"/>
                  </a:cubicBezTo>
                  <a:cubicBezTo>
                    <a:pt x="113" y="17"/>
                    <a:pt x="90" y="0"/>
                    <a:pt x="64"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42"/>
            <p:cNvSpPr/>
            <p:nvPr/>
          </p:nvSpPr>
          <p:spPr>
            <a:xfrm>
              <a:off x="5849675" y="3874825"/>
              <a:ext cx="50500" cy="77725"/>
            </a:xfrm>
            <a:custGeom>
              <a:rect b="b" l="l" r="r" t="t"/>
              <a:pathLst>
                <a:path extrusionOk="0" h="3109" w="2020">
                  <a:moveTo>
                    <a:pt x="1954" y="0"/>
                  </a:moveTo>
                  <a:cubicBezTo>
                    <a:pt x="1929" y="0"/>
                    <a:pt x="1905" y="12"/>
                    <a:pt x="1896" y="34"/>
                  </a:cubicBezTo>
                  <a:cubicBezTo>
                    <a:pt x="1767" y="298"/>
                    <a:pt x="1638" y="562"/>
                    <a:pt x="1497" y="820"/>
                  </a:cubicBezTo>
                  <a:cubicBezTo>
                    <a:pt x="1350" y="1078"/>
                    <a:pt x="1209" y="1331"/>
                    <a:pt x="1051" y="1577"/>
                  </a:cubicBezTo>
                  <a:cubicBezTo>
                    <a:pt x="893" y="1823"/>
                    <a:pt x="728" y="2064"/>
                    <a:pt x="558" y="2299"/>
                  </a:cubicBezTo>
                  <a:cubicBezTo>
                    <a:pt x="470" y="2422"/>
                    <a:pt x="382" y="2539"/>
                    <a:pt x="294" y="2651"/>
                  </a:cubicBezTo>
                  <a:lnTo>
                    <a:pt x="159" y="2827"/>
                  </a:lnTo>
                  <a:cubicBezTo>
                    <a:pt x="112" y="2885"/>
                    <a:pt x="66" y="2938"/>
                    <a:pt x="19" y="2997"/>
                  </a:cubicBezTo>
                  <a:cubicBezTo>
                    <a:pt x="1" y="3026"/>
                    <a:pt x="1" y="3061"/>
                    <a:pt x="24" y="3091"/>
                  </a:cubicBezTo>
                  <a:cubicBezTo>
                    <a:pt x="39" y="3102"/>
                    <a:pt x="57" y="3108"/>
                    <a:pt x="74" y="3108"/>
                  </a:cubicBezTo>
                  <a:cubicBezTo>
                    <a:pt x="92" y="3108"/>
                    <a:pt x="110" y="3102"/>
                    <a:pt x="124" y="3091"/>
                  </a:cubicBezTo>
                  <a:cubicBezTo>
                    <a:pt x="230" y="2985"/>
                    <a:pt x="329" y="2874"/>
                    <a:pt x="429" y="2762"/>
                  </a:cubicBezTo>
                  <a:cubicBezTo>
                    <a:pt x="529" y="2651"/>
                    <a:pt x="623" y="2539"/>
                    <a:pt x="717" y="2422"/>
                  </a:cubicBezTo>
                  <a:cubicBezTo>
                    <a:pt x="899" y="2187"/>
                    <a:pt x="1069" y="1941"/>
                    <a:pt x="1233" y="1689"/>
                  </a:cubicBezTo>
                  <a:cubicBezTo>
                    <a:pt x="1385" y="1436"/>
                    <a:pt x="1538" y="1178"/>
                    <a:pt x="1667" y="908"/>
                  </a:cubicBezTo>
                  <a:cubicBezTo>
                    <a:pt x="1796" y="638"/>
                    <a:pt x="1913" y="363"/>
                    <a:pt x="2007" y="81"/>
                  </a:cubicBezTo>
                  <a:cubicBezTo>
                    <a:pt x="2019" y="52"/>
                    <a:pt x="2007" y="22"/>
                    <a:pt x="1978" y="5"/>
                  </a:cubicBezTo>
                  <a:cubicBezTo>
                    <a:pt x="1970" y="2"/>
                    <a:pt x="1962" y="0"/>
                    <a:pt x="1954"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42"/>
            <p:cNvSpPr/>
            <p:nvPr/>
          </p:nvSpPr>
          <p:spPr>
            <a:xfrm>
              <a:off x="6020850" y="3328325"/>
              <a:ext cx="126450" cy="71900"/>
            </a:xfrm>
            <a:custGeom>
              <a:rect b="b" l="l" r="r" t="t"/>
              <a:pathLst>
                <a:path extrusionOk="0" h="2876" w="5058">
                  <a:moveTo>
                    <a:pt x="0" y="1"/>
                  </a:moveTo>
                  <a:lnTo>
                    <a:pt x="0" y="2001"/>
                  </a:lnTo>
                  <a:cubicBezTo>
                    <a:pt x="0" y="2001"/>
                    <a:pt x="644" y="2875"/>
                    <a:pt x="2611" y="2875"/>
                  </a:cubicBezTo>
                  <a:cubicBezTo>
                    <a:pt x="2630" y="2875"/>
                    <a:pt x="2650" y="2875"/>
                    <a:pt x="2669" y="2875"/>
                  </a:cubicBezTo>
                  <a:cubicBezTo>
                    <a:pt x="4511" y="2864"/>
                    <a:pt x="5057" y="2042"/>
                    <a:pt x="5057" y="2042"/>
                  </a:cubicBezTo>
                  <a:lnTo>
                    <a:pt x="5057" y="1"/>
                  </a:ln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42"/>
            <p:cNvSpPr/>
            <p:nvPr/>
          </p:nvSpPr>
          <p:spPr>
            <a:xfrm>
              <a:off x="5873000" y="2935975"/>
              <a:ext cx="426225" cy="418200"/>
            </a:xfrm>
            <a:custGeom>
              <a:rect b="b" l="l" r="r" t="t"/>
              <a:pathLst>
                <a:path extrusionOk="0" h="16728" w="17049">
                  <a:moveTo>
                    <a:pt x="9152" y="0"/>
                  </a:moveTo>
                  <a:cubicBezTo>
                    <a:pt x="8447" y="0"/>
                    <a:pt x="7702" y="70"/>
                    <a:pt x="6923" y="213"/>
                  </a:cubicBezTo>
                  <a:cubicBezTo>
                    <a:pt x="1074" y="1293"/>
                    <a:pt x="816" y="8555"/>
                    <a:pt x="816" y="8555"/>
                  </a:cubicBezTo>
                  <a:cubicBezTo>
                    <a:pt x="816" y="8555"/>
                    <a:pt x="1" y="16727"/>
                    <a:pt x="8730" y="16727"/>
                  </a:cubicBezTo>
                  <a:cubicBezTo>
                    <a:pt x="17049" y="16727"/>
                    <a:pt x="16556" y="7957"/>
                    <a:pt x="16556" y="7957"/>
                  </a:cubicBezTo>
                  <a:cubicBezTo>
                    <a:pt x="16668" y="2958"/>
                    <a:pt x="13743" y="0"/>
                    <a:pt x="9152"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42"/>
            <p:cNvSpPr/>
            <p:nvPr/>
          </p:nvSpPr>
          <p:spPr>
            <a:xfrm>
              <a:off x="6020850" y="3345625"/>
              <a:ext cx="113525" cy="16275"/>
            </a:xfrm>
            <a:custGeom>
              <a:rect b="b" l="l" r="r" t="t"/>
              <a:pathLst>
                <a:path extrusionOk="0" h="651" w="4541">
                  <a:moveTo>
                    <a:pt x="0" y="1"/>
                  </a:moveTo>
                  <a:lnTo>
                    <a:pt x="0" y="529"/>
                  </a:lnTo>
                  <a:cubicBezTo>
                    <a:pt x="777" y="616"/>
                    <a:pt x="1430" y="651"/>
                    <a:pt x="1976" y="651"/>
                  </a:cubicBezTo>
                  <a:cubicBezTo>
                    <a:pt x="3957" y="651"/>
                    <a:pt x="4541" y="200"/>
                    <a:pt x="4541" y="200"/>
                  </a:cubicBezTo>
                  <a:lnTo>
                    <a:pt x="4541" y="200"/>
                  </a:lnTo>
                  <a:cubicBezTo>
                    <a:pt x="4013" y="294"/>
                    <a:pt x="3438" y="341"/>
                    <a:pt x="2816" y="341"/>
                  </a:cubicBezTo>
                  <a:cubicBezTo>
                    <a:pt x="1742" y="341"/>
                    <a:pt x="810" y="218"/>
                    <a:pt x="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42"/>
            <p:cNvSpPr/>
            <p:nvPr/>
          </p:nvSpPr>
          <p:spPr>
            <a:xfrm>
              <a:off x="6157525" y="3154925"/>
              <a:ext cx="68950" cy="18825"/>
            </a:xfrm>
            <a:custGeom>
              <a:rect b="b" l="l" r="r" t="t"/>
              <a:pathLst>
                <a:path extrusionOk="0" h="753" w="2758">
                  <a:moveTo>
                    <a:pt x="1314" y="0"/>
                  </a:moveTo>
                  <a:cubicBezTo>
                    <a:pt x="1094" y="0"/>
                    <a:pt x="875" y="36"/>
                    <a:pt x="669" y="108"/>
                  </a:cubicBezTo>
                  <a:cubicBezTo>
                    <a:pt x="435" y="190"/>
                    <a:pt x="212" y="313"/>
                    <a:pt x="30" y="478"/>
                  </a:cubicBezTo>
                  <a:cubicBezTo>
                    <a:pt x="7" y="501"/>
                    <a:pt x="1" y="536"/>
                    <a:pt x="18" y="566"/>
                  </a:cubicBezTo>
                  <a:cubicBezTo>
                    <a:pt x="30" y="588"/>
                    <a:pt x="53" y="599"/>
                    <a:pt x="76" y="599"/>
                  </a:cubicBezTo>
                  <a:cubicBezTo>
                    <a:pt x="89" y="599"/>
                    <a:pt x="102" y="596"/>
                    <a:pt x="112" y="589"/>
                  </a:cubicBezTo>
                  <a:cubicBezTo>
                    <a:pt x="306" y="466"/>
                    <a:pt x="517" y="372"/>
                    <a:pt x="734" y="313"/>
                  </a:cubicBezTo>
                  <a:cubicBezTo>
                    <a:pt x="908" y="271"/>
                    <a:pt x="1086" y="244"/>
                    <a:pt x="1265" y="244"/>
                  </a:cubicBezTo>
                  <a:cubicBezTo>
                    <a:pt x="1309" y="244"/>
                    <a:pt x="1353" y="245"/>
                    <a:pt x="1397" y="249"/>
                  </a:cubicBezTo>
                  <a:cubicBezTo>
                    <a:pt x="1614" y="261"/>
                    <a:pt x="1837" y="313"/>
                    <a:pt x="2042" y="396"/>
                  </a:cubicBezTo>
                  <a:cubicBezTo>
                    <a:pt x="2148" y="437"/>
                    <a:pt x="2248" y="484"/>
                    <a:pt x="2347" y="542"/>
                  </a:cubicBezTo>
                  <a:cubicBezTo>
                    <a:pt x="2441" y="595"/>
                    <a:pt x="2535" y="665"/>
                    <a:pt x="2623" y="736"/>
                  </a:cubicBezTo>
                  <a:cubicBezTo>
                    <a:pt x="2637" y="747"/>
                    <a:pt x="2653" y="753"/>
                    <a:pt x="2670" y="753"/>
                  </a:cubicBezTo>
                  <a:cubicBezTo>
                    <a:pt x="2689" y="753"/>
                    <a:pt x="2707" y="745"/>
                    <a:pt x="2723" y="730"/>
                  </a:cubicBezTo>
                  <a:cubicBezTo>
                    <a:pt x="2752" y="707"/>
                    <a:pt x="2758" y="654"/>
                    <a:pt x="2729" y="624"/>
                  </a:cubicBezTo>
                  <a:cubicBezTo>
                    <a:pt x="2646" y="531"/>
                    <a:pt x="2553" y="448"/>
                    <a:pt x="2453" y="372"/>
                  </a:cubicBezTo>
                  <a:cubicBezTo>
                    <a:pt x="2353" y="302"/>
                    <a:pt x="2248" y="237"/>
                    <a:pt x="2136" y="184"/>
                  </a:cubicBezTo>
                  <a:cubicBezTo>
                    <a:pt x="1907" y="79"/>
                    <a:pt x="1661" y="14"/>
                    <a:pt x="1409" y="3"/>
                  </a:cubicBezTo>
                  <a:cubicBezTo>
                    <a:pt x="1377" y="1"/>
                    <a:pt x="1346" y="0"/>
                    <a:pt x="1314"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42"/>
            <p:cNvSpPr/>
            <p:nvPr/>
          </p:nvSpPr>
          <p:spPr>
            <a:xfrm>
              <a:off x="5953075" y="3149850"/>
              <a:ext cx="69100" cy="17525"/>
            </a:xfrm>
            <a:custGeom>
              <a:rect b="b" l="l" r="r" t="t"/>
              <a:pathLst>
                <a:path extrusionOk="0" h="701" w="2764">
                  <a:moveTo>
                    <a:pt x="1374" y="0"/>
                  </a:moveTo>
                  <a:cubicBezTo>
                    <a:pt x="1121" y="6"/>
                    <a:pt x="869" y="59"/>
                    <a:pt x="640" y="159"/>
                  </a:cubicBezTo>
                  <a:cubicBezTo>
                    <a:pt x="529" y="206"/>
                    <a:pt x="417" y="264"/>
                    <a:pt x="312" y="335"/>
                  </a:cubicBezTo>
                  <a:cubicBezTo>
                    <a:pt x="212" y="405"/>
                    <a:pt x="112" y="481"/>
                    <a:pt x="30" y="569"/>
                  </a:cubicBezTo>
                  <a:cubicBezTo>
                    <a:pt x="7" y="599"/>
                    <a:pt x="1" y="640"/>
                    <a:pt x="24" y="669"/>
                  </a:cubicBezTo>
                  <a:cubicBezTo>
                    <a:pt x="38" y="690"/>
                    <a:pt x="61" y="701"/>
                    <a:pt x="84" y="701"/>
                  </a:cubicBezTo>
                  <a:cubicBezTo>
                    <a:pt x="100" y="701"/>
                    <a:pt x="116" y="696"/>
                    <a:pt x="130" y="687"/>
                  </a:cubicBezTo>
                  <a:cubicBezTo>
                    <a:pt x="224" y="622"/>
                    <a:pt x="318" y="558"/>
                    <a:pt x="417" y="505"/>
                  </a:cubicBezTo>
                  <a:cubicBezTo>
                    <a:pt x="517" y="452"/>
                    <a:pt x="617" y="405"/>
                    <a:pt x="722" y="370"/>
                  </a:cubicBezTo>
                  <a:cubicBezTo>
                    <a:pt x="934" y="294"/>
                    <a:pt x="1157" y="252"/>
                    <a:pt x="1379" y="247"/>
                  </a:cubicBezTo>
                  <a:cubicBezTo>
                    <a:pt x="1396" y="246"/>
                    <a:pt x="1412" y="246"/>
                    <a:pt x="1428" y="246"/>
                  </a:cubicBezTo>
                  <a:cubicBezTo>
                    <a:pt x="1634" y="246"/>
                    <a:pt x="1835" y="281"/>
                    <a:pt x="2037" y="340"/>
                  </a:cubicBezTo>
                  <a:cubicBezTo>
                    <a:pt x="2254" y="405"/>
                    <a:pt x="2453" y="505"/>
                    <a:pt x="2647" y="634"/>
                  </a:cubicBezTo>
                  <a:cubicBezTo>
                    <a:pt x="2657" y="644"/>
                    <a:pt x="2671" y="649"/>
                    <a:pt x="2685" y="649"/>
                  </a:cubicBezTo>
                  <a:cubicBezTo>
                    <a:pt x="2703" y="649"/>
                    <a:pt x="2721" y="641"/>
                    <a:pt x="2735" y="628"/>
                  </a:cubicBezTo>
                  <a:cubicBezTo>
                    <a:pt x="2764" y="599"/>
                    <a:pt x="2758" y="558"/>
                    <a:pt x="2735" y="528"/>
                  </a:cubicBezTo>
                  <a:cubicBezTo>
                    <a:pt x="2559" y="358"/>
                    <a:pt x="2342" y="223"/>
                    <a:pt x="2107" y="135"/>
                  </a:cubicBezTo>
                  <a:cubicBezTo>
                    <a:pt x="1878" y="41"/>
                    <a:pt x="1626" y="0"/>
                    <a:pt x="1374"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42"/>
            <p:cNvSpPr/>
            <p:nvPr/>
          </p:nvSpPr>
          <p:spPr>
            <a:xfrm>
              <a:off x="6060300" y="3211750"/>
              <a:ext cx="51500" cy="11525"/>
            </a:xfrm>
            <a:custGeom>
              <a:rect b="b" l="l" r="r" t="t"/>
              <a:pathLst>
                <a:path extrusionOk="0" h="461" w="2060">
                  <a:moveTo>
                    <a:pt x="84" y="0"/>
                  </a:moveTo>
                  <a:cubicBezTo>
                    <a:pt x="61" y="0"/>
                    <a:pt x="40" y="9"/>
                    <a:pt x="24" y="29"/>
                  </a:cubicBezTo>
                  <a:cubicBezTo>
                    <a:pt x="0" y="64"/>
                    <a:pt x="12" y="117"/>
                    <a:pt x="47" y="141"/>
                  </a:cubicBezTo>
                  <a:cubicBezTo>
                    <a:pt x="329" y="334"/>
                    <a:pt x="669" y="434"/>
                    <a:pt x="1015" y="457"/>
                  </a:cubicBezTo>
                  <a:cubicBezTo>
                    <a:pt x="1054" y="459"/>
                    <a:pt x="1094" y="460"/>
                    <a:pt x="1133" y="460"/>
                  </a:cubicBezTo>
                  <a:cubicBezTo>
                    <a:pt x="1440" y="460"/>
                    <a:pt x="1748" y="398"/>
                    <a:pt x="2018" y="258"/>
                  </a:cubicBezTo>
                  <a:cubicBezTo>
                    <a:pt x="2042" y="246"/>
                    <a:pt x="2059" y="211"/>
                    <a:pt x="2053" y="182"/>
                  </a:cubicBezTo>
                  <a:cubicBezTo>
                    <a:pt x="2044" y="148"/>
                    <a:pt x="2018" y="126"/>
                    <a:pt x="1986" y="126"/>
                  </a:cubicBezTo>
                  <a:cubicBezTo>
                    <a:pt x="1980" y="126"/>
                    <a:pt x="1973" y="127"/>
                    <a:pt x="1965" y="129"/>
                  </a:cubicBezTo>
                  <a:cubicBezTo>
                    <a:pt x="1725" y="188"/>
                    <a:pt x="1484" y="219"/>
                    <a:pt x="1243" y="219"/>
                  </a:cubicBezTo>
                  <a:cubicBezTo>
                    <a:pt x="1173" y="219"/>
                    <a:pt x="1103" y="216"/>
                    <a:pt x="1033" y="211"/>
                  </a:cubicBezTo>
                  <a:cubicBezTo>
                    <a:pt x="722" y="193"/>
                    <a:pt x="417" y="117"/>
                    <a:pt x="118" y="6"/>
                  </a:cubicBezTo>
                  <a:cubicBezTo>
                    <a:pt x="106" y="2"/>
                    <a:pt x="95" y="0"/>
                    <a:pt x="84"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42"/>
            <p:cNvSpPr/>
            <p:nvPr/>
          </p:nvSpPr>
          <p:spPr>
            <a:xfrm>
              <a:off x="6078325" y="3176075"/>
              <a:ext cx="14250" cy="17500"/>
            </a:xfrm>
            <a:custGeom>
              <a:rect b="b" l="l" r="r" t="t"/>
              <a:pathLst>
                <a:path extrusionOk="0" h="700" w="570">
                  <a:moveTo>
                    <a:pt x="207" y="1"/>
                  </a:moveTo>
                  <a:cubicBezTo>
                    <a:pt x="194" y="1"/>
                    <a:pt x="181" y="5"/>
                    <a:pt x="171" y="13"/>
                  </a:cubicBezTo>
                  <a:cubicBezTo>
                    <a:pt x="95" y="54"/>
                    <a:pt x="42" y="136"/>
                    <a:pt x="18" y="224"/>
                  </a:cubicBezTo>
                  <a:cubicBezTo>
                    <a:pt x="1" y="306"/>
                    <a:pt x="7" y="406"/>
                    <a:pt x="54" y="494"/>
                  </a:cubicBezTo>
                  <a:cubicBezTo>
                    <a:pt x="95" y="576"/>
                    <a:pt x="171" y="641"/>
                    <a:pt x="253" y="676"/>
                  </a:cubicBezTo>
                  <a:cubicBezTo>
                    <a:pt x="297" y="691"/>
                    <a:pt x="343" y="699"/>
                    <a:pt x="387" y="699"/>
                  </a:cubicBezTo>
                  <a:cubicBezTo>
                    <a:pt x="432" y="699"/>
                    <a:pt x="476" y="691"/>
                    <a:pt x="517" y="670"/>
                  </a:cubicBezTo>
                  <a:cubicBezTo>
                    <a:pt x="541" y="658"/>
                    <a:pt x="552" y="641"/>
                    <a:pt x="558" y="617"/>
                  </a:cubicBezTo>
                  <a:cubicBezTo>
                    <a:pt x="570" y="570"/>
                    <a:pt x="541" y="529"/>
                    <a:pt x="499" y="523"/>
                  </a:cubicBezTo>
                  <a:lnTo>
                    <a:pt x="488" y="523"/>
                  </a:lnTo>
                  <a:cubicBezTo>
                    <a:pt x="382" y="500"/>
                    <a:pt x="306" y="447"/>
                    <a:pt x="265" y="377"/>
                  </a:cubicBezTo>
                  <a:cubicBezTo>
                    <a:pt x="230" y="312"/>
                    <a:pt x="224" y="207"/>
                    <a:pt x="265" y="113"/>
                  </a:cubicBezTo>
                  <a:lnTo>
                    <a:pt x="271" y="101"/>
                  </a:lnTo>
                  <a:cubicBezTo>
                    <a:pt x="282" y="83"/>
                    <a:pt x="277" y="60"/>
                    <a:pt x="265" y="37"/>
                  </a:cubicBezTo>
                  <a:cubicBezTo>
                    <a:pt x="253" y="14"/>
                    <a:pt x="230" y="1"/>
                    <a:pt x="207"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42"/>
            <p:cNvSpPr/>
            <p:nvPr/>
          </p:nvSpPr>
          <p:spPr>
            <a:xfrm>
              <a:off x="6148500" y="3536725"/>
              <a:ext cx="286400" cy="221825"/>
            </a:xfrm>
            <a:custGeom>
              <a:rect b="b" l="l" r="r" t="t"/>
              <a:pathLst>
                <a:path extrusionOk="0" h="8873" w="11456">
                  <a:moveTo>
                    <a:pt x="9772" y="1"/>
                  </a:moveTo>
                  <a:lnTo>
                    <a:pt x="5589" y="2664"/>
                  </a:lnTo>
                  <a:cubicBezTo>
                    <a:pt x="5847" y="3257"/>
                    <a:pt x="6076" y="3867"/>
                    <a:pt x="6275" y="4483"/>
                  </a:cubicBezTo>
                  <a:cubicBezTo>
                    <a:pt x="5371" y="4771"/>
                    <a:pt x="4372" y="4949"/>
                    <a:pt x="3401" y="4949"/>
                  </a:cubicBezTo>
                  <a:cubicBezTo>
                    <a:pt x="3049" y="4949"/>
                    <a:pt x="2701" y="4926"/>
                    <a:pt x="2362" y="4876"/>
                  </a:cubicBezTo>
                  <a:cubicBezTo>
                    <a:pt x="2239" y="4718"/>
                    <a:pt x="1846" y="4500"/>
                    <a:pt x="1764" y="4348"/>
                  </a:cubicBezTo>
                  <a:cubicBezTo>
                    <a:pt x="1723" y="4278"/>
                    <a:pt x="1652" y="4225"/>
                    <a:pt x="1576" y="4225"/>
                  </a:cubicBezTo>
                  <a:cubicBezTo>
                    <a:pt x="1429" y="4225"/>
                    <a:pt x="1406" y="4342"/>
                    <a:pt x="1394" y="4442"/>
                  </a:cubicBezTo>
                  <a:cubicBezTo>
                    <a:pt x="1382" y="4630"/>
                    <a:pt x="1394" y="4817"/>
                    <a:pt x="1424" y="4999"/>
                  </a:cubicBezTo>
                  <a:cubicBezTo>
                    <a:pt x="1401" y="5005"/>
                    <a:pt x="1378" y="5008"/>
                    <a:pt x="1356" y="5008"/>
                  </a:cubicBezTo>
                  <a:cubicBezTo>
                    <a:pt x="1123" y="5008"/>
                    <a:pt x="907" y="4696"/>
                    <a:pt x="687" y="4696"/>
                  </a:cubicBezTo>
                  <a:cubicBezTo>
                    <a:pt x="655" y="4696"/>
                    <a:pt x="623" y="4702"/>
                    <a:pt x="590" y="4718"/>
                  </a:cubicBezTo>
                  <a:cubicBezTo>
                    <a:pt x="497" y="4764"/>
                    <a:pt x="444" y="4864"/>
                    <a:pt x="438" y="4964"/>
                  </a:cubicBezTo>
                  <a:cubicBezTo>
                    <a:pt x="433" y="5125"/>
                    <a:pt x="516" y="5252"/>
                    <a:pt x="611" y="5367"/>
                  </a:cubicBezTo>
                  <a:lnTo>
                    <a:pt x="611" y="5367"/>
                  </a:lnTo>
                  <a:cubicBezTo>
                    <a:pt x="575" y="5333"/>
                    <a:pt x="529" y="5317"/>
                    <a:pt x="481" y="5317"/>
                  </a:cubicBezTo>
                  <a:cubicBezTo>
                    <a:pt x="344" y="5317"/>
                    <a:pt x="188" y="5438"/>
                    <a:pt x="180" y="5592"/>
                  </a:cubicBezTo>
                  <a:cubicBezTo>
                    <a:pt x="168" y="5815"/>
                    <a:pt x="344" y="6002"/>
                    <a:pt x="538" y="6102"/>
                  </a:cubicBezTo>
                  <a:lnTo>
                    <a:pt x="256" y="6073"/>
                  </a:lnTo>
                  <a:cubicBezTo>
                    <a:pt x="250" y="6072"/>
                    <a:pt x="245" y="6072"/>
                    <a:pt x="239" y="6072"/>
                  </a:cubicBezTo>
                  <a:cubicBezTo>
                    <a:pt x="112" y="6072"/>
                    <a:pt x="17" y="6195"/>
                    <a:pt x="57" y="6319"/>
                  </a:cubicBezTo>
                  <a:cubicBezTo>
                    <a:pt x="100" y="6464"/>
                    <a:pt x="196" y="6597"/>
                    <a:pt x="323" y="6679"/>
                  </a:cubicBezTo>
                  <a:lnTo>
                    <a:pt x="323" y="6679"/>
                  </a:lnTo>
                  <a:cubicBezTo>
                    <a:pt x="313" y="6677"/>
                    <a:pt x="304" y="6677"/>
                    <a:pt x="293" y="6677"/>
                  </a:cubicBezTo>
                  <a:cubicBezTo>
                    <a:pt x="152" y="6677"/>
                    <a:pt x="0" y="6846"/>
                    <a:pt x="27" y="7005"/>
                  </a:cubicBezTo>
                  <a:cubicBezTo>
                    <a:pt x="68" y="7217"/>
                    <a:pt x="274" y="7346"/>
                    <a:pt x="473" y="7398"/>
                  </a:cubicBezTo>
                  <a:cubicBezTo>
                    <a:pt x="667" y="7457"/>
                    <a:pt x="1341" y="7686"/>
                    <a:pt x="1341" y="7686"/>
                  </a:cubicBezTo>
                  <a:cubicBezTo>
                    <a:pt x="2755" y="8179"/>
                    <a:pt x="4187" y="8671"/>
                    <a:pt x="5671" y="8824"/>
                  </a:cubicBezTo>
                  <a:cubicBezTo>
                    <a:pt x="5966" y="8855"/>
                    <a:pt x="6264" y="8872"/>
                    <a:pt x="6562" y="8872"/>
                  </a:cubicBezTo>
                  <a:cubicBezTo>
                    <a:pt x="7765" y="8872"/>
                    <a:pt x="8971" y="8601"/>
                    <a:pt x="9977" y="7938"/>
                  </a:cubicBezTo>
                  <a:cubicBezTo>
                    <a:pt x="10399" y="7657"/>
                    <a:pt x="10792" y="7299"/>
                    <a:pt x="11027" y="6835"/>
                  </a:cubicBezTo>
                  <a:cubicBezTo>
                    <a:pt x="11455" y="6008"/>
                    <a:pt x="11309" y="4999"/>
                    <a:pt x="11103" y="4084"/>
                  </a:cubicBezTo>
                  <a:cubicBezTo>
                    <a:pt x="10786" y="2688"/>
                    <a:pt x="10335" y="1315"/>
                    <a:pt x="9772"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42"/>
            <p:cNvSpPr/>
            <p:nvPr/>
          </p:nvSpPr>
          <p:spPr>
            <a:xfrm>
              <a:off x="5753775" y="3536725"/>
              <a:ext cx="286250" cy="221825"/>
            </a:xfrm>
            <a:custGeom>
              <a:rect b="b" l="l" r="r" t="t"/>
              <a:pathLst>
                <a:path extrusionOk="0" h="8873" w="11450">
                  <a:moveTo>
                    <a:pt x="1684" y="1"/>
                  </a:moveTo>
                  <a:cubicBezTo>
                    <a:pt x="1115" y="1315"/>
                    <a:pt x="669" y="2688"/>
                    <a:pt x="352" y="4084"/>
                  </a:cubicBezTo>
                  <a:cubicBezTo>
                    <a:pt x="141" y="4999"/>
                    <a:pt x="0" y="6008"/>
                    <a:pt x="423" y="6835"/>
                  </a:cubicBezTo>
                  <a:cubicBezTo>
                    <a:pt x="663" y="7299"/>
                    <a:pt x="1050" y="7657"/>
                    <a:pt x="1479" y="7938"/>
                  </a:cubicBezTo>
                  <a:cubicBezTo>
                    <a:pt x="2485" y="8601"/>
                    <a:pt x="3691" y="8872"/>
                    <a:pt x="4894" y="8872"/>
                  </a:cubicBezTo>
                  <a:cubicBezTo>
                    <a:pt x="5192" y="8872"/>
                    <a:pt x="5490" y="8855"/>
                    <a:pt x="5785" y="8824"/>
                  </a:cubicBezTo>
                  <a:cubicBezTo>
                    <a:pt x="7269" y="8671"/>
                    <a:pt x="8700" y="8179"/>
                    <a:pt x="10114" y="7686"/>
                  </a:cubicBezTo>
                  <a:cubicBezTo>
                    <a:pt x="10114" y="7686"/>
                    <a:pt x="10783" y="7457"/>
                    <a:pt x="10982" y="7398"/>
                  </a:cubicBezTo>
                  <a:cubicBezTo>
                    <a:pt x="11182" y="7346"/>
                    <a:pt x="11387" y="7217"/>
                    <a:pt x="11422" y="7005"/>
                  </a:cubicBezTo>
                  <a:cubicBezTo>
                    <a:pt x="11450" y="6846"/>
                    <a:pt x="11301" y="6677"/>
                    <a:pt x="11161" y="6677"/>
                  </a:cubicBezTo>
                  <a:cubicBezTo>
                    <a:pt x="11152" y="6677"/>
                    <a:pt x="11142" y="6677"/>
                    <a:pt x="11132" y="6679"/>
                  </a:cubicBezTo>
                  <a:lnTo>
                    <a:pt x="11132" y="6679"/>
                  </a:lnTo>
                  <a:cubicBezTo>
                    <a:pt x="11260" y="6597"/>
                    <a:pt x="11355" y="6464"/>
                    <a:pt x="11399" y="6319"/>
                  </a:cubicBezTo>
                  <a:cubicBezTo>
                    <a:pt x="11433" y="6195"/>
                    <a:pt x="11337" y="6072"/>
                    <a:pt x="11216" y="6072"/>
                  </a:cubicBezTo>
                  <a:cubicBezTo>
                    <a:pt x="11210" y="6072"/>
                    <a:pt x="11205" y="6072"/>
                    <a:pt x="11199" y="6073"/>
                  </a:cubicBezTo>
                  <a:lnTo>
                    <a:pt x="10912" y="6102"/>
                  </a:lnTo>
                  <a:cubicBezTo>
                    <a:pt x="11106" y="6002"/>
                    <a:pt x="11287" y="5815"/>
                    <a:pt x="11276" y="5592"/>
                  </a:cubicBezTo>
                  <a:cubicBezTo>
                    <a:pt x="11264" y="5438"/>
                    <a:pt x="11109" y="5317"/>
                    <a:pt x="10974" y="5317"/>
                  </a:cubicBezTo>
                  <a:cubicBezTo>
                    <a:pt x="10926" y="5317"/>
                    <a:pt x="10880" y="5333"/>
                    <a:pt x="10844" y="5367"/>
                  </a:cubicBezTo>
                  <a:lnTo>
                    <a:pt x="10844" y="5367"/>
                  </a:lnTo>
                  <a:cubicBezTo>
                    <a:pt x="10939" y="5252"/>
                    <a:pt x="11018" y="5125"/>
                    <a:pt x="11018" y="4964"/>
                  </a:cubicBezTo>
                  <a:cubicBezTo>
                    <a:pt x="11012" y="4864"/>
                    <a:pt x="10959" y="4764"/>
                    <a:pt x="10865" y="4718"/>
                  </a:cubicBezTo>
                  <a:cubicBezTo>
                    <a:pt x="10833" y="4702"/>
                    <a:pt x="10801" y="4696"/>
                    <a:pt x="10769" y="4696"/>
                  </a:cubicBezTo>
                  <a:cubicBezTo>
                    <a:pt x="10548" y="4696"/>
                    <a:pt x="10333" y="5008"/>
                    <a:pt x="10100" y="5008"/>
                  </a:cubicBezTo>
                  <a:cubicBezTo>
                    <a:pt x="10077" y="5008"/>
                    <a:pt x="10055" y="5005"/>
                    <a:pt x="10032" y="4999"/>
                  </a:cubicBezTo>
                  <a:cubicBezTo>
                    <a:pt x="10061" y="4817"/>
                    <a:pt x="10073" y="4630"/>
                    <a:pt x="10055" y="4442"/>
                  </a:cubicBezTo>
                  <a:cubicBezTo>
                    <a:pt x="10050" y="4342"/>
                    <a:pt x="10026" y="4225"/>
                    <a:pt x="9879" y="4225"/>
                  </a:cubicBezTo>
                  <a:cubicBezTo>
                    <a:pt x="9797" y="4225"/>
                    <a:pt x="9727" y="4278"/>
                    <a:pt x="9686" y="4348"/>
                  </a:cubicBezTo>
                  <a:cubicBezTo>
                    <a:pt x="9610" y="4500"/>
                    <a:pt x="9217" y="4718"/>
                    <a:pt x="9087" y="4876"/>
                  </a:cubicBezTo>
                  <a:cubicBezTo>
                    <a:pt x="8749" y="4926"/>
                    <a:pt x="8401" y="4949"/>
                    <a:pt x="8050" y="4949"/>
                  </a:cubicBezTo>
                  <a:cubicBezTo>
                    <a:pt x="7080" y="4949"/>
                    <a:pt x="6085" y="4771"/>
                    <a:pt x="5180" y="4483"/>
                  </a:cubicBezTo>
                  <a:cubicBezTo>
                    <a:pt x="5380" y="3867"/>
                    <a:pt x="5609" y="3257"/>
                    <a:pt x="5861" y="2664"/>
                  </a:cubicBezTo>
                  <a:lnTo>
                    <a:pt x="1684" y="1"/>
                  </a:ln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42"/>
            <p:cNvSpPr/>
            <p:nvPr/>
          </p:nvSpPr>
          <p:spPr>
            <a:xfrm>
              <a:off x="5883275" y="2927475"/>
              <a:ext cx="441550" cy="222400"/>
            </a:xfrm>
            <a:custGeom>
              <a:rect b="b" l="l" r="r" t="t"/>
              <a:pathLst>
                <a:path extrusionOk="0" h="8896" w="17662">
                  <a:moveTo>
                    <a:pt x="8215" y="0"/>
                  </a:moveTo>
                  <a:cubicBezTo>
                    <a:pt x="6437" y="0"/>
                    <a:pt x="4927" y="317"/>
                    <a:pt x="4406" y="606"/>
                  </a:cubicBezTo>
                  <a:cubicBezTo>
                    <a:pt x="2265" y="1797"/>
                    <a:pt x="1402" y="2741"/>
                    <a:pt x="769" y="4589"/>
                  </a:cubicBezTo>
                  <a:cubicBezTo>
                    <a:pt x="335" y="5856"/>
                    <a:pt x="0" y="7446"/>
                    <a:pt x="687" y="8608"/>
                  </a:cubicBezTo>
                  <a:cubicBezTo>
                    <a:pt x="1238" y="8056"/>
                    <a:pt x="1825" y="7188"/>
                    <a:pt x="1884" y="6408"/>
                  </a:cubicBezTo>
                  <a:cubicBezTo>
                    <a:pt x="2939" y="6185"/>
                    <a:pt x="3843" y="5375"/>
                    <a:pt x="4183" y="4355"/>
                  </a:cubicBezTo>
                  <a:cubicBezTo>
                    <a:pt x="4301" y="5100"/>
                    <a:pt x="5072" y="5631"/>
                    <a:pt x="5831" y="5631"/>
                  </a:cubicBezTo>
                  <a:cubicBezTo>
                    <a:pt x="5866" y="5631"/>
                    <a:pt x="5902" y="5630"/>
                    <a:pt x="5937" y="5628"/>
                  </a:cubicBezTo>
                  <a:cubicBezTo>
                    <a:pt x="6729" y="5569"/>
                    <a:pt x="7421" y="5012"/>
                    <a:pt x="7809" y="4319"/>
                  </a:cubicBezTo>
                  <a:cubicBezTo>
                    <a:pt x="7850" y="5023"/>
                    <a:pt x="7897" y="5768"/>
                    <a:pt x="8290" y="6355"/>
                  </a:cubicBezTo>
                  <a:cubicBezTo>
                    <a:pt x="8725" y="7006"/>
                    <a:pt x="9501" y="7305"/>
                    <a:pt x="10297" y="7305"/>
                  </a:cubicBezTo>
                  <a:cubicBezTo>
                    <a:pt x="10735" y="7305"/>
                    <a:pt x="11179" y="7214"/>
                    <a:pt x="11575" y="7041"/>
                  </a:cubicBezTo>
                  <a:cubicBezTo>
                    <a:pt x="12695" y="6560"/>
                    <a:pt x="13517" y="5598"/>
                    <a:pt x="14303" y="4666"/>
                  </a:cubicBezTo>
                  <a:cubicBezTo>
                    <a:pt x="14303" y="6232"/>
                    <a:pt x="14942" y="7786"/>
                    <a:pt x="16045" y="8895"/>
                  </a:cubicBezTo>
                  <a:cubicBezTo>
                    <a:pt x="17661" y="1628"/>
                    <a:pt x="12248" y="0"/>
                    <a:pt x="821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42"/>
            <p:cNvSpPr/>
            <p:nvPr/>
          </p:nvSpPr>
          <p:spPr>
            <a:xfrm>
              <a:off x="6268400" y="3127875"/>
              <a:ext cx="89200" cy="79325"/>
            </a:xfrm>
            <a:custGeom>
              <a:rect b="b" l="l" r="r" t="t"/>
              <a:pathLst>
                <a:path extrusionOk="0" h="3173" w="3568">
                  <a:moveTo>
                    <a:pt x="2125" y="0"/>
                  </a:moveTo>
                  <a:cubicBezTo>
                    <a:pt x="2086" y="0"/>
                    <a:pt x="2046" y="2"/>
                    <a:pt x="2007" y="5"/>
                  </a:cubicBezTo>
                  <a:cubicBezTo>
                    <a:pt x="1579" y="34"/>
                    <a:pt x="335" y="416"/>
                    <a:pt x="1" y="686"/>
                  </a:cubicBezTo>
                  <a:lnTo>
                    <a:pt x="476" y="2545"/>
                  </a:lnTo>
                  <a:cubicBezTo>
                    <a:pt x="871" y="2925"/>
                    <a:pt x="1410" y="3173"/>
                    <a:pt x="1953" y="3173"/>
                  </a:cubicBezTo>
                  <a:cubicBezTo>
                    <a:pt x="2047" y="3173"/>
                    <a:pt x="2142" y="3165"/>
                    <a:pt x="2236" y="3150"/>
                  </a:cubicBezTo>
                  <a:cubicBezTo>
                    <a:pt x="2869" y="3050"/>
                    <a:pt x="3444" y="2534"/>
                    <a:pt x="3532" y="1900"/>
                  </a:cubicBezTo>
                  <a:cubicBezTo>
                    <a:pt x="3568" y="1665"/>
                    <a:pt x="3538" y="1431"/>
                    <a:pt x="3485" y="1196"/>
                  </a:cubicBezTo>
                  <a:cubicBezTo>
                    <a:pt x="3427" y="932"/>
                    <a:pt x="3333" y="668"/>
                    <a:pt x="3163" y="457"/>
                  </a:cubicBezTo>
                  <a:cubicBezTo>
                    <a:pt x="2912" y="158"/>
                    <a:pt x="2516" y="0"/>
                    <a:pt x="2125"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42"/>
            <p:cNvSpPr/>
            <p:nvPr/>
          </p:nvSpPr>
          <p:spPr>
            <a:xfrm>
              <a:off x="6298475" y="3150775"/>
              <a:ext cx="27600" cy="34025"/>
            </a:xfrm>
            <a:custGeom>
              <a:rect b="b" l="l" r="r" t="t"/>
              <a:pathLst>
                <a:path extrusionOk="0" h="1361" w="1104">
                  <a:moveTo>
                    <a:pt x="1020" y="1"/>
                  </a:moveTo>
                  <a:cubicBezTo>
                    <a:pt x="1013" y="1"/>
                    <a:pt x="1005" y="2"/>
                    <a:pt x="998" y="4"/>
                  </a:cubicBezTo>
                  <a:cubicBezTo>
                    <a:pt x="734" y="104"/>
                    <a:pt x="505" y="286"/>
                    <a:pt x="329" y="503"/>
                  </a:cubicBezTo>
                  <a:cubicBezTo>
                    <a:pt x="153" y="726"/>
                    <a:pt x="30" y="996"/>
                    <a:pt x="0" y="1277"/>
                  </a:cubicBezTo>
                  <a:cubicBezTo>
                    <a:pt x="0" y="1307"/>
                    <a:pt x="18" y="1342"/>
                    <a:pt x="47" y="1354"/>
                  </a:cubicBezTo>
                  <a:cubicBezTo>
                    <a:pt x="58" y="1358"/>
                    <a:pt x="69" y="1360"/>
                    <a:pt x="80" y="1360"/>
                  </a:cubicBezTo>
                  <a:cubicBezTo>
                    <a:pt x="111" y="1360"/>
                    <a:pt x="140" y="1343"/>
                    <a:pt x="153" y="1313"/>
                  </a:cubicBezTo>
                  <a:cubicBezTo>
                    <a:pt x="253" y="1078"/>
                    <a:pt x="370" y="855"/>
                    <a:pt x="522" y="655"/>
                  </a:cubicBezTo>
                  <a:cubicBezTo>
                    <a:pt x="675" y="456"/>
                    <a:pt x="857" y="286"/>
                    <a:pt x="1062" y="127"/>
                  </a:cubicBezTo>
                  <a:lnTo>
                    <a:pt x="1068" y="127"/>
                  </a:lnTo>
                  <a:cubicBezTo>
                    <a:pt x="1092" y="110"/>
                    <a:pt x="1103" y="81"/>
                    <a:pt x="1092" y="45"/>
                  </a:cubicBezTo>
                  <a:cubicBezTo>
                    <a:pt x="1078" y="18"/>
                    <a:pt x="1049" y="1"/>
                    <a:pt x="102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42"/>
            <p:cNvSpPr/>
            <p:nvPr/>
          </p:nvSpPr>
          <p:spPr>
            <a:xfrm>
              <a:off x="6306825" y="3164025"/>
              <a:ext cx="16300" cy="24175"/>
            </a:xfrm>
            <a:custGeom>
              <a:rect b="b" l="l" r="r" t="t"/>
              <a:pathLst>
                <a:path extrusionOk="0" h="967" w="652">
                  <a:moveTo>
                    <a:pt x="85" y="0"/>
                  </a:moveTo>
                  <a:cubicBezTo>
                    <a:pt x="65" y="0"/>
                    <a:pt x="48" y="7"/>
                    <a:pt x="30" y="20"/>
                  </a:cubicBezTo>
                  <a:cubicBezTo>
                    <a:pt x="1" y="43"/>
                    <a:pt x="1" y="90"/>
                    <a:pt x="30" y="120"/>
                  </a:cubicBezTo>
                  <a:lnTo>
                    <a:pt x="30" y="125"/>
                  </a:lnTo>
                  <a:cubicBezTo>
                    <a:pt x="136" y="237"/>
                    <a:pt x="230" y="354"/>
                    <a:pt x="300" y="483"/>
                  </a:cubicBezTo>
                  <a:cubicBezTo>
                    <a:pt x="370" y="618"/>
                    <a:pt x="417" y="753"/>
                    <a:pt x="464" y="906"/>
                  </a:cubicBezTo>
                  <a:lnTo>
                    <a:pt x="464" y="912"/>
                  </a:lnTo>
                  <a:cubicBezTo>
                    <a:pt x="470" y="935"/>
                    <a:pt x="494" y="959"/>
                    <a:pt x="523" y="964"/>
                  </a:cubicBezTo>
                  <a:cubicBezTo>
                    <a:pt x="529" y="966"/>
                    <a:pt x="535" y="967"/>
                    <a:pt x="541" y="967"/>
                  </a:cubicBezTo>
                  <a:cubicBezTo>
                    <a:pt x="576" y="967"/>
                    <a:pt x="607" y="941"/>
                    <a:pt x="617" y="906"/>
                  </a:cubicBezTo>
                  <a:cubicBezTo>
                    <a:pt x="652" y="718"/>
                    <a:pt x="605" y="524"/>
                    <a:pt x="517" y="366"/>
                  </a:cubicBezTo>
                  <a:cubicBezTo>
                    <a:pt x="423" y="202"/>
                    <a:pt x="276" y="67"/>
                    <a:pt x="106" y="2"/>
                  </a:cubicBezTo>
                  <a:cubicBezTo>
                    <a:pt x="99" y="1"/>
                    <a:pt x="92" y="0"/>
                    <a:pt x="8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42"/>
            <p:cNvSpPr/>
            <p:nvPr/>
          </p:nvSpPr>
          <p:spPr>
            <a:xfrm>
              <a:off x="5821825" y="3110450"/>
              <a:ext cx="94900" cy="79400"/>
            </a:xfrm>
            <a:custGeom>
              <a:rect b="b" l="l" r="r" t="t"/>
              <a:pathLst>
                <a:path extrusionOk="0" h="3176" w="3796">
                  <a:moveTo>
                    <a:pt x="1457" y="0"/>
                  </a:moveTo>
                  <a:cubicBezTo>
                    <a:pt x="1060" y="0"/>
                    <a:pt x="653" y="154"/>
                    <a:pt x="405" y="462"/>
                  </a:cubicBezTo>
                  <a:cubicBezTo>
                    <a:pt x="235" y="673"/>
                    <a:pt x="141" y="937"/>
                    <a:pt x="82" y="1201"/>
                  </a:cubicBezTo>
                  <a:cubicBezTo>
                    <a:pt x="30" y="1430"/>
                    <a:pt x="0" y="1670"/>
                    <a:pt x="36" y="1899"/>
                  </a:cubicBezTo>
                  <a:cubicBezTo>
                    <a:pt x="124" y="2538"/>
                    <a:pt x="698" y="3049"/>
                    <a:pt x="1332" y="3154"/>
                  </a:cubicBezTo>
                  <a:cubicBezTo>
                    <a:pt x="1422" y="3168"/>
                    <a:pt x="1513" y="3175"/>
                    <a:pt x="1603" y="3175"/>
                  </a:cubicBezTo>
                  <a:cubicBezTo>
                    <a:pt x="2150" y="3175"/>
                    <a:pt x="2694" y="2927"/>
                    <a:pt x="3092" y="2544"/>
                  </a:cubicBezTo>
                  <a:lnTo>
                    <a:pt x="3796" y="984"/>
                  </a:lnTo>
                  <a:cubicBezTo>
                    <a:pt x="3045" y="221"/>
                    <a:pt x="1989" y="33"/>
                    <a:pt x="1561" y="4"/>
                  </a:cubicBezTo>
                  <a:cubicBezTo>
                    <a:pt x="1526" y="2"/>
                    <a:pt x="1492" y="0"/>
                    <a:pt x="1457"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42"/>
            <p:cNvSpPr/>
            <p:nvPr/>
          </p:nvSpPr>
          <p:spPr>
            <a:xfrm>
              <a:off x="5853350" y="3133425"/>
              <a:ext cx="27600" cy="34050"/>
            </a:xfrm>
            <a:custGeom>
              <a:rect b="b" l="l" r="r" t="t"/>
              <a:pathLst>
                <a:path extrusionOk="0" h="1362" w="1104">
                  <a:moveTo>
                    <a:pt x="77" y="0"/>
                  </a:moveTo>
                  <a:cubicBezTo>
                    <a:pt x="56" y="0"/>
                    <a:pt x="36" y="9"/>
                    <a:pt x="24" y="30"/>
                  </a:cubicBezTo>
                  <a:cubicBezTo>
                    <a:pt x="1" y="59"/>
                    <a:pt x="6" y="106"/>
                    <a:pt x="36" y="129"/>
                  </a:cubicBezTo>
                  <a:cubicBezTo>
                    <a:pt x="241" y="282"/>
                    <a:pt x="429" y="458"/>
                    <a:pt x="576" y="657"/>
                  </a:cubicBezTo>
                  <a:cubicBezTo>
                    <a:pt x="734" y="857"/>
                    <a:pt x="851" y="1074"/>
                    <a:pt x="951" y="1314"/>
                  </a:cubicBezTo>
                  <a:cubicBezTo>
                    <a:pt x="963" y="1344"/>
                    <a:pt x="998" y="1361"/>
                    <a:pt x="1033" y="1361"/>
                  </a:cubicBezTo>
                  <a:cubicBezTo>
                    <a:pt x="1074" y="1355"/>
                    <a:pt x="1104" y="1320"/>
                    <a:pt x="1098" y="1273"/>
                  </a:cubicBezTo>
                  <a:cubicBezTo>
                    <a:pt x="1068" y="997"/>
                    <a:pt x="945" y="728"/>
                    <a:pt x="775" y="505"/>
                  </a:cubicBezTo>
                  <a:cubicBezTo>
                    <a:pt x="599" y="282"/>
                    <a:pt x="370" y="100"/>
                    <a:pt x="106" y="6"/>
                  </a:cubicBezTo>
                  <a:cubicBezTo>
                    <a:pt x="97" y="2"/>
                    <a:pt x="87" y="0"/>
                    <a:pt x="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42"/>
            <p:cNvSpPr/>
            <p:nvPr/>
          </p:nvSpPr>
          <p:spPr>
            <a:xfrm>
              <a:off x="5856275" y="3146625"/>
              <a:ext cx="16175" cy="24150"/>
            </a:xfrm>
            <a:custGeom>
              <a:rect b="b" l="l" r="r" t="t"/>
              <a:pathLst>
                <a:path extrusionOk="0" h="966" w="647">
                  <a:moveTo>
                    <a:pt x="572" y="0"/>
                  </a:moveTo>
                  <a:cubicBezTo>
                    <a:pt x="563" y="0"/>
                    <a:pt x="555" y="2"/>
                    <a:pt x="547" y="6"/>
                  </a:cubicBezTo>
                  <a:cubicBezTo>
                    <a:pt x="371" y="65"/>
                    <a:pt x="230" y="206"/>
                    <a:pt x="136" y="364"/>
                  </a:cubicBezTo>
                  <a:cubicBezTo>
                    <a:pt x="42" y="528"/>
                    <a:pt x="1" y="722"/>
                    <a:pt x="36" y="904"/>
                  </a:cubicBezTo>
                  <a:cubicBezTo>
                    <a:pt x="42" y="933"/>
                    <a:pt x="60" y="956"/>
                    <a:pt x="89" y="962"/>
                  </a:cubicBezTo>
                  <a:cubicBezTo>
                    <a:pt x="97" y="964"/>
                    <a:pt x="105" y="965"/>
                    <a:pt x="113" y="965"/>
                  </a:cubicBezTo>
                  <a:cubicBezTo>
                    <a:pt x="149" y="965"/>
                    <a:pt x="179" y="943"/>
                    <a:pt x="189" y="909"/>
                  </a:cubicBezTo>
                  <a:cubicBezTo>
                    <a:pt x="230" y="757"/>
                    <a:pt x="283" y="616"/>
                    <a:pt x="353" y="487"/>
                  </a:cubicBezTo>
                  <a:cubicBezTo>
                    <a:pt x="423" y="358"/>
                    <a:pt x="511" y="241"/>
                    <a:pt x="623" y="123"/>
                  </a:cubicBezTo>
                  <a:cubicBezTo>
                    <a:pt x="640" y="100"/>
                    <a:pt x="646" y="76"/>
                    <a:pt x="640" y="47"/>
                  </a:cubicBezTo>
                  <a:cubicBezTo>
                    <a:pt x="627" y="20"/>
                    <a:pt x="600" y="0"/>
                    <a:pt x="572"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42"/>
            <p:cNvSpPr/>
            <p:nvPr/>
          </p:nvSpPr>
          <p:spPr>
            <a:xfrm>
              <a:off x="6078325" y="3919800"/>
              <a:ext cx="21150" cy="83925"/>
            </a:xfrm>
            <a:custGeom>
              <a:rect b="b" l="l" r="r" t="t"/>
              <a:pathLst>
                <a:path extrusionOk="0" h="3357" w="846">
                  <a:moveTo>
                    <a:pt x="92" y="0"/>
                  </a:moveTo>
                  <a:cubicBezTo>
                    <a:pt x="60" y="0"/>
                    <a:pt x="36" y="28"/>
                    <a:pt x="36" y="60"/>
                  </a:cubicBezTo>
                  <a:cubicBezTo>
                    <a:pt x="24" y="318"/>
                    <a:pt x="18" y="576"/>
                    <a:pt x="13" y="834"/>
                  </a:cubicBezTo>
                  <a:cubicBezTo>
                    <a:pt x="7" y="1092"/>
                    <a:pt x="1" y="1356"/>
                    <a:pt x="1" y="1614"/>
                  </a:cubicBezTo>
                  <a:lnTo>
                    <a:pt x="1" y="2001"/>
                  </a:lnTo>
                  <a:lnTo>
                    <a:pt x="7" y="2395"/>
                  </a:lnTo>
                  <a:lnTo>
                    <a:pt x="13" y="2782"/>
                  </a:lnTo>
                  <a:lnTo>
                    <a:pt x="24" y="3169"/>
                  </a:lnTo>
                  <a:lnTo>
                    <a:pt x="24" y="3175"/>
                  </a:lnTo>
                  <a:cubicBezTo>
                    <a:pt x="24" y="3216"/>
                    <a:pt x="54" y="3257"/>
                    <a:pt x="101" y="3263"/>
                  </a:cubicBezTo>
                  <a:cubicBezTo>
                    <a:pt x="318" y="3298"/>
                    <a:pt x="541" y="3327"/>
                    <a:pt x="763" y="3357"/>
                  </a:cubicBezTo>
                  <a:cubicBezTo>
                    <a:pt x="799" y="3357"/>
                    <a:pt x="828" y="3339"/>
                    <a:pt x="840" y="3304"/>
                  </a:cubicBezTo>
                  <a:cubicBezTo>
                    <a:pt x="846" y="3269"/>
                    <a:pt x="822" y="3233"/>
                    <a:pt x="787" y="3222"/>
                  </a:cubicBezTo>
                  <a:cubicBezTo>
                    <a:pt x="595" y="3175"/>
                    <a:pt x="404" y="3133"/>
                    <a:pt x="208" y="3096"/>
                  </a:cubicBezTo>
                  <a:lnTo>
                    <a:pt x="208" y="3096"/>
                  </a:lnTo>
                  <a:lnTo>
                    <a:pt x="218" y="2782"/>
                  </a:lnTo>
                  <a:lnTo>
                    <a:pt x="218" y="2389"/>
                  </a:lnTo>
                  <a:lnTo>
                    <a:pt x="218" y="2001"/>
                  </a:lnTo>
                  <a:lnTo>
                    <a:pt x="212" y="1614"/>
                  </a:lnTo>
                  <a:cubicBezTo>
                    <a:pt x="206" y="1356"/>
                    <a:pt x="206" y="1092"/>
                    <a:pt x="194" y="834"/>
                  </a:cubicBezTo>
                  <a:cubicBezTo>
                    <a:pt x="189" y="576"/>
                    <a:pt x="177" y="318"/>
                    <a:pt x="159" y="54"/>
                  </a:cubicBezTo>
                  <a:cubicBezTo>
                    <a:pt x="159" y="24"/>
                    <a:pt x="136" y="1"/>
                    <a:pt x="101" y="1"/>
                  </a:cubicBezTo>
                  <a:cubicBezTo>
                    <a:pt x="97" y="1"/>
                    <a:pt x="94" y="0"/>
                    <a:pt x="92"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42"/>
            <p:cNvSpPr/>
            <p:nvPr/>
          </p:nvSpPr>
          <p:spPr>
            <a:xfrm>
              <a:off x="6111775" y="3079600"/>
              <a:ext cx="170300" cy="170725"/>
            </a:xfrm>
            <a:custGeom>
              <a:rect b="b" l="l" r="r" t="t"/>
              <a:pathLst>
                <a:path extrusionOk="0" h="6829" w="6812">
                  <a:moveTo>
                    <a:pt x="3460" y="305"/>
                  </a:moveTo>
                  <a:cubicBezTo>
                    <a:pt x="4268" y="305"/>
                    <a:pt x="5068" y="633"/>
                    <a:pt x="5644" y="1203"/>
                  </a:cubicBezTo>
                  <a:cubicBezTo>
                    <a:pt x="6236" y="1778"/>
                    <a:pt x="6583" y="2587"/>
                    <a:pt x="6588" y="3414"/>
                  </a:cubicBezTo>
                  <a:lnTo>
                    <a:pt x="6594" y="3414"/>
                  </a:lnTo>
                  <a:cubicBezTo>
                    <a:pt x="6588" y="3825"/>
                    <a:pt x="6500" y="4236"/>
                    <a:pt x="6336" y="4617"/>
                  </a:cubicBezTo>
                  <a:cubicBezTo>
                    <a:pt x="6178" y="4993"/>
                    <a:pt x="5937" y="5339"/>
                    <a:pt x="5644" y="5626"/>
                  </a:cubicBezTo>
                  <a:cubicBezTo>
                    <a:pt x="5351" y="5908"/>
                    <a:pt x="5004" y="6137"/>
                    <a:pt x="4629" y="6289"/>
                  </a:cubicBezTo>
                  <a:cubicBezTo>
                    <a:pt x="4260" y="6436"/>
                    <a:pt x="3870" y="6518"/>
                    <a:pt x="3479" y="6518"/>
                  </a:cubicBezTo>
                  <a:cubicBezTo>
                    <a:pt x="3465" y="6518"/>
                    <a:pt x="3452" y="6518"/>
                    <a:pt x="3438" y="6518"/>
                  </a:cubicBezTo>
                  <a:cubicBezTo>
                    <a:pt x="2623" y="6512"/>
                    <a:pt x="1819" y="6178"/>
                    <a:pt x="1250" y="5603"/>
                  </a:cubicBezTo>
                  <a:cubicBezTo>
                    <a:pt x="675" y="5028"/>
                    <a:pt x="346" y="4224"/>
                    <a:pt x="352" y="3414"/>
                  </a:cubicBezTo>
                  <a:cubicBezTo>
                    <a:pt x="352" y="3010"/>
                    <a:pt x="429" y="2605"/>
                    <a:pt x="581" y="2229"/>
                  </a:cubicBezTo>
                  <a:cubicBezTo>
                    <a:pt x="734" y="1860"/>
                    <a:pt x="962" y="1514"/>
                    <a:pt x="1250" y="1226"/>
                  </a:cubicBezTo>
                  <a:cubicBezTo>
                    <a:pt x="1819" y="651"/>
                    <a:pt x="2623" y="311"/>
                    <a:pt x="3438" y="305"/>
                  </a:cubicBezTo>
                  <a:cubicBezTo>
                    <a:pt x="3445" y="305"/>
                    <a:pt x="3452" y="305"/>
                    <a:pt x="3460" y="305"/>
                  </a:cubicBezTo>
                  <a:close/>
                  <a:moveTo>
                    <a:pt x="3438" y="0"/>
                  </a:moveTo>
                  <a:cubicBezTo>
                    <a:pt x="2992" y="0"/>
                    <a:pt x="2541" y="88"/>
                    <a:pt x="2130" y="252"/>
                  </a:cubicBezTo>
                  <a:cubicBezTo>
                    <a:pt x="1713" y="423"/>
                    <a:pt x="1332" y="675"/>
                    <a:pt x="1015" y="992"/>
                  </a:cubicBezTo>
                  <a:cubicBezTo>
                    <a:pt x="376" y="1625"/>
                    <a:pt x="0" y="2517"/>
                    <a:pt x="6" y="3414"/>
                  </a:cubicBezTo>
                  <a:cubicBezTo>
                    <a:pt x="6" y="3860"/>
                    <a:pt x="94" y="4312"/>
                    <a:pt x="270" y="4723"/>
                  </a:cubicBezTo>
                  <a:cubicBezTo>
                    <a:pt x="440" y="5139"/>
                    <a:pt x="698" y="5521"/>
                    <a:pt x="1015" y="5837"/>
                  </a:cubicBezTo>
                  <a:cubicBezTo>
                    <a:pt x="1332" y="6148"/>
                    <a:pt x="1713" y="6400"/>
                    <a:pt x="2130" y="6571"/>
                  </a:cubicBezTo>
                  <a:cubicBezTo>
                    <a:pt x="2541" y="6747"/>
                    <a:pt x="2992" y="6829"/>
                    <a:pt x="3438" y="6829"/>
                  </a:cubicBezTo>
                  <a:cubicBezTo>
                    <a:pt x="3884" y="6823"/>
                    <a:pt x="4330" y="6729"/>
                    <a:pt x="4740" y="6559"/>
                  </a:cubicBezTo>
                  <a:cubicBezTo>
                    <a:pt x="5145" y="6383"/>
                    <a:pt x="5521" y="6131"/>
                    <a:pt x="5832" y="5814"/>
                  </a:cubicBezTo>
                  <a:cubicBezTo>
                    <a:pt x="6459" y="5180"/>
                    <a:pt x="6811" y="4294"/>
                    <a:pt x="6794" y="3414"/>
                  </a:cubicBezTo>
                  <a:lnTo>
                    <a:pt x="6800" y="3414"/>
                  </a:lnTo>
                  <a:cubicBezTo>
                    <a:pt x="6805" y="2974"/>
                    <a:pt x="6723" y="2529"/>
                    <a:pt x="6559" y="2124"/>
                  </a:cubicBezTo>
                  <a:cubicBezTo>
                    <a:pt x="6389" y="1713"/>
                    <a:pt x="6143" y="1332"/>
                    <a:pt x="5832" y="1015"/>
                  </a:cubicBezTo>
                  <a:cubicBezTo>
                    <a:pt x="5521" y="698"/>
                    <a:pt x="5151" y="446"/>
                    <a:pt x="4740" y="270"/>
                  </a:cubicBezTo>
                  <a:cubicBezTo>
                    <a:pt x="4330" y="100"/>
                    <a:pt x="3884" y="6"/>
                    <a:pt x="343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42"/>
            <p:cNvSpPr/>
            <p:nvPr/>
          </p:nvSpPr>
          <p:spPr>
            <a:xfrm>
              <a:off x="5896475" y="3075475"/>
              <a:ext cx="170300" cy="170600"/>
            </a:xfrm>
            <a:custGeom>
              <a:rect b="b" l="l" r="r" t="t"/>
              <a:pathLst>
                <a:path extrusionOk="0" h="6824" w="6812">
                  <a:moveTo>
                    <a:pt x="3454" y="306"/>
                  </a:moveTo>
                  <a:cubicBezTo>
                    <a:pt x="4262" y="306"/>
                    <a:pt x="5062" y="634"/>
                    <a:pt x="5644" y="1204"/>
                  </a:cubicBezTo>
                  <a:cubicBezTo>
                    <a:pt x="6231" y="1773"/>
                    <a:pt x="6577" y="2588"/>
                    <a:pt x="6583" y="3415"/>
                  </a:cubicBezTo>
                  <a:lnTo>
                    <a:pt x="6594" y="3415"/>
                  </a:lnTo>
                  <a:cubicBezTo>
                    <a:pt x="6583" y="3826"/>
                    <a:pt x="6495" y="4237"/>
                    <a:pt x="6336" y="4612"/>
                  </a:cubicBezTo>
                  <a:cubicBezTo>
                    <a:pt x="6172" y="4993"/>
                    <a:pt x="5937" y="5334"/>
                    <a:pt x="5644" y="5621"/>
                  </a:cubicBezTo>
                  <a:cubicBezTo>
                    <a:pt x="5351" y="5908"/>
                    <a:pt x="5004" y="6137"/>
                    <a:pt x="4623" y="6290"/>
                  </a:cubicBezTo>
                  <a:cubicBezTo>
                    <a:pt x="4248" y="6442"/>
                    <a:pt x="3843" y="6519"/>
                    <a:pt x="3432" y="6519"/>
                  </a:cubicBezTo>
                  <a:cubicBezTo>
                    <a:pt x="2617" y="6513"/>
                    <a:pt x="1819" y="6178"/>
                    <a:pt x="1244" y="5598"/>
                  </a:cubicBezTo>
                  <a:cubicBezTo>
                    <a:pt x="675" y="5028"/>
                    <a:pt x="341" y="4225"/>
                    <a:pt x="346" y="3415"/>
                  </a:cubicBezTo>
                  <a:cubicBezTo>
                    <a:pt x="352" y="3010"/>
                    <a:pt x="429" y="2606"/>
                    <a:pt x="581" y="2230"/>
                  </a:cubicBezTo>
                  <a:cubicBezTo>
                    <a:pt x="734" y="1855"/>
                    <a:pt x="962" y="1514"/>
                    <a:pt x="1250" y="1227"/>
                  </a:cubicBezTo>
                  <a:cubicBezTo>
                    <a:pt x="1819" y="652"/>
                    <a:pt x="2617" y="312"/>
                    <a:pt x="3432" y="306"/>
                  </a:cubicBezTo>
                  <a:cubicBezTo>
                    <a:pt x="3439" y="306"/>
                    <a:pt x="3447" y="306"/>
                    <a:pt x="3454" y="306"/>
                  </a:cubicBezTo>
                  <a:close/>
                  <a:moveTo>
                    <a:pt x="3432" y="1"/>
                  </a:moveTo>
                  <a:cubicBezTo>
                    <a:pt x="2986" y="1"/>
                    <a:pt x="2541" y="83"/>
                    <a:pt x="2124" y="253"/>
                  </a:cubicBezTo>
                  <a:cubicBezTo>
                    <a:pt x="1708" y="423"/>
                    <a:pt x="1332" y="676"/>
                    <a:pt x="1009" y="992"/>
                  </a:cubicBezTo>
                  <a:cubicBezTo>
                    <a:pt x="376" y="1620"/>
                    <a:pt x="0" y="2512"/>
                    <a:pt x="0" y="3415"/>
                  </a:cubicBezTo>
                  <a:cubicBezTo>
                    <a:pt x="6" y="3861"/>
                    <a:pt x="94" y="4313"/>
                    <a:pt x="270" y="4723"/>
                  </a:cubicBezTo>
                  <a:cubicBezTo>
                    <a:pt x="440" y="5140"/>
                    <a:pt x="693" y="5515"/>
                    <a:pt x="1015" y="5832"/>
                  </a:cubicBezTo>
                  <a:cubicBezTo>
                    <a:pt x="1332" y="6149"/>
                    <a:pt x="1713" y="6401"/>
                    <a:pt x="2124" y="6571"/>
                  </a:cubicBezTo>
                  <a:cubicBezTo>
                    <a:pt x="2528" y="6736"/>
                    <a:pt x="2959" y="6824"/>
                    <a:pt x="3390" y="6824"/>
                  </a:cubicBezTo>
                  <a:cubicBezTo>
                    <a:pt x="3404" y="6824"/>
                    <a:pt x="3418" y="6824"/>
                    <a:pt x="3432" y="6824"/>
                  </a:cubicBezTo>
                  <a:cubicBezTo>
                    <a:pt x="3878" y="6818"/>
                    <a:pt x="4324" y="6730"/>
                    <a:pt x="4735" y="6554"/>
                  </a:cubicBezTo>
                  <a:cubicBezTo>
                    <a:pt x="5145" y="6384"/>
                    <a:pt x="5521" y="6126"/>
                    <a:pt x="5832" y="5809"/>
                  </a:cubicBezTo>
                  <a:cubicBezTo>
                    <a:pt x="6453" y="5175"/>
                    <a:pt x="6811" y="4295"/>
                    <a:pt x="6794" y="3415"/>
                  </a:cubicBezTo>
                  <a:lnTo>
                    <a:pt x="6800" y="3415"/>
                  </a:lnTo>
                  <a:cubicBezTo>
                    <a:pt x="6805" y="2969"/>
                    <a:pt x="6723" y="2529"/>
                    <a:pt x="6553" y="2119"/>
                  </a:cubicBezTo>
                  <a:cubicBezTo>
                    <a:pt x="6389" y="1708"/>
                    <a:pt x="6143" y="1333"/>
                    <a:pt x="5832" y="1016"/>
                  </a:cubicBezTo>
                  <a:cubicBezTo>
                    <a:pt x="5521" y="699"/>
                    <a:pt x="5145" y="441"/>
                    <a:pt x="4735" y="271"/>
                  </a:cubicBezTo>
                  <a:cubicBezTo>
                    <a:pt x="4324" y="95"/>
                    <a:pt x="3878" y="7"/>
                    <a:pt x="343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42"/>
            <p:cNvSpPr/>
            <p:nvPr/>
          </p:nvSpPr>
          <p:spPr>
            <a:xfrm>
              <a:off x="6062200" y="3147900"/>
              <a:ext cx="55750" cy="18975"/>
            </a:xfrm>
            <a:custGeom>
              <a:rect b="b" l="l" r="r" t="t"/>
              <a:pathLst>
                <a:path extrusionOk="0" h="759" w="2230">
                  <a:moveTo>
                    <a:pt x="1011" y="0"/>
                  </a:moveTo>
                  <a:cubicBezTo>
                    <a:pt x="841" y="0"/>
                    <a:pt x="673" y="32"/>
                    <a:pt x="523" y="96"/>
                  </a:cubicBezTo>
                  <a:cubicBezTo>
                    <a:pt x="317" y="172"/>
                    <a:pt x="147" y="284"/>
                    <a:pt x="0" y="448"/>
                  </a:cubicBezTo>
                  <a:lnTo>
                    <a:pt x="130" y="583"/>
                  </a:lnTo>
                  <a:cubicBezTo>
                    <a:pt x="276" y="489"/>
                    <a:pt x="446" y="413"/>
                    <a:pt x="611" y="372"/>
                  </a:cubicBezTo>
                  <a:cubicBezTo>
                    <a:pt x="730" y="339"/>
                    <a:pt x="849" y="320"/>
                    <a:pt x="969" y="320"/>
                  </a:cubicBezTo>
                  <a:cubicBezTo>
                    <a:pt x="1019" y="320"/>
                    <a:pt x="1070" y="323"/>
                    <a:pt x="1121" y="330"/>
                  </a:cubicBezTo>
                  <a:cubicBezTo>
                    <a:pt x="1162" y="336"/>
                    <a:pt x="1203" y="348"/>
                    <a:pt x="1250" y="354"/>
                  </a:cubicBezTo>
                  <a:cubicBezTo>
                    <a:pt x="1291" y="360"/>
                    <a:pt x="1332" y="372"/>
                    <a:pt x="1373" y="383"/>
                  </a:cubicBezTo>
                  <a:cubicBezTo>
                    <a:pt x="1414" y="401"/>
                    <a:pt x="1455" y="407"/>
                    <a:pt x="1496" y="424"/>
                  </a:cubicBezTo>
                  <a:cubicBezTo>
                    <a:pt x="1538" y="442"/>
                    <a:pt x="1579" y="460"/>
                    <a:pt x="1620" y="477"/>
                  </a:cubicBezTo>
                  <a:cubicBezTo>
                    <a:pt x="1661" y="495"/>
                    <a:pt x="1696" y="518"/>
                    <a:pt x="1737" y="542"/>
                  </a:cubicBezTo>
                  <a:lnTo>
                    <a:pt x="1860" y="606"/>
                  </a:lnTo>
                  <a:cubicBezTo>
                    <a:pt x="1936" y="653"/>
                    <a:pt x="2007" y="706"/>
                    <a:pt x="2089" y="759"/>
                  </a:cubicBezTo>
                  <a:lnTo>
                    <a:pt x="2230" y="606"/>
                  </a:lnTo>
                  <a:cubicBezTo>
                    <a:pt x="2159" y="530"/>
                    <a:pt x="2089" y="460"/>
                    <a:pt x="2013" y="389"/>
                  </a:cubicBezTo>
                  <a:cubicBezTo>
                    <a:pt x="1931" y="330"/>
                    <a:pt x="1854" y="260"/>
                    <a:pt x="1760" y="213"/>
                  </a:cubicBezTo>
                  <a:cubicBezTo>
                    <a:pt x="1579" y="102"/>
                    <a:pt x="1373" y="37"/>
                    <a:pt x="1156" y="8"/>
                  </a:cubicBezTo>
                  <a:cubicBezTo>
                    <a:pt x="1108" y="3"/>
                    <a:pt x="1059" y="0"/>
                    <a:pt x="101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16" name="Google Shape;916;p42"/>
          <p:cNvGrpSpPr/>
          <p:nvPr/>
        </p:nvGrpSpPr>
        <p:grpSpPr>
          <a:xfrm rot="-10438819">
            <a:off x="2081333" y="2110512"/>
            <a:ext cx="755854" cy="1266070"/>
            <a:chOff x="6316225" y="3717575"/>
            <a:chExt cx="251400" cy="421100"/>
          </a:xfrm>
        </p:grpSpPr>
        <p:sp>
          <p:nvSpPr>
            <p:cNvPr id="917" name="Google Shape;917;p42"/>
            <p:cNvSpPr/>
            <p:nvPr/>
          </p:nvSpPr>
          <p:spPr>
            <a:xfrm>
              <a:off x="6481350" y="3717575"/>
              <a:ext cx="86275" cy="107200"/>
            </a:xfrm>
            <a:custGeom>
              <a:rect b="b" l="l" r="r" t="t"/>
              <a:pathLst>
                <a:path extrusionOk="0" h="4288" w="3451">
                  <a:moveTo>
                    <a:pt x="3327" y="0"/>
                  </a:moveTo>
                  <a:lnTo>
                    <a:pt x="1" y="2030"/>
                  </a:lnTo>
                  <a:cubicBezTo>
                    <a:pt x="1" y="2030"/>
                    <a:pt x="77" y="3192"/>
                    <a:pt x="1180" y="3919"/>
                  </a:cubicBezTo>
                  <a:cubicBezTo>
                    <a:pt x="1604" y="4201"/>
                    <a:pt x="2038" y="4288"/>
                    <a:pt x="2411" y="4288"/>
                  </a:cubicBezTo>
                  <a:cubicBezTo>
                    <a:pt x="3008" y="4288"/>
                    <a:pt x="3450" y="4066"/>
                    <a:pt x="3450" y="4066"/>
                  </a:cubicBezTo>
                  <a:lnTo>
                    <a:pt x="3327" y="0"/>
                  </a:lnTo>
                  <a:close/>
                </a:path>
              </a:pathLst>
            </a:custGeom>
            <a:solidFill>
              <a:srgbClr val="FDE1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42"/>
            <p:cNvSpPr/>
            <p:nvPr/>
          </p:nvSpPr>
          <p:spPr>
            <a:xfrm>
              <a:off x="6325175" y="3768300"/>
              <a:ext cx="242450" cy="352475"/>
            </a:xfrm>
            <a:custGeom>
              <a:rect b="b" l="l" r="r" t="t"/>
              <a:pathLst>
                <a:path extrusionOk="0" h="14099" w="9698">
                  <a:moveTo>
                    <a:pt x="6248" y="1"/>
                  </a:moveTo>
                  <a:lnTo>
                    <a:pt x="0" y="12232"/>
                  </a:lnTo>
                  <a:lnTo>
                    <a:pt x="3731" y="14098"/>
                  </a:lnTo>
                  <a:lnTo>
                    <a:pt x="9697" y="2037"/>
                  </a:lnTo>
                  <a:lnTo>
                    <a:pt x="9697" y="2037"/>
                  </a:lnTo>
                  <a:cubicBezTo>
                    <a:pt x="9697" y="2037"/>
                    <a:pt x="9476" y="2125"/>
                    <a:pt x="9110" y="2125"/>
                  </a:cubicBezTo>
                  <a:cubicBezTo>
                    <a:pt x="8744" y="2125"/>
                    <a:pt x="8234" y="2037"/>
                    <a:pt x="7656" y="1685"/>
                  </a:cubicBezTo>
                  <a:cubicBezTo>
                    <a:pt x="6494" y="975"/>
                    <a:pt x="6248" y="1"/>
                    <a:pt x="62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42"/>
            <p:cNvSpPr/>
            <p:nvPr/>
          </p:nvSpPr>
          <p:spPr>
            <a:xfrm>
              <a:off x="6325175" y="4035525"/>
              <a:ext cx="112800" cy="85250"/>
            </a:xfrm>
            <a:custGeom>
              <a:rect b="b" l="l" r="r" t="t"/>
              <a:pathLst>
                <a:path extrusionOk="0" h="3410" w="4512">
                  <a:moveTo>
                    <a:pt x="786" y="1"/>
                  </a:moveTo>
                  <a:lnTo>
                    <a:pt x="0" y="1543"/>
                  </a:lnTo>
                  <a:lnTo>
                    <a:pt x="3731" y="3409"/>
                  </a:lnTo>
                  <a:lnTo>
                    <a:pt x="4511" y="1837"/>
                  </a:lnTo>
                  <a:lnTo>
                    <a:pt x="786" y="1"/>
                  </a:lnTo>
                  <a:close/>
                </a:path>
              </a:pathLst>
            </a:custGeom>
            <a:solidFill>
              <a:srgbClr val="B5A6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42"/>
            <p:cNvSpPr/>
            <p:nvPr/>
          </p:nvSpPr>
          <p:spPr>
            <a:xfrm>
              <a:off x="6536500" y="3717575"/>
              <a:ext cx="29225" cy="37300"/>
            </a:xfrm>
            <a:custGeom>
              <a:rect b="b" l="l" r="r" t="t"/>
              <a:pathLst>
                <a:path extrusionOk="0" h="1492" w="1169">
                  <a:moveTo>
                    <a:pt x="1121" y="0"/>
                  </a:moveTo>
                  <a:lnTo>
                    <a:pt x="1" y="687"/>
                  </a:lnTo>
                  <a:cubicBezTo>
                    <a:pt x="116" y="1380"/>
                    <a:pt x="614" y="1491"/>
                    <a:pt x="921" y="1491"/>
                  </a:cubicBezTo>
                  <a:cubicBezTo>
                    <a:pt x="1066" y="1491"/>
                    <a:pt x="1168" y="1467"/>
                    <a:pt x="1168" y="1467"/>
                  </a:cubicBezTo>
                  <a:lnTo>
                    <a:pt x="1121" y="0"/>
                  </a:lnTo>
                  <a:close/>
                </a:path>
              </a:pathLst>
            </a:custGeom>
            <a:solidFill>
              <a:srgbClr val="3C3C3B"/>
            </a:solidFill>
            <a:ln cap="flat" cmpd="sng" w="25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42"/>
            <p:cNvSpPr/>
            <p:nvPr/>
          </p:nvSpPr>
          <p:spPr>
            <a:xfrm>
              <a:off x="6374150" y="3806775"/>
              <a:ext cx="113400" cy="222025"/>
            </a:xfrm>
            <a:custGeom>
              <a:rect b="b" l="l" r="r" t="t"/>
              <a:pathLst>
                <a:path extrusionOk="0" h="8881" w="4536">
                  <a:moveTo>
                    <a:pt x="4480" y="0"/>
                  </a:moveTo>
                  <a:cubicBezTo>
                    <a:pt x="4462" y="0"/>
                    <a:pt x="4443" y="11"/>
                    <a:pt x="4430" y="28"/>
                  </a:cubicBezTo>
                  <a:lnTo>
                    <a:pt x="3866" y="1119"/>
                  </a:lnTo>
                  <a:lnTo>
                    <a:pt x="3303" y="2211"/>
                  </a:lnTo>
                  <a:lnTo>
                    <a:pt x="2195" y="4405"/>
                  </a:lnTo>
                  <a:lnTo>
                    <a:pt x="1098" y="6605"/>
                  </a:lnTo>
                  <a:cubicBezTo>
                    <a:pt x="734" y="7344"/>
                    <a:pt x="370" y="8077"/>
                    <a:pt x="12" y="8816"/>
                  </a:cubicBezTo>
                  <a:cubicBezTo>
                    <a:pt x="0" y="8840"/>
                    <a:pt x="12" y="8863"/>
                    <a:pt x="36" y="8875"/>
                  </a:cubicBezTo>
                  <a:cubicBezTo>
                    <a:pt x="42" y="8879"/>
                    <a:pt x="49" y="8881"/>
                    <a:pt x="56" y="8881"/>
                  </a:cubicBezTo>
                  <a:cubicBezTo>
                    <a:pt x="71" y="8881"/>
                    <a:pt x="87" y="8873"/>
                    <a:pt x="94" y="8857"/>
                  </a:cubicBezTo>
                  <a:cubicBezTo>
                    <a:pt x="476" y="8130"/>
                    <a:pt x="851" y="7402"/>
                    <a:pt x="1227" y="6669"/>
                  </a:cubicBezTo>
                  <a:lnTo>
                    <a:pt x="2335" y="4481"/>
                  </a:lnTo>
                  <a:lnTo>
                    <a:pt x="3438" y="2281"/>
                  </a:lnTo>
                  <a:lnTo>
                    <a:pt x="3984" y="1178"/>
                  </a:lnTo>
                  <a:lnTo>
                    <a:pt x="4524" y="75"/>
                  </a:lnTo>
                  <a:cubicBezTo>
                    <a:pt x="4535" y="46"/>
                    <a:pt x="4524" y="17"/>
                    <a:pt x="4500" y="5"/>
                  </a:cubicBezTo>
                  <a:cubicBezTo>
                    <a:pt x="4494" y="2"/>
                    <a:pt x="4487" y="0"/>
                    <a:pt x="448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42"/>
            <p:cNvSpPr/>
            <p:nvPr/>
          </p:nvSpPr>
          <p:spPr>
            <a:xfrm>
              <a:off x="6399375" y="3820550"/>
              <a:ext cx="113400" cy="222050"/>
            </a:xfrm>
            <a:custGeom>
              <a:rect b="b" l="l" r="r" t="t"/>
              <a:pathLst>
                <a:path extrusionOk="0" h="8882" w="4536">
                  <a:moveTo>
                    <a:pt x="4480" y="1"/>
                  </a:moveTo>
                  <a:cubicBezTo>
                    <a:pt x="4462" y="1"/>
                    <a:pt x="4444" y="12"/>
                    <a:pt x="4436" y="29"/>
                  </a:cubicBezTo>
                  <a:lnTo>
                    <a:pt x="3867" y="1120"/>
                  </a:lnTo>
                  <a:lnTo>
                    <a:pt x="3303" y="2211"/>
                  </a:lnTo>
                  <a:lnTo>
                    <a:pt x="2195" y="4405"/>
                  </a:lnTo>
                  <a:lnTo>
                    <a:pt x="1098" y="6605"/>
                  </a:lnTo>
                  <a:cubicBezTo>
                    <a:pt x="734" y="7344"/>
                    <a:pt x="370" y="8078"/>
                    <a:pt x="12" y="8817"/>
                  </a:cubicBezTo>
                  <a:cubicBezTo>
                    <a:pt x="1" y="8840"/>
                    <a:pt x="12" y="8864"/>
                    <a:pt x="36" y="8875"/>
                  </a:cubicBezTo>
                  <a:cubicBezTo>
                    <a:pt x="44" y="8879"/>
                    <a:pt x="51" y="8881"/>
                    <a:pt x="59" y="8881"/>
                  </a:cubicBezTo>
                  <a:cubicBezTo>
                    <a:pt x="74" y="8881"/>
                    <a:pt x="87" y="8873"/>
                    <a:pt x="94" y="8858"/>
                  </a:cubicBezTo>
                  <a:cubicBezTo>
                    <a:pt x="476" y="8130"/>
                    <a:pt x="851" y="7403"/>
                    <a:pt x="1227" y="6670"/>
                  </a:cubicBezTo>
                  <a:lnTo>
                    <a:pt x="2341" y="4481"/>
                  </a:lnTo>
                  <a:lnTo>
                    <a:pt x="3438" y="2281"/>
                  </a:lnTo>
                  <a:lnTo>
                    <a:pt x="3984" y="1179"/>
                  </a:lnTo>
                  <a:lnTo>
                    <a:pt x="4524" y="76"/>
                  </a:lnTo>
                  <a:cubicBezTo>
                    <a:pt x="4535" y="46"/>
                    <a:pt x="4524" y="17"/>
                    <a:pt x="4500" y="5"/>
                  </a:cubicBezTo>
                  <a:cubicBezTo>
                    <a:pt x="4494" y="2"/>
                    <a:pt x="4487" y="1"/>
                    <a:pt x="448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42"/>
            <p:cNvSpPr/>
            <p:nvPr/>
          </p:nvSpPr>
          <p:spPr>
            <a:xfrm>
              <a:off x="6424900" y="3833325"/>
              <a:ext cx="113250" cy="222025"/>
            </a:xfrm>
            <a:custGeom>
              <a:rect b="b" l="l" r="r" t="t"/>
              <a:pathLst>
                <a:path extrusionOk="0" h="8881" w="4530">
                  <a:moveTo>
                    <a:pt x="4477" y="0"/>
                  </a:moveTo>
                  <a:cubicBezTo>
                    <a:pt x="4456" y="0"/>
                    <a:pt x="4438" y="11"/>
                    <a:pt x="4429" y="28"/>
                  </a:cubicBezTo>
                  <a:lnTo>
                    <a:pt x="3860" y="1119"/>
                  </a:lnTo>
                  <a:lnTo>
                    <a:pt x="3303" y="2210"/>
                  </a:lnTo>
                  <a:lnTo>
                    <a:pt x="2188" y="4405"/>
                  </a:lnTo>
                  <a:lnTo>
                    <a:pt x="1091" y="6604"/>
                  </a:lnTo>
                  <a:cubicBezTo>
                    <a:pt x="728" y="7344"/>
                    <a:pt x="370" y="8077"/>
                    <a:pt x="12" y="8816"/>
                  </a:cubicBezTo>
                  <a:cubicBezTo>
                    <a:pt x="0" y="8840"/>
                    <a:pt x="6" y="8863"/>
                    <a:pt x="30" y="8875"/>
                  </a:cubicBezTo>
                  <a:cubicBezTo>
                    <a:pt x="37" y="8879"/>
                    <a:pt x="46" y="8881"/>
                    <a:pt x="54" y="8881"/>
                  </a:cubicBezTo>
                  <a:cubicBezTo>
                    <a:pt x="71" y="8881"/>
                    <a:pt x="86" y="8873"/>
                    <a:pt x="94" y="8857"/>
                  </a:cubicBezTo>
                  <a:cubicBezTo>
                    <a:pt x="470" y="8130"/>
                    <a:pt x="851" y="7402"/>
                    <a:pt x="1221" y="6669"/>
                  </a:cubicBezTo>
                  <a:lnTo>
                    <a:pt x="2335" y="4481"/>
                  </a:lnTo>
                  <a:lnTo>
                    <a:pt x="3438" y="2281"/>
                  </a:lnTo>
                  <a:lnTo>
                    <a:pt x="3978" y="1178"/>
                  </a:lnTo>
                  <a:lnTo>
                    <a:pt x="4517" y="75"/>
                  </a:lnTo>
                  <a:cubicBezTo>
                    <a:pt x="4529" y="46"/>
                    <a:pt x="4523" y="16"/>
                    <a:pt x="4500" y="5"/>
                  </a:cubicBezTo>
                  <a:cubicBezTo>
                    <a:pt x="4492" y="2"/>
                    <a:pt x="4484" y="0"/>
                    <a:pt x="44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42"/>
            <p:cNvSpPr/>
            <p:nvPr/>
          </p:nvSpPr>
          <p:spPr>
            <a:xfrm>
              <a:off x="6316225" y="4074100"/>
              <a:ext cx="102250" cy="64575"/>
            </a:xfrm>
            <a:custGeom>
              <a:rect b="b" l="l" r="r" t="t"/>
              <a:pathLst>
                <a:path extrusionOk="0" h="2583" w="4090">
                  <a:moveTo>
                    <a:pt x="358" y="0"/>
                  </a:moveTo>
                  <a:cubicBezTo>
                    <a:pt x="358" y="1"/>
                    <a:pt x="0" y="1649"/>
                    <a:pt x="1778" y="2359"/>
                  </a:cubicBezTo>
                  <a:cubicBezTo>
                    <a:pt x="2181" y="2521"/>
                    <a:pt x="2521" y="2583"/>
                    <a:pt x="2805" y="2583"/>
                  </a:cubicBezTo>
                  <a:cubicBezTo>
                    <a:pt x="3767" y="2583"/>
                    <a:pt x="4089" y="1866"/>
                    <a:pt x="4089" y="1866"/>
                  </a:cubicBezTo>
                  <a:lnTo>
                    <a:pt x="358" y="0"/>
                  </a:lnTo>
                  <a:close/>
                </a:path>
              </a:pathLst>
            </a:custGeom>
            <a:solidFill>
              <a:srgbClr val="F18D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theme" Target="../theme/theme1.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2"/>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551725"/>
            <a:ext cx="7717500" cy="572700"/>
          </a:xfrm>
          <a:prstGeom prst="rect">
            <a:avLst/>
          </a:prstGeom>
          <a:noFill/>
          <a:ln>
            <a:noFill/>
          </a:ln>
        </p:spPr>
        <p:txBody>
          <a:bodyPr anchorCtr="0" anchor="t" bIns="91425" lIns="91425" spcFirstLastPara="1" rIns="91425" wrap="square" tIns="91425">
            <a:noAutofit/>
          </a:bodyPr>
          <a:lstStyle>
            <a:lvl1pPr lvl="0" rtl="0">
              <a:lnSpc>
                <a:spcPct val="115000"/>
              </a:lnSpc>
              <a:spcBef>
                <a:spcPts val="0"/>
              </a:spcBef>
              <a:spcAft>
                <a:spcPts val="0"/>
              </a:spcAft>
              <a:buClr>
                <a:schemeClr val="dk1"/>
              </a:buClr>
              <a:buSzPts val="3000"/>
              <a:buFont typeface="Denk One"/>
              <a:buNone/>
              <a:defRPr sz="3000">
                <a:solidFill>
                  <a:schemeClr val="dk1"/>
                </a:solidFill>
                <a:latin typeface="Denk One"/>
                <a:ea typeface="Denk One"/>
                <a:cs typeface="Denk One"/>
                <a:sym typeface="Denk One"/>
              </a:defRPr>
            </a:lvl1pPr>
            <a:lvl2pPr lvl="1" rtl="0">
              <a:lnSpc>
                <a:spcPct val="115000"/>
              </a:lnSpc>
              <a:spcBef>
                <a:spcPts val="0"/>
              </a:spcBef>
              <a:spcAft>
                <a:spcPts val="0"/>
              </a:spcAft>
              <a:buClr>
                <a:schemeClr val="dk1"/>
              </a:buClr>
              <a:buSzPts val="3000"/>
              <a:buFont typeface="Denk One"/>
              <a:buNone/>
              <a:defRPr sz="3000">
                <a:solidFill>
                  <a:schemeClr val="dk1"/>
                </a:solidFill>
                <a:latin typeface="Denk One"/>
                <a:ea typeface="Denk One"/>
                <a:cs typeface="Denk One"/>
                <a:sym typeface="Denk One"/>
              </a:defRPr>
            </a:lvl2pPr>
            <a:lvl3pPr lvl="2" rtl="0">
              <a:lnSpc>
                <a:spcPct val="115000"/>
              </a:lnSpc>
              <a:spcBef>
                <a:spcPts val="0"/>
              </a:spcBef>
              <a:spcAft>
                <a:spcPts val="0"/>
              </a:spcAft>
              <a:buClr>
                <a:schemeClr val="dk1"/>
              </a:buClr>
              <a:buSzPts val="3000"/>
              <a:buFont typeface="Denk One"/>
              <a:buNone/>
              <a:defRPr sz="3000">
                <a:solidFill>
                  <a:schemeClr val="dk1"/>
                </a:solidFill>
                <a:latin typeface="Denk One"/>
                <a:ea typeface="Denk One"/>
                <a:cs typeface="Denk One"/>
                <a:sym typeface="Denk One"/>
              </a:defRPr>
            </a:lvl3pPr>
            <a:lvl4pPr lvl="3" rtl="0">
              <a:lnSpc>
                <a:spcPct val="115000"/>
              </a:lnSpc>
              <a:spcBef>
                <a:spcPts val="0"/>
              </a:spcBef>
              <a:spcAft>
                <a:spcPts val="0"/>
              </a:spcAft>
              <a:buClr>
                <a:schemeClr val="dk1"/>
              </a:buClr>
              <a:buSzPts val="3000"/>
              <a:buFont typeface="Denk One"/>
              <a:buNone/>
              <a:defRPr sz="3000">
                <a:solidFill>
                  <a:schemeClr val="dk1"/>
                </a:solidFill>
                <a:latin typeface="Denk One"/>
                <a:ea typeface="Denk One"/>
                <a:cs typeface="Denk One"/>
                <a:sym typeface="Denk One"/>
              </a:defRPr>
            </a:lvl4pPr>
            <a:lvl5pPr lvl="4" rtl="0">
              <a:lnSpc>
                <a:spcPct val="115000"/>
              </a:lnSpc>
              <a:spcBef>
                <a:spcPts val="0"/>
              </a:spcBef>
              <a:spcAft>
                <a:spcPts val="0"/>
              </a:spcAft>
              <a:buClr>
                <a:schemeClr val="dk1"/>
              </a:buClr>
              <a:buSzPts val="3000"/>
              <a:buFont typeface="Denk One"/>
              <a:buNone/>
              <a:defRPr sz="3000">
                <a:solidFill>
                  <a:schemeClr val="dk1"/>
                </a:solidFill>
                <a:latin typeface="Denk One"/>
                <a:ea typeface="Denk One"/>
                <a:cs typeface="Denk One"/>
                <a:sym typeface="Denk One"/>
              </a:defRPr>
            </a:lvl5pPr>
            <a:lvl6pPr lvl="5" rtl="0">
              <a:lnSpc>
                <a:spcPct val="115000"/>
              </a:lnSpc>
              <a:spcBef>
                <a:spcPts val="0"/>
              </a:spcBef>
              <a:spcAft>
                <a:spcPts val="0"/>
              </a:spcAft>
              <a:buClr>
                <a:schemeClr val="dk1"/>
              </a:buClr>
              <a:buSzPts val="3000"/>
              <a:buFont typeface="Denk One"/>
              <a:buNone/>
              <a:defRPr sz="3000">
                <a:solidFill>
                  <a:schemeClr val="dk1"/>
                </a:solidFill>
                <a:latin typeface="Denk One"/>
                <a:ea typeface="Denk One"/>
                <a:cs typeface="Denk One"/>
                <a:sym typeface="Denk One"/>
              </a:defRPr>
            </a:lvl6pPr>
            <a:lvl7pPr lvl="6" rtl="0">
              <a:lnSpc>
                <a:spcPct val="115000"/>
              </a:lnSpc>
              <a:spcBef>
                <a:spcPts val="0"/>
              </a:spcBef>
              <a:spcAft>
                <a:spcPts val="0"/>
              </a:spcAft>
              <a:buClr>
                <a:schemeClr val="dk1"/>
              </a:buClr>
              <a:buSzPts val="3000"/>
              <a:buFont typeface="Denk One"/>
              <a:buNone/>
              <a:defRPr sz="3000">
                <a:solidFill>
                  <a:schemeClr val="dk1"/>
                </a:solidFill>
                <a:latin typeface="Denk One"/>
                <a:ea typeface="Denk One"/>
                <a:cs typeface="Denk One"/>
                <a:sym typeface="Denk One"/>
              </a:defRPr>
            </a:lvl7pPr>
            <a:lvl8pPr lvl="7" rtl="0">
              <a:lnSpc>
                <a:spcPct val="115000"/>
              </a:lnSpc>
              <a:spcBef>
                <a:spcPts val="0"/>
              </a:spcBef>
              <a:spcAft>
                <a:spcPts val="0"/>
              </a:spcAft>
              <a:buClr>
                <a:schemeClr val="dk1"/>
              </a:buClr>
              <a:buSzPts val="3000"/>
              <a:buFont typeface="Denk One"/>
              <a:buNone/>
              <a:defRPr sz="3000">
                <a:solidFill>
                  <a:schemeClr val="dk1"/>
                </a:solidFill>
                <a:latin typeface="Denk One"/>
                <a:ea typeface="Denk One"/>
                <a:cs typeface="Denk One"/>
                <a:sym typeface="Denk One"/>
              </a:defRPr>
            </a:lvl8pPr>
            <a:lvl9pPr lvl="8" rtl="0">
              <a:lnSpc>
                <a:spcPct val="115000"/>
              </a:lnSpc>
              <a:spcBef>
                <a:spcPts val="0"/>
              </a:spcBef>
              <a:spcAft>
                <a:spcPts val="0"/>
              </a:spcAft>
              <a:buClr>
                <a:schemeClr val="dk1"/>
              </a:buClr>
              <a:buSzPts val="3000"/>
              <a:buFont typeface="Denk One"/>
              <a:buNone/>
              <a:defRPr sz="3000">
                <a:solidFill>
                  <a:schemeClr val="dk1"/>
                </a:solidFill>
                <a:latin typeface="Denk One"/>
                <a:ea typeface="Denk One"/>
                <a:cs typeface="Denk One"/>
                <a:sym typeface="Denk One"/>
              </a:defRPr>
            </a:lvl9pPr>
          </a:lstStyle>
          <a:p/>
        </p:txBody>
      </p:sp>
      <p:sp>
        <p:nvSpPr>
          <p:cNvPr id="7" name="Google Shape;7;p1"/>
          <p:cNvSpPr txBox="1"/>
          <p:nvPr>
            <p:ph idx="1" type="body"/>
          </p:nvPr>
        </p:nvSpPr>
        <p:spPr>
          <a:xfrm>
            <a:off x="713225" y="1246950"/>
            <a:ext cx="77175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Amiko"/>
              <a:buChar char="●"/>
              <a:defRPr sz="1800">
                <a:solidFill>
                  <a:schemeClr val="dk1"/>
                </a:solidFill>
                <a:latin typeface="Amiko"/>
                <a:ea typeface="Amiko"/>
                <a:cs typeface="Amiko"/>
                <a:sym typeface="Amiko"/>
              </a:defRPr>
            </a:lvl1pPr>
            <a:lvl2pPr indent="-317500" lvl="1" marL="914400">
              <a:lnSpc>
                <a:spcPct val="115000"/>
              </a:lnSpc>
              <a:spcBef>
                <a:spcPts val="0"/>
              </a:spcBef>
              <a:spcAft>
                <a:spcPts val="0"/>
              </a:spcAft>
              <a:buClr>
                <a:schemeClr val="dk1"/>
              </a:buClr>
              <a:buSzPts val="1400"/>
              <a:buFont typeface="Amiko"/>
              <a:buChar char="○"/>
              <a:defRPr>
                <a:solidFill>
                  <a:schemeClr val="dk1"/>
                </a:solidFill>
                <a:latin typeface="Amiko"/>
                <a:ea typeface="Amiko"/>
                <a:cs typeface="Amiko"/>
                <a:sym typeface="Amiko"/>
              </a:defRPr>
            </a:lvl2pPr>
            <a:lvl3pPr indent="-317500" lvl="2" marL="1371600">
              <a:lnSpc>
                <a:spcPct val="115000"/>
              </a:lnSpc>
              <a:spcBef>
                <a:spcPts val="0"/>
              </a:spcBef>
              <a:spcAft>
                <a:spcPts val="0"/>
              </a:spcAft>
              <a:buClr>
                <a:schemeClr val="dk1"/>
              </a:buClr>
              <a:buSzPts val="1400"/>
              <a:buFont typeface="Amiko"/>
              <a:buChar char="■"/>
              <a:defRPr>
                <a:solidFill>
                  <a:schemeClr val="dk1"/>
                </a:solidFill>
                <a:latin typeface="Amiko"/>
                <a:ea typeface="Amiko"/>
                <a:cs typeface="Amiko"/>
                <a:sym typeface="Amiko"/>
              </a:defRPr>
            </a:lvl3pPr>
            <a:lvl4pPr indent="-317500" lvl="3" marL="1828800">
              <a:lnSpc>
                <a:spcPct val="115000"/>
              </a:lnSpc>
              <a:spcBef>
                <a:spcPts val="0"/>
              </a:spcBef>
              <a:spcAft>
                <a:spcPts val="0"/>
              </a:spcAft>
              <a:buClr>
                <a:schemeClr val="dk1"/>
              </a:buClr>
              <a:buSzPts val="1400"/>
              <a:buFont typeface="Amiko"/>
              <a:buChar char="●"/>
              <a:defRPr>
                <a:solidFill>
                  <a:schemeClr val="dk1"/>
                </a:solidFill>
                <a:latin typeface="Amiko"/>
                <a:ea typeface="Amiko"/>
                <a:cs typeface="Amiko"/>
                <a:sym typeface="Amiko"/>
              </a:defRPr>
            </a:lvl4pPr>
            <a:lvl5pPr indent="-317500" lvl="4" marL="2286000">
              <a:lnSpc>
                <a:spcPct val="115000"/>
              </a:lnSpc>
              <a:spcBef>
                <a:spcPts val="0"/>
              </a:spcBef>
              <a:spcAft>
                <a:spcPts val="0"/>
              </a:spcAft>
              <a:buClr>
                <a:schemeClr val="dk1"/>
              </a:buClr>
              <a:buSzPts val="1400"/>
              <a:buFont typeface="Amiko"/>
              <a:buChar char="○"/>
              <a:defRPr>
                <a:solidFill>
                  <a:schemeClr val="dk1"/>
                </a:solidFill>
                <a:latin typeface="Amiko"/>
                <a:ea typeface="Amiko"/>
                <a:cs typeface="Amiko"/>
                <a:sym typeface="Amiko"/>
              </a:defRPr>
            </a:lvl5pPr>
            <a:lvl6pPr indent="-317500" lvl="5" marL="2743200">
              <a:lnSpc>
                <a:spcPct val="115000"/>
              </a:lnSpc>
              <a:spcBef>
                <a:spcPts val="0"/>
              </a:spcBef>
              <a:spcAft>
                <a:spcPts val="0"/>
              </a:spcAft>
              <a:buClr>
                <a:schemeClr val="dk1"/>
              </a:buClr>
              <a:buSzPts val="1400"/>
              <a:buFont typeface="Amiko"/>
              <a:buChar char="■"/>
              <a:defRPr>
                <a:solidFill>
                  <a:schemeClr val="dk1"/>
                </a:solidFill>
                <a:latin typeface="Amiko"/>
                <a:ea typeface="Amiko"/>
                <a:cs typeface="Amiko"/>
                <a:sym typeface="Amiko"/>
              </a:defRPr>
            </a:lvl6pPr>
            <a:lvl7pPr indent="-317500" lvl="6" marL="3200400">
              <a:lnSpc>
                <a:spcPct val="115000"/>
              </a:lnSpc>
              <a:spcBef>
                <a:spcPts val="0"/>
              </a:spcBef>
              <a:spcAft>
                <a:spcPts val="0"/>
              </a:spcAft>
              <a:buClr>
                <a:schemeClr val="dk1"/>
              </a:buClr>
              <a:buSzPts val="1400"/>
              <a:buFont typeface="Amiko"/>
              <a:buChar char="●"/>
              <a:defRPr>
                <a:solidFill>
                  <a:schemeClr val="dk1"/>
                </a:solidFill>
                <a:latin typeface="Amiko"/>
                <a:ea typeface="Amiko"/>
                <a:cs typeface="Amiko"/>
                <a:sym typeface="Amiko"/>
              </a:defRPr>
            </a:lvl7pPr>
            <a:lvl8pPr indent="-317500" lvl="7" marL="3657600">
              <a:lnSpc>
                <a:spcPct val="115000"/>
              </a:lnSpc>
              <a:spcBef>
                <a:spcPts val="0"/>
              </a:spcBef>
              <a:spcAft>
                <a:spcPts val="0"/>
              </a:spcAft>
              <a:buClr>
                <a:schemeClr val="dk1"/>
              </a:buClr>
              <a:buSzPts val="1400"/>
              <a:buFont typeface="Amiko"/>
              <a:buChar char="○"/>
              <a:defRPr>
                <a:solidFill>
                  <a:schemeClr val="dk1"/>
                </a:solidFill>
                <a:latin typeface="Amiko"/>
                <a:ea typeface="Amiko"/>
                <a:cs typeface="Amiko"/>
                <a:sym typeface="Amiko"/>
              </a:defRPr>
            </a:lvl8pPr>
            <a:lvl9pPr indent="-317500" lvl="8" marL="4114800">
              <a:lnSpc>
                <a:spcPct val="115000"/>
              </a:lnSpc>
              <a:spcBef>
                <a:spcPts val="0"/>
              </a:spcBef>
              <a:spcAft>
                <a:spcPts val="0"/>
              </a:spcAft>
              <a:buClr>
                <a:schemeClr val="dk1"/>
              </a:buClr>
              <a:buSzPts val="1400"/>
              <a:buFont typeface="Amiko"/>
              <a:buChar char="■"/>
              <a:defRPr>
                <a:solidFill>
                  <a:schemeClr val="dk1"/>
                </a:solidFill>
                <a:latin typeface="Amiko"/>
                <a:ea typeface="Amiko"/>
                <a:cs typeface="Amiko"/>
                <a:sym typeface="Amik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340">
          <p15:clr>
            <a:srgbClr val="EA4335"/>
          </p15:clr>
        </p15:guide>
        <p15:guide id="2" pos="449">
          <p15:clr>
            <a:srgbClr val="EA4335"/>
          </p15:clr>
        </p15:guide>
        <p15:guide id="3" pos="5311">
          <p15:clr>
            <a:srgbClr val="EA4335"/>
          </p15:clr>
        </p15:guide>
        <p15:guide id="4" orient="horz" pos="2903">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hyperlink" Target="https://www.youtube.com/watch?v=iOWY9EeE0_w" TargetMode="External"/><Relationship Id="rId5" Type="http://schemas.openxmlformats.org/officeDocument/2006/relationships/image" Target="../media/image6.png"/><Relationship Id="rId6"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2.xml"/><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6.xml"/><Relationship Id="rId3" Type="http://schemas.openxmlformats.org/officeDocument/2006/relationships/image" Target="../media/image15.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8.xml"/><Relationship Id="rId3" Type="http://schemas.openxmlformats.org/officeDocument/2006/relationships/hyperlink" Target="https://drive.google.com/file/d/1jAlKgnnZ4knLAW1JyfAf4amEpEOocJ7C/view?usp=sharing" TargetMode="External"/><Relationship Id="rId4" Type="http://schemas.openxmlformats.org/officeDocument/2006/relationships/image" Target="../media/image21.png"/><Relationship Id="rId5"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9.xml"/><Relationship Id="rId3"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hyperlink" Target="https://drive.google.com/file/d/1KSo6zV8h6uszO3f4X6QobEd2Trn-wsA7/view?usp=drive_link" TargetMode="External"/><Relationship Id="rId4" Type="http://schemas.openxmlformats.org/officeDocument/2006/relationships/image" Target="../media/image20.png"/><Relationship Id="rId5"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1.xml"/><Relationship Id="rId3" Type="http://schemas.openxmlformats.org/officeDocument/2006/relationships/image" Target="../media/image4.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2.xml"/><Relationship Id="rId3"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4.xml"/><Relationship Id="rId3"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6.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1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4E3"/>
        </a:solidFill>
      </p:bgPr>
    </p:bg>
    <p:spTree>
      <p:nvGrpSpPr>
        <p:cNvPr id="928" name="Shape 928"/>
        <p:cNvGrpSpPr/>
        <p:nvPr/>
      </p:nvGrpSpPr>
      <p:grpSpPr>
        <a:xfrm>
          <a:off x="0" y="0"/>
          <a:ext cx="0" cy="0"/>
          <a:chOff x="0" y="0"/>
          <a:chExt cx="0" cy="0"/>
        </a:xfrm>
      </p:grpSpPr>
      <p:sp>
        <p:nvSpPr>
          <p:cNvPr id="929" name="Google Shape;929;p43"/>
          <p:cNvSpPr txBox="1"/>
          <p:nvPr/>
        </p:nvSpPr>
        <p:spPr>
          <a:xfrm>
            <a:off x="3203375" y="4216025"/>
            <a:ext cx="4242900" cy="785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1800">
                <a:solidFill>
                  <a:schemeClr val="lt1"/>
                </a:solidFill>
                <a:latin typeface="Albert Sans"/>
                <a:ea typeface="Albert Sans"/>
                <a:cs typeface="Albert Sans"/>
                <a:sym typeface="Albert Sans"/>
              </a:rPr>
              <a:t>                          </a:t>
            </a:r>
            <a:r>
              <a:rPr b="1" lang="en" sz="1800">
                <a:solidFill>
                  <a:srgbClr val="BF9000"/>
                </a:solidFill>
                <a:latin typeface="Albert Sans"/>
                <a:ea typeface="Albert Sans"/>
                <a:cs typeface="Albert Sans"/>
                <a:sym typeface="Albert Sans"/>
              </a:rPr>
              <a:t>   </a:t>
            </a:r>
            <a:r>
              <a:rPr b="1" lang="en" sz="2100">
                <a:solidFill>
                  <a:srgbClr val="BF9000"/>
                </a:solidFill>
                <a:latin typeface="Albert Sans"/>
                <a:ea typeface="Albert Sans"/>
                <a:cs typeface="Albert Sans"/>
                <a:sym typeface="Albert Sans"/>
              </a:rPr>
              <a:t> </a:t>
            </a:r>
            <a:r>
              <a:rPr lang="en" sz="2100">
                <a:solidFill>
                  <a:srgbClr val="BF9000"/>
                </a:solidFill>
                <a:latin typeface="Changa One"/>
                <a:ea typeface="Changa One"/>
                <a:cs typeface="Changa One"/>
                <a:sym typeface="Changa One"/>
              </a:rPr>
              <a:t> </a:t>
            </a:r>
            <a:r>
              <a:rPr lang="en" sz="2100">
                <a:solidFill>
                  <a:srgbClr val="7F6000"/>
                </a:solidFill>
                <a:latin typeface="Changa One"/>
                <a:ea typeface="Changa One"/>
                <a:cs typeface="Changa One"/>
                <a:sym typeface="Changa One"/>
              </a:rPr>
              <a:t>7 y 8 de enero</a:t>
            </a:r>
            <a:endParaRPr sz="2100">
              <a:solidFill>
                <a:srgbClr val="7F6000"/>
              </a:solidFill>
              <a:latin typeface="Changa One"/>
              <a:ea typeface="Changa One"/>
              <a:cs typeface="Changa One"/>
              <a:sym typeface="Changa One"/>
            </a:endParaRPr>
          </a:p>
          <a:p>
            <a:pPr indent="0" lvl="0" marL="0" rtl="0" algn="l">
              <a:lnSpc>
                <a:spcPct val="100000"/>
              </a:lnSpc>
              <a:spcBef>
                <a:spcPts val="0"/>
              </a:spcBef>
              <a:spcAft>
                <a:spcPts val="0"/>
              </a:spcAft>
              <a:buNone/>
            </a:pPr>
            <a:r>
              <a:rPr b="1" lang="en" sz="1800">
                <a:solidFill>
                  <a:schemeClr val="lt1"/>
                </a:solidFill>
                <a:latin typeface="Albert Sans"/>
                <a:ea typeface="Albert Sans"/>
                <a:cs typeface="Albert Sans"/>
                <a:sym typeface="Albert Sans"/>
              </a:rPr>
              <a:t>             </a:t>
            </a:r>
            <a:r>
              <a:rPr b="1" lang="en" sz="1800">
                <a:latin typeface="Albert Sans"/>
                <a:ea typeface="Albert Sans"/>
                <a:cs typeface="Albert Sans"/>
                <a:sym typeface="Albert Sans"/>
              </a:rPr>
              <a:t>    </a:t>
            </a:r>
            <a:r>
              <a:rPr b="1" lang="en" sz="1800">
                <a:solidFill>
                  <a:srgbClr val="85200C"/>
                </a:solidFill>
                <a:latin typeface="Albert Sans"/>
                <a:ea typeface="Albert Sans"/>
                <a:cs typeface="Albert Sans"/>
                <a:sym typeface="Albert Sans"/>
              </a:rPr>
              <a:t>Ciclo Escolar 2024-2025</a:t>
            </a:r>
            <a:endParaRPr b="1" sz="1800">
              <a:solidFill>
                <a:srgbClr val="85200C"/>
              </a:solidFill>
              <a:latin typeface="Albert Sans"/>
              <a:ea typeface="Albert Sans"/>
              <a:cs typeface="Albert Sans"/>
              <a:sym typeface="Albert Sans"/>
            </a:endParaRPr>
          </a:p>
        </p:txBody>
      </p:sp>
      <p:sp>
        <p:nvSpPr>
          <p:cNvPr id="930" name="Google Shape;930;p43"/>
          <p:cNvSpPr/>
          <p:nvPr/>
        </p:nvSpPr>
        <p:spPr>
          <a:xfrm>
            <a:off x="1019425" y="1058350"/>
            <a:ext cx="6422803" cy="2359937"/>
          </a:xfrm>
          <a:custGeom>
            <a:rect b="b" l="l" r="r" t="t"/>
            <a:pathLst>
              <a:path extrusionOk="0" h="25678" w="43049">
                <a:moveTo>
                  <a:pt x="0" y="0"/>
                </a:moveTo>
                <a:lnTo>
                  <a:pt x="0" y="25678"/>
                </a:lnTo>
                <a:lnTo>
                  <a:pt x="43049" y="25678"/>
                </a:lnTo>
                <a:lnTo>
                  <a:pt x="43049" y="0"/>
                </a:lnTo>
                <a:close/>
              </a:path>
            </a:pathLst>
          </a:custGeom>
          <a:solidFill>
            <a:srgbClr val="38761D"/>
          </a:solidFill>
          <a:ln cap="flat" cmpd="sng" w="76200">
            <a:solidFill>
              <a:srgbClr val="7F6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31" name="Google Shape;931;p43"/>
          <p:cNvGrpSpPr/>
          <p:nvPr/>
        </p:nvGrpSpPr>
        <p:grpSpPr>
          <a:xfrm>
            <a:off x="6177200" y="1763912"/>
            <a:ext cx="3043010" cy="3524867"/>
            <a:chOff x="4624775" y="1602375"/>
            <a:chExt cx="918700" cy="1064175"/>
          </a:xfrm>
        </p:grpSpPr>
        <p:sp>
          <p:nvSpPr>
            <p:cNvPr id="932" name="Google Shape;932;p43"/>
            <p:cNvSpPr/>
            <p:nvPr/>
          </p:nvSpPr>
          <p:spPr>
            <a:xfrm>
              <a:off x="4946636" y="2481823"/>
              <a:ext cx="503200" cy="177625"/>
            </a:xfrm>
            <a:custGeom>
              <a:rect b="b" l="l" r="r" t="t"/>
              <a:pathLst>
                <a:path extrusionOk="0" h="7105" w="20128">
                  <a:moveTo>
                    <a:pt x="939" y="0"/>
                  </a:moveTo>
                  <a:lnTo>
                    <a:pt x="839" y="1109"/>
                  </a:lnTo>
                  <a:lnTo>
                    <a:pt x="0" y="7104"/>
                  </a:lnTo>
                  <a:lnTo>
                    <a:pt x="20128" y="7104"/>
                  </a:lnTo>
                  <a:lnTo>
                    <a:pt x="18966" y="0"/>
                  </a:ln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43"/>
            <p:cNvSpPr/>
            <p:nvPr/>
          </p:nvSpPr>
          <p:spPr>
            <a:xfrm>
              <a:off x="5159800" y="2532825"/>
              <a:ext cx="22600" cy="109475"/>
            </a:xfrm>
            <a:custGeom>
              <a:rect b="b" l="l" r="r" t="t"/>
              <a:pathLst>
                <a:path extrusionOk="0" h="4379" w="904">
                  <a:moveTo>
                    <a:pt x="79" y="0"/>
                  </a:moveTo>
                  <a:cubicBezTo>
                    <a:pt x="53" y="0"/>
                    <a:pt x="29" y="22"/>
                    <a:pt x="29" y="54"/>
                  </a:cubicBezTo>
                  <a:cubicBezTo>
                    <a:pt x="12" y="406"/>
                    <a:pt x="6" y="758"/>
                    <a:pt x="6" y="1116"/>
                  </a:cubicBezTo>
                  <a:cubicBezTo>
                    <a:pt x="0" y="1468"/>
                    <a:pt x="6" y="1820"/>
                    <a:pt x="12" y="2172"/>
                  </a:cubicBezTo>
                  <a:lnTo>
                    <a:pt x="18" y="3234"/>
                  </a:lnTo>
                  <a:cubicBezTo>
                    <a:pt x="18" y="3586"/>
                    <a:pt x="12" y="3938"/>
                    <a:pt x="0" y="4290"/>
                  </a:cubicBezTo>
                  <a:lnTo>
                    <a:pt x="0" y="4295"/>
                  </a:lnTo>
                  <a:cubicBezTo>
                    <a:pt x="6" y="4342"/>
                    <a:pt x="41" y="4378"/>
                    <a:pt x="88" y="4378"/>
                  </a:cubicBezTo>
                  <a:cubicBezTo>
                    <a:pt x="199" y="4370"/>
                    <a:pt x="311" y="4366"/>
                    <a:pt x="422" y="4366"/>
                  </a:cubicBezTo>
                  <a:cubicBezTo>
                    <a:pt x="558" y="4366"/>
                    <a:pt x="695" y="4371"/>
                    <a:pt x="833" y="4378"/>
                  </a:cubicBezTo>
                  <a:cubicBezTo>
                    <a:pt x="836" y="4378"/>
                    <a:pt x="839" y="4378"/>
                    <a:pt x="842" y="4378"/>
                  </a:cubicBezTo>
                  <a:cubicBezTo>
                    <a:pt x="868" y="4378"/>
                    <a:pt x="892" y="4357"/>
                    <a:pt x="898" y="4331"/>
                  </a:cubicBezTo>
                  <a:cubicBezTo>
                    <a:pt x="904" y="4295"/>
                    <a:pt x="880" y="4266"/>
                    <a:pt x="845" y="4260"/>
                  </a:cubicBezTo>
                  <a:cubicBezTo>
                    <a:pt x="624" y="4224"/>
                    <a:pt x="403" y="4206"/>
                    <a:pt x="179" y="4206"/>
                  </a:cubicBezTo>
                  <a:cubicBezTo>
                    <a:pt x="178" y="4206"/>
                    <a:pt x="177" y="4206"/>
                    <a:pt x="176" y="4206"/>
                  </a:cubicBezTo>
                  <a:lnTo>
                    <a:pt x="176" y="4206"/>
                  </a:lnTo>
                  <a:cubicBezTo>
                    <a:pt x="196" y="3883"/>
                    <a:pt x="205" y="3556"/>
                    <a:pt x="205" y="3234"/>
                  </a:cubicBezTo>
                  <a:cubicBezTo>
                    <a:pt x="211" y="2876"/>
                    <a:pt x="205" y="2524"/>
                    <a:pt x="200" y="2172"/>
                  </a:cubicBezTo>
                  <a:cubicBezTo>
                    <a:pt x="188" y="1462"/>
                    <a:pt x="158" y="758"/>
                    <a:pt x="141" y="54"/>
                  </a:cubicBezTo>
                  <a:cubicBezTo>
                    <a:pt x="141" y="25"/>
                    <a:pt x="117" y="1"/>
                    <a:pt x="88" y="1"/>
                  </a:cubicBezTo>
                  <a:cubicBezTo>
                    <a:pt x="85" y="1"/>
                    <a:pt x="82" y="0"/>
                    <a:pt x="79"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43"/>
            <p:cNvSpPr/>
            <p:nvPr/>
          </p:nvSpPr>
          <p:spPr>
            <a:xfrm>
              <a:off x="5339750" y="2527325"/>
              <a:ext cx="60725" cy="64475"/>
            </a:xfrm>
            <a:custGeom>
              <a:rect b="b" l="l" r="r" t="t"/>
              <a:pathLst>
                <a:path extrusionOk="0" h="2579" w="2429">
                  <a:moveTo>
                    <a:pt x="60" y="0"/>
                  </a:moveTo>
                  <a:cubicBezTo>
                    <a:pt x="54" y="0"/>
                    <a:pt x="48" y="2"/>
                    <a:pt x="41" y="4"/>
                  </a:cubicBezTo>
                  <a:cubicBezTo>
                    <a:pt x="12" y="16"/>
                    <a:pt x="0" y="45"/>
                    <a:pt x="6" y="74"/>
                  </a:cubicBezTo>
                  <a:cubicBezTo>
                    <a:pt x="100" y="350"/>
                    <a:pt x="229" y="614"/>
                    <a:pt x="376" y="866"/>
                  </a:cubicBezTo>
                  <a:cubicBezTo>
                    <a:pt x="528" y="1119"/>
                    <a:pt x="710" y="1353"/>
                    <a:pt x="910" y="1570"/>
                  </a:cubicBezTo>
                  <a:cubicBezTo>
                    <a:pt x="1109" y="1782"/>
                    <a:pt x="1332" y="1981"/>
                    <a:pt x="1567" y="2151"/>
                  </a:cubicBezTo>
                  <a:cubicBezTo>
                    <a:pt x="1807" y="2321"/>
                    <a:pt x="2065" y="2462"/>
                    <a:pt x="2335" y="2574"/>
                  </a:cubicBezTo>
                  <a:cubicBezTo>
                    <a:pt x="2343" y="2577"/>
                    <a:pt x="2351" y="2578"/>
                    <a:pt x="2358" y="2578"/>
                  </a:cubicBezTo>
                  <a:cubicBezTo>
                    <a:pt x="2379" y="2578"/>
                    <a:pt x="2398" y="2567"/>
                    <a:pt x="2411" y="2550"/>
                  </a:cubicBezTo>
                  <a:cubicBezTo>
                    <a:pt x="2429" y="2521"/>
                    <a:pt x="2417" y="2486"/>
                    <a:pt x="2388" y="2468"/>
                  </a:cubicBezTo>
                  <a:cubicBezTo>
                    <a:pt x="2136" y="2333"/>
                    <a:pt x="1901" y="2181"/>
                    <a:pt x="1672" y="2005"/>
                  </a:cubicBezTo>
                  <a:cubicBezTo>
                    <a:pt x="1449" y="1834"/>
                    <a:pt x="1238" y="1647"/>
                    <a:pt x="1050" y="1436"/>
                  </a:cubicBezTo>
                  <a:cubicBezTo>
                    <a:pt x="851" y="1236"/>
                    <a:pt x="681" y="1007"/>
                    <a:pt x="522" y="773"/>
                  </a:cubicBezTo>
                  <a:cubicBezTo>
                    <a:pt x="364" y="538"/>
                    <a:pt x="229" y="292"/>
                    <a:pt x="112" y="33"/>
                  </a:cubicBezTo>
                  <a:cubicBezTo>
                    <a:pt x="103" y="15"/>
                    <a:pt x="83" y="0"/>
                    <a:pt x="6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43"/>
            <p:cNvSpPr/>
            <p:nvPr/>
          </p:nvSpPr>
          <p:spPr>
            <a:xfrm>
              <a:off x="4973100" y="1682800"/>
              <a:ext cx="450275" cy="339825"/>
            </a:xfrm>
            <a:custGeom>
              <a:rect b="b" l="l" r="r" t="t"/>
              <a:pathLst>
                <a:path extrusionOk="0" h="13593" w="18011">
                  <a:moveTo>
                    <a:pt x="14332" y="0"/>
                  </a:moveTo>
                  <a:lnTo>
                    <a:pt x="3303" y="182"/>
                  </a:lnTo>
                  <a:cubicBezTo>
                    <a:pt x="2751" y="1537"/>
                    <a:pt x="2493" y="3010"/>
                    <a:pt x="2558" y="4471"/>
                  </a:cubicBezTo>
                  <a:cubicBezTo>
                    <a:pt x="2575" y="4869"/>
                    <a:pt x="2617" y="5274"/>
                    <a:pt x="2540" y="5673"/>
                  </a:cubicBezTo>
                  <a:cubicBezTo>
                    <a:pt x="2265" y="7122"/>
                    <a:pt x="563" y="7949"/>
                    <a:pt x="223" y="9392"/>
                  </a:cubicBezTo>
                  <a:cubicBezTo>
                    <a:pt x="0" y="10349"/>
                    <a:pt x="452" y="11369"/>
                    <a:pt x="1156" y="12062"/>
                  </a:cubicBezTo>
                  <a:cubicBezTo>
                    <a:pt x="1854" y="12754"/>
                    <a:pt x="2763" y="13188"/>
                    <a:pt x="3661" y="13593"/>
                  </a:cubicBezTo>
                  <a:lnTo>
                    <a:pt x="14349" y="13593"/>
                  </a:lnTo>
                  <a:cubicBezTo>
                    <a:pt x="15241" y="13188"/>
                    <a:pt x="16156" y="12754"/>
                    <a:pt x="16854" y="12062"/>
                  </a:cubicBezTo>
                  <a:cubicBezTo>
                    <a:pt x="17553" y="11369"/>
                    <a:pt x="18010" y="10349"/>
                    <a:pt x="17781" y="9392"/>
                  </a:cubicBezTo>
                  <a:cubicBezTo>
                    <a:pt x="17441" y="7949"/>
                    <a:pt x="15863" y="6594"/>
                    <a:pt x="15587" y="5139"/>
                  </a:cubicBezTo>
                  <a:cubicBezTo>
                    <a:pt x="15511" y="4746"/>
                    <a:pt x="15435" y="4869"/>
                    <a:pt x="15452" y="4471"/>
                  </a:cubicBezTo>
                  <a:cubicBezTo>
                    <a:pt x="15511" y="3010"/>
                    <a:pt x="15681" y="2106"/>
                    <a:pt x="14332"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43"/>
            <p:cNvSpPr/>
            <p:nvPr/>
          </p:nvSpPr>
          <p:spPr>
            <a:xfrm>
              <a:off x="5448425" y="2588850"/>
              <a:ext cx="93450" cy="77700"/>
            </a:xfrm>
            <a:custGeom>
              <a:rect b="b" l="l" r="r" t="t"/>
              <a:pathLst>
                <a:path extrusionOk="0" h="3108" w="3738">
                  <a:moveTo>
                    <a:pt x="1822" y="0"/>
                  </a:moveTo>
                  <a:cubicBezTo>
                    <a:pt x="1438" y="0"/>
                    <a:pt x="1064" y="123"/>
                    <a:pt x="781" y="412"/>
                  </a:cubicBezTo>
                  <a:cubicBezTo>
                    <a:pt x="587" y="611"/>
                    <a:pt x="446" y="963"/>
                    <a:pt x="329" y="1210"/>
                  </a:cubicBezTo>
                  <a:cubicBezTo>
                    <a:pt x="258" y="1362"/>
                    <a:pt x="0" y="1609"/>
                    <a:pt x="129" y="1785"/>
                  </a:cubicBezTo>
                  <a:cubicBezTo>
                    <a:pt x="165" y="1838"/>
                    <a:pt x="314" y="1877"/>
                    <a:pt x="451" y="1877"/>
                  </a:cubicBezTo>
                  <a:cubicBezTo>
                    <a:pt x="583" y="1877"/>
                    <a:pt x="704" y="1841"/>
                    <a:pt x="704" y="1749"/>
                  </a:cubicBezTo>
                  <a:cubicBezTo>
                    <a:pt x="704" y="2054"/>
                    <a:pt x="734" y="2359"/>
                    <a:pt x="798" y="2659"/>
                  </a:cubicBezTo>
                  <a:cubicBezTo>
                    <a:pt x="822" y="2770"/>
                    <a:pt x="863" y="2899"/>
                    <a:pt x="962" y="2964"/>
                  </a:cubicBezTo>
                  <a:cubicBezTo>
                    <a:pt x="1000" y="2987"/>
                    <a:pt x="1041" y="2997"/>
                    <a:pt x="1082" y="2997"/>
                  </a:cubicBezTo>
                  <a:cubicBezTo>
                    <a:pt x="1210" y="2997"/>
                    <a:pt x="1343" y="2900"/>
                    <a:pt x="1397" y="2776"/>
                  </a:cubicBezTo>
                  <a:cubicBezTo>
                    <a:pt x="1467" y="2612"/>
                    <a:pt x="1438" y="2424"/>
                    <a:pt x="1408" y="2248"/>
                  </a:cubicBezTo>
                  <a:lnTo>
                    <a:pt x="1408" y="2248"/>
                  </a:lnTo>
                  <a:cubicBezTo>
                    <a:pt x="1590" y="2477"/>
                    <a:pt x="1373" y="2911"/>
                    <a:pt x="1619" y="3069"/>
                  </a:cubicBezTo>
                  <a:cubicBezTo>
                    <a:pt x="1659" y="3096"/>
                    <a:pt x="1703" y="3108"/>
                    <a:pt x="1747" y="3108"/>
                  </a:cubicBezTo>
                  <a:cubicBezTo>
                    <a:pt x="1896" y="3108"/>
                    <a:pt x="2052" y="2971"/>
                    <a:pt x="2106" y="2817"/>
                  </a:cubicBezTo>
                  <a:cubicBezTo>
                    <a:pt x="2171" y="2612"/>
                    <a:pt x="2142" y="2395"/>
                    <a:pt x="2194" y="2189"/>
                  </a:cubicBezTo>
                  <a:lnTo>
                    <a:pt x="2194" y="2189"/>
                  </a:lnTo>
                  <a:cubicBezTo>
                    <a:pt x="2230" y="2430"/>
                    <a:pt x="2101" y="2729"/>
                    <a:pt x="2288" y="2887"/>
                  </a:cubicBezTo>
                  <a:cubicBezTo>
                    <a:pt x="2336" y="2930"/>
                    <a:pt x="2395" y="2949"/>
                    <a:pt x="2456" y="2949"/>
                  </a:cubicBezTo>
                  <a:cubicBezTo>
                    <a:pt x="2588" y="2949"/>
                    <a:pt x="2730" y="2861"/>
                    <a:pt x="2799" y="2741"/>
                  </a:cubicBezTo>
                  <a:cubicBezTo>
                    <a:pt x="2864" y="2614"/>
                    <a:pt x="2875" y="2471"/>
                    <a:pt x="2868" y="2328"/>
                  </a:cubicBezTo>
                  <a:lnTo>
                    <a:pt x="2868" y="2328"/>
                  </a:lnTo>
                  <a:cubicBezTo>
                    <a:pt x="2883" y="2441"/>
                    <a:pt x="2913" y="2551"/>
                    <a:pt x="2980" y="2641"/>
                  </a:cubicBezTo>
                  <a:cubicBezTo>
                    <a:pt x="3045" y="2732"/>
                    <a:pt x="3162" y="2794"/>
                    <a:pt x="3271" y="2794"/>
                  </a:cubicBezTo>
                  <a:cubicBezTo>
                    <a:pt x="3330" y="2794"/>
                    <a:pt x="3387" y="2776"/>
                    <a:pt x="3432" y="2735"/>
                  </a:cubicBezTo>
                  <a:cubicBezTo>
                    <a:pt x="3508" y="2664"/>
                    <a:pt x="3532" y="2553"/>
                    <a:pt x="3550" y="2453"/>
                  </a:cubicBezTo>
                  <a:cubicBezTo>
                    <a:pt x="3649" y="1925"/>
                    <a:pt x="3737" y="1350"/>
                    <a:pt x="3473" y="881"/>
                  </a:cubicBezTo>
                  <a:cubicBezTo>
                    <a:pt x="3356" y="670"/>
                    <a:pt x="3174" y="500"/>
                    <a:pt x="2969" y="359"/>
                  </a:cubicBezTo>
                  <a:cubicBezTo>
                    <a:pt x="2641" y="136"/>
                    <a:pt x="2227" y="0"/>
                    <a:pt x="1822"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43"/>
            <p:cNvSpPr/>
            <p:nvPr/>
          </p:nvSpPr>
          <p:spPr>
            <a:xfrm>
              <a:off x="5087625" y="1965275"/>
              <a:ext cx="238650" cy="84500"/>
            </a:xfrm>
            <a:custGeom>
              <a:rect b="b" l="l" r="r" t="t"/>
              <a:pathLst>
                <a:path extrusionOk="0" h="3380" w="9546">
                  <a:moveTo>
                    <a:pt x="9546" y="0"/>
                  </a:moveTo>
                  <a:lnTo>
                    <a:pt x="4101" y="47"/>
                  </a:lnTo>
                  <a:lnTo>
                    <a:pt x="1" y="164"/>
                  </a:lnTo>
                  <a:cubicBezTo>
                    <a:pt x="882" y="2425"/>
                    <a:pt x="2973" y="3380"/>
                    <a:pt x="4675" y="3380"/>
                  </a:cubicBezTo>
                  <a:cubicBezTo>
                    <a:pt x="4979" y="3380"/>
                    <a:pt x="5269" y="3350"/>
                    <a:pt x="5539" y="3291"/>
                  </a:cubicBezTo>
                  <a:cubicBezTo>
                    <a:pt x="7316" y="2904"/>
                    <a:pt x="8748" y="1643"/>
                    <a:pt x="9546"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43"/>
            <p:cNvSpPr/>
            <p:nvPr/>
          </p:nvSpPr>
          <p:spPr>
            <a:xfrm>
              <a:off x="4968400" y="1962350"/>
              <a:ext cx="575075" cy="651475"/>
            </a:xfrm>
            <a:custGeom>
              <a:rect b="b" l="l" r="r" t="t"/>
              <a:pathLst>
                <a:path extrusionOk="0" h="26059" w="23003">
                  <a:moveTo>
                    <a:pt x="14467" y="0"/>
                  </a:moveTo>
                  <a:cubicBezTo>
                    <a:pt x="14158" y="0"/>
                    <a:pt x="13845" y="33"/>
                    <a:pt x="13540" y="105"/>
                  </a:cubicBezTo>
                  <a:cubicBezTo>
                    <a:pt x="13540" y="105"/>
                    <a:pt x="12163" y="2165"/>
                    <a:pt x="9789" y="2165"/>
                  </a:cubicBezTo>
                  <a:cubicBezTo>
                    <a:pt x="9772" y="2165"/>
                    <a:pt x="9755" y="2165"/>
                    <a:pt x="9739" y="2164"/>
                  </a:cubicBezTo>
                  <a:cubicBezTo>
                    <a:pt x="6577" y="2123"/>
                    <a:pt x="5298" y="258"/>
                    <a:pt x="5298" y="258"/>
                  </a:cubicBezTo>
                  <a:cubicBezTo>
                    <a:pt x="4960" y="154"/>
                    <a:pt x="4614" y="106"/>
                    <a:pt x="4268" y="106"/>
                  </a:cubicBezTo>
                  <a:cubicBezTo>
                    <a:pt x="3423" y="106"/>
                    <a:pt x="2575" y="391"/>
                    <a:pt x="1831" y="844"/>
                  </a:cubicBezTo>
                  <a:lnTo>
                    <a:pt x="980" y="13311"/>
                  </a:lnTo>
                  <a:lnTo>
                    <a:pt x="0" y="22192"/>
                  </a:lnTo>
                  <a:lnTo>
                    <a:pt x="18298" y="22192"/>
                  </a:lnTo>
                  <a:lnTo>
                    <a:pt x="18867" y="25953"/>
                  </a:lnTo>
                  <a:lnTo>
                    <a:pt x="23003" y="26058"/>
                  </a:lnTo>
                  <a:cubicBezTo>
                    <a:pt x="22651" y="21295"/>
                    <a:pt x="22246" y="14179"/>
                    <a:pt x="20908" y="9591"/>
                  </a:cubicBezTo>
                  <a:cubicBezTo>
                    <a:pt x="19964" y="6347"/>
                    <a:pt x="19718" y="3766"/>
                    <a:pt x="17042" y="880"/>
                  </a:cubicBezTo>
                  <a:cubicBezTo>
                    <a:pt x="16599" y="404"/>
                    <a:pt x="15558" y="0"/>
                    <a:pt x="14467" y="0"/>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43"/>
            <p:cNvSpPr/>
            <p:nvPr/>
          </p:nvSpPr>
          <p:spPr>
            <a:xfrm>
              <a:off x="4670075" y="1979925"/>
              <a:ext cx="350275" cy="378425"/>
            </a:xfrm>
            <a:custGeom>
              <a:rect b="b" l="l" r="r" t="t"/>
              <a:pathLst>
                <a:path extrusionOk="0" h="15137" w="14011">
                  <a:moveTo>
                    <a:pt x="14010" y="1"/>
                  </a:moveTo>
                  <a:cubicBezTo>
                    <a:pt x="13623" y="188"/>
                    <a:pt x="13441" y="359"/>
                    <a:pt x="13230" y="546"/>
                  </a:cubicBezTo>
                  <a:cubicBezTo>
                    <a:pt x="12285" y="1397"/>
                    <a:pt x="11071" y="3661"/>
                    <a:pt x="7487" y="8624"/>
                  </a:cubicBezTo>
                  <a:lnTo>
                    <a:pt x="2183" y="3163"/>
                  </a:lnTo>
                  <a:lnTo>
                    <a:pt x="1" y="5674"/>
                  </a:lnTo>
                  <a:cubicBezTo>
                    <a:pt x="1444" y="8730"/>
                    <a:pt x="2946" y="11880"/>
                    <a:pt x="5480" y="14127"/>
                  </a:cubicBezTo>
                  <a:cubicBezTo>
                    <a:pt x="6062" y="14647"/>
                    <a:pt x="6785" y="15136"/>
                    <a:pt x="7544" y="15136"/>
                  </a:cubicBezTo>
                  <a:cubicBezTo>
                    <a:pt x="7650" y="15136"/>
                    <a:pt x="7756" y="15127"/>
                    <a:pt x="7862" y="15107"/>
                  </a:cubicBezTo>
                  <a:cubicBezTo>
                    <a:pt x="8372" y="15013"/>
                    <a:pt x="8801" y="14696"/>
                    <a:pt x="9200" y="14373"/>
                  </a:cubicBezTo>
                  <a:cubicBezTo>
                    <a:pt x="10719" y="13147"/>
                    <a:pt x="12080" y="11716"/>
                    <a:pt x="13230" y="10132"/>
                  </a:cubicBezTo>
                  <a:lnTo>
                    <a:pt x="14010" y="1"/>
                  </a:ln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43"/>
            <p:cNvSpPr/>
            <p:nvPr/>
          </p:nvSpPr>
          <p:spPr>
            <a:xfrm>
              <a:off x="4659975" y="1999225"/>
              <a:ext cx="61025" cy="114625"/>
            </a:xfrm>
            <a:custGeom>
              <a:rect b="b" l="l" r="r" t="t"/>
              <a:pathLst>
                <a:path extrusionOk="0" h="4585" w="2441">
                  <a:moveTo>
                    <a:pt x="867" y="0"/>
                  </a:moveTo>
                  <a:cubicBezTo>
                    <a:pt x="717" y="0"/>
                    <a:pt x="566" y="113"/>
                    <a:pt x="493" y="249"/>
                  </a:cubicBezTo>
                  <a:cubicBezTo>
                    <a:pt x="405" y="420"/>
                    <a:pt x="264" y="795"/>
                    <a:pt x="264" y="989"/>
                  </a:cubicBezTo>
                  <a:lnTo>
                    <a:pt x="0" y="3922"/>
                  </a:lnTo>
                  <a:cubicBezTo>
                    <a:pt x="223" y="4321"/>
                    <a:pt x="405" y="4538"/>
                    <a:pt x="681" y="4585"/>
                  </a:cubicBezTo>
                  <a:lnTo>
                    <a:pt x="2441" y="2555"/>
                  </a:lnTo>
                  <a:cubicBezTo>
                    <a:pt x="2300" y="2250"/>
                    <a:pt x="1654" y="1851"/>
                    <a:pt x="1649" y="1822"/>
                  </a:cubicBezTo>
                  <a:cubicBezTo>
                    <a:pt x="1619" y="1370"/>
                    <a:pt x="1396" y="854"/>
                    <a:pt x="1256" y="425"/>
                  </a:cubicBezTo>
                  <a:cubicBezTo>
                    <a:pt x="1203" y="255"/>
                    <a:pt x="1127" y="73"/>
                    <a:pt x="956" y="15"/>
                  </a:cubicBezTo>
                  <a:cubicBezTo>
                    <a:pt x="927" y="5"/>
                    <a:pt x="897" y="0"/>
                    <a:pt x="867"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43"/>
            <p:cNvSpPr/>
            <p:nvPr/>
          </p:nvSpPr>
          <p:spPr>
            <a:xfrm>
              <a:off x="4659975" y="1888550"/>
              <a:ext cx="11600" cy="242600"/>
            </a:xfrm>
            <a:custGeom>
              <a:rect b="b" l="l" r="r" t="t"/>
              <a:pathLst>
                <a:path extrusionOk="0" fill="none" h="9704" w="464">
                  <a:moveTo>
                    <a:pt x="464" y="1"/>
                  </a:moveTo>
                  <a:lnTo>
                    <a:pt x="0" y="9704"/>
                  </a:lnTo>
                </a:path>
              </a:pathLst>
            </a:custGeom>
            <a:noFill/>
            <a:ln cap="flat" cmpd="sng" w="28575">
              <a:solidFill>
                <a:schemeClr val="lt1"/>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43"/>
            <p:cNvSpPr/>
            <p:nvPr/>
          </p:nvSpPr>
          <p:spPr>
            <a:xfrm>
              <a:off x="4660125" y="2020325"/>
              <a:ext cx="35250" cy="87200"/>
            </a:xfrm>
            <a:custGeom>
              <a:rect b="b" l="l" r="r" t="t"/>
              <a:pathLst>
                <a:path extrusionOk="0" h="3488" w="1410">
                  <a:moveTo>
                    <a:pt x="307" y="0"/>
                  </a:moveTo>
                  <a:cubicBezTo>
                    <a:pt x="223" y="0"/>
                    <a:pt x="141" y="9"/>
                    <a:pt x="65" y="27"/>
                  </a:cubicBezTo>
                  <a:cubicBezTo>
                    <a:pt x="241" y="27"/>
                    <a:pt x="411" y="27"/>
                    <a:pt x="575" y="80"/>
                  </a:cubicBezTo>
                  <a:cubicBezTo>
                    <a:pt x="968" y="186"/>
                    <a:pt x="1297" y="608"/>
                    <a:pt x="1003" y="978"/>
                  </a:cubicBezTo>
                  <a:cubicBezTo>
                    <a:pt x="956" y="1036"/>
                    <a:pt x="892" y="1072"/>
                    <a:pt x="827" y="1089"/>
                  </a:cubicBezTo>
                  <a:cubicBezTo>
                    <a:pt x="798" y="1095"/>
                    <a:pt x="774" y="1113"/>
                    <a:pt x="774" y="1142"/>
                  </a:cubicBezTo>
                  <a:cubicBezTo>
                    <a:pt x="763" y="1177"/>
                    <a:pt x="792" y="1212"/>
                    <a:pt x="827" y="1218"/>
                  </a:cubicBezTo>
                  <a:cubicBezTo>
                    <a:pt x="1238" y="1306"/>
                    <a:pt x="1285" y="1858"/>
                    <a:pt x="898" y="2010"/>
                  </a:cubicBezTo>
                  <a:cubicBezTo>
                    <a:pt x="827" y="2034"/>
                    <a:pt x="833" y="2139"/>
                    <a:pt x="909" y="2151"/>
                  </a:cubicBezTo>
                  <a:cubicBezTo>
                    <a:pt x="1209" y="2210"/>
                    <a:pt x="1209" y="2614"/>
                    <a:pt x="909" y="2679"/>
                  </a:cubicBezTo>
                  <a:cubicBezTo>
                    <a:pt x="857" y="2685"/>
                    <a:pt x="839" y="2761"/>
                    <a:pt x="886" y="2785"/>
                  </a:cubicBezTo>
                  <a:cubicBezTo>
                    <a:pt x="974" y="2837"/>
                    <a:pt x="1003" y="2966"/>
                    <a:pt x="980" y="3078"/>
                  </a:cubicBezTo>
                  <a:cubicBezTo>
                    <a:pt x="857" y="3465"/>
                    <a:pt x="340" y="3459"/>
                    <a:pt x="0" y="3465"/>
                  </a:cubicBezTo>
                  <a:cubicBezTo>
                    <a:pt x="108" y="3477"/>
                    <a:pt x="222" y="3487"/>
                    <a:pt x="337" y="3487"/>
                  </a:cubicBezTo>
                  <a:cubicBezTo>
                    <a:pt x="566" y="3487"/>
                    <a:pt x="794" y="3445"/>
                    <a:pt x="962" y="3289"/>
                  </a:cubicBezTo>
                  <a:cubicBezTo>
                    <a:pt x="1099" y="3157"/>
                    <a:pt x="1138" y="2922"/>
                    <a:pt x="1034" y="2766"/>
                  </a:cubicBezTo>
                  <a:lnTo>
                    <a:pt x="1034" y="2766"/>
                  </a:lnTo>
                  <a:cubicBezTo>
                    <a:pt x="1171" y="2704"/>
                    <a:pt x="1267" y="2566"/>
                    <a:pt x="1267" y="2409"/>
                  </a:cubicBezTo>
                  <a:cubicBezTo>
                    <a:pt x="1267" y="2269"/>
                    <a:pt x="1195" y="2143"/>
                    <a:pt x="1086" y="2070"/>
                  </a:cubicBezTo>
                  <a:lnTo>
                    <a:pt x="1086" y="2070"/>
                  </a:lnTo>
                  <a:cubicBezTo>
                    <a:pt x="1410" y="1836"/>
                    <a:pt x="1370" y="1321"/>
                    <a:pt x="1016" y="1143"/>
                  </a:cubicBezTo>
                  <a:lnTo>
                    <a:pt x="1016" y="1143"/>
                  </a:lnTo>
                  <a:cubicBezTo>
                    <a:pt x="1124" y="1061"/>
                    <a:pt x="1196" y="930"/>
                    <a:pt x="1220" y="796"/>
                  </a:cubicBezTo>
                  <a:cubicBezTo>
                    <a:pt x="1300" y="274"/>
                    <a:pt x="773" y="0"/>
                    <a:pt x="30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43"/>
            <p:cNvSpPr/>
            <p:nvPr/>
          </p:nvSpPr>
          <p:spPr>
            <a:xfrm>
              <a:off x="4624775" y="2018653"/>
              <a:ext cx="46803" cy="88325"/>
            </a:xfrm>
            <a:custGeom>
              <a:rect b="b" l="l" r="r" t="t"/>
              <a:pathLst>
                <a:path extrusionOk="0" h="3533" w="1479">
                  <a:moveTo>
                    <a:pt x="836" y="0"/>
                  </a:moveTo>
                  <a:cubicBezTo>
                    <a:pt x="438" y="0"/>
                    <a:pt x="270" y="402"/>
                    <a:pt x="194" y="734"/>
                  </a:cubicBezTo>
                  <a:cubicBezTo>
                    <a:pt x="71" y="1238"/>
                    <a:pt x="0" y="1766"/>
                    <a:pt x="112" y="2271"/>
                  </a:cubicBezTo>
                  <a:cubicBezTo>
                    <a:pt x="229" y="2775"/>
                    <a:pt x="558" y="3256"/>
                    <a:pt x="1039" y="3444"/>
                  </a:cubicBezTo>
                  <a:cubicBezTo>
                    <a:pt x="1162" y="3491"/>
                    <a:pt x="1285" y="3520"/>
                    <a:pt x="1414" y="3532"/>
                  </a:cubicBezTo>
                  <a:lnTo>
                    <a:pt x="1479" y="94"/>
                  </a:lnTo>
                  <a:lnTo>
                    <a:pt x="1479" y="94"/>
                  </a:lnTo>
                  <a:cubicBezTo>
                    <a:pt x="1424" y="98"/>
                    <a:pt x="1370" y="101"/>
                    <a:pt x="1316" y="101"/>
                  </a:cubicBezTo>
                  <a:cubicBezTo>
                    <a:pt x="1276" y="101"/>
                    <a:pt x="1237" y="99"/>
                    <a:pt x="1197" y="94"/>
                  </a:cubicBezTo>
                  <a:cubicBezTo>
                    <a:pt x="1080" y="77"/>
                    <a:pt x="962" y="0"/>
                    <a:pt x="845" y="0"/>
                  </a:cubicBezTo>
                  <a:cubicBezTo>
                    <a:pt x="842" y="0"/>
                    <a:pt x="839" y="0"/>
                    <a:pt x="836"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43"/>
            <p:cNvSpPr/>
            <p:nvPr/>
          </p:nvSpPr>
          <p:spPr>
            <a:xfrm>
              <a:off x="4853550" y="2193625"/>
              <a:ext cx="11175" cy="32875"/>
            </a:xfrm>
            <a:custGeom>
              <a:rect b="b" l="l" r="r" t="t"/>
              <a:pathLst>
                <a:path extrusionOk="0" h="1315" w="447">
                  <a:moveTo>
                    <a:pt x="118" y="0"/>
                  </a:moveTo>
                  <a:cubicBezTo>
                    <a:pt x="77" y="0"/>
                    <a:pt x="48" y="35"/>
                    <a:pt x="48" y="76"/>
                  </a:cubicBezTo>
                  <a:cubicBezTo>
                    <a:pt x="48" y="282"/>
                    <a:pt x="48" y="487"/>
                    <a:pt x="36" y="692"/>
                  </a:cubicBezTo>
                  <a:lnTo>
                    <a:pt x="1" y="1314"/>
                  </a:lnTo>
                  <a:cubicBezTo>
                    <a:pt x="110" y="1018"/>
                    <a:pt x="167" y="709"/>
                    <a:pt x="187" y="399"/>
                  </a:cubicBezTo>
                  <a:lnTo>
                    <a:pt x="187" y="399"/>
                  </a:lnTo>
                  <a:cubicBezTo>
                    <a:pt x="287" y="639"/>
                    <a:pt x="368" y="884"/>
                    <a:pt x="435" y="1138"/>
                  </a:cubicBezTo>
                  <a:cubicBezTo>
                    <a:pt x="447" y="757"/>
                    <a:pt x="347" y="381"/>
                    <a:pt x="183" y="41"/>
                  </a:cubicBezTo>
                  <a:cubicBezTo>
                    <a:pt x="177" y="18"/>
                    <a:pt x="148" y="0"/>
                    <a:pt x="11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43"/>
            <p:cNvSpPr/>
            <p:nvPr/>
          </p:nvSpPr>
          <p:spPr>
            <a:xfrm>
              <a:off x="5153625" y="1931250"/>
              <a:ext cx="99750" cy="56775"/>
            </a:xfrm>
            <a:custGeom>
              <a:rect b="b" l="l" r="r" t="t"/>
              <a:pathLst>
                <a:path extrusionOk="0" h="2271" w="3990">
                  <a:moveTo>
                    <a:pt x="1" y="0"/>
                  </a:moveTo>
                  <a:lnTo>
                    <a:pt x="1" y="1607"/>
                  </a:lnTo>
                  <a:cubicBezTo>
                    <a:pt x="1" y="1607"/>
                    <a:pt x="435" y="2259"/>
                    <a:pt x="1884" y="2270"/>
                  </a:cubicBezTo>
                  <a:cubicBezTo>
                    <a:pt x="1890" y="2270"/>
                    <a:pt x="1897" y="2270"/>
                    <a:pt x="1904" y="2270"/>
                  </a:cubicBezTo>
                  <a:cubicBezTo>
                    <a:pt x="3472" y="2270"/>
                    <a:pt x="3990" y="1578"/>
                    <a:pt x="3990" y="1578"/>
                  </a:cubicBezTo>
                  <a:lnTo>
                    <a:pt x="3990" y="0"/>
                  </a:ln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43"/>
            <p:cNvSpPr/>
            <p:nvPr/>
          </p:nvSpPr>
          <p:spPr>
            <a:xfrm>
              <a:off x="5033950" y="1622000"/>
              <a:ext cx="335875" cy="329650"/>
            </a:xfrm>
            <a:custGeom>
              <a:rect b="b" l="l" r="r" t="t"/>
              <a:pathLst>
                <a:path extrusionOk="0" h="13186" w="13435">
                  <a:moveTo>
                    <a:pt x="6226" y="1"/>
                  </a:moveTo>
                  <a:cubicBezTo>
                    <a:pt x="2609" y="1"/>
                    <a:pt x="301" y="2332"/>
                    <a:pt x="388" y="6269"/>
                  </a:cubicBezTo>
                  <a:cubicBezTo>
                    <a:pt x="388" y="6269"/>
                    <a:pt x="1" y="13185"/>
                    <a:pt x="6559" y="13185"/>
                  </a:cubicBezTo>
                  <a:cubicBezTo>
                    <a:pt x="13435" y="13185"/>
                    <a:pt x="12795" y="6744"/>
                    <a:pt x="12795" y="6744"/>
                  </a:cubicBezTo>
                  <a:cubicBezTo>
                    <a:pt x="12795" y="6744"/>
                    <a:pt x="12590" y="1019"/>
                    <a:pt x="7979" y="168"/>
                  </a:cubicBezTo>
                  <a:cubicBezTo>
                    <a:pt x="7367" y="56"/>
                    <a:pt x="6781" y="1"/>
                    <a:pt x="6226"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43"/>
            <p:cNvSpPr/>
            <p:nvPr/>
          </p:nvSpPr>
          <p:spPr>
            <a:xfrm>
              <a:off x="5163900" y="1944875"/>
              <a:ext cx="89475" cy="15725"/>
            </a:xfrm>
            <a:custGeom>
              <a:rect b="b" l="l" r="r" t="t"/>
              <a:pathLst>
                <a:path extrusionOk="0" h="629" w="3579">
                  <a:moveTo>
                    <a:pt x="3579" y="1"/>
                  </a:moveTo>
                  <a:cubicBezTo>
                    <a:pt x="2939" y="171"/>
                    <a:pt x="2206" y="270"/>
                    <a:pt x="1361" y="270"/>
                  </a:cubicBezTo>
                  <a:cubicBezTo>
                    <a:pt x="869" y="270"/>
                    <a:pt x="417" y="229"/>
                    <a:pt x="0" y="159"/>
                  </a:cubicBezTo>
                  <a:lnTo>
                    <a:pt x="0" y="159"/>
                  </a:lnTo>
                  <a:cubicBezTo>
                    <a:pt x="0" y="159"/>
                    <a:pt x="501" y="628"/>
                    <a:pt x="2223" y="628"/>
                  </a:cubicBezTo>
                  <a:cubicBezTo>
                    <a:pt x="2610" y="628"/>
                    <a:pt x="3060" y="604"/>
                    <a:pt x="3579" y="546"/>
                  </a:cubicBezTo>
                  <a:lnTo>
                    <a:pt x="3579" y="1"/>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43"/>
            <p:cNvSpPr/>
            <p:nvPr/>
          </p:nvSpPr>
          <p:spPr>
            <a:xfrm>
              <a:off x="5091600" y="1782450"/>
              <a:ext cx="54550" cy="15725"/>
            </a:xfrm>
            <a:custGeom>
              <a:rect b="b" l="l" r="r" t="t"/>
              <a:pathLst>
                <a:path extrusionOk="0" h="629" w="2182">
                  <a:moveTo>
                    <a:pt x="1167" y="1"/>
                  </a:moveTo>
                  <a:cubicBezTo>
                    <a:pt x="927" y="1"/>
                    <a:pt x="688" y="56"/>
                    <a:pt x="475" y="168"/>
                  </a:cubicBezTo>
                  <a:cubicBezTo>
                    <a:pt x="299" y="262"/>
                    <a:pt x="141" y="379"/>
                    <a:pt x="18" y="531"/>
                  </a:cubicBezTo>
                  <a:cubicBezTo>
                    <a:pt x="0" y="555"/>
                    <a:pt x="0" y="584"/>
                    <a:pt x="18" y="608"/>
                  </a:cubicBezTo>
                  <a:cubicBezTo>
                    <a:pt x="31" y="621"/>
                    <a:pt x="48" y="629"/>
                    <a:pt x="64" y="629"/>
                  </a:cubicBezTo>
                  <a:cubicBezTo>
                    <a:pt x="77" y="629"/>
                    <a:pt x="90" y="624"/>
                    <a:pt x="100" y="614"/>
                  </a:cubicBezTo>
                  <a:cubicBezTo>
                    <a:pt x="241" y="496"/>
                    <a:pt x="387" y="402"/>
                    <a:pt x="552" y="332"/>
                  </a:cubicBezTo>
                  <a:cubicBezTo>
                    <a:pt x="758" y="240"/>
                    <a:pt x="980" y="196"/>
                    <a:pt x="1204" y="196"/>
                  </a:cubicBezTo>
                  <a:cubicBezTo>
                    <a:pt x="1508" y="196"/>
                    <a:pt x="1813" y="279"/>
                    <a:pt x="2077" y="438"/>
                  </a:cubicBezTo>
                  <a:cubicBezTo>
                    <a:pt x="2085" y="442"/>
                    <a:pt x="2092" y="444"/>
                    <a:pt x="2100" y="444"/>
                  </a:cubicBezTo>
                  <a:cubicBezTo>
                    <a:pt x="2145" y="444"/>
                    <a:pt x="2182" y="379"/>
                    <a:pt x="2141" y="344"/>
                  </a:cubicBezTo>
                  <a:cubicBezTo>
                    <a:pt x="1870" y="118"/>
                    <a:pt x="1518" y="1"/>
                    <a:pt x="1167"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43"/>
            <p:cNvSpPr/>
            <p:nvPr/>
          </p:nvSpPr>
          <p:spPr>
            <a:xfrm>
              <a:off x="5251825" y="1778525"/>
              <a:ext cx="54975" cy="15675"/>
            </a:xfrm>
            <a:custGeom>
              <a:rect b="b" l="l" r="r" t="t"/>
              <a:pathLst>
                <a:path extrusionOk="0" h="627" w="2199">
                  <a:moveTo>
                    <a:pt x="1002" y="1"/>
                  </a:moveTo>
                  <a:cubicBezTo>
                    <a:pt x="656" y="1"/>
                    <a:pt x="311" y="112"/>
                    <a:pt x="44" y="342"/>
                  </a:cubicBezTo>
                  <a:cubicBezTo>
                    <a:pt x="0" y="376"/>
                    <a:pt x="33" y="439"/>
                    <a:pt x="76" y="439"/>
                  </a:cubicBezTo>
                  <a:cubicBezTo>
                    <a:pt x="85" y="439"/>
                    <a:pt x="94" y="436"/>
                    <a:pt x="103" y="430"/>
                  </a:cubicBezTo>
                  <a:cubicBezTo>
                    <a:pt x="365" y="271"/>
                    <a:pt x="664" y="193"/>
                    <a:pt x="962" y="193"/>
                  </a:cubicBezTo>
                  <a:cubicBezTo>
                    <a:pt x="1366" y="193"/>
                    <a:pt x="1770" y="336"/>
                    <a:pt x="2080" y="612"/>
                  </a:cubicBezTo>
                  <a:cubicBezTo>
                    <a:pt x="2091" y="622"/>
                    <a:pt x="2104" y="627"/>
                    <a:pt x="2116" y="627"/>
                  </a:cubicBezTo>
                  <a:cubicBezTo>
                    <a:pt x="2160" y="627"/>
                    <a:pt x="2199" y="570"/>
                    <a:pt x="2162" y="524"/>
                  </a:cubicBezTo>
                  <a:cubicBezTo>
                    <a:pt x="1880" y="180"/>
                    <a:pt x="1440" y="1"/>
                    <a:pt x="100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43"/>
            <p:cNvSpPr/>
            <p:nvPr/>
          </p:nvSpPr>
          <p:spPr>
            <a:xfrm>
              <a:off x="5181175" y="1831225"/>
              <a:ext cx="41500" cy="9150"/>
            </a:xfrm>
            <a:custGeom>
              <a:rect b="b" l="l" r="r" t="t"/>
              <a:pathLst>
                <a:path extrusionOk="0" h="366" w="1660">
                  <a:moveTo>
                    <a:pt x="1577" y="0"/>
                  </a:moveTo>
                  <a:cubicBezTo>
                    <a:pt x="1568" y="0"/>
                    <a:pt x="1560" y="2"/>
                    <a:pt x="1550" y="6"/>
                  </a:cubicBezTo>
                  <a:cubicBezTo>
                    <a:pt x="1270" y="116"/>
                    <a:pt x="972" y="172"/>
                    <a:pt x="674" y="172"/>
                  </a:cubicBezTo>
                  <a:cubicBezTo>
                    <a:pt x="480" y="172"/>
                    <a:pt x="285" y="148"/>
                    <a:pt x="95" y="100"/>
                  </a:cubicBezTo>
                  <a:cubicBezTo>
                    <a:pt x="90" y="98"/>
                    <a:pt x="85" y="98"/>
                    <a:pt x="80" y="98"/>
                  </a:cubicBezTo>
                  <a:cubicBezTo>
                    <a:pt x="26" y="98"/>
                    <a:pt x="1" y="179"/>
                    <a:pt x="54" y="205"/>
                  </a:cubicBezTo>
                  <a:cubicBezTo>
                    <a:pt x="271" y="317"/>
                    <a:pt x="521" y="366"/>
                    <a:pt x="766" y="366"/>
                  </a:cubicBezTo>
                  <a:cubicBezTo>
                    <a:pt x="793" y="366"/>
                    <a:pt x="820" y="365"/>
                    <a:pt x="846" y="364"/>
                  </a:cubicBezTo>
                  <a:cubicBezTo>
                    <a:pt x="1116" y="346"/>
                    <a:pt x="1386" y="264"/>
                    <a:pt x="1609" y="112"/>
                  </a:cubicBezTo>
                  <a:cubicBezTo>
                    <a:pt x="1660" y="76"/>
                    <a:pt x="1631" y="0"/>
                    <a:pt x="15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43"/>
            <p:cNvSpPr/>
            <p:nvPr/>
          </p:nvSpPr>
          <p:spPr>
            <a:xfrm>
              <a:off x="5196750" y="1803150"/>
              <a:ext cx="14300" cy="13800"/>
            </a:xfrm>
            <a:custGeom>
              <a:rect b="b" l="l" r="r" t="t"/>
              <a:pathLst>
                <a:path extrusionOk="0" h="552" w="572">
                  <a:moveTo>
                    <a:pt x="290" y="1"/>
                  </a:moveTo>
                  <a:cubicBezTo>
                    <a:pt x="251" y="1"/>
                    <a:pt x="217" y="47"/>
                    <a:pt x="241" y="85"/>
                  </a:cubicBezTo>
                  <a:cubicBezTo>
                    <a:pt x="276" y="161"/>
                    <a:pt x="270" y="243"/>
                    <a:pt x="241" y="296"/>
                  </a:cubicBezTo>
                  <a:cubicBezTo>
                    <a:pt x="212" y="349"/>
                    <a:pt x="153" y="396"/>
                    <a:pt x="71" y="407"/>
                  </a:cubicBezTo>
                  <a:cubicBezTo>
                    <a:pt x="47" y="413"/>
                    <a:pt x="24" y="425"/>
                    <a:pt x="18" y="449"/>
                  </a:cubicBezTo>
                  <a:cubicBezTo>
                    <a:pt x="0" y="478"/>
                    <a:pt x="18" y="513"/>
                    <a:pt x="47" y="531"/>
                  </a:cubicBezTo>
                  <a:cubicBezTo>
                    <a:pt x="84" y="545"/>
                    <a:pt x="120" y="551"/>
                    <a:pt x="154" y="551"/>
                  </a:cubicBezTo>
                  <a:cubicBezTo>
                    <a:pt x="413" y="551"/>
                    <a:pt x="571" y="174"/>
                    <a:pt x="317" y="9"/>
                  </a:cubicBezTo>
                  <a:cubicBezTo>
                    <a:pt x="308" y="3"/>
                    <a:pt x="299" y="1"/>
                    <a:pt x="29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43"/>
            <p:cNvSpPr/>
            <p:nvPr/>
          </p:nvSpPr>
          <p:spPr>
            <a:xfrm>
              <a:off x="5054325" y="1722275"/>
              <a:ext cx="135250" cy="126750"/>
            </a:xfrm>
            <a:custGeom>
              <a:rect b="b" l="l" r="r" t="t"/>
              <a:pathLst>
                <a:path extrusionOk="0" h="5070" w="5410">
                  <a:moveTo>
                    <a:pt x="2570" y="253"/>
                  </a:moveTo>
                  <a:cubicBezTo>
                    <a:pt x="3171" y="253"/>
                    <a:pt x="3784" y="491"/>
                    <a:pt x="4266" y="1020"/>
                  </a:cubicBezTo>
                  <a:cubicBezTo>
                    <a:pt x="5087" y="1912"/>
                    <a:pt x="5005" y="3425"/>
                    <a:pt x="4090" y="4217"/>
                  </a:cubicBezTo>
                  <a:cubicBezTo>
                    <a:pt x="3635" y="4624"/>
                    <a:pt x="3101" y="4806"/>
                    <a:pt x="2579" y="4806"/>
                  </a:cubicBezTo>
                  <a:cubicBezTo>
                    <a:pt x="1361" y="4806"/>
                    <a:pt x="204" y="3821"/>
                    <a:pt x="253" y="2405"/>
                  </a:cubicBezTo>
                  <a:cubicBezTo>
                    <a:pt x="364" y="1086"/>
                    <a:pt x="1447" y="253"/>
                    <a:pt x="2570" y="253"/>
                  </a:cubicBezTo>
                  <a:close/>
                  <a:moveTo>
                    <a:pt x="2616" y="0"/>
                  </a:moveTo>
                  <a:cubicBezTo>
                    <a:pt x="1364" y="0"/>
                    <a:pt x="152" y="926"/>
                    <a:pt x="83" y="2393"/>
                  </a:cubicBezTo>
                  <a:cubicBezTo>
                    <a:pt x="1" y="3967"/>
                    <a:pt x="1259" y="5070"/>
                    <a:pt x="2606" y="5070"/>
                  </a:cubicBezTo>
                  <a:cubicBezTo>
                    <a:pt x="3177" y="5070"/>
                    <a:pt x="3764" y="4872"/>
                    <a:pt x="4272" y="4429"/>
                  </a:cubicBezTo>
                  <a:cubicBezTo>
                    <a:pt x="5316" y="3525"/>
                    <a:pt x="5410" y="1841"/>
                    <a:pt x="4471" y="832"/>
                  </a:cubicBezTo>
                  <a:cubicBezTo>
                    <a:pt x="3950" y="259"/>
                    <a:pt x="3278" y="0"/>
                    <a:pt x="2616"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43"/>
            <p:cNvSpPr/>
            <p:nvPr/>
          </p:nvSpPr>
          <p:spPr>
            <a:xfrm>
              <a:off x="5213325" y="1727875"/>
              <a:ext cx="135250" cy="126725"/>
            </a:xfrm>
            <a:custGeom>
              <a:rect b="b" l="l" r="r" t="t"/>
              <a:pathLst>
                <a:path extrusionOk="0" h="5069" w="5410">
                  <a:moveTo>
                    <a:pt x="2572" y="253"/>
                  </a:moveTo>
                  <a:cubicBezTo>
                    <a:pt x="3172" y="253"/>
                    <a:pt x="3784" y="490"/>
                    <a:pt x="4265" y="1019"/>
                  </a:cubicBezTo>
                  <a:cubicBezTo>
                    <a:pt x="5087" y="1911"/>
                    <a:pt x="5004" y="3424"/>
                    <a:pt x="4089" y="4222"/>
                  </a:cubicBezTo>
                  <a:cubicBezTo>
                    <a:pt x="3635" y="4627"/>
                    <a:pt x="3102" y="4808"/>
                    <a:pt x="2579" y="4808"/>
                  </a:cubicBezTo>
                  <a:cubicBezTo>
                    <a:pt x="1361" y="4808"/>
                    <a:pt x="203" y="3824"/>
                    <a:pt x="253" y="2404"/>
                  </a:cubicBezTo>
                  <a:cubicBezTo>
                    <a:pt x="364" y="1088"/>
                    <a:pt x="1447" y="253"/>
                    <a:pt x="2572" y="253"/>
                  </a:cubicBezTo>
                  <a:close/>
                  <a:moveTo>
                    <a:pt x="2619" y="1"/>
                  </a:moveTo>
                  <a:cubicBezTo>
                    <a:pt x="1366" y="1"/>
                    <a:pt x="152" y="930"/>
                    <a:pt x="82" y="2398"/>
                  </a:cubicBezTo>
                  <a:cubicBezTo>
                    <a:pt x="0" y="3968"/>
                    <a:pt x="1258" y="5069"/>
                    <a:pt x="2605" y="5069"/>
                  </a:cubicBezTo>
                  <a:cubicBezTo>
                    <a:pt x="3176" y="5069"/>
                    <a:pt x="3763" y="4871"/>
                    <a:pt x="4271" y="4427"/>
                  </a:cubicBezTo>
                  <a:cubicBezTo>
                    <a:pt x="5315" y="3524"/>
                    <a:pt x="5409" y="1840"/>
                    <a:pt x="4471" y="831"/>
                  </a:cubicBezTo>
                  <a:cubicBezTo>
                    <a:pt x="3950" y="259"/>
                    <a:pt x="3279" y="1"/>
                    <a:pt x="2619"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43"/>
            <p:cNvSpPr/>
            <p:nvPr/>
          </p:nvSpPr>
          <p:spPr>
            <a:xfrm>
              <a:off x="5177400" y="1776725"/>
              <a:ext cx="41800" cy="13900"/>
            </a:xfrm>
            <a:custGeom>
              <a:rect b="b" l="l" r="r" t="t"/>
              <a:pathLst>
                <a:path extrusionOk="0" h="556" w="1672">
                  <a:moveTo>
                    <a:pt x="887" y="1"/>
                  </a:moveTo>
                  <a:cubicBezTo>
                    <a:pt x="554" y="1"/>
                    <a:pt x="219" y="162"/>
                    <a:pt x="0" y="414"/>
                  </a:cubicBezTo>
                  <a:lnTo>
                    <a:pt x="112" y="555"/>
                  </a:lnTo>
                  <a:cubicBezTo>
                    <a:pt x="176" y="526"/>
                    <a:pt x="235" y="491"/>
                    <a:pt x="293" y="455"/>
                  </a:cubicBezTo>
                  <a:cubicBezTo>
                    <a:pt x="492" y="349"/>
                    <a:pt x="695" y="294"/>
                    <a:pt x="897" y="294"/>
                  </a:cubicBezTo>
                  <a:cubicBezTo>
                    <a:pt x="1120" y="294"/>
                    <a:pt x="1340" y="361"/>
                    <a:pt x="1549" y="502"/>
                  </a:cubicBezTo>
                  <a:lnTo>
                    <a:pt x="1672" y="391"/>
                  </a:lnTo>
                  <a:cubicBezTo>
                    <a:pt x="1572" y="256"/>
                    <a:pt x="1443" y="162"/>
                    <a:pt x="1297" y="92"/>
                  </a:cubicBezTo>
                  <a:cubicBezTo>
                    <a:pt x="1166" y="29"/>
                    <a:pt x="1027" y="1"/>
                    <a:pt x="887"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43"/>
            <p:cNvSpPr/>
            <p:nvPr/>
          </p:nvSpPr>
          <p:spPr>
            <a:xfrm>
              <a:off x="5392700" y="2298625"/>
              <a:ext cx="33150" cy="218550"/>
            </a:xfrm>
            <a:custGeom>
              <a:rect b="b" l="l" r="r" t="t"/>
              <a:pathLst>
                <a:path extrusionOk="0" h="8742" w="1326">
                  <a:moveTo>
                    <a:pt x="0" y="0"/>
                  </a:moveTo>
                  <a:lnTo>
                    <a:pt x="0" y="0"/>
                  </a:lnTo>
                  <a:cubicBezTo>
                    <a:pt x="323" y="2934"/>
                    <a:pt x="763" y="5849"/>
                    <a:pt x="1326" y="8741"/>
                  </a:cubicBezTo>
                  <a:cubicBezTo>
                    <a:pt x="1009" y="5808"/>
                    <a:pt x="569" y="2893"/>
                    <a:pt x="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43"/>
            <p:cNvSpPr/>
            <p:nvPr/>
          </p:nvSpPr>
          <p:spPr>
            <a:xfrm>
              <a:off x="5121500" y="1602375"/>
              <a:ext cx="237625" cy="145125"/>
            </a:xfrm>
            <a:custGeom>
              <a:rect b="b" l="l" r="r" t="t"/>
              <a:pathLst>
                <a:path extrusionOk="0" h="5805" w="9505">
                  <a:moveTo>
                    <a:pt x="2395" y="0"/>
                  </a:moveTo>
                  <a:cubicBezTo>
                    <a:pt x="1960" y="0"/>
                    <a:pt x="1539" y="50"/>
                    <a:pt x="1168" y="173"/>
                  </a:cubicBezTo>
                  <a:cubicBezTo>
                    <a:pt x="1" y="554"/>
                    <a:pt x="400" y="1880"/>
                    <a:pt x="1098" y="2507"/>
                  </a:cubicBezTo>
                  <a:cubicBezTo>
                    <a:pt x="2177" y="3481"/>
                    <a:pt x="3885" y="4778"/>
                    <a:pt x="5287" y="5153"/>
                  </a:cubicBezTo>
                  <a:cubicBezTo>
                    <a:pt x="6689" y="5529"/>
                    <a:pt x="8056" y="5705"/>
                    <a:pt x="9505" y="5804"/>
                  </a:cubicBezTo>
                  <a:cubicBezTo>
                    <a:pt x="9106" y="3458"/>
                    <a:pt x="7803" y="1850"/>
                    <a:pt x="6319" y="982"/>
                  </a:cubicBezTo>
                  <a:cubicBezTo>
                    <a:pt x="5832" y="695"/>
                    <a:pt x="5292" y="507"/>
                    <a:pt x="4741" y="354"/>
                  </a:cubicBezTo>
                  <a:cubicBezTo>
                    <a:pt x="4065" y="171"/>
                    <a:pt x="3206" y="0"/>
                    <a:pt x="239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43"/>
            <p:cNvSpPr/>
            <p:nvPr/>
          </p:nvSpPr>
          <p:spPr>
            <a:xfrm>
              <a:off x="5032200" y="1623100"/>
              <a:ext cx="135375" cy="165750"/>
            </a:xfrm>
            <a:custGeom>
              <a:rect b="b" l="l" r="r" t="t"/>
              <a:pathLst>
                <a:path extrusionOk="0" h="6630" w="5415">
                  <a:moveTo>
                    <a:pt x="3665" y="0"/>
                  </a:moveTo>
                  <a:cubicBezTo>
                    <a:pt x="3349" y="0"/>
                    <a:pt x="3039" y="139"/>
                    <a:pt x="2763" y="300"/>
                  </a:cubicBezTo>
                  <a:cubicBezTo>
                    <a:pt x="1719" y="910"/>
                    <a:pt x="962" y="1937"/>
                    <a:pt x="540" y="3069"/>
                  </a:cubicBezTo>
                  <a:cubicBezTo>
                    <a:pt x="112" y="4195"/>
                    <a:pt x="0" y="5421"/>
                    <a:pt x="47" y="6630"/>
                  </a:cubicBezTo>
                  <a:cubicBezTo>
                    <a:pt x="1262" y="5726"/>
                    <a:pt x="2312" y="4612"/>
                    <a:pt x="3139" y="3345"/>
                  </a:cubicBezTo>
                  <a:cubicBezTo>
                    <a:pt x="3544" y="2723"/>
                    <a:pt x="5415" y="42"/>
                    <a:pt x="3684" y="1"/>
                  </a:cubicBezTo>
                  <a:cubicBezTo>
                    <a:pt x="3678" y="1"/>
                    <a:pt x="3671" y="0"/>
                    <a:pt x="366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43"/>
            <p:cNvSpPr/>
            <p:nvPr/>
          </p:nvSpPr>
          <p:spPr>
            <a:xfrm>
              <a:off x="4988050" y="1773225"/>
              <a:ext cx="60900" cy="62575"/>
            </a:xfrm>
            <a:custGeom>
              <a:rect b="b" l="l" r="r" t="t"/>
              <a:pathLst>
                <a:path extrusionOk="0" h="2503" w="2436">
                  <a:moveTo>
                    <a:pt x="1144" y="0"/>
                  </a:moveTo>
                  <a:cubicBezTo>
                    <a:pt x="831" y="0"/>
                    <a:pt x="517" y="123"/>
                    <a:pt x="317" y="361"/>
                  </a:cubicBezTo>
                  <a:cubicBezTo>
                    <a:pt x="182" y="531"/>
                    <a:pt x="106" y="736"/>
                    <a:pt x="59" y="947"/>
                  </a:cubicBezTo>
                  <a:cubicBezTo>
                    <a:pt x="24" y="1129"/>
                    <a:pt x="0" y="1317"/>
                    <a:pt x="24" y="1499"/>
                  </a:cubicBezTo>
                  <a:cubicBezTo>
                    <a:pt x="94" y="1997"/>
                    <a:pt x="546" y="2402"/>
                    <a:pt x="1045" y="2484"/>
                  </a:cubicBezTo>
                  <a:cubicBezTo>
                    <a:pt x="1119" y="2497"/>
                    <a:pt x="1195" y="2502"/>
                    <a:pt x="1270" y="2502"/>
                  </a:cubicBezTo>
                  <a:cubicBezTo>
                    <a:pt x="1701" y="2502"/>
                    <a:pt x="2125" y="2309"/>
                    <a:pt x="2435" y="2009"/>
                  </a:cubicBezTo>
                  <a:lnTo>
                    <a:pt x="2435" y="466"/>
                  </a:lnTo>
                  <a:cubicBezTo>
                    <a:pt x="2171" y="255"/>
                    <a:pt x="1561" y="26"/>
                    <a:pt x="1227" y="3"/>
                  </a:cubicBezTo>
                  <a:cubicBezTo>
                    <a:pt x="1199" y="1"/>
                    <a:pt x="1172" y="0"/>
                    <a:pt x="1144"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43"/>
            <p:cNvSpPr/>
            <p:nvPr/>
          </p:nvSpPr>
          <p:spPr>
            <a:xfrm>
              <a:off x="5012400" y="1791225"/>
              <a:ext cx="22175" cy="26975"/>
            </a:xfrm>
            <a:custGeom>
              <a:rect b="b" l="l" r="r" t="t"/>
              <a:pathLst>
                <a:path extrusionOk="0" h="1079" w="887">
                  <a:moveTo>
                    <a:pt x="80" y="1"/>
                  </a:moveTo>
                  <a:cubicBezTo>
                    <a:pt x="32" y="1"/>
                    <a:pt x="0" y="73"/>
                    <a:pt x="47" y="104"/>
                  </a:cubicBezTo>
                  <a:cubicBezTo>
                    <a:pt x="376" y="345"/>
                    <a:pt x="616" y="662"/>
                    <a:pt x="769" y="1037"/>
                  </a:cubicBezTo>
                  <a:cubicBezTo>
                    <a:pt x="775" y="1060"/>
                    <a:pt x="804" y="1078"/>
                    <a:pt x="833" y="1078"/>
                  </a:cubicBezTo>
                  <a:cubicBezTo>
                    <a:pt x="863" y="1072"/>
                    <a:pt x="886" y="1043"/>
                    <a:pt x="886" y="1008"/>
                  </a:cubicBezTo>
                  <a:cubicBezTo>
                    <a:pt x="833" y="568"/>
                    <a:pt x="511" y="163"/>
                    <a:pt x="100" y="4"/>
                  </a:cubicBezTo>
                  <a:cubicBezTo>
                    <a:pt x="93" y="2"/>
                    <a:pt x="87" y="1"/>
                    <a:pt x="8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43"/>
            <p:cNvSpPr/>
            <p:nvPr/>
          </p:nvSpPr>
          <p:spPr>
            <a:xfrm>
              <a:off x="5015175" y="1801750"/>
              <a:ext cx="12800" cy="19050"/>
            </a:xfrm>
            <a:custGeom>
              <a:rect b="b" l="l" r="r" t="t"/>
              <a:pathLst>
                <a:path extrusionOk="0" h="762" w="512">
                  <a:moveTo>
                    <a:pt x="449" y="1"/>
                  </a:moveTo>
                  <a:cubicBezTo>
                    <a:pt x="338" y="1"/>
                    <a:pt x="135" y="215"/>
                    <a:pt x="106" y="287"/>
                  </a:cubicBezTo>
                  <a:cubicBezTo>
                    <a:pt x="36" y="417"/>
                    <a:pt x="1" y="569"/>
                    <a:pt x="24" y="710"/>
                  </a:cubicBezTo>
                  <a:cubicBezTo>
                    <a:pt x="30" y="744"/>
                    <a:pt x="61" y="761"/>
                    <a:pt x="90" y="761"/>
                  </a:cubicBezTo>
                  <a:cubicBezTo>
                    <a:pt x="116" y="761"/>
                    <a:pt x="142" y="746"/>
                    <a:pt x="147" y="716"/>
                  </a:cubicBezTo>
                  <a:cubicBezTo>
                    <a:pt x="212" y="475"/>
                    <a:pt x="318" y="276"/>
                    <a:pt x="488" y="100"/>
                  </a:cubicBezTo>
                  <a:cubicBezTo>
                    <a:pt x="505" y="82"/>
                    <a:pt x="511" y="59"/>
                    <a:pt x="505" y="35"/>
                  </a:cubicBezTo>
                  <a:cubicBezTo>
                    <a:pt x="493" y="11"/>
                    <a:pt x="473" y="1"/>
                    <a:pt x="449"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43"/>
            <p:cNvSpPr/>
            <p:nvPr/>
          </p:nvSpPr>
          <p:spPr>
            <a:xfrm>
              <a:off x="5344150" y="1759575"/>
              <a:ext cx="66175" cy="62525"/>
            </a:xfrm>
            <a:custGeom>
              <a:rect b="b" l="l" r="r" t="t"/>
              <a:pathLst>
                <a:path extrusionOk="0" h="2501" w="2647">
                  <a:moveTo>
                    <a:pt x="1499" y="0"/>
                  </a:moveTo>
                  <a:cubicBezTo>
                    <a:pt x="1471" y="0"/>
                    <a:pt x="1442" y="1"/>
                    <a:pt x="1414" y="3"/>
                  </a:cubicBezTo>
                  <a:cubicBezTo>
                    <a:pt x="1080" y="27"/>
                    <a:pt x="264" y="332"/>
                    <a:pt x="0" y="549"/>
                  </a:cubicBezTo>
                  <a:lnTo>
                    <a:pt x="206" y="2004"/>
                  </a:lnTo>
                  <a:cubicBezTo>
                    <a:pt x="518" y="2306"/>
                    <a:pt x="948" y="2501"/>
                    <a:pt x="1383" y="2501"/>
                  </a:cubicBezTo>
                  <a:cubicBezTo>
                    <a:pt x="1454" y="2501"/>
                    <a:pt x="1525" y="2496"/>
                    <a:pt x="1596" y="2485"/>
                  </a:cubicBezTo>
                  <a:cubicBezTo>
                    <a:pt x="2095" y="2403"/>
                    <a:pt x="2546" y="1998"/>
                    <a:pt x="2617" y="1493"/>
                  </a:cubicBezTo>
                  <a:cubicBezTo>
                    <a:pt x="2646" y="1312"/>
                    <a:pt x="2623" y="1124"/>
                    <a:pt x="2581" y="942"/>
                  </a:cubicBezTo>
                  <a:cubicBezTo>
                    <a:pt x="2535" y="737"/>
                    <a:pt x="2458" y="525"/>
                    <a:pt x="2323" y="361"/>
                  </a:cubicBezTo>
                  <a:cubicBezTo>
                    <a:pt x="2130" y="119"/>
                    <a:pt x="1813" y="0"/>
                    <a:pt x="1499"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43"/>
            <p:cNvSpPr/>
            <p:nvPr/>
          </p:nvSpPr>
          <p:spPr>
            <a:xfrm>
              <a:off x="5363550" y="1777600"/>
              <a:ext cx="21825" cy="26825"/>
            </a:xfrm>
            <a:custGeom>
              <a:rect b="b" l="l" r="r" t="t"/>
              <a:pathLst>
                <a:path extrusionOk="0" h="1073" w="873">
                  <a:moveTo>
                    <a:pt x="810" y="0"/>
                  </a:moveTo>
                  <a:cubicBezTo>
                    <a:pt x="803" y="0"/>
                    <a:pt x="797" y="1"/>
                    <a:pt x="791" y="4"/>
                  </a:cubicBezTo>
                  <a:cubicBezTo>
                    <a:pt x="585" y="80"/>
                    <a:pt x="403" y="227"/>
                    <a:pt x="263" y="397"/>
                  </a:cubicBezTo>
                  <a:cubicBezTo>
                    <a:pt x="128" y="573"/>
                    <a:pt x="28" y="784"/>
                    <a:pt x="4" y="1007"/>
                  </a:cubicBezTo>
                  <a:cubicBezTo>
                    <a:pt x="1" y="1046"/>
                    <a:pt x="36" y="1073"/>
                    <a:pt x="70" y="1073"/>
                  </a:cubicBezTo>
                  <a:cubicBezTo>
                    <a:pt x="92" y="1073"/>
                    <a:pt x="113" y="1062"/>
                    <a:pt x="122" y="1036"/>
                  </a:cubicBezTo>
                  <a:cubicBezTo>
                    <a:pt x="280" y="661"/>
                    <a:pt x="515" y="344"/>
                    <a:pt x="843" y="104"/>
                  </a:cubicBezTo>
                  <a:cubicBezTo>
                    <a:pt x="867" y="86"/>
                    <a:pt x="873" y="63"/>
                    <a:pt x="867" y="39"/>
                  </a:cubicBezTo>
                  <a:cubicBezTo>
                    <a:pt x="858" y="16"/>
                    <a:pt x="834" y="0"/>
                    <a:pt x="81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43"/>
            <p:cNvSpPr/>
            <p:nvPr/>
          </p:nvSpPr>
          <p:spPr>
            <a:xfrm>
              <a:off x="5369825" y="1788000"/>
              <a:ext cx="13350" cy="19075"/>
            </a:xfrm>
            <a:custGeom>
              <a:rect b="b" l="l" r="r" t="t"/>
              <a:pathLst>
                <a:path extrusionOk="0" h="763" w="534">
                  <a:moveTo>
                    <a:pt x="79" y="0"/>
                  </a:moveTo>
                  <a:cubicBezTo>
                    <a:pt x="35" y="0"/>
                    <a:pt x="0" y="63"/>
                    <a:pt x="41" y="98"/>
                  </a:cubicBezTo>
                  <a:cubicBezTo>
                    <a:pt x="217" y="280"/>
                    <a:pt x="317" y="480"/>
                    <a:pt x="381" y="720"/>
                  </a:cubicBezTo>
                  <a:cubicBezTo>
                    <a:pt x="387" y="738"/>
                    <a:pt x="405" y="755"/>
                    <a:pt x="428" y="761"/>
                  </a:cubicBezTo>
                  <a:cubicBezTo>
                    <a:pt x="433" y="762"/>
                    <a:pt x="437" y="762"/>
                    <a:pt x="441" y="762"/>
                  </a:cubicBezTo>
                  <a:cubicBezTo>
                    <a:pt x="472" y="762"/>
                    <a:pt x="499" y="745"/>
                    <a:pt x="504" y="714"/>
                  </a:cubicBezTo>
                  <a:cubicBezTo>
                    <a:pt x="534" y="568"/>
                    <a:pt x="499" y="415"/>
                    <a:pt x="422" y="292"/>
                  </a:cubicBezTo>
                  <a:cubicBezTo>
                    <a:pt x="352" y="163"/>
                    <a:pt x="235" y="57"/>
                    <a:pt x="100" y="4"/>
                  </a:cubicBezTo>
                  <a:cubicBezTo>
                    <a:pt x="93" y="1"/>
                    <a:pt x="86" y="0"/>
                    <a:pt x="79"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43"/>
            <p:cNvSpPr/>
            <p:nvPr/>
          </p:nvSpPr>
          <p:spPr>
            <a:xfrm>
              <a:off x="4968400" y="2516700"/>
              <a:ext cx="466700" cy="38525"/>
            </a:xfrm>
            <a:custGeom>
              <a:rect b="b" l="l" r="r" t="t"/>
              <a:pathLst>
                <a:path extrusionOk="0" h="1541" w="18668">
                  <a:moveTo>
                    <a:pt x="18374" y="1"/>
                  </a:moveTo>
                  <a:lnTo>
                    <a:pt x="0" y="18"/>
                  </a:lnTo>
                  <a:cubicBezTo>
                    <a:pt x="578" y="591"/>
                    <a:pt x="1434" y="703"/>
                    <a:pt x="2267" y="703"/>
                  </a:cubicBezTo>
                  <a:cubicBezTo>
                    <a:pt x="2424" y="703"/>
                    <a:pt x="2581" y="699"/>
                    <a:pt x="2734" y="693"/>
                  </a:cubicBezTo>
                  <a:cubicBezTo>
                    <a:pt x="4511" y="631"/>
                    <a:pt x="6300" y="514"/>
                    <a:pt x="8080" y="514"/>
                  </a:cubicBezTo>
                  <a:cubicBezTo>
                    <a:pt x="9649" y="514"/>
                    <a:pt x="11212" y="605"/>
                    <a:pt x="12754" y="904"/>
                  </a:cubicBezTo>
                  <a:cubicBezTo>
                    <a:pt x="14014" y="1153"/>
                    <a:pt x="15269" y="1540"/>
                    <a:pt x="16545" y="1540"/>
                  </a:cubicBezTo>
                  <a:cubicBezTo>
                    <a:pt x="16683" y="1540"/>
                    <a:pt x="16822" y="1536"/>
                    <a:pt x="16960" y="1526"/>
                  </a:cubicBezTo>
                  <a:cubicBezTo>
                    <a:pt x="17365" y="1497"/>
                    <a:pt x="17799" y="1409"/>
                    <a:pt x="18098" y="1127"/>
                  </a:cubicBezTo>
                  <a:cubicBezTo>
                    <a:pt x="18398" y="846"/>
                    <a:pt x="18667" y="282"/>
                    <a:pt x="18374"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43"/>
            <p:cNvSpPr/>
            <p:nvPr/>
          </p:nvSpPr>
          <p:spPr>
            <a:xfrm>
              <a:off x="5337825" y="1763900"/>
              <a:ext cx="16325" cy="24950"/>
            </a:xfrm>
            <a:custGeom>
              <a:rect b="b" l="l" r="r" t="t"/>
              <a:pathLst>
                <a:path extrusionOk="0" fill="none" h="998" w="653">
                  <a:moveTo>
                    <a:pt x="1" y="998"/>
                  </a:moveTo>
                  <a:lnTo>
                    <a:pt x="652" y="0"/>
                  </a:lnTo>
                </a:path>
              </a:pathLst>
            </a:custGeom>
            <a:noFill/>
            <a:ln cap="flat" cmpd="sng" w="7175">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43"/>
            <p:cNvSpPr/>
            <p:nvPr/>
          </p:nvSpPr>
          <p:spPr>
            <a:xfrm>
              <a:off x="5037775" y="1769175"/>
              <a:ext cx="19675" cy="22475"/>
            </a:xfrm>
            <a:custGeom>
              <a:rect b="b" l="l" r="r" t="t"/>
              <a:pathLst>
                <a:path extrusionOk="0" fill="none" h="899" w="787">
                  <a:moveTo>
                    <a:pt x="786" y="898"/>
                  </a:moveTo>
                  <a:lnTo>
                    <a:pt x="0" y="1"/>
                  </a:lnTo>
                </a:path>
              </a:pathLst>
            </a:custGeom>
            <a:noFill/>
            <a:ln cap="rnd" cmpd="sng" w="71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43"/>
            <p:cNvSpPr/>
            <p:nvPr/>
          </p:nvSpPr>
          <p:spPr>
            <a:xfrm>
              <a:off x="5330950" y="2212625"/>
              <a:ext cx="16600" cy="33975"/>
            </a:xfrm>
            <a:custGeom>
              <a:rect b="b" l="l" r="r" t="t"/>
              <a:pathLst>
                <a:path extrusionOk="0" h="1359" w="664">
                  <a:moveTo>
                    <a:pt x="261" y="1"/>
                  </a:moveTo>
                  <a:cubicBezTo>
                    <a:pt x="181" y="1"/>
                    <a:pt x="106" y="51"/>
                    <a:pt x="82" y="132"/>
                  </a:cubicBezTo>
                  <a:cubicBezTo>
                    <a:pt x="0" y="408"/>
                    <a:pt x="0" y="672"/>
                    <a:pt x="35" y="953"/>
                  </a:cubicBezTo>
                  <a:cubicBezTo>
                    <a:pt x="59" y="1070"/>
                    <a:pt x="65" y="1246"/>
                    <a:pt x="188" y="1329"/>
                  </a:cubicBezTo>
                  <a:cubicBezTo>
                    <a:pt x="221" y="1349"/>
                    <a:pt x="257" y="1359"/>
                    <a:pt x="293" y="1359"/>
                  </a:cubicBezTo>
                  <a:cubicBezTo>
                    <a:pt x="360" y="1359"/>
                    <a:pt x="426" y="1325"/>
                    <a:pt x="464" y="1264"/>
                  </a:cubicBezTo>
                  <a:cubicBezTo>
                    <a:pt x="663" y="900"/>
                    <a:pt x="634" y="425"/>
                    <a:pt x="405" y="79"/>
                  </a:cubicBezTo>
                  <a:cubicBezTo>
                    <a:pt x="387" y="44"/>
                    <a:pt x="352" y="20"/>
                    <a:pt x="317" y="9"/>
                  </a:cubicBezTo>
                  <a:cubicBezTo>
                    <a:pt x="299" y="3"/>
                    <a:pt x="280" y="1"/>
                    <a:pt x="26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43"/>
            <p:cNvSpPr/>
            <p:nvPr/>
          </p:nvSpPr>
          <p:spPr>
            <a:xfrm>
              <a:off x="5210975" y="2199575"/>
              <a:ext cx="15575" cy="38550"/>
            </a:xfrm>
            <a:custGeom>
              <a:rect b="b" l="l" r="r" t="t"/>
              <a:pathLst>
                <a:path extrusionOk="0" h="1542" w="623">
                  <a:moveTo>
                    <a:pt x="222" y="0"/>
                  </a:moveTo>
                  <a:cubicBezTo>
                    <a:pt x="141" y="0"/>
                    <a:pt x="59" y="50"/>
                    <a:pt x="42" y="138"/>
                  </a:cubicBezTo>
                  <a:cubicBezTo>
                    <a:pt x="0" y="360"/>
                    <a:pt x="0" y="566"/>
                    <a:pt x="6" y="777"/>
                  </a:cubicBezTo>
                  <a:cubicBezTo>
                    <a:pt x="18" y="994"/>
                    <a:pt x="36" y="1194"/>
                    <a:pt x="106" y="1399"/>
                  </a:cubicBezTo>
                  <a:cubicBezTo>
                    <a:pt x="118" y="1446"/>
                    <a:pt x="153" y="1493"/>
                    <a:pt x="194" y="1516"/>
                  </a:cubicBezTo>
                  <a:cubicBezTo>
                    <a:pt x="231" y="1534"/>
                    <a:pt x="264" y="1541"/>
                    <a:pt x="294" y="1541"/>
                  </a:cubicBezTo>
                  <a:cubicBezTo>
                    <a:pt x="477" y="1541"/>
                    <a:pt x="550" y="1255"/>
                    <a:pt x="575" y="1094"/>
                  </a:cubicBezTo>
                  <a:cubicBezTo>
                    <a:pt x="622" y="748"/>
                    <a:pt x="570" y="372"/>
                    <a:pt x="364" y="73"/>
                  </a:cubicBezTo>
                  <a:cubicBezTo>
                    <a:pt x="331" y="23"/>
                    <a:pt x="277" y="0"/>
                    <a:pt x="22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43"/>
            <p:cNvSpPr/>
            <p:nvPr/>
          </p:nvSpPr>
          <p:spPr>
            <a:xfrm>
              <a:off x="5056100" y="2201800"/>
              <a:ext cx="16600" cy="31625"/>
            </a:xfrm>
            <a:custGeom>
              <a:rect b="b" l="l" r="r" t="t"/>
              <a:pathLst>
                <a:path extrusionOk="0" h="1265" w="664">
                  <a:moveTo>
                    <a:pt x="240" y="1"/>
                  </a:moveTo>
                  <a:cubicBezTo>
                    <a:pt x="160" y="1"/>
                    <a:pt x="79" y="50"/>
                    <a:pt x="53" y="137"/>
                  </a:cubicBezTo>
                  <a:cubicBezTo>
                    <a:pt x="6" y="307"/>
                    <a:pt x="0" y="471"/>
                    <a:pt x="0" y="641"/>
                  </a:cubicBezTo>
                  <a:cubicBezTo>
                    <a:pt x="12" y="811"/>
                    <a:pt x="24" y="964"/>
                    <a:pt x="94" y="1134"/>
                  </a:cubicBezTo>
                  <a:cubicBezTo>
                    <a:pt x="106" y="1169"/>
                    <a:pt x="135" y="1204"/>
                    <a:pt x="171" y="1228"/>
                  </a:cubicBezTo>
                  <a:cubicBezTo>
                    <a:pt x="205" y="1253"/>
                    <a:pt x="245" y="1264"/>
                    <a:pt x="285" y="1264"/>
                  </a:cubicBezTo>
                  <a:cubicBezTo>
                    <a:pt x="349" y="1264"/>
                    <a:pt x="413" y="1235"/>
                    <a:pt x="452" y="1181"/>
                  </a:cubicBezTo>
                  <a:cubicBezTo>
                    <a:pt x="663" y="841"/>
                    <a:pt x="622" y="371"/>
                    <a:pt x="376" y="60"/>
                  </a:cubicBezTo>
                  <a:cubicBezTo>
                    <a:pt x="340" y="20"/>
                    <a:pt x="290" y="1"/>
                    <a:pt x="24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70" name="Google Shape;970;p43"/>
          <p:cNvGrpSpPr/>
          <p:nvPr/>
        </p:nvGrpSpPr>
        <p:grpSpPr>
          <a:xfrm rot="-9899976">
            <a:off x="7081374" y="994603"/>
            <a:ext cx="755873" cy="1266102"/>
            <a:chOff x="6316225" y="3717575"/>
            <a:chExt cx="251400" cy="421100"/>
          </a:xfrm>
        </p:grpSpPr>
        <p:sp>
          <p:nvSpPr>
            <p:cNvPr id="971" name="Google Shape;971;p43"/>
            <p:cNvSpPr/>
            <p:nvPr/>
          </p:nvSpPr>
          <p:spPr>
            <a:xfrm>
              <a:off x="6481350" y="3717575"/>
              <a:ext cx="86275" cy="107200"/>
            </a:xfrm>
            <a:custGeom>
              <a:rect b="b" l="l" r="r" t="t"/>
              <a:pathLst>
                <a:path extrusionOk="0" h="4288" w="3451">
                  <a:moveTo>
                    <a:pt x="3327" y="0"/>
                  </a:moveTo>
                  <a:lnTo>
                    <a:pt x="1" y="2030"/>
                  </a:lnTo>
                  <a:cubicBezTo>
                    <a:pt x="1" y="2030"/>
                    <a:pt x="77" y="3192"/>
                    <a:pt x="1180" y="3919"/>
                  </a:cubicBezTo>
                  <a:cubicBezTo>
                    <a:pt x="1604" y="4201"/>
                    <a:pt x="2038" y="4288"/>
                    <a:pt x="2411" y="4288"/>
                  </a:cubicBezTo>
                  <a:cubicBezTo>
                    <a:pt x="3008" y="4288"/>
                    <a:pt x="3450" y="4066"/>
                    <a:pt x="3450" y="4066"/>
                  </a:cubicBezTo>
                  <a:lnTo>
                    <a:pt x="3327" y="0"/>
                  </a:lnTo>
                  <a:close/>
                </a:path>
              </a:pathLst>
            </a:custGeom>
            <a:solidFill>
              <a:srgbClr val="FDE1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43"/>
            <p:cNvSpPr/>
            <p:nvPr/>
          </p:nvSpPr>
          <p:spPr>
            <a:xfrm>
              <a:off x="6325175" y="3768300"/>
              <a:ext cx="242450" cy="352475"/>
            </a:xfrm>
            <a:custGeom>
              <a:rect b="b" l="l" r="r" t="t"/>
              <a:pathLst>
                <a:path extrusionOk="0" h="14099" w="9698">
                  <a:moveTo>
                    <a:pt x="6248" y="1"/>
                  </a:moveTo>
                  <a:lnTo>
                    <a:pt x="0" y="12232"/>
                  </a:lnTo>
                  <a:lnTo>
                    <a:pt x="3731" y="14098"/>
                  </a:lnTo>
                  <a:lnTo>
                    <a:pt x="9697" y="2037"/>
                  </a:lnTo>
                  <a:lnTo>
                    <a:pt x="9697" y="2037"/>
                  </a:lnTo>
                  <a:cubicBezTo>
                    <a:pt x="9697" y="2037"/>
                    <a:pt x="9476" y="2125"/>
                    <a:pt x="9110" y="2125"/>
                  </a:cubicBezTo>
                  <a:cubicBezTo>
                    <a:pt x="8744" y="2125"/>
                    <a:pt x="8234" y="2037"/>
                    <a:pt x="7656" y="1685"/>
                  </a:cubicBezTo>
                  <a:cubicBezTo>
                    <a:pt x="6494" y="975"/>
                    <a:pt x="6248" y="1"/>
                    <a:pt x="6248"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43"/>
            <p:cNvSpPr/>
            <p:nvPr/>
          </p:nvSpPr>
          <p:spPr>
            <a:xfrm>
              <a:off x="6325175" y="4035525"/>
              <a:ext cx="112800" cy="85250"/>
            </a:xfrm>
            <a:custGeom>
              <a:rect b="b" l="l" r="r" t="t"/>
              <a:pathLst>
                <a:path extrusionOk="0" h="3410" w="4512">
                  <a:moveTo>
                    <a:pt x="786" y="1"/>
                  </a:moveTo>
                  <a:lnTo>
                    <a:pt x="0" y="1543"/>
                  </a:lnTo>
                  <a:lnTo>
                    <a:pt x="3731" y="3409"/>
                  </a:lnTo>
                  <a:lnTo>
                    <a:pt x="4511" y="1837"/>
                  </a:lnTo>
                  <a:lnTo>
                    <a:pt x="786" y="1"/>
                  </a:lnTo>
                  <a:close/>
                </a:path>
              </a:pathLst>
            </a:custGeom>
            <a:solidFill>
              <a:srgbClr val="B5A6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43"/>
            <p:cNvSpPr/>
            <p:nvPr/>
          </p:nvSpPr>
          <p:spPr>
            <a:xfrm>
              <a:off x="6536500" y="3717575"/>
              <a:ext cx="29225" cy="37300"/>
            </a:xfrm>
            <a:custGeom>
              <a:rect b="b" l="l" r="r" t="t"/>
              <a:pathLst>
                <a:path extrusionOk="0" h="1492" w="1169">
                  <a:moveTo>
                    <a:pt x="1121" y="0"/>
                  </a:moveTo>
                  <a:lnTo>
                    <a:pt x="1" y="687"/>
                  </a:lnTo>
                  <a:cubicBezTo>
                    <a:pt x="116" y="1380"/>
                    <a:pt x="614" y="1491"/>
                    <a:pt x="921" y="1491"/>
                  </a:cubicBezTo>
                  <a:cubicBezTo>
                    <a:pt x="1066" y="1491"/>
                    <a:pt x="1168" y="1467"/>
                    <a:pt x="1168" y="1467"/>
                  </a:cubicBezTo>
                  <a:lnTo>
                    <a:pt x="1121" y="0"/>
                  </a:lnTo>
                  <a:close/>
                </a:path>
              </a:pathLst>
            </a:custGeom>
            <a:solidFill>
              <a:srgbClr val="3C3C3B"/>
            </a:solidFill>
            <a:ln cap="flat" cmpd="sng" w="25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43"/>
            <p:cNvSpPr/>
            <p:nvPr/>
          </p:nvSpPr>
          <p:spPr>
            <a:xfrm>
              <a:off x="6374150" y="3806775"/>
              <a:ext cx="113400" cy="222025"/>
            </a:xfrm>
            <a:custGeom>
              <a:rect b="b" l="l" r="r" t="t"/>
              <a:pathLst>
                <a:path extrusionOk="0" h="8881" w="4536">
                  <a:moveTo>
                    <a:pt x="4480" y="0"/>
                  </a:moveTo>
                  <a:cubicBezTo>
                    <a:pt x="4462" y="0"/>
                    <a:pt x="4443" y="11"/>
                    <a:pt x="4430" y="28"/>
                  </a:cubicBezTo>
                  <a:lnTo>
                    <a:pt x="3866" y="1119"/>
                  </a:lnTo>
                  <a:lnTo>
                    <a:pt x="3303" y="2211"/>
                  </a:lnTo>
                  <a:lnTo>
                    <a:pt x="2195" y="4405"/>
                  </a:lnTo>
                  <a:lnTo>
                    <a:pt x="1098" y="6605"/>
                  </a:lnTo>
                  <a:cubicBezTo>
                    <a:pt x="734" y="7344"/>
                    <a:pt x="370" y="8077"/>
                    <a:pt x="12" y="8816"/>
                  </a:cubicBezTo>
                  <a:cubicBezTo>
                    <a:pt x="0" y="8840"/>
                    <a:pt x="12" y="8863"/>
                    <a:pt x="36" y="8875"/>
                  </a:cubicBezTo>
                  <a:cubicBezTo>
                    <a:pt x="42" y="8879"/>
                    <a:pt x="49" y="8881"/>
                    <a:pt x="56" y="8881"/>
                  </a:cubicBezTo>
                  <a:cubicBezTo>
                    <a:pt x="71" y="8881"/>
                    <a:pt x="87" y="8873"/>
                    <a:pt x="94" y="8857"/>
                  </a:cubicBezTo>
                  <a:cubicBezTo>
                    <a:pt x="476" y="8130"/>
                    <a:pt x="851" y="7402"/>
                    <a:pt x="1227" y="6669"/>
                  </a:cubicBezTo>
                  <a:lnTo>
                    <a:pt x="2335" y="4481"/>
                  </a:lnTo>
                  <a:lnTo>
                    <a:pt x="3438" y="2281"/>
                  </a:lnTo>
                  <a:lnTo>
                    <a:pt x="3984" y="1178"/>
                  </a:lnTo>
                  <a:lnTo>
                    <a:pt x="4524" y="75"/>
                  </a:lnTo>
                  <a:cubicBezTo>
                    <a:pt x="4535" y="46"/>
                    <a:pt x="4524" y="17"/>
                    <a:pt x="4500" y="5"/>
                  </a:cubicBezTo>
                  <a:cubicBezTo>
                    <a:pt x="4494" y="2"/>
                    <a:pt x="4487" y="0"/>
                    <a:pt x="448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43"/>
            <p:cNvSpPr/>
            <p:nvPr/>
          </p:nvSpPr>
          <p:spPr>
            <a:xfrm>
              <a:off x="6399375" y="3820550"/>
              <a:ext cx="113400" cy="222050"/>
            </a:xfrm>
            <a:custGeom>
              <a:rect b="b" l="l" r="r" t="t"/>
              <a:pathLst>
                <a:path extrusionOk="0" h="8882" w="4536">
                  <a:moveTo>
                    <a:pt x="4480" y="1"/>
                  </a:moveTo>
                  <a:cubicBezTo>
                    <a:pt x="4462" y="1"/>
                    <a:pt x="4444" y="12"/>
                    <a:pt x="4436" y="29"/>
                  </a:cubicBezTo>
                  <a:lnTo>
                    <a:pt x="3867" y="1120"/>
                  </a:lnTo>
                  <a:lnTo>
                    <a:pt x="3303" y="2211"/>
                  </a:lnTo>
                  <a:lnTo>
                    <a:pt x="2195" y="4405"/>
                  </a:lnTo>
                  <a:lnTo>
                    <a:pt x="1098" y="6605"/>
                  </a:lnTo>
                  <a:cubicBezTo>
                    <a:pt x="734" y="7344"/>
                    <a:pt x="370" y="8078"/>
                    <a:pt x="12" y="8817"/>
                  </a:cubicBezTo>
                  <a:cubicBezTo>
                    <a:pt x="1" y="8840"/>
                    <a:pt x="12" y="8864"/>
                    <a:pt x="36" y="8875"/>
                  </a:cubicBezTo>
                  <a:cubicBezTo>
                    <a:pt x="44" y="8879"/>
                    <a:pt x="51" y="8881"/>
                    <a:pt x="59" y="8881"/>
                  </a:cubicBezTo>
                  <a:cubicBezTo>
                    <a:pt x="74" y="8881"/>
                    <a:pt x="87" y="8873"/>
                    <a:pt x="94" y="8858"/>
                  </a:cubicBezTo>
                  <a:cubicBezTo>
                    <a:pt x="476" y="8130"/>
                    <a:pt x="851" y="7403"/>
                    <a:pt x="1227" y="6670"/>
                  </a:cubicBezTo>
                  <a:lnTo>
                    <a:pt x="2341" y="4481"/>
                  </a:lnTo>
                  <a:lnTo>
                    <a:pt x="3438" y="2281"/>
                  </a:lnTo>
                  <a:lnTo>
                    <a:pt x="3984" y="1179"/>
                  </a:lnTo>
                  <a:lnTo>
                    <a:pt x="4524" y="76"/>
                  </a:lnTo>
                  <a:cubicBezTo>
                    <a:pt x="4535" y="46"/>
                    <a:pt x="4524" y="17"/>
                    <a:pt x="4500" y="5"/>
                  </a:cubicBezTo>
                  <a:cubicBezTo>
                    <a:pt x="4494" y="2"/>
                    <a:pt x="4487" y="1"/>
                    <a:pt x="448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43"/>
            <p:cNvSpPr/>
            <p:nvPr/>
          </p:nvSpPr>
          <p:spPr>
            <a:xfrm>
              <a:off x="6424900" y="3833325"/>
              <a:ext cx="113250" cy="222025"/>
            </a:xfrm>
            <a:custGeom>
              <a:rect b="b" l="l" r="r" t="t"/>
              <a:pathLst>
                <a:path extrusionOk="0" h="8881" w="4530">
                  <a:moveTo>
                    <a:pt x="4477" y="0"/>
                  </a:moveTo>
                  <a:cubicBezTo>
                    <a:pt x="4456" y="0"/>
                    <a:pt x="4438" y="11"/>
                    <a:pt x="4429" y="28"/>
                  </a:cubicBezTo>
                  <a:lnTo>
                    <a:pt x="3860" y="1119"/>
                  </a:lnTo>
                  <a:lnTo>
                    <a:pt x="3303" y="2210"/>
                  </a:lnTo>
                  <a:lnTo>
                    <a:pt x="2188" y="4405"/>
                  </a:lnTo>
                  <a:lnTo>
                    <a:pt x="1091" y="6604"/>
                  </a:lnTo>
                  <a:cubicBezTo>
                    <a:pt x="728" y="7344"/>
                    <a:pt x="370" y="8077"/>
                    <a:pt x="12" y="8816"/>
                  </a:cubicBezTo>
                  <a:cubicBezTo>
                    <a:pt x="0" y="8840"/>
                    <a:pt x="6" y="8863"/>
                    <a:pt x="30" y="8875"/>
                  </a:cubicBezTo>
                  <a:cubicBezTo>
                    <a:pt x="37" y="8879"/>
                    <a:pt x="46" y="8881"/>
                    <a:pt x="54" y="8881"/>
                  </a:cubicBezTo>
                  <a:cubicBezTo>
                    <a:pt x="71" y="8881"/>
                    <a:pt x="86" y="8873"/>
                    <a:pt x="94" y="8857"/>
                  </a:cubicBezTo>
                  <a:cubicBezTo>
                    <a:pt x="470" y="8130"/>
                    <a:pt x="851" y="7402"/>
                    <a:pt x="1221" y="6669"/>
                  </a:cubicBezTo>
                  <a:lnTo>
                    <a:pt x="2335" y="4481"/>
                  </a:lnTo>
                  <a:lnTo>
                    <a:pt x="3438" y="2281"/>
                  </a:lnTo>
                  <a:lnTo>
                    <a:pt x="3978" y="1178"/>
                  </a:lnTo>
                  <a:lnTo>
                    <a:pt x="4517" y="75"/>
                  </a:lnTo>
                  <a:cubicBezTo>
                    <a:pt x="4529" y="46"/>
                    <a:pt x="4523" y="16"/>
                    <a:pt x="4500" y="5"/>
                  </a:cubicBezTo>
                  <a:cubicBezTo>
                    <a:pt x="4492" y="2"/>
                    <a:pt x="4484" y="0"/>
                    <a:pt x="44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43"/>
            <p:cNvSpPr/>
            <p:nvPr/>
          </p:nvSpPr>
          <p:spPr>
            <a:xfrm>
              <a:off x="6316225" y="4074100"/>
              <a:ext cx="102250" cy="64575"/>
            </a:xfrm>
            <a:custGeom>
              <a:rect b="b" l="l" r="r" t="t"/>
              <a:pathLst>
                <a:path extrusionOk="0" h="2583" w="4090">
                  <a:moveTo>
                    <a:pt x="358" y="0"/>
                  </a:moveTo>
                  <a:cubicBezTo>
                    <a:pt x="358" y="1"/>
                    <a:pt x="0" y="1649"/>
                    <a:pt x="1778" y="2359"/>
                  </a:cubicBezTo>
                  <a:cubicBezTo>
                    <a:pt x="2181" y="2521"/>
                    <a:pt x="2521" y="2583"/>
                    <a:pt x="2805" y="2583"/>
                  </a:cubicBezTo>
                  <a:cubicBezTo>
                    <a:pt x="3767" y="2583"/>
                    <a:pt x="4089" y="1866"/>
                    <a:pt x="4089" y="1866"/>
                  </a:cubicBezTo>
                  <a:lnTo>
                    <a:pt x="358" y="0"/>
                  </a:lnTo>
                  <a:close/>
                </a:path>
              </a:pathLst>
            </a:custGeom>
            <a:solidFill>
              <a:srgbClr val="F18D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79" name="Google Shape;979;p43"/>
          <p:cNvSpPr txBox="1"/>
          <p:nvPr>
            <p:ph idx="4294967295" type="ctrTitle"/>
          </p:nvPr>
        </p:nvSpPr>
        <p:spPr>
          <a:xfrm rot="-174">
            <a:off x="1205175" y="1148208"/>
            <a:ext cx="5943000" cy="14184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lang="en" sz="4800">
                <a:solidFill>
                  <a:schemeClr val="lt1"/>
                </a:solidFill>
              </a:rPr>
              <a:t>TALLER INTENSIVO</a:t>
            </a:r>
            <a:r>
              <a:rPr b="1" lang="en" sz="4200">
                <a:solidFill>
                  <a:schemeClr val="lt1"/>
                </a:solidFill>
              </a:rPr>
              <a:t> </a:t>
            </a:r>
            <a:endParaRPr b="1" sz="4200">
              <a:solidFill>
                <a:schemeClr val="lt1"/>
              </a:solidFill>
            </a:endParaRPr>
          </a:p>
          <a:p>
            <a:pPr indent="0" lvl="0" marL="0" rtl="0" algn="ctr">
              <a:lnSpc>
                <a:spcPct val="100000"/>
              </a:lnSpc>
              <a:spcBef>
                <a:spcPts val="0"/>
              </a:spcBef>
              <a:spcAft>
                <a:spcPts val="0"/>
              </a:spcAft>
              <a:buNone/>
            </a:pPr>
            <a:r>
              <a:rPr b="1" lang="en" sz="3800">
                <a:solidFill>
                  <a:schemeClr val="lt1"/>
                </a:solidFill>
              </a:rPr>
              <a:t>PARA PERSONAL DOCENTE</a:t>
            </a:r>
            <a:r>
              <a:rPr b="1" lang="en" sz="3600">
                <a:solidFill>
                  <a:schemeClr val="lt1"/>
                </a:solidFill>
              </a:rPr>
              <a:t> </a:t>
            </a:r>
            <a:r>
              <a:rPr b="1" lang="en" sz="2700">
                <a:solidFill>
                  <a:schemeClr val="lt1"/>
                </a:solidFill>
              </a:rPr>
              <a:t> </a:t>
            </a:r>
            <a:endParaRPr b="1" sz="2700">
              <a:solidFill>
                <a:schemeClr val="lt1"/>
              </a:solidFill>
            </a:endParaRPr>
          </a:p>
        </p:txBody>
      </p:sp>
      <p:sp>
        <p:nvSpPr>
          <p:cNvPr id="980" name="Google Shape;980;p43"/>
          <p:cNvSpPr txBox="1"/>
          <p:nvPr/>
        </p:nvSpPr>
        <p:spPr>
          <a:xfrm>
            <a:off x="1405475" y="2752425"/>
            <a:ext cx="4892100" cy="538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200"/>
              </a:spcAft>
              <a:buNone/>
            </a:pPr>
            <a:r>
              <a:rPr b="1" lang="en" sz="2300">
                <a:solidFill>
                  <a:schemeClr val="lt1"/>
                </a:solidFill>
                <a:latin typeface="Denk One"/>
                <a:ea typeface="Denk One"/>
                <a:cs typeface="Denk One"/>
                <a:sym typeface="Denk One"/>
              </a:rPr>
              <a:t>“Narrativas: Letras que hacen eco”</a:t>
            </a:r>
            <a:endParaRPr b="1" sz="2300">
              <a:latin typeface="Denk One"/>
              <a:ea typeface="Denk One"/>
              <a:cs typeface="Denk One"/>
              <a:sym typeface="Denk One"/>
            </a:endParaRPr>
          </a:p>
        </p:txBody>
      </p:sp>
      <p:grpSp>
        <p:nvGrpSpPr>
          <p:cNvPr id="981" name="Google Shape;981;p43"/>
          <p:cNvGrpSpPr/>
          <p:nvPr/>
        </p:nvGrpSpPr>
        <p:grpSpPr>
          <a:xfrm>
            <a:off x="63089" y="2336961"/>
            <a:ext cx="1422121" cy="2975024"/>
            <a:chOff x="5753775" y="2927475"/>
            <a:chExt cx="681125" cy="1264300"/>
          </a:xfrm>
        </p:grpSpPr>
        <p:sp>
          <p:nvSpPr>
            <p:cNvPr id="982" name="Google Shape;982;p43"/>
            <p:cNvSpPr/>
            <p:nvPr/>
          </p:nvSpPr>
          <p:spPr>
            <a:xfrm>
              <a:off x="5814350" y="3851025"/>
              <a:ext cx="544125" cy="340750"/>
            </a:xfrm>
            <a:custGeom>
              <a:rect b="b" l="l" r="r" t="t"/>
              <a:pathLst>
                <a:path extrusionOk="0" h="13630" w="21765">
                  <a:moveTo>
                    <a:pt x="1637" y="1"/>
                  </a:moveTo>
                  <a:cubicBezTo>
                    <a:pt x="1056" y="4007"/>
                    <a:pt x="464" y="8431"/>
                    <a:pt x="0" y="12449"/>
                  </a:cubicBezTo>
                  <a:cubicBezTo>
                    <a:pt x="123" y="12637"/>
                    <a:pt x="475" y="12813"/>
                    <a:pt x="698" y="12854"/>
                  </a:cubicBezTo>
                  <a:cubicBezTo>
                    <a:pt x="3010" y="13242"/>
                    <a:pt x="5347" y="13629"/>
                    <a:pt x="7681" y="13629"/>
                  </a:cubicBezTo>
                  <a:cubicBezTo>
                    <a:pt x="8279" y="13629"/>
                    <a:pt x="8877" y="13604"/>
                    <a:pt x="9475" y="13546"/>
                  </a:cubicBezTo>
                  <a:lnTo>
                    <a:pt x="10965" y="7856"/>
                  </a:lnTo>
                  <a:lnTo>
                    <a:pt x="12285" y="13546"/>
                  </a:lnTo>
                  <a:cubicBezTo>
                    <a:pt x="12883" y="13604"/>
                    <a:pt x="13482" y="13629"/>
                    <a:pt x="14081" y="13629"/>
                  </a:cubicBezTo>
                  <a:cubicBezTo>
                    <a:pt x="16418" y="13629"/>
                    <a:pt x="18755" y="13242"/>
                    <a:pt x="21067" y="12854"/>
                  </a:cubicBezTo>
                  <a:cubicBezTo>
                    <a:pt x="21290" y="12813"/>
                    <a:pt x="21642" y="12637"/>
                    <a:pt x="21765" y="12449"/>
                  </a:cubicBezTo>
                  <a:cubicBezTo>
                    <a:pt x="21295" y="8431"/>
                    <a:pt x="20920" y="4359"/>
                    <a:pt x="20339" y="359"/>
                  </a:cubicBezTo>
                  <a:lnTo>
                    <a:pt x="1637"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43"/>
            <p:cNvSpPr/>
            <p:nvPr/>
          </p:nvSpPr>
          <p:spPr>
            <a:xfrm>
              <a:off x="5795850" y="3355350"/>
              <a:ext cx="596950" cy="248000"/>
            </a:xfrm>
            <a:custGeom>
              <a:rect b="b" l="l" r="r" t="t"/>
              <a:pathLst>
                <a:path extrusionOk="0" h="9920" w="23878">
                  <a:moveTo>
                    <a:pt x="12066" y="1"/>
                  </a:moveTo>
                  <a:cubicBezTo>
                    <a:pt x="8218" y="1"/>
                    <a:pt x="4372" y="801"/>
                    <a:pt x="3163" y="2187"/>
                  </a:cubicBezTo>
                  <a:cubicBezTo>
                    <a:pt x="3163" y="2187"/>
                    <a:pt x="1890" y="3490"/>
                    <a:pt x="1" y="7256"/>
                  </a:cubicBezTo>
                  <a:lnTo>
                    <a:pt x="4178" y="9919"/>
                  </a:lnTo>
                  <a:cubicBezTo>
                    <a:pt x="4436" y="9327"/>
                    <a:pt x="4413" y="9315"/>
                    <a:pt x="4723" y="8752"/>
                  </a:cubicBezTo>
                  <a:lnTo>
                    <a:pt x="19178" y="8722"/>
                  </a:lnTo>
                  <a:cubicBezTo>
                    <a:pt x="19489" y="9286"/>
                    <a:pt x="19437" y="9327"/>
                    <a:pt x="19695" y="9919"/>
                  </a:cubicBezTo>
                  <a:lnTo>
                    <a:pt x="23878" y="7256"/>
                  </a:lnTo>
                  <a:cubicBezTo>
                    <a:pt x="23408" y="6176"/>
                    <a:pt x="22863" y="5126"/>
                    <a:pt x="22235" y="4129"/>
                  </a:cubicBezTo>
                  <a:cubicBezTo>
                    <a:pt x="21789" y="3413"/>
                    <a:pt x="21243" y="2762"/>
                    <a:pt x="20622" y="2187"/>
                  </a:cubicBezTo>
                  <a:cubicBezTo>
                    <a:pt x="19126" y="674"/>
                    <a:pt x="15595" y="1"/>
                    <a:pt x="12066" y="1"/>
                  </a:cubicBezTo>
                  <a:close/>
                </a:path>
              </a:pathLst>
            </a:custGeom>
            <a:solidFill>
              <a:srgbClr val="6FA8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43"/>
            <p:cNvSpPr/>
            <p:nvPr/>
          </p:nvSpPr>
          <p:spPr>
            <a:xfrm>
              <a:off x="5853950" y="3542300"/>
              <a:ext cx="468900" cy="347450"/>
            </a:xfrm>
            <a:custGeom>
              <a:rect b="b" l="l" r="r" t="t"/>
              <a:pathLst>
                <a:path extrusionOk="0" h="13898" w="18756">
                  <a:moveTo>
                    <a:pt x="2587" y="1"/>
                  </a:moveTo>
                  <a:cubicBezTo>
                    <a:pt x="2587" y="1"/>
                    <a:pt x="405" y="7756"/>
                    <a:pt x="0" y="12708"/>
                  </a:cubicBezTo>
                  <a:cubicBezTo>
                    <a:pt x="0" y="12708"/>
                    <a:pt x="4103" y="13898"/>
                    <a:pt x="7787" y="13898"/>
                  </a:cubicBezTo>
                  <a:cubicBezTo>
                    <a:pt x="8217" y="13898"/>
                    <a:pt x="8641" y="13882"/>
                    <a:pt x="9052" y="13846"/>
                  </a:cubicBezTo>
                  <a:lnTo>
                    <a:pt x="9709" y="13846"/>
                  </a:lnTo>
                  <a:cubicBezTo>
                    <a:pt x="10120" y="13882"/>
                    <a:pt x="10543" y="13898"/>
                    <a:pt x="10972" y="13898"/>
                  </a:cubicBezTo>
                  <a:cubicBezTo>
                    <a:pt x="14652" y="13898"/>
                    <a:pt x="18755" y="12708"/>
                    <a:pt x="18755" y="12708"/>
                  </a:cubicBezTo>
                  <a:cubicBezTo>
                    <a:pt x="17447" y="3427"/>
                    <a:pt x="16925" y="1"/>
                    <a:pt x="16925" y="1"/>
                  </a:cubicBezTo>
                  <a:close/>
                </a:path>
              </a:pathLst>
            </a:custGeom>
            <a:solidFill>
              <a:srgbClr val="6FA8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43"/>
            <p:cNvSpPr/>
            <p:nvPr/>
          </p:nvSpPr>
          <p:spPr>
            <a:xfrm>
              <a:off x="5954850" y="3354875"/>
              <a:ext cx="247000" cy="70350"/>
            </a:xfrm>
            <a:custGeom>
              <a:rect b="b" l="l" r="r" t="t"/>
              <a:pathLst>
                <a:path extrusionOk="0" h="2814" w="9880">
                  <a:moveTo>
                    <a:pt x="5881" y="0"/>
                  </a:moveTo>
                  <a:cubicBezTo>
                    <a:pt x="4181" y="0"/>
                    <a:pt x="2382" y="155"/>
                    <a:pt x="1097" y="423"/>
                  </a:cubicBezTo>
                  <a:cubicBezTo>
                    <a:pt x="1097" y="423"/>
                    <a:pt x="0" y="2711"/>
                    <a:pt x="4952" y="2811"/>
                  </a:cubicBezTo>
                  <a:cubicBezTo>
                    <a:pt x="5049" y="2813"/>
                    <a:pt x="5144" y="2814"/>
                    <a:pt x="5237" y="2814"/>
                  </a:cubicBezTo>
                  <a:cubicBezTo>
                    <a:pt x="9879" y="2814"/>
                    <a:pt x="9293" y="282"/>
                    <a:pt x="9293" y="282"/>
                  </a:cubicBezTo>
                  <a:cubicBezTo>
                    <a:pt x="8385" y="88"/>
                    <a:pt x="7161" y="0"/>
                    <a:pt x="5881"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43"/>
            <p:cNvSpPr/>
            <p:nvPr/>
          </p:nvSpPr>
          <p:spPr>
            <a:xfrm>
              <a:off x="5965550" y="3474700"/>
              <a:ext cx="276475" cy="375175"/>
            </a:xfrm>
            <a:custGeom>
              <a:rect b="b" l="l" r="r" t="t"/>
              <a:pathLst>
                <a:path extrusionOk="0" h="15007" w="11059">
                  <a:moveTo>
                    <a:pt x="9844" y="1672"/>
                  </a:moveTo>
                  <a:lnTo>
                    <a:pt x="9815" y="1708"/>
                  </a:lnTo>
                  <a:lnTo>
                    <a:pt x="9690" y="1716"/>
                  </a:lnTo>
                  <a:lnTo>
                    <a:pt x="9690" y="1716"/>
                  </a:lnTo>
                  <a:cubicBezTo>
                    <a:pt x="9728" y="1713"/>
                    <a:pt x="9766" y="1710"/>
                    <a:pt x="9803" y="1708"/>
                  </a:cubicBezTo>
                  <a:cubicBezTo>
                    <a:pt x="9821" y="1696"/>
                    <a:pt x="9833" y="1684"/>
                    <a:pt x="9844" y="1672"/>
                  </a:cubicBezTo>
                  <a:close/>
                  <a:moveTo>
                    <a:pt x="528" y="0"/>
                  </a:moveTo>
                  <a:cubicBezTo>
                    <a:pt x="241" y="71"/>
                    <a:pt x="135" y="223"/>
                    <a:pt x="65" y="505"/>
                  </a:cubicBezTo>
                  <a:cubicBezTo>
                    <a:pt x="0" y="786"/>
                    <a:pt x="106" y="1109"/>
                    <a:pt x="329" y="1297"/>
                  </a:cubicBezTo>
                  <a:cubicBezTo>
                    <a:pt x="581" y="1502"/>
                    <a:pt x="927" y="1537"/>
                    <a:pt x="1250" y="1567"/>
                  </a:cubicBezTo>
                  <a:cubicBezTo>
                    <a:pt x="3058" y="1716"/>
                    <a:pt x="4882" y="1820"/>
                    <a:pt x="6700" y="1820"/>
                  </a:cubicBezTo>
                  <a:cubicBezTo>
                    <a:pt x="7570" y="1820"/>
                    <a:pt x="8437" y="1797"/>
                    <a:pt x="9302" y="1742"/>
                  </a:cubicBezTo>
                  <a:lnTo>
                    <a:pt x="9302" y="1742"/>
                  </a:lnTo>
                  <a:lnTo>
                    <a:pt x="8607" y="1790"/>
                  </a:lnTo>
                  <a:lnTo>
                    <a:pt x="8290" y="15007"/>
                  </a:lnTo>
                  <a:lnTo>
                    <a:pt x="9334" y="14948"/>
                  </a:lnTo>
                  <a:lnTo>
                    <a:pt x="10742" y="13998"/>
                  </a:lnTo>
                  <a:cubicBezTo>
                    <a:pt x="10848" y="9486"/>
                    <a:pt x="10953" y="4975"/>
                    <a:pt x="11059" y="464"/>
                  </a:cubicBezTo>
                  <a:lnTo>
                    <a:pt x="11059" y="464"/>
                  </a:lnTo>
                  <a:lnTo>
                    <a:pt x="11053" y="470"/>
                  </a:lnTo>
                  <a:cubicBezTo>
                    <a:pt x="11047" y="464"/>
                    <a:pt x="11047" y="458"/>
                    <a:pt x="11035" y="458"/>
                  </a:cubicBezTo>
                  <a:cubicBezTo>
                    <a:pt x="10313" y="491"/>
                    <a:pt x="9596" y="506"/>
                    <a:pt x="8881" y="506"/>
                  </a:cubicBezTo>
                  <a:cubicBezTo>
                    <a:pt x="6130" y="506"/>
                    <a:pt x="3411" y="284"/>
                    <a:pt x="528" y="0"/>
                  </a:cubicBezTo>
                  <a:close/>
                </a:path>
              </a:pathLst>
            </a:cu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43"/>
            <p:cNvSpPr/>
            <p:nvPr/>
          </p:nvSpPr>
          <p:spPr>
            <a:xfrm>
              <a:off x="5975075" y="3488200"/>
              <a:ext cx="251550" cy="361100"/>
            </a:xfrm>
            <a:custGeom>
              <a:rect b="b" l="l" r="r" t="t"/>
              <a:pathLst>
                <a:path extrusionOk="0" h="14444" w="10062">
                  <a:moveTo>
                    <a:pt x="8959" y="1555"/>
                  </a:moveTo>
                  <a:lnTo>
                    <a:pt x="8930" y="1584"/>
                  </a:lnTo>
                  <a:lnTo>
                    <a:pt x="8844" y="1590"/>
                  </a:lnTo>
                  <a:lnTo>
                    <a:pt x="8844" y="1590"/>
                  </a:lnTo>
                  <a:cubicBezTo>
                    <a:pt x="8869" y="1588"/>
                    <a:pt x="8893" y="1586"/>
                    <a:pt x="8918" y="1584"/>
                  </a:cubicBezTo>
                  <a:cubicBezTo>
                    <a:pt x="8935" y="1572"/>
                    <a:pt x="8947" y="1566"/>
                    <a:pt x="8959" y="1555"/>
                  </a:cubicBezTo>
                  <a:close/>
                  <a:moveTo>
                    <a:pt x="488" y="0"/>
                  </a:moveTo>
                  <a:cubicBezTo>
                    <a:pt x="230" y="65"/>
                    <a:pt x="130" y="205"/>
                    <a:pt x="65" y="475"/>
                  </a:cubicBezTo>
                  <a:cubicBezTo>
                    <a:pt x="1" y="739"/>
                    <a:pt x="101" y="1038"/>
                    <a:pt x="306" y="1214"/>
                  </a:cubicBezTo>
                  <a:cubicBezTo>
                    <a:pt x="529" y="1408"/>
                    <a:pt x="846" y="1443"/>
                    <a:pt x="1139" y="1467"/>
                  </a:cubicBezTo>
                  <a:cubicBezTo>
                    <a:pt x="2754" y="1602"/>
                    <a:pt x="4382" y="1697"/>
                    <a:pt x="6007" y="1697"/>
                  </a:cubicBezTo>
                  <a:cubicBezTo>
                    <a:pt x="6745" y="1697"/>
                    <a:pt x="7483" y="1677"/>
                    <a:pt x="8218" y="1633"/>
                  </a:cubicBezTo>
                  <a:lnTo>
                    <a:pt x="8218" y="1633"/>
                  </a:lnTo>
                  <a:lnTo>
                    <a:pt x="7833" y="1660"/>
                  </a:lnTo>
                  <a:lnTo>
                    <a:pt x="7504" y="14443"/>
                  </a:lnTo>
                  <a:lnTo>
                    <a:pt x="8953" y="14408"/>
                  </a:lnTo>
                  <a:lnTo>
                    <a:pt x="9804" y="13839"/>
                  </a:lnTo>
                  <a:cubicBezTo>
                    <a:pt x="9909" y="9592"/>
                    <a:pt x="9956" y="4658"/>
                    <a:pt x="10062" y="411"/>
                  </a:cubicBezTo>
                  <a:lnTo>
                    <a:pt x="10062" y="411"/>
                  </a:lnTo>
                  <a:lnTo>
                    <a:pt x="10056" y="417"/>
                  </a:lnTo>
                  <a:cubicBezTo>
                    <a:pt x="10050" y="411"/>
                    <a:pt x="10050" y="405"/>
                    <a:pt x="10044" y="405"/>
                  </a:cubicBezTo>
                  <a:cubicBezTo>
                    <a:pt x="9351" y="439"/>
                    <a:pt x="8664" y="455"/>
                    <a:pt x="7978" y="455"/>
                  </a:cubicBezTo>
                  <a:cubicBezTo>
                    <a:pt x="5511" y="455"/>
                    <a:pt x="3073" y="253"/>
                    <a:pt x="48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43"/>
            <p:cNvSpPr/>
            <p:nvPr/>
          </p:nvSpPr>
          <p:spPr>
            <a:xfrm>
              <a:off x="5955275" y="3493175"/>
              <a:ext cx="256400" cy="362800"/>
            </a:xfrm>
            <a:custGeom>
              <a:rect b="b" l="l" r="r" t="t"/>
              <a:pathLst>
                <a:path extrusionOk="0" h="14512" w="10256">
                  <a:moveTo>
                    <a:pt x="464" y="1"/>
                  </a:moveTo>
                  <a:cubicBezTo>
                    <a:pt x="253" y="3784"/>
                    <a:pt x="1" y="10191"/>
                    <a:pt x="71" y="13980"/>
                  </a:cubicBezTo>
                  <a:cubicBezTo>
                    <a:pt x="71" y="13980"/>
                    <a:pt x="658" y="14274"/>
                    <a:pt x="3943" y="14444"/>
                  </a:cubicBezTo>
                  <a:cubicBezTo>
                    <a:pt x="4907" y="14494"/>
                    <a:pt x="5804" y="14511"/>
                    <a:pt x="6591" y="14511"/>
                  </a:cubicBezTo>
                  <a:cubicBezTo>
                    <a:pt x="8490" y="14511"/>
                    <a:pt x="9745" y="14409"/>
                    <a:pt x="9745" y="14409"/>
                  </a:cubicBezTo>
                  <a:cubicBezTo>
                    <a:pt x="9681" y="10015"/>
                    <a:pt x="9857" y="5263"/>
                    <a:pt x="10255" y="892"/>
                  </a:cubicBezTo>
                  <a:lnTo>
                    <a:pt x="10255" y="892"/>
                  </a:lnTo>
                  <a:cubicBezTo>
                    <a:pt x="10255" y="892"/>
                    <a:pt x="9832" y="900"/>
                    <a:pt x="9140" y="900"/>
                  </a:cubicBezTo>
                  <a:cubicBezTo>
                    <a:pt x="8201" y="900"/>
                    <a:pt x="6768" y="886"/>
                    <a:pt x="5228" y="822"/>
                  </a:cubicBezTo>
                  <a:cubicBezTo>
                    <a:pt x="2547" y="705"/>
                    <a:pt x="464" y="1"/>
                    <a:pt x="464" y="1"/>
                  </a:cubicBezTo>
                  <a:close/>
                </a:path>
              </a:pathLst>
            </a:cu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43"/>
            <p:cNvSpPr/>
            <p:nvPr/>
          </p:nvSpPr>
          <p:spPr>
            <a:xfrm>
              <a:off x="6214575" y="3511225"/>
              <a:ext cx="7225" cy="319725"/>
            </a:xfrm>
            <a:custGeom>
              <a:rect b="b" l="l" r="r" t="t"/>
              <a:pathLst>
                <a:path extrusionOk="0" h="12789" w="289">
                  <a:moveTo>
                    <a:pt x="288" y="0"/>
                  </a:moveTo>
                  <a:lnTo>
                    <a:pt x="1" y="12789"/>
                  </a:lnTo>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43"/>
            <p:cNvSpPr/>
            <p:nvPr/>
          </p:nvSpPr>
          <p:spPr>
            <a:xfrm>
              <a:off x="6214425" y="3511075"/>
              <a:ext cx="7650" cy="320175"/>
            </a:xfrm>
            <a:custGeom>
              <a:rect b="b" l="l" r="r" t="t"/>
              <a:pathLst>
                <a:path extrusionOk="0" h="12807" w="306">
                  <a:moveTo>
                    <a:pt x="294" y="0"/>
                  </a:moveTo>
                  <a:cubicBezTo>
                    <a:pt x="294" y="0"/>
                    <a:pt x="288" y="0"/>
                    <a:pt x="288" y="6"/>
                  </a:cubicBezTo>
                  <a:lnTo>
                    <a:pt x="1" y="12795"/>
                  </a:lnTo>
                  <a:cubicBezTo>
                    <a:pt x="1" y="12801"/>
                    <a:pt x="1" y="12807"/>
                    <a:pt x="7" y="12807"/>
                  </a:cubicBezTo>
                  <a:cubicBezTo>
                    <a:pt x="13" y="12807"/>
                    <a:pt x="18" y="12801"/>
                    <a:pt x="18" y="12795"/>
                  </a:cubicBezTo>
                  <a:lnTo>
                    <a:pt x="306" y="6"/>
                  </a:lnTo>
                  <a:cubicBezTo>
                    <a:pt x="306" y="0"/>
                    <a:pt x="300" y="0"/>
                    <a:pt x="294"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43"/>
            <p:cNvSpPr/>
            <p:nvPr/>
          </p:nvSpPr>
          <p:spPr>
            <a:xfrm>
              <a:off x="6206525" y="3511650"/>
              <a:ext cx="9700" cy="323425"/>
            </a:xfrm>
            <a:custGeom>
              <a:rect b="b" l="l" r="r" t="t"/>
              <a:pathLst>
                <a:path extrusionOk="0" h="12937" w="388">
                  <a:moveTo>
                    <a:pt x="387" y="1"/>
                  </a:moveTo>
                  <a:lnTo>
                    <a:pt x="0" y="12936"/>
                  </a:lnTo>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43"/>
            <p:cNvSpPr/>
            <p:nvPr/>
          </p:nvSpPr>
          <p:spPr>
            <a:xfrm>
              <a:off x="6206225" y="3511500"/>
              <a:ext cx="10150" cy="323850"/>
            </a:xfrm>
            <a:custGeom>
              <a:rect b="b" l="l" r="r" t="t"/>
              <a:pathLst>
                <a:path extrusionOk="0" h="12954" w="406">
                  <a:moveTo>
                    <a:pt x="399" y="1"/>
                  </a:moveTo>
                  <a:cubicBezTo>
                    <a:pt x="393" y="1"/>
                    <a:pt x="388" y="1"/>
                    <a:pt x="388" y="7"/>
                  </a:cubicBezTo>
                  <a:lnTo>
                    <a:pt x="0" y="12942"/>
                  </a:lnTo>
                  <a:cubicBezTo>
                    <a:pt x="0" y="12948"/>
                    <a:pt x="6" y="12954"/>
                    <a:pt x="12" y="12954"/>
                  </a:cubicBezTo>
                  <a:cubicBezTo>
                    <a:pt x="12" y="12954"/>
                    <a:pt x="18" y="12948"/>
                    <a:pt x="18" y="12942"/>
                  </a:cubicBezTo>
                  <a:lnTo>
                    <a:pt x="405" y="7"/>
                  </a:lnTo>
                  <a:cubicBezTo>
                    <a:pt x="405" y="1"/>
                    <a:pt x="399" y="1"/>
                    <a:pt x="399"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43"/>
            <p:cNvSpPr/>
            <p:nvPr/>
          </p:nvSpPr>
          <p:spPr>
            <a:xfrm>
              <a:off x="5992825" y="3492300"/>
              <a:ext cx="226925" cy="12225"/>
            </a:xfrm>
            <a:custGeom>
              <a:rect b="b" l="l" r="r" t="t"/>
              <a:pathLst>
                <a:path extrusionOk="0" h="489" w="9077">
                  <a:moveTo>
                    <a:pt x="1" y="0"/>
                  </a:moveTo>
                  <a:cubicBezTo>
                    <a:pt x="1" y="0"/>
                    <a:pt x="5475" y="488"/>
                    <a:pt x="8110" y="488"/>
                  </a:cubicBezTo>
                  <a:cubicBezTo>
                    <a:pt x="8505" y="488"/>
                    <a:pt x="8837" y="477"/>
                    <a:pt x="9076" y="452"/>
                  </a:cubicBezTo>
                  <a:lnTo>
                    <a:pt x="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43"/>
            <p:cNvSpPr/>
            <p:nvPr/>
          </p:nvSpPr>
          <p:spPr>
            <a:xfrm>
              <a:off x="5992675" y="3492150"/>
              <a:ext cx="227200" cy="12525"/>
            </a:xfrm>
            <a:custGeom>
              <a:rect b="b" l="l" r="r" t="t"/>
              <a:pathLst>
                <a:path extrusionOk="0" h="501" w="9088">
                  <a:moveTo>
                    <a:pt x="7" y="0"/>
                  </a:moveTo>
                  <a:cubicBezTo>
                    <a:pt x="7" y="0"/>
                    <a:pt x="1" y="6"/>
                    <a:pt x="1" y="6"/>
                  </a:cubicBezTo>
                  <a:cubicBezTo>
                    <a:pt x="1" y="12"/>
                    <a:pt x="1" y="12"/>
                    <a:pt x="7" y="18"/>
                  </a:cubicBezTo>
                  <a:cubicBezTo>
                    <a:pt x="1514" y="147"/>
                    <a:pt x="3028" y="264"/>
                    <a:pt x="4541" y="364"/>
                  </a:cubicBezTo>
                  <a:cubicBezTo>
                    <a:pt x="5298" y="405"/>
                    <a:pt x="6055" y="446"/>
                    <a:pt x="6812" y="476"/>
                  </a:cubicBezTo>
                  <a:cubicBezTo>
                    <a:pt x="7187" y="487"/>
                    <a:pt x="7569" y="499"/>
                    <a:pt x="7944" y="499"/>
                  </a:cubicBezTo>
                  <a:cubicBezTo>
                    <a:pt x="8008" y="500"/>
                    <a:pt x="8071" y="501"/>
                    <a:pt x="8135" y="501"/>
                  </a:cubicBezTo>
                  <a:cubicBezTo>
                    <a:pt x="8452" y="501"/>
                    <a:pt x="8769" y="488"/>
                    <a:pt x="9082" y="464"/>
                  </a:cubicBezTo>
                  <a:cubicBezTo>
                    <a:pt x="9088" y="464"/>
                    <a:pt x="9088" y="458"/>
                    <a:pt x="9088" y="452"/>
                  </a:cubicBezTo>
                  <a:cubicBezTo>
                    <a:pt x="9088" y="452"/>
                    <a:pt x="9082" y="446"/>
                    <a:pt x="9082" y="446"/>
                  </a:cubicBezTo>
                  <a:cubicBezTo>
                    <a:pt x="8764" y="471"/>
                    <a:pt x="8451" y="483"/>
                    <a:pt x="8134" y="483"/>
                  </a:cubicBezTo>
                  <a:cubicBezTo>
                    <a:pt x="8071" y="483"/>
                    <a:pt x="8008" y="483"/>
                    <a:pt x="7944" y="482"/>
                  </a:cubicBezTo>
                  <a:cubicBezTo>
                    <a:pt x="7569" y="482"/>
                    <a:pt x="7187" y="470"/>
                    <a:pt x="6812" y="458"/>
                  </a:cubicBezTo>
                  <a:cubicBezTo>
                    <a:pt x="6055" y="429"/>
                    <a:pt x="5298" y="382"/>
                    <a:pt x="4541" y="335"/>
                  </a:cubicBezTo>
                  <a:cubicBezTo>
                    <a:pt x="3028" y="247"/>
                    <a:pt x="1520" y="130"/>
                    <a:pt x="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43"/>
            <p:cNvSpPr/>
            <p:nvPr/>
          </p:nvSpPr>
          <p:spPr>
            <a:xfrm>
              <a:off x="6012775" y="3497575"/>
              <a:ext cx="192150" cy="11075"/>
            </a:xfrm>
            <a:custGeom>
              <a:rect b="b" l="l" r="r" t="t"/>
              <a:pathLst>
                <a:path extrusionOk="0" h="443" w="7686">
                  <a:moveTo>
                    <a:pt x="0" y="1"/>
                  </a:moveTo>
                  <a:cubicBezTo>
                    <a:pt x="1" y="1"/>
                    <a:pt x="3940" y="443"/>
                    <a:pt x="6856" y="443"/>
                  </a:cubicBezTo>
                  <a:cubicBezTo>
                    <a:pt x="7144" y="443"/>
                    <a:pt x="7422" y="438"/>
                    <a:pt x="7686" y="429"/>
                  </a:cubicBezTo>
                  <a:lnTo>
                    <a:pt x="0"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43"/>
            <p:cNvSpPr/>
            <p:nvPr/>
          </p:nvSpPr>
          <p:spPr>
            <a:xfrm>
              <a:off x="6012475" y="3497425"/>
              <a:ext cx="192600" cy="11425"/>
            </a:xfrm>
            <a:custGeom>
              <a:rect b="b" l="l" r="r" t="t"/>
              <a:pathLst>
                <a:path extrusionOk="0" h="457" w="7704">
                  <a:moveTo>
                    <a:pt x="12" y="1"/>
                  </a:moveTo>
                  <a:cubicBezTo>
                    <a:pt x="7" y="1"/>
                    <a:pt x="7" y="1"/>
                    <a:pt x="1" y="7"/>
                  </a:cubicBezTo>
                  <a:cubicBezTo>
                    <a:pt x="1" y="12"/>
                    <a:pt x="7" y="12"/>
                    <a:pt x="12" y="12"/>
                  </a:cubicBezTo>
                  <a:cubicBezTo>
                    <a:pt x="646" y="83"/>
                    <a:pt x="1286" y="147"/>
                    <a:pt x="1925" y="200"/>
                  </a:cubicBezTo>
                  <a:cubicBezTo>
                    <a:pt x="2564" y="259"/>
                    <a:pt x="3204" y="312"/>
                    <a:pt x="3849" y="353"/>
                  </a:cubicBezTo>
                  <a:cubicBezTo>
                    <a:pt x="4489" y="388"/>
                    <a:pt x="5128" y="423"/>
                    <a:pt x="5773" y="441"/>
                  </a:cubicBezTo>
                  <a:cubicBezTo>
                    <a:pt x="6116" y="450"/>
                    <a:pt x="6458" y="456"/>
                    <a:pt x="6801" y="456"/>
                  </a:cubicBezTo>
                  <a:cubicBezTo>
                    <a:pt x="7099" y="456"/>
                    <a:pt x="7398" y="452"/>
                    <a:pt x="7698" y="441"/>
                  </a:cubicBezTo>
                  <a:cubicBezTo>
                    <a:pt x="7703" y="441"/>
                    <a:pt x="7703" y="441"/>
                    <a:pt x="7703" y="435"/>
                  </a:cubicBezTo>
                  <a:cubicBezTo>
                    <a:pt x="7703" y="429"/>
                    <a:pt x="7703" y="429"/>
                    <a:pt x="7698" y="429"/>
                  </a:cubicBezTo>
                  <a:cubicBezTo>
                    <a:pt x="7427" y="436"/>
                    <a:pt x="7158" y="440"/>
                    <a:pt x="6889" y="440"/>
                  </a:cubicBezTo>
                  <a:cubicBezTo>
                    <a:pt x="6517" y="440"/>
                    <a:pt x="6145" y="433"/>
                    <a:pt x="5773" y="423"/>
                  </a:cubicBezTo>
                  <a:cubicBezTo>
                    <a:pt x="5128" y="400"/>
                    <a:pt x="4489" y="364"/>
                    <a:pt x="3849" y="323"/>
                  </a:cubicBezTo>
                  <a:cubicBezTo>
                    <a:pt x="3210" y="288"/>
                    <a:pt x="2570" y="235"/>
                    <a:pt x="1931" y="183"/>
                  </a:cubicBezTo>
                  <a:cubicBezTo>
                    <a:pt x="1291" y="130"/>
                    <a:pt x="652" y="71"/>
                    <a:pt x="1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43"/>
            <p:cNvSpPr/>
            <p:nvPr/>
          </p:nvSpPr>
          <p:spPr>
            <a:xfrm>
              <a:off x="6067325" y="4046650"/>
              <a:ext cx="40800" cy="5375"/>
            </a:xfrm>
            <a:custGeom>
              <a:rect b="b" l="l" r="r" t="t"/>
              <a:pathLst>
                <a:path extrusionOk="0" h="215" w="1632">
                  <a:moveTo>
                    <a:pt x="933" y="0"/>
                  </a:moveTo>
                  <a:cubicBezTo>
                    <a:pt x="892" y="0"/>
                    <a:pt x="851" y="1"/>
                    <a:pt x="810" y="1"/>
                  </a:cubicBezTo>
                  <a:cubicBezTo>
                    <a:pt x="558" y="1"/>
                    <a:pt x="312" y="13"/>
                    <a:pt x="59" y="43"/>
                  </a:cubicBezTo>
                  <a:cubicBezTo>
                    <a:pt x="30" y="48"/>
                    <a:pt x="7" y="72"/>
                    <a:pt x="1" y="101"/>
                  </a:cubicBezTo>
                  <a:cubicBezTo>
                    <a:pt x="1" y="131"/>
                    <a:pt x="24" y="166"/>
                    <a:pt x="59" y="172"/>
                  </a:cubicBezTo>
                  <a:cubicBezTo>
                    <a:pt x="312" y="201"/>
                    <a:pt x="558" y="213"/>
                    <a:pt x="810" y="213"/>
                  </a:cubicBezTo>
                  <a:cubicBezTo>
                    <a:pt x="851" y="214"/>
                    <a:pt x="892" y="214"/>
                    <a:pt x="933" y="214"/>
                  </a:cubicBezTo>
                  <a:cubicBezTo>
                    <a:pt x="1145" y="214"/>
                    <a:pt x="1356" y="201"/>
                    <a:pt x="1567" y="172"/>
                  </a:cubicBezTo>
                  <a:cubicBezTo>
                    <a:pt x="1596" y="172"/>
                    <a:pt x="1626" y="148"/>
                    <a:pt x="1626" y="119"/>
                  </a:cubicBezTo>
                  <a:cubicBezTo>
                    <a:pt x="1632" y="78"/>
                    <a:pt x="1608" y="43"/>
                    <a:pt x="1567" y="43"/>
                  </a:cubicBezTo>
                  <a:cubicBezTo>
                    <a:pt x="1356" y="13"/>
                    <a:pt x="1145" y="0"/>
                    <a:pt x="93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43"/>
            <p:cNvSpPr/>
            <p:nvPr/>
          </p:nvSpPr>
          <p:spPr>
            <a:xfrm>
              <a:off x="6261375" y="3879025"/>
              <a:ext cx="66150" cy="81850"/>
            </a:xfrm>
            <a:custGeom>
              <a:rect b="b" l="l" r="r" t="t"/>
              <a:pathLst>
                <a:path extrusionOk="0" h="3274" w="2646">
                  <a:moveTo>
                    <a:pt x="64" y="0"/>
                  </a:moveTo>
                  <a:cubicBezTo>
                    <a:pt x="61" y="0"/>
                    <a:pt x="57" y="0"/>
                    <a:pt x="53" y="1"/>
                  </a:cubicBezTo>
                  <a:cubicBezTo>
                    <a:pt x="18" y="13"/>
                    <a:pt x="0" y="48"/>
                    <a:pt x="6" y="77"/>
                  </a:cubicBezTo>
                  <a:cubicBezTo>
                    <a:pt x="47" y="248"/>
                    <a:pt x="117" y="412"/>
                    <a:pt x="188" y="564"/>
                  </a:cubicBezTo>
                  <a:cubicBezTo>
                    <a:pt x="270" y="723"/>
                    <a:pt x="358" y="869"/>
                    <a:pt x="458" y="1010"/>
                  </a:cubicBezTo>
                  <a:cubicBezTo>
                    <a:pt x="645" y="1298"/>
                    <a:pt x="863" y="1562"/>
                    <a:pt x="1068" y="1831"/>
                  </a:cubicBezTo>
                  <a:cubicBezTo>
                    <a:pt x="1285" y="2095"/>
                    <a:pt x="1502" y="2359"/>
                    <a:pt x="1743" y="2600"/>
                  </a:cubicBezTo>
                  <a:cubicBezTo>
                    <a:pt x="1983" y="2846"/>
                    <a:pt x="2247" y="3075"/>
                    <a:pt x="2534" y="3263"/>
                  </a:cubicBezTo>
                  <a:cubicBezTo>
                    <a:pt x="2546" y="3270"/>
                    <a:pt x="2559" y="3273"/>
                    <a:pt x="2571" y="3273"/>
                  </a:cubicBezTo>
                  <a:cubicBezTo>
                    <a:pt x="2590" y="3273"/>
                    <a:pt x="2608" y="3265"/>
                    <a:pt x="2622" y="3251"/>
                  </a:cubicBezTo>
                  <a:cubicBezTo>
                    <a:pt x="2646" y="3222"/>
                    <a:pt x="2646" y="3181"/>
                    <a:pt x="2617" y="3157"/>
                  </a:cubicBezTo>
                  <a:lnTo>
                    <a:pt x="2611" y="3151"/>
                  </a:lnTo>
                  <a:cubicBezTo>
                    <a:pt x="2488" y="3046"/>
                    <a:pt x="2358" y="2940"/>
                    <a:pt x="2241" y="2823"/>
                  </a:cubicBezTo>
                  <a:cubicBezTo>
                    <a:pt x="2118" y="2711"/>
                    <a:pt x="2001" y="2588"/>
                    <a:pt x="1889" y="2465"/>
                  </a:cubicBezTo>
                  <a:cubicBezTo>
                    <a:pt x="1660" y="2219"/>
                    <a:pt x="1449" y="1961"/>
                    <a:pt x="1238" y="1697"/>
                  </a:cubicBezTo>
                  <a:cubicBezTo>
                    <a:pt x="1027" y="1433"/>
                    <a:pt x="810" y="1169"/>
                    <a:pt x="610" y="905"/>
                  </a:cubicBezTo>
                  <a:cubicBezTo>
                    <a:pt x="417" y="635"/>
                    <a:pt x="241" y="353"/>
                    <a:pt x="123" y="42"/>
                  </a:cubicBezTo>
                  <a:cubicBezTo>
                    <a:pt x="113" y="17"/>
                    <a:pt x="90" y="0"/>
                    <a:pt x="64"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43"/>
            <p:cNvSpPr/>
            <p:nvPr/>
          </p:nvSpPr>
          <p:spPr>
            <a:xfrm>
              <a:off x="5849675" y="3874825"/>
              <a:ext cx="50500" cy="77725"/>
            </a:xfrm>
            <a:custGeom>
              <a:rect b="b" l="l" r="r" t="t"/>
              <a:pathLst>
                <a:path extrusionOk="0" h="3109" w="2020">
                  <a:moveTo>
                    <a:pt x="1954" y="0"/>
                  </a:moveTo>
                  <a:cubicBezTo>
                    <a:pt x="1929" y="0"/>
                    <a:pt x="1905" y="12"/>
                    <a:pt x="1896" y="34"/>
                  </a:cubicBezTo>
                  <a:cubicBezTo>
                    <a:pt x="1767" y="298"/>
                    <a:pt x="1638" y="562"/>
                    <a:pt x="1497" y="820"/>
                  </a:cubicBezTo>
                  <a:cubicBezTo>
                    <a:pt x="1350" y="1078"/>
                    <a:pt x="1209" y="1331"/>
                    <a:pt x="1051" y="1577"/>
                  </a:cubicBezTo>
                  <a:cubicBezTo>
                    <a:pt x="893" y="1823"/>
                    <a:pt x="728" y="2064"/>
                    <a:pt x="558" y="2299"/>
                  </a:cubicBezTo>
                  <a:cubicBezTo>
                    <a:pt x="470" y="2422"/>
                    <a:pt x="382" y="2539"/>
                    <a:pt x="294" y="2651"/>
                  </a:cubicBezTo>
                  <a:lnTo>
                    <a:pt x="159" y="2827"/>
                  </a:lnTo>
                  <a:cubicBezTo>
                    <a:pt x="112" y="2885"/>
                    <a:pt x="66" y="2938"/>
                    <a:pt x="19" y="2997"/>
                  </a:cubicBezTo>
                  <a:cubicBezTo>
                    <a:pt x="1" y="3026"/>
                    <a:pt x="1" y="3061"/>
                    <a:pt x="24" y="3091"/>
                  </a:cubicBezTo>
                  <a:cubicBezTo>
                    <a:pt x="39" y="3102"/>
                    <a:pt x="57" y="3108"/>
                    <a:pt x="74" y="3108"/>
                  </a:cubicBezTo>
                  <a:cubicBezTo>
                    <a:pt x="92" y="3108"/>
                    <a:pt x="110" y="3102"/>
                    <a:pt x="124" y="3091"/>
                  </a:cubicBezTo>
                  <a:cubicBezTo>
                    <a:pt x="230" y="2985"/>
                    <a:pt x="329" y="2874"/>
                    <a:pt x="429" y="2762"/>
                  </a:cubicBezTo>
                  <a:cubicBezTo>
                    <a:pt x="529" y="2651"/>
                    <a:pt x="623" y="2539"/>
                    <a:pt x="717" y="2422"/>
                  </a:cubicBezTo>
                  <a:cubicBezTo>
                    <a:pt x="899" y="2187"/>
                    <a:pt x="1069" y="1941"/>
                    <a:pt x="1233" y="1689"/>
                  </a:cubicBezTo>
                  <a:cubicBezTo>
                    <a:pt x="1385" y="1436"/>
                    <a:pt x="1538" y="1178"/>
                    <a:pt x="1667" y="908"/>
                  </a:cubicBezTo>
                  <a:cubicBezTo>
                    <a:pt x="1796" y="638"/>
                    <a:pt x="1913" y="363"/>
                    <a:pt x="2007" y="81"/>
                  </a:cubicBezTo>
                  <a:cubicBezTo>
                    <a:pt x="2019" y="52"/>
                    <a:pt x="2007" y="22"/>
                    <a:pt x="1978" y="5"/>
                  </a:cubicBezTo>
                  <a:cubicBezTo>
                    <a:pt x="1970" y="2"/>
                    <a:pt x="1962" y="0"/>
                    <a:pt x="1954"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43"/>
            <p:cNvSpPr/>
            <p:nvPr/>
          </p:nvSpPr>
          <p:spPr>
            <a:xfrm>
              <a:off x="6020850" y="3328325"/>
              <a:ext cx="126450" cy="71900"/>
            </a:xfrm>
            <a:custGeom>
              <a:rect b="b" l="l" r="r" t="t"/>
              <a:pathLst>
                <a:path extrusionOk="0" h="2876" w="5058">
                  <a:moveTo>
                    <a:pt x="0" y="1"/>
                  </a:moveTo>
                  <a:lnTo>
                    <a:pt x="0" y="2001"/>
                  </a:lnTo>
                  <a:cubicBezTo>
                    <a:pt x="0" y="2001"/>
                    <a:pt x="644" y="2875"/>
                    <a:pt x="2611" y="2875"/>
                  </a:cubicBezTo>
                  <a:cubicBezTo>
                    <a:pt x="2630" y="2875"/>
                    <a:pt x="2650" y="2875"/>
                    <a:pt x="2669" y="2875"/>
                  </a:cubicBezTo>
                  <a:cubicBezTo>
                    <a:pt x="4511" y="2864"/>
                    <a:pt x="5057" y="2042"/>
                    <a:pt x="5057" y="2042"/>
                  </a:cubicBezTo>
                  <a:lnTo>
                    <a:pt x="5057" y="1"/>
                  </a:ln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43"/>
            <p:cNvSpPr/>
            <p:nvPr/>
          </p:nvSpPr>
          <p:spPr>
            <a:xfrm>
              <a:off x="5873000" y="2935975"/>
              <a:ext cx="426225" cy="418200"/>
            </a:xfrm>
            <a:custGeom>
              <a:rect b="b" l="l" r="r" t="t"/>
              <a:pathLst>
                <a:path extrusionOk="0" h="16728" w="17049">
                  <a:moveTo>
                    <a:pt x="9152" y="0"/>
                  </a:moveTo>
                  <a:cubicBezTo>
                    <a:pt x="8447" y="0"/>
                    <a:pt x="7702" y="70"/>
                    <a:pt x="6923" y="213"/>
                  </a:cubicBezTo>
                  <a:cubicBezTo>
                    <a:pt x="1074" y="1293"/>
                    <a:pt x="816" y="8555"/>
                    <a:pt x="816" y="8555"/>
                  </a:cubicBezTo>
                  <a:cubicBezTo>
                    <a:pt x="816" y="8555"/>
                    <a:pt x="1" y="16727"/>
                    <a:pt x="8730" y="16727"/>
                  </a:cubicBezTo>
                  <a:cubicBezTo>
                    <a:pt x="17049" y="16727"/>
                    <a:pt x="16556" y="7957"/>
                    <a:pt x="16556" y="7957"/>
                  </a:cubicBezTo>
                  <a:cubicBezTo>
                    <a:pt x="16668" y="2958"/>
                    <a:pt x="13743" y="0"/>
                    <a:pt x="9152"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43"/>
            <p:cNvSpPr/>
            <p:nvPr/>
          </p:nvSpPr>
          <p:spPr>
            <a:xfrm>
              <a:off x="6020850" y="3345625"/>
              <a:ext cx="113525" cy="16275"/>
            </a:xfrm>
            <a:custGeom>
              <a:rect b="b" l="l" r="r" t="t"/>
              <a:pathLst>
                <a:path extrusionOk="0" h="651" w="4541">
                  <a:moveTo>
                    <a:pt x="0" y="1"/>
                  </a:moveTo>
                  <a:lnTo>
                    <a:pt x="0" y="529"/>
                  </a:lnTo>
                  <a:cubicBezTo>
                    <a:pt x="777" y="616"/>
                    <a:pt x="1430" y="651"/>
                    <a:pt x="1976" y="651"/>
                  </a:cubicBezTo>
                  <a:cubicBezTo>
                    <a:pt x="3957" y="651"/>
                    <a:pt x="4541" y="200"/>
                    <a:pt x="4541" y="200"/>
                  </a:cubicBezTo>
                  <a:lnTo>
                    <a:pt x="4541" y="200"/>
                  </a:lnTo>
                  <a:cubicBezTo>
                    <a:pt x="4013" y="294"/>
                    <a:pt x="3438" y="341"/>
                    <a:pt x="2816" y="341"/>
                  </a:cubicBezTo>
                  <a:cubicBezTo>
                    <a:pt x="1742" y="341"/>
                    <a:pt x="810" y="218"/>
                    <a:pt x="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43"/>
            <p:cNvSpPr/>
            <p:nvPr/>
          </p:nvSpPr>
          <p:spPr>
            <a:xfrm>
              <a:off x="6157525" y="3154925"/>
              <a:ext cx="68950" cy="18825"/>
            </a:xfrm>
            <a:custGeom>
              <a:rect b="b" l="l" r="r" t="t"/>
              <a:pathLst>
                <a:path extrusionOk="0" h="753" w="2758">
                  <a:moveTo>
                    <a:pt x="1314" y="0"/>
                  </a:moveTo>
                  <a:cubicBezTo>
                    <a:pt x="1094" y="0"/>
                    <a:pt x="875" y="36"/>
                    <a:pt x="669" y="108"/>
                  </a:cubicBezTo>
                  <a:cubicBezTo>
                    <a:pt x="435" y="190"/>
                    <a:pt x="212" y="313"/>
                    <a:pt x="30" y="478"/>
                  </a:cubicBezTo>
                  <a:cubicBezTo>
                    <a:pt x="7" y="501"/>
                    <a:pt x="1" y="536"/>
                    <a:pt x="18" y="566"/>
                  </a:cubicBezTo>
                  <a:cubicBezTo>
                    <a:pt x="30" y="588"/>
                    <a:pt x="53" y="599"/>
                    <a:pt x="76" y="599"/>
                  </a:cubicBezTo>
                  <a:cubicBezTo>
                    <a:pt x="89" y="599"/>
                    <a:pt x="102" y="596"/>
                    <a:pt x="112" y="589"/>
                  </a:cubicBezTo>
                  <a:cubicBezTo>
                    <a:pt x="306" y="466"/>
                    <a:pt x="517" y="372"/>
                    <a:pt x="734" y="313"/>
                  </a:cubicBezTo>
                  <a:cubicBezTo>
                    <a:pt x="908" y="271"/>
                    <a:pt x="1086" y="244"/>
                    <a:pt x="1265" y="244"/>
                  </a:cubicBezTo>
                  <a:cubicBezTo>
                    <a:pt x="1309" y="244"/>
                    <a:pt x="1353" y="245"/>
                    <a:pt x="1397" y="249"/>
                  </a:cubicBezTo>
                  <a:cubicBezTo>
                    <a:pt x="1614" y="261"/>
                    <a:pt x="1837" y="313"/>
                    <a:pt x="2042" y="396"/>
                  </a:cubicBezTo>
                  <a:cubicBezTo>
                    <a:pt x="2148" y="437"/>
                    <a:pt x="2248" y="484"/>
                    <a:pt x="2347" y="542"/>
                  </a:cubicBezTo>
                  <a:cubicBezTo>
                    <a:pt x="2441" y="595"/>
                    <a:pt x="2535" y="665"/>
                    <a:pt x="2623" y="736"/>
                  </a:cubicBezTo>
                  <a:cubicBezTo>
                    <a:pt x="2637" y="747"/>
                    <a:pt x="2653" y="753"/>
                    <a:pt x="2670" y="753"/>
                  </a:cubicBezTo>
                  <a:cubicBezTo>
                    <a:pt x="2689" y="753"/>
                    <a:pt x="2707" y="745"/>
                    <a:pt x="2723" y="730"/>
                  </a:cubicBezTo>
                  <a:cubicBezTo>
                    <a:pt x="2752" y="707"/>
                    <a:pt x="2758" y="654"/>
                    <a:pt x="2729" y="624"/>
                  </a:cubicBezTo>
                  <a:cubicBezTo>
                    <a:pt x="2646" y="531"/>
                    <a:pt x="2553" y="448"/>
                    <a:pt x="2453" y="372"/>
                  </a:cubicBezTo>
                  <a:cubicBezTo>
                    <a:pt x="2353" y="302"/>
                    <a:pt x="2248" y="237"/>
                    <a:pt x="2136" y="184"/>
                  </a:cubicBezTo>
                  <a:cubicBezTo>
                    <a:pt x="1907" y="79"/>
                    <a:pt x="1661" y="14"/>
                    <a:pt x="1409" y="3"/>
                  </a:cubicBezTo>
                  <a:cubicBezTo>
                    <a:pt x="1377" y="1"/>
                    <a:pt x="1346" y="0"/>
                    <a:pt x="1314"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43"/>
            <p:cNvSpPr/>
            <p:nvPr/>
          </p:nvSpPr>
          <p:spPr>
            <a:xfrm>
              <a:off x="5953075" y="3149850"/>
              <a:ext cx="69100" cy="17525"/>
            </a:xfrm>
            <a:custGeom>
              <a:rect b="b" l="l" r="r" t="t"/>
              <a:pathLst>
                <a:path extrusionOk="0" h="701" w="2764">
                  <a:moveTo>
                    <a:pt x="1374" y="0"/>
                  </a:moveTo>
                  <a:cubicBezTo>
                    <a:pt x="1121" y="6"/>
                    <a:pt x="869" y="59"/>
                    <a:pt x="640" y="159"/>
                  </a:cubicBezTo>
                  <a:cubicBezTo>
                    <a:pt x="529" y="206"/>
                    <a:pt x="417" y="264"/>
                    <a:pt x="312" y="335"/>
                  </a:cubicBezTo>
                  <a:cubicBezTo>
                    <a:pt x="212" y="405"/>
                    <a:pt x="112" y="481"/>
                    <a:pt x="30" y="569"/>
                  </a:cubicBezTo>
                  <a:cubicBezTo>
                    <a:pt x="7" y="599"/>
                    <a:pt x="1" y="640"/>
                    <a:pt x="24" y="669"/>
                  </a:cubicBezTo>
                  <a:cubicBezTo>
                    <a:pt x="38" y="690"/>
                    <a:pt x="61" y="701"/>
                    <a:pt x="84" y="701"/>
                  </a:cubicBezTo>
                  <a:cubicBezTo>
                    <a:pt x="100" y="701"/>
                    <a:pt x="116" y="696"/>
                    <a:pt x="130" y="687"/>
                  </a:cubicBezTo>
                  <a:cubicBezTo>
                    <a:pt x="224" y="622"/>
                    <a:pt x="318" y="558"/>
                    <a:pt x="417" y="505"/>
                  </a:cubicBezTo>
                  <a:cubicBezTo>
                    <a:pt x="517" y="452"/>
                    <a:pt x="617" y="405"/>
                    <a:pt x="722" y="370"/>
                  </a:cubicBezTo>
                  <a:cubicBezTo>
                    <a:pt x="934" y="294"/>
                    <a:pt x="1157" y="252"/>
                    <a:pt x="1379" y="247"/>
                  </a:cubicBezTo>
                  <a:cubicBezTo>
                    <a:pt x="1396" y="246"/>
                    <a:pt x="1412" y="246"/>
                    <a:pt x="1428" y="246"/>
                  </a:cubicBezTo>
                  <a:cubicBezTo>
                    <a:pt x="1634" y="246"/>
                    <a:pt x="1835" y="281"/>
                    <a:pt x="2037" y="340"/>
                  </a:cubicBezTo>
                  <a:cubicBezTo>
                    <a:pt x="2254" y="405"/>
                    <a:pt x="2453" y="505"/>
                    <a:pt x="2647" y="634"/>
                  </a:cubicBezTo>
                  <a:cubicBezTo>
                    <a:pt x="2657" y="644"/>
                    <a:pt x="2671" y="649"/>
                    <a:pt x="2685" y="649"/>
                  </a:cubicBezTo>
                  <a:cubicBezTo>
                    <a:pt x="2703" y="649"/>
                    <a:pt x="2721" y="641"/>
                    <a:pt x="2735" y="628"/>
                  </a:cubicBezTo>
                  <a:cubicBezTo>
                    <a:pt x="2764" y="599"/>
                    <a:pt x="2758" y="558"/>
                    <a:pt x="2735" y="528"/>
                  </a:cubicBezTo>
                  <a:cubicBezTo>
                    <a:pt x="2559" y="358"/>
                    <a:pt x="2342" y="223"/>
                    <a:pt x="2107" y="135"/>
                  </a:cubicBezTo>
                  <a:cubicBezTo>
                    <a:pt x="1878" y="41"/>
                    <a:pt x="1626" y="0"/>
                    <a:pt x="1374"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43"/>
            <p:cNvSpPr/>
            <p:nvPr/>
          </p:nvSpPr>
          <p:spPr>
            <a:xfrm>
              <a:off x="6060300" y="3211750"/>
              <a:ext cx="51500" cy="11525"/>
            </a:xfrm>
            <a:custGeom>
              <a:rect b="b" l="l" r="r" t="t"/>
              <a:pathLst>
                <a:path extrusionOk="0" h="461" w="2060">
                  <a:moveTo>
                    <a:pt x="84" y="0"/>
                  </a:moveTo>
                  <a:cubicBezTo>
                    <a:pt x="61" y="0"/>
                    <a:pt x="40" y="9"/>
                    <a:pt x="24" y="29"/>
                  </a:cubicBezTo>
                  <a:cubicBezTo>
                    <a:pt x="0" y="64"/>
                    <a:pt x="12" y="117"/>
                    <a:pt x="47" y="141"/>
                  </a:cubicBezTo>
                  <a:cubicBezTo>
                    <a:pt x="329" y="334"/>
                    <a:pt x="669" y="434"/>
                    <a:pt x="1015" y="457"/>
                  </a:cubicBezTo>
                  <a:cubicBezTo>
                    <a:pt x="1054" y="459"/>
                    <a:pt x="1094" y="460"/>
                    <a:pt x="1133" y="460"/>
                  </a:cubicBezTo>
                  <a:cubicBezTo>
                    <a:pt x="1440" y="460"/>
                    <a:pt x="1748" y="398"/>
                    <a:pt x="2018" y="258"/>
                  </a:cubicBezTo>
                  <a:cubicBezTo>
                    <a:pt x="2042" y="246"/>
                    <a:pt x="2059" y="211"/>
                    <a:pt x="2053" y="182"/>
                  </a:cubicBezTo>
                  <a:cubicBezTo>
                    <a:pt x="2044" y="148"/>
                    <a:pt x="2018" y="126"/>
                    <a:pt x="1986" y="126"/>
                  </a:cubicBezTo>
                  <a:cubicBezTo>
                    <a:pt x="1980" y="126"/>
                    <a:pt x="1973" y="127"/>
                    <a:pt x="1965" y="129"/>
                  </a:cubicBezTo>
                  <a:cubicBezTo>
                    <a:pt x="1725" y="188"/>
                    <a:pt x="1484" y="219"/>
                    <a:pt x="1243" y="219"/>
                  </a:cubicBezTo>
                  <a:cubicBezTo>
                    <a:pt x="1173" y="219"/>
                    <a:pt x="1103" y="216"/>
                    <a:pt x="1033" y="211"/>
                  </a:cubicBezTo>
                  <a:cubicBezTo>
                    <a:pt x="722" y="193"/>
                    <a:pt x="417" y="117"/>
                    <a:pt x="118" y="6"/>
                  </a:cubicBezTo>
                  <a:cubicBezTo>
                    <a:pt x="106" y="2"/>
                    <a:pt x="95" y="0"/>
                    <a:pt x="84"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43"/>
            <p:cNvSpPr/>
            <p:nvPr/>
          </p:nvSpPr>
          <p:spPr>
            <a:xfrm>
              <a:off x="6078325" y="3176075"/>
              <a:ext cx="14250" cy="17500"/>
            </a:xfrm>
            <a:custGeom>
              <a:rect b="b" l="l" r="r" t="t"/>
              <a:pathLst>
                <a:path extrusionOk="0" h="700" w="570">
                  <a:moveTo>
                    <a:pt x="207" y="1"/>
                  </a:moveTo>
                  <a:cubicBezTo>
                    <a:pt x="194" y="1"/>
                    <a:pt x="181" y="5"/>
                    <a:pt x="171" y="13"/>
                  </a:cubicBezTo>
                  <a:cubicBezTo>
                    <a:pt x="95" y="54"/>
                    <a:pt x="42" y="136"/>
                    <a:pt x="18" y="224"/>
                  </a:cubicBezTo>
                  <a:cubicBezTo>
                    <a:pt x="1" y="306"/>
                    <a:pt x="7" y="406"/>
                    <a:pt x="54" y="494"/>
                  </a:cubicBezTo>
                  <a:cubicBezTo>
                    <a:pt x="95" y="576"/>
                    <a:pt x="171" y="641"/>
                    <a:pt x="253" y="676"/>
                  </a:cubicBezTo>
                  <a:cubicBezTo>
                    <a:pt x="297" y="691"/>
                    <a:pt x="343" y="699"/>
                    <a:pt x="387" y="699"/>
                  </a:cubicBezTo>
                  <a:cubicBezTo>
                    <a:pt x="432" y="699"/>
                    <a:pt x="476" y="691"/>
                    <a:pt x="517" y="670"/>
                  </a:cubicBezTo>
                  <a:cubicBezTo>
                    <a:pt x="541" y="658"/>
                    <a:pt x="552" y="641"/>
                    <a:pt x="558" y="617"/>
                  </a:cubicBezTo>
                  <a:cubicBezTo>
                    <a:pt x="570" y="570"/>
                    <a:pt x="541" y="529"/>
                    <a:pt x="499" y="523"/>
                  </a:cubicBezTo>
                  <a:lnTo>
                    <a:pt x="488" y="523"/>
                  </a:lnTo>
                  <a:cubicBezTo>
                    <a:pt x="382" y="500"/>
                    <a:pt x="306" y="447"/>
                    <a:pt x="265" y="377"/>
                  </a:cubicBezTo>
                  <a:cubicBezTo>
                    <a:pt x="230" y="312"/>
                    <a:pt x="224" y="207"/>
                    <a:pt x="265" y="113"/>
                  </a:cubicBezTo>
                  <a:lnTo>
                    <a:pt x="271" y="101"/>
                  </a:lnTo>
                  <a:cubicBezTo>
                    <a:pt x="282" y="83"/>
                    <a:pt x="277" y="60"/>
                    <a:pt x="265" y="37"/>
                  </a:cubicBezTo>
                  <a:cubicBezTo>
                    <a:pt x="253" y="14"/>
                    <a:pt x="230" y="1"/>
                    <a:pt x="207"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43"/>
            <p:cNvSpPr/>
            <p:nvPr/>
          </p:nvSpPr>
          <p:spPr>
            <a:xfrm>
              <a:off x="6148500" y="3536725"/>
              <a:ext cx="286400" cy="221825"/>
            </a:xfrm>
            <a:custGeom>
              <a:rect b="b" l="l" r="r" t="t"/>
              <a:pathLst>
                <a:path extrusionOk="0" h="8873" w="11456">
                  <a:moveTo>
                    <a:pt x="9772" y="1"/>
                  </a:moveTo>
                  <a:lnTo>
                    <a:pt x="5589" y="2664"/>
                  </a:lnTo>
                  <a:cubicBezTo>
                    <a:pt x="5847" y="3257"/>
                    <a:pt x="6076" y="3867"/>
                    <a:pt x="6275" y="4483"/>
                  </a:cubicBezTo>
                  <a:cubicBezTo>
                    <a:pt x="5371" y="4771"/>
                    <a:pt x="4372" y="4949"/>
                    <a:pt x="3401" y="4949"/>
                  </a:cubicBezTo>
                  <a:cubicBezTo>
                    <a:pt x="3049" y="4949"/>
                    <a:pt x="2701" y="4926"/>
                    <a:pt x="2362" y="4876"/>
                  </a:cubicBezTo>
                  <a:cubicBezTo>
                    <a:pt x="2239" y="4718"/>
                    <a:pt x="1846" y="4500"/>
                    <a:pt x="1764" y="4348"/>
                  </a:cubicBezTo>
                  <a:cubicBezTo>
                    <a:pt x="1723" y="4278"/>
                    <a:pt x="1652" y="4225"/>
                    <a:pt x="1576" y="4225"/>
                  </a:cubicBezTo>
                  <a:cubicBezTo>
                    <a:pt x="1429" y="4225"/>
                    <a:pt x="1406" y="4342"/>
                    <a:pt x="1394" y="4442"/>
                  </a:cubicBezTo>
                  <a:cubicBezTo>
                    <a:pt x="1382" y="4630"/>
                    <a:pt x="1394" y="4817"/>
                    <a:pt x="1424" y="4999"/>
                  </a:cubicBezTo>
                  <a:cubicBezTo>
                    <a:pt x="1401" y="5005"/>
                    <a:pt x="1378" y="5008"/>
                    <a:pt x="1356" y="5008"/>
                  </a:cubicBezTo>
                  <a:cubicBezTo>
                    <a:pt x="1123" y="5008"/>
                    <a:pt x="907" y="4696"/>
                    <a:pt x="687" y="4696"/>
                  </a:cubicBezTo>
                  <a:cubicBezTo>
                    <a:pt x="655" y="4696"/>
                    <a:pt x="623" y="4702"/>
                    <a:pt x="590" y="4718"/>
                  </a:cubicBezTo>
                  <a:cubicBezTo>
                    <a:pt x="497" y="4764"/>
                    <a:pt x="444" y="4864"/>
                    <a:pt x="438" y="4964"/>
                  </a:cubicBezTo>
                  <a:cubicBezTo>
                    <a:pt x="433" y="5125"/>
                    <a:pt x="516" y="5252"/>
                    <a:pt x="611" y="5367"/>
                  </a:cubicBezTo>
                  <a:lnTo>
                    <a:pt x="611" y="5367"/>
                  </a:lnTo>
                  <a:cubicBezTo>
                    <a:pt x="575" y="5333"/>
                    <a:pt x="529" y="5317"/>
                    <a:pt x="481" y="5317"/>
                  </a:cubicBezTo>
                  <a:cubicBezTo>
                    <a:pt x="344" y="5317"/>
                    <a:pt x="188" y="5438"/>
                    <a:pt x="180" y="5592"/>
                  </a:cubicBezTo>
                  <a:cubicBezTo>
                    <a:pt x="168" y="5815"/>
                    <a:pt x="344" y="6002"/>
                    <a:pt x="538" y="6102"/>
                  </a:cubicBezTo>
                  <a:lnTo>
                    <a:pt x="256" y="6073"/>
                  </a:lnTo>
                  <a:cubicBezTo>
                    <a:pt x="250" y="6072"/>
                    <a:pt x="245" y="6072"/>
                    <a:pt x="239" y="6072"/>
                  </a:cubicBezTo>
                  <a:cubicBezTo>
                    <a:pt x="112" y="6072"/>
                    <a:pt x="17" y="6195"/>
                    <a:pt x="57" y="6319"/>
                  </a:cubicBezTo>
                  <a:cubicBezTo>
                    <a:pt x="100" y="6464"/>
                    <a:pt x="196" y="6597"/>
                    <a:pt x="323" y="6679"/>
                  </a:cubicBezTo>
                  <a:lnTo>
                    <a:pt x="323" y="6679"/>
                  </a:lnTo>
                  <a:cubicBezTo>
                    <a:pt x="313" y="6677"/>
                    <a:pt x="304" y="6677"/>
                    <a:pt x="293" y="6677"/>
                  </a:cubicBezTo>
                  <a:cubicBezTo>
                    <a:pt x="152" y="6677"/>
                    <a:pt x="0" y="6846"/>
                    <a:pt x="27" y="7005"/>
                  </a:cubicBezTo>
                  <a:cubicBezTo>
                    <a:pt x="68" y="7217"/>
                    <a:pt x="274" y="7346"/>
                    <a:pt x="473" y="7398"/>
                  </a:cubicBezTo>
                  <a:cubicBezTo>
                    <a:pt x="667" y="7457"/>
                    <a:pt x="1341" y="7686"/>
                    <a:pt x="1341" y="7686"/>
                  </a:cubicBezTo>
                  <a:cubicBezTo>
                    <a:pt x="2755" y="8179"/>
                    <a:pt x="4187" y="8671"/>
                    <a:pt x="5671" y="8824"/>
                  </a:cubicBezTo>
                  <a:cubicBezTo>
                    <a:pt x="5966" y="8855"/>
                    <a:pt x="6264" y="8872"/>
                    <a:pt x="6562" y="8872"/>
                  </a:cubicBezTo>
                  <a:cubicBezTo>
                    <a:pt x="7765" y="8872"/>
                    <a:pt x="8971" y="8601"/>
                    <a:pt x="9977" y="7938"/>
                  </a:cubicBezTo>
                  <a:cubicBezTo>
                    <a:pt x="10399" y="7657"/>
                    <a:pt x="10792" y="7299"/>
                    <a:pt x="11027" y="6835"/>
                  </a:cubicBezTo>
                  <a:cubicBezTo>
                    <a:pt x="11455" y="6008"/>
                    <a:pt x="11309" y="4999"/>
                    <a:pt x="11103" y="4084"/>
                  </a:cubicBezTo>
                  <a:cubicBezTo>
                    <a:pt x="10786" y="2688"/>
                    <a:pt x="10335" y="1315"/>
                    <a:pt x="9772"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43"/>
            <p:cNvSpPr/>
            <p:nvPr/>
          </p:nvSpPr>
          <p:spPr>
            <a:xfrm>
              <a:off x="5753775" y="3536725"/>
              <a:ext cx="286250" cy="221825"/>
            </a:xfrm>
            <a:custGeom>
              <a:rect b="b" l="l" r="r" t="t"/>
              <a:pathLst>
                <a:path extrusionOk="0" h="8873" w="11450">
                  <a:moveTo>
                    <a:pt x="1684" y="1"/>
                  </a:moveTo>
                  <a:cubicBezTo>
                    <a:pt x="1115" y="1315"/>
                    <a:pt x="669" y="2688"/>
                    <a:pt x="352" y="4084"/>
                  </a:cubicBezTo>
                  <a:cubicBezTo>
                    <a:pt x="141" y="4999"/>
                    <a:pt x="0" y="6008"/>
                    <a:pt x="423" y="6835"/>
                  </a:cubicBezTo>
                  <a:cubicBezTo>
                    <a:pt x="663" y="7299"/>
                    <a:pt x="1050" y="7657"/>
                    <a:pt x="1479" y="7938"/>
                  </a:cubicBezTo>
                  <a:cubicBezTo>
                    <a:pt x="2485" y="8601"/>
                    <a:pt x="3691" y="8872"/>
                    <a:pt x="4894" y="8872"/>
                  </a:cubicBezTo>
                  <a:cubicBezTo>
                    <a:pt x="5192" y="8872"/>
                    <a:pt x="5490" y="8855"/>
                    <a:pt x="5785" y="8824"/>
                  </a:cubicBezTo>
                  <a:cubicBezTo>
                    <a:pt x="7269" y="8671"/>
                    <a:pt x="8700" y="8179"/>
                    <a:pt x="10114" y="7686"/>
                  </a:cubicBezTo>
                  <a:cubicBezTo>
                    <a:pt x="10114" y="7686"/>
                    <a:pt x="10783" y="7457"/>
                    <a:pt x="10982" y="7398"/>
                  </a:cubicBezTo>
                  <a:cubicBezTo>
                    <a:pt x="11182" y="7346"/>
                    <a:pt x="11387" y="7217"/>
                    <a:pt x="11422" y="7005"/>
                  </a:cubicBezTo>
                  <a:cubicBezTo>
                    <a:pt x="11450" y="6846"/>
                    <a:pt x="11301" y="6677"/>
                    <a:pt x="11161" y="6677"/>
                  </a:cubicBezTo>
                  <a:cubicBezTo>
                    <a:pt x="11152" y="6677"/>
                    <a:pt x="11142" y="6677"/>
                    <a:pt x="11132" y="6679"/>
                  </a:cubicBezTo>
                  <a:lnTo>
                    <a:pt x="11132" y="6679"/>
                  </a:lnTo>
                  <a:cubicBezTo>
                    <a:pt x="11260" y="6597"/>
                    <a:pt x="11355" y="6464"/>
                    <a:pt x="11399" y="6319"/>
                  </a:cubicBezTo>
                  <a:cubicBezTo>
                    <a:pt x="11433" y="6195"/>
                    <a:pt x="11337" y="6072"/>
                    <a:pt x="11216" y="6072"/>
                  </a:cubicBezTo>
                  <a:cubicBezTo>
                    <a:pt x="11210" y="6072"/>
                    <a:pt x="11205" y="6072"/>
                    <a:pt x="11199" y="6073"/>
                  </a:cubicBezTo>
                  <a:lnTo>
                    <a:pt x="10912" y="6102"/>
                  </a:lnTo>
                  <a:cubicBezTo>
                    <a:pt x="11106" y="6002"/>
                    <a:pt x="11287" y="5815"/>
                    <a:pt x="11276" y="5592"/>
                  </a:cubicBezTo>
                  <a:cubicBezTo>
                    <a:pt x="11264" y="5438"/>
                    <a:pt x="11109" y="5317"/>
                    <a:pt x="10974" y="5317"/>
                  </a:cubicBezTo>
                  <a:cubicBezTo>
                    <a:pt x="10926" y="5317"/>
                    <a:pt x="10880" y="5333"/>
                    <a:pt x="10844" y="5367"/>
                  </a:cubicBezTo>
                  <a:lnTo>
                    <a:pt x="10844" y="5367"/>
                  </a:lnTo>
                  <a:cubicBezTo>
                    <a:pt x="10939" y="5252"/>
                    <a:pt x="11018" y="5125"/>
                    <a:pt x="11018" y="4964"/>
                  </a:cubicBezTo>
                  <a:cubicBezTo>
                    <a:pt x="11012" y="4864"/>
                    <a:pt x="10959" y="4764"/>
                    <a:pt x="10865" y="4718"/>
                  </a:cubicBezTo>
                  <a:cubicBezTo>
                    <a:pt x="10833" y="4702"/>
                    <a:pt x="10801" y="4696"/>
                    <a:pt x="10769" y="4696"/>
                  </a:cubicBezTo>
                  <a:cubicBezTo>
                    <a:pt x="10548" y="4696"/>
                    <a:pt x="10333" y="5008"/>
                    <a:pt x="10100" y="5008"/>
                  </a:cubicBezTo>
                  <a:cubicBezTo>
                    <a:pt x="10077" y="5008"/>
                    <a:pt x="10055" y="5005"/>
                    <a:pt x="10032" y="4999"/>
                  </a:cubicBezTo>
                  <a:cubicBezTo>
                    <a:pt x="10061" y="4817"/>
                    <a:pt x="10073" y="4630"/>
                    <a:pt x="10055" y="4442"/>
                  </a:cubicBezTo>
                  <a:cubicBezTo>
                    <a:pt x="10050" y="4342"/>
                    <a:pt x="10026" y="4225"/>
                    <a:pt x="9879" y="4225"/>
                  </a:cubicBezTo>
                  <a:cubicBezTo>
                    <a:pt x="9797" y="4225"/>
                    <a:pt x="9727" y="4278"/>
                    <a:pt x="9686" y="4348"/>
                  </a:cubicBezTo>
                  <a:cubicBezTo>
                    <a:pt x="9610" y="4500"/>
                    <a:pt x="9217" y="4718"/>
                    <a:pt x="9087" y="4876"/>
                  </a:cubicBezTo>
                  <a:cubicBezTo>
                    <a:pt x="8749" y="4926"/>
                    <a:pt x="8401" y="4949"/>
                    <a:pt x="8050" y="4949"/>
                  </a:cubicBezTo>
                  <a:cubicBezTo>
                    <a:pt x="7080" y="4949"/>
                    <a:pt x="6085" y="4771"/>
                    <a:pt x="5180" y="4483"/>
                  </a:cubicBezTo>
                  <a:cubicBezTo>
                    <a:pt x="5380" y="3867"/>
                    <a:pt x="5609" y="3257"/>
                    <a:pt x="5861" y="2664"/>
                  </a:cubicBezTo>
                  <a:lnTo>
                    <a:pt x="1684" y="1"/>
                  </a:ln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43"/>
            <p:cNvSpPr/>
            <p:nvPr/>
          </p:nvSpPr>
          <p:spPr>
            <a:xfrm>
              <a:off x="5883275" y="2927475"/>
              <a:ext cx="441550" cy="222400"/>
            </a:xfrm>
            <a:custGeom>
              <a:rect b="b" l="l" r="r" t="t"/>
              <a:pathLst>
                <a:path extrusionOk="0" h="8896" w="17662">
                  <a:moveTo>
                    <a:pt x="8215" y="0"/>
                  </a:moveTo>
                  <a:cubicBezTo>
                    <a:pt x="6437" y="0"/>
                    <a:pt x="4927" y="317"/>
                    <a:pt x="4406" y="606"/>
                  </a:cubicBezTo>
                  <a:cubicBezTo>
                    <a:pt x="2265" y="1797"/>
                    <a:pt x="1402" y="2741"/>
                    <a:pt x="769" y="4589"/>
                  </a:cubicBezTo>
                  <a:cubicBezTo>
                    <a:pt x="335" y="5856"/>
                    <a:pt x="0" y="7446"/>
                    <a:pt x="687" y="8608"/>
                  </a:cubicBezTo>
                  <a:cubicBezTo>
                    <a:pt x="1238" y="8056"/>
                    <a:pt x="1825" y="7188"/>
                    <a:pt x="1884" y="6408"/>
                  </a:cubicBezTo>
                  <a:cubicBezTo>
                    <a:pt x="2939" y="6185"/>
                    <a:pt x="3843" y="5375"/>
                    <a:pt x="4183" y="4355"/>
                  </a:cubicBezTo>
                  <a:cubicBezTo>
                    <a:pt x="4301" y="5100"/>
                    <a:pt x="5072" y="5631"/>
                    <a:pt x="5831" y="5631"/>
                  </a:cubicBezTo>
                  <a:cubicBezTo>
                    <a:pt x="5866" y="5631"/>
                    <a:pt x="5902" y="5630"/>
                    <a:pt x="5937" y="5628"/>
                  </a:cubicBezTo>
                  <a:cubicBezTo>
                    <a:pt x="6729" y="5569"/>
                    <a:pt x="7421" y="5012"/>
                    <a:pt x="7809" y="4319"/>
                  </a:cubicBezTo>
                  <a:cubicBezTo>
                    <a:pt x="7850" y="5023"/>
                    <a:pt x="7897" y="5768"/>
                    <a:pt x="8290" y="6355"/>
                  </a:cubicBezTo>
                  <a:cubicBezTo>
                    <a:pt x="8725" y="7006"/>
                    <a:pt x="9501" y="7305"/>
                    <a:pt x="10297" y="7305"/>
                  </a:cubicBezTo>
                  <a:cubicBezTo>
                    <a:pt x="10735" y="7305"/>
                    <a:pt x="11179" y="7214"/>
                    <a:pt x="11575" y="7041"/>
                  </a:cubicBezTo>
                  <a:cubicBezTo>
                    <a:pt x="12695" y="6560"/>
                    <a:pt x="13517" y="5598"/>
                    <a:pt x="14303" y="4666"/>
                  </a:cubicBezTo>
                  <a:cubicBezTo>
                    <a:pt x="14303" y="6232"/>
                    <a:pt x="14942" y="7786"/>
                    <a:pt x="16045" y="8895"/>
                  </a:cubicBezTo>
                  <a:cubicBezTo>
                    <a:pt x="17661" y="1628"/>
                    <a:pt x="12248" y="0"/>
                    <a:pt x="821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43"/>
            <p:cNvSpPr/>
            <p:nvPr/>
          </p:nvSpPr>
          <p:spPr>
            <a:xfrm>
              <a:off x="6268400" y="3127875"/>
              <a:ext cx="89200" cy="79325"/>
            </a:xfrm>
            <a:custGeom>
              <a:rect b="b" l="l" r="r" t="t"/>
              <a:pathLst>
                <a:path extrusionOk="0" h="3173" w="3568">
                  <a:moveTo>
                    <a:pt x="2125" y="0"/>
                  </a:moveTo>
                  <a:cubicBezTo>
                    <a:pt x="2086" y="0"/>
                    <a:pt x="2046" y="2"/>
                    <a:pt x="2007" y="5"/>
                  </a:cubicBezTo>
                  <a:cubicBezTo>
                    <a:pt x="1579" y="34"/>
                    <a:pt x="335" y="416"/>
                    <a:pt x="1" y="686"/>
                  </a:cubicBezTo>
                  <a:lnTo>
                    <a:pt x="476" y="2545"/>
                  </a:lnTo>
                  <a:cubicBezTo>
                    <a:pt x="871" y="2925"/>
                    <a:pt x="1410" y="3173"/>
                    <a:pt x="1953" y="3173"/>
                  </a:cubicBezTo>
                  <a:cubicBezTo>
                    <a:pt x="2047" y="3173"/>
                    <a:pt x="2142" y="3165"/>
                    <a:pt x="2236" y="3150"/>
                  </a:cubicBezTo>
                  <a:cubicBezTo>
                    <a:pt x="2869" y="3050"/>
                    <a:pt x="3444" y="2534"/>
                    <a:pt x="3532" y="1900"/>
                  </a:cubicBezTo>
                  <a:cubicBezTo>
                    <a:pt x="3568" y="1665"/>
                    <a:pt x="3538" y="1431"/>
                    <a:pt x="3485" y="1196"/>
                  </a:cubicBezTo>
                  <a:cubicBezTo>
                    <a:pt x="3427" y="932"/>
                    <a:pt x="3333" y="668"/>
                    <a:pt x="3163" y="457"/>
                  </a:cubicBezTo>
                  <a:cubicBezTo>
                    <a:pt x="2912" y="158"/>
                    <a:pt x="2516" y="0"/>
                    <a:pt x="2125"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43"/>
            <p:cNvSpPr/>
            <p:nvPr/>
          </p:nvSpPr>
          <p:spPr>
            <a:xfrm>
              <a:off x="6298475" y="3150775"/>
              <a:ext cx="27600" cy="34025"/>
            </a:xfrm>
            <a:custGeom>
              <a:rect b="b" l="l" r="r" t="t"/>
              <a:pathLst>
                <a:path extrusionOk="0" h="1361" w="1104">
                  <a:moveTo>
                    <a:pt x="1020" y="1"/>
                  </a:moveTo>
                  <a:cubicBezTo>
                    <a:pt x="1013" y="1"/>
                    <a:pt x="1005" y="2"/>
                    <a:pt x="998" y="4"/>
                  </a:cubicBezTo>
                  <a:cubicBezTo>
                    <a:pt x="734" y="104"/>
                    <a:pt x="505" y="286"/>
                    <a:pt x="329" y="503"/>
                  </a:cubicBezTo>
                  <a:cubicBezTo>
                    <a:pt x="153" y="726"/>
                    <a:pt x="30" y="996"/>
                    <a:pt x="0" y="1277"/>
                  </a:cubicBezTo>
                  <a:cubicBezTo>
                    <a:pt x="0" y="1307"/>
                    <a:pt x="18" y="1342"/>
                    <a:pt x="47" y="1354"/>
                  </a:cubicBezTo>
                  <a:cubicBezTo>
                    <a:pt x="58" y="1358"/>
                    <a:pt x="69" y="1360"/>
                    <a:pt x="80" y="1360"/>
                  </a:cubicBezTo>
                  <a:cubicBezTo>
                    <a:pt x="111" y="1360"/>
                    <a:pt x="140" y="1343"/>
                    <a:pt x="153" y="1313"/>
                  </a:cubicBezTo>
                  <a:cubicBezTo>
                    <a:pt x="253" y="1078"/>
                    <a:pt x="370" y="855"/>
                    <a:pt x="522" y="655"/>
                  </a:cubicBezTo>
                  <a:cubicBezTo>
                    <a:pt x="675" y="456"/>
                    <a:pt x="857" y="286"/>
                    <a:pt x="1062" y="127"/>
                  </a:cubicBezTo>
                  <a:lnTo>
                    <a:pt x="1068" y="127"/>
                  </a:lnTo>
                  <a:cubicBezTo>
                    <a:pt x="1092" y="110"/>
                    <a:pt x="1103" y="81"/>
                    <a:pt x="1092" y="45"/>
                  </a:cubicBezTo>
                  <a:cubicBezTo>
                    <a:pt x="1078" y="18"/>
                    <a:pt x="1049" y="1"/>
                    <a:pt x="102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43"/>
            <p:cNvSpPr/>
            <p:nvPr/>
          </p:nvSpPr>
          <p:spPr>
            <a:xfrm>
              <a:off x="6306825" y="3164025"/>
              <a:ext cx="16300" cy="24175"/>
            </a:xfrm>
            <a:custGeom>
              <a:rect b="b" l="l" r="r" t="t"/>
              <a:pathLst>
                <a:path extrusionOk="0" h="967" w="652">
                  <a:moveTo>
                    <a:pt x="85" y="0"/>
                  </a:moveTo>
                  <a:cubicBezTo>
                    <a:pt x="65" y="0"/>
                    <a:pt x="48" y="7"/>
                    <a:pt x="30" y="20"/>
                  </a:cubicBezTo>
                  <a:cubicBezTo>
                    <a:pt x="1" y="43"/>
                    <a:pt x="1" y="90"/>
                    <a:pt x="30" y="120"/>
                  </a:cubicBezTo>
                  <a:lnTo>
                    <a:pt x="30" y="125"/>
                  </a:lnTo>
                  <a:cubicBezTo>
                    <a:pt x="136" y="237"/>
                    <a:pt x="230" y="354"/>
                    <a:pt x="300" y="483"/>
                  </a:cubicBezTo>
                  <a:cubicBezTo>
                    <a:pt x="370" y="618"/>
                    <a:pt x="417" y="753"/>
                    <a:pt x="464" y="906"/>
                  </a:cubicBezTo>
                  <a:lnTo>
                    <a:pt x="464" y="912"/>
                  </a:lnTo>
                  <a:cubicBezTo>
                    <a:pt x="470" y="935"/>
                    <a:pt x="494" y="959"/>
                    <a:pt x="523" y="964"/>
                  </a:cubicBezTo>
                  <a:cubicBezTo>
                    <a:pt x="529" y="966"/>
                    <a:pt x="535" y="967"/>
                    <a:pt x="541" y="967"/>
                  </a:cubicBezTo>
                  <a:cubicBezTo>
                    <a:pt x="576" y="967"/>
                    <a:pt x="607" y="941"/>
                    <a:pt x="617" y="906"/>
                  </a:cubicBezTo>
                  <a:cubicBezTo>
                    <a:pt x="652" y="718"/>
                    <a:pt x="605" y="524"/>
                    <a:pt x="517" y="366"/>
                  </a:cubicBezTo>
                  <a:cubicBezTo>
                    <a:pt x="423" y="202"/>
                    <a:pt x="276" y="67"/>
                    <a:pt x="106" y="2"/>
                  </a:cubicBezTo>
                  <a:cubicBezTo>
                    <a:pt x="99" y="1"/>
                    <a:pt x="92" y="0"/>
                    <a:pt x="8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43"/>
            <p:cNvSpPr/>
            <p:nvPr/>
          </p:nvSpPr>
          <p:spPr>
            <a:xfrm>
              <a:off x="5821825" y="3110450"/>
              <a:ext cx="94900" cy="79400"/>
            </a:xfrm>
            <a:custGeom>
              <a:rect b="b" l="l" r="r" t="t"/>
              <a:pathLst>
                <a:path extrusionOk="0" h="3176" w="3796">
                  <a:moveTo>
                    <a:pt x="1457" y="0"/>
                  </a:moveTo>
                  <a:cubicBezTo>
                    <a:pt x="1060" y="0"/>
                    <a:pt x="653" y="154"/>
                    <a:pt x="405" y="462"/>
                  </a:cubicBezTo>
                  <a:cubicBezTo>
                    <a:pt x="235" y="673"/>
                    <a:pt x="141" y="937"/>
                    <a:pt x="82" y="1201"/>
                  </a:cubicBezTo>
                  <a:cubicBezTo>
                    <a:pt x="30" y="1430"/>
                    <a:pt x="0" y="1670"/>
                    <a:pt x="36" y="1899"/>
                  </a:cubicBezTo>
                  <a:cubicBezTo>
                    <a:pt x="124" y="2538"/>
                    <a:pt x="698" y="3049"/>
                    <a:pt x="1332" y="3154"/>
                  </a:cubicBezTo>
                  <a:cubicBezTo>
                    <a:pt x="1422" y="3168"/>
                    <a:pt x="1513" y="3175"/>
                    <a:pt x="1603" y="3175"/>
                  </a:cubicBezTo>
                  <a:cubicBezTo>
                    <a:pt x="2150" y="3175"/>
                    <a:pt x="2694" y="2927"/>
                    <a:pt x="3092" y="2544"/>
                  </a:cubicBezTo>
                  <a:lnTo>
                    <a:pt x="3796" y="984"/>
                  </a:lnTo>
                  <a:cubicBezTo>
                    <a:pt x="3045" y="221"/>
                    <a:pt x="1989" y="33"/>
                    <a:pt x="1561" y="4"/>
                  </a:cubicBezTo>
                  <a:cubicBezTo>
                    <a:pt x="1526" y="2"/>
                    <a:pt x="1492" y="0"/>
                    <a:pt x="1457"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43"/>
            <p:cNvSpPr/>
            <p:nvPr/>
          </p:nvSpPr>
          <p:spPr>
            <a:xfrm>
              <a:off x="5853350" y="3133425"/>
              <a:ext cx="27600" cy="34050"/>
            </a:xfrm>
            <a:custGeom>
              <a:rect b="b" l="l" r="r" t="t"/>
              <a:pathLst>
                <a:path extrusionOk="0" h="1362" w="1104">
                  <a:moveTo>
                    <a:pt x="77" y="0"/>
                  </a:moveTo>
                  <a:cubicBezTo>
                    <a:pt x="56" y="0"/>
                    <a:pt x="36" y="9"/>
                    <a:pt x="24" y="30"/>
                  </a:cubicBezTo>
                  <a:cubicBezTo>
                    <a:pt x="1" y="59"/>
                    <a:pt x="6" y="106"/>
                    <a:pt x="36" y="129"/>
                  </a:cubicBezTo>
                  <a:cubicBezTo>
                    <a:pt x="241" y="282"/>
                    <a:pt x="429" y="458"/>
                    <a:pt x="576" y="657"/>
                  </a:cubicBezTo>
                  <a:cubicBezTo>
                    <a:pt x="734" y="857"/>
                    <a:pt x="851" y="1074"/>
                    <a:pt x="951" y="1314"/>
                  </a:cubicBezTo>
                  <a:cubicBezTo>
                    <a:pt x="963" y="1344"/>
                    <a:pt x="998" y="1361"/>
                    <a:pt x="1033" y="1361"/>
                  </a:cubicBezTo>
                  <a:cubicBezTo>
                    <a:pt x="1074" y="1355"/>
                    <a:pt x="1104" y="1320"/>
                    <a:pt x="1098" y="1273"/>
                  </a:cubicBezTo>
                  <a:cubicBezTo>
                    <a:pt x="1068" y="997"/>
                    <a:pt x="945" y="728"/>
                    <a:pt x="775" y="505"/>
                  </a:cubicBezTo>
                  <a:cubicBezTo>
                    <a:pt x="599" y="282"/>
                    <a:pt x="370" y="100"/>
                    <a:pt x="106" y="6"/>
                  </a:cubicBezTo>
                  <a:cubicBezTo>
                    <a:pt x="97" y="2"/>
                    <a:pt x="87" y="0"/>
                    <a:pt x="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43"/>
            <p:cNvSpPr/>
            <p:nvPr/>
          </p:nvSpPr>
          <p:spPr>
            <a:xfrm>
              <a:off x="5856275" y="3146625"/>
              <a:ext cx="16175" cy="24150"/>
            </a:xfrm>
            <a:custGeom>
              <a:rect b="b" l="l" r="r" t="t"/>
              <a:pathLst>
                <a:path extrusionOk="0" h="966" w="647">
                  <a:moveTo>
                    <a:pt x="572" y="0"/>
                  </a:moveTo>
                  <a:cubicBezTo>
                    <a:pt x="563" y="0"/>
                    <a:pt x="555" y="2"/>
                    <a:pt x="547" y="6"/>
                  </a:cubicBezTo>
                  <a:cubicBezTo>
                    <a:pt x="371" y="65"/>
                    <a:pt x="230" y="206"/>
                    <a:pt x="136" y="364"/>
                  </a:cubicBezTo>
                  <a:cubicBezTo>
                    <a:pt x="42" y="528"/>
                    <a:pt x="1" y="722"/>
                    <a:pt x="36" y="904"/>
                  </a:cubicBezTo>
                  <a:cubicBezTo>
                    <a:pt x="42" y="933"/>
                    <a:pt x="60" y="956"/>
                    <a:pt x="89" y="962"/>
                  </a:cubicBezTo>
                  <a:cubicBezTo>
                    <a:pt x="97" y="964"/>
                    <a:pt x="105" y="965"/>
                    <a:pt x="113" y="965"/>
                  </a:cubicBezTo>
                  <a:cubicBezTo>
                    <a:pt x="149" y="965"/>
                    <a:pt x="179" y="943"/>
                    <a:pt x="189" y="909"/>
                  </a:cubicBezTo>
                  <a:cubicBezTo>
                    <a:pt x="230" y="757"/>
                    <a:pt x="283" y="616"/>
                    <a:pt x="353" y="487"/>
                  </a:cubicBezTo>
                  <a:cubicBezTo>
                    <a:pt x="423" y="358"/>
                    <a:pt x="511" y="241"/>
                    <a:pt x="623" y="123"/>
                  </a:cubicBezTo>
                  <a:cubicBezTo>
                    <a:pt x="640" y="100"/>
                    <a:pt x="646" y="76"/>
                    <a:pt x="640" y="47"/>
                  </a:cubicBezTo>
                  <a:cubicBezTo>
                    <a:pt x="627" y="20"/>
                    <a:pt x="600" y="0"/>
                    <a:pt x="572"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43"/>
            <p:cNvSpPr/>
            <p:nvPr/>
          </p:nvSpPr>
          <p:spPr>
            <a:xfrm>
              <a:off x="6078325" y="3919800"/>
              <a:ext cx="21150" cy="83925"/>
            </a:xfrm>
            <a:custGeom>
              <a:rect b="b" l="l" r="r" t="t"/>
              <a:pathLst>
                <a:path extrusionOk="0" h="3357" w="846">
                  <a:moveTo>
                    <a:pt x="92" y="0"/>
                  </a:moveTo>
                  <a:cubicBezTo>
                    <a:pt x="60" y="0"/>
                    <a:pt x="36" y="28"/>
                    <a:pt x="36" y="60"/>
                  </a:cubicBezTo>
                  <a:cubicBezTo>
                    <a:pt x="24" y="318"/>
                    <a:pt x="18" y="576"/>
                    <a:pt x="13" y="834"/>
                  </a:cubicBezTo>
                  <a:cubicBezTo>
                    <a:pt x="7" y="1092"/>
                    <a:pt x="1" y="1356"/>
                    <a:pt x="1" y="1614"/>
                  </a:cubicBezTo>
                  <a:lnTo>
                    <a:pt x="1" y="2001"/>
                  </a:lnTo>
                  <a:lnTo>
                    <a:pt x="7" y="2395"/>
                  </a:lnTo>
                  <a:lnTo>
                    <a:pt x="13" y="2782"/>
                  </a:lnTo>
                  <a:lnTo>
                    <a:pt x="24" y="3169"/>
                  </a:lnTo>
                  <a:lnTo>
                    <a:pt x="24" y="3175"/>
                  </a:lnTo>
                  <a:cubicBezTo>
                    <a:pt x="24" y="3216"/>
                    <a:pt x="54" y="3257"/>
                    <a:pt x="101" y="3263"/>
                  </a:cubicBezTo>
                  <a:cubicBezTo>
                    <a:pt x="318" y="3298"/>
                    <a:pt x="541" y="3327"/>
                    <a:pt x="763" y="3357"/>
                  </a:cubicBezTo>
                  <a:cubicBezTo>
                    <a:pt x="799" y="3357"/>
                    <a:pt x="828" y="3339"/>
                    <a:pt x="840" y="3304"/>
                  </a:cubicBezTo>
                  <a:cubicBezTo>
                    <a:pt x="846" y="3269"/>
                    <a:pt x="822" y="3233"/>
                    <a:pt x="787" y="3222"/>
                  </a:cubicBezTo>
                  <a:cubicBezTo>
                    <a:pt x="595" y="3175"/>
                    <a:pt x="404" y="3133"/>
                    <a:pt x="208" y="3096"/>
                  </a:cubicBezTo>
                  <a:lnTo>
                    <a:pt x="208" y="3096"/>
                  </a:lnTo>
                  <a:lnTo>
                    <a:pt x="218" y="2782"/>
                  </a:lnTo>
                  <a:lnTo>
                    <a:pt x="218" y="2389"/>
                  </a:lnTo>
                  <a:lnTo>
                    <a:pt x="218" y="2001"/>
                  </a:lnTo>
                  <a:lnTo>
                    <a:pt x="212" y="1614"/>
                  </a:lnTo>
                  <a:cubicBezTo>
                    <a:pt x="206" y="1356"/>
                    <a:pt x="206" y="1092"/>
                    <a:pt x="194" y="834"/>
                  </a:cubicBezTo>
                  <a:cubicBezTo>
                    <a:pt x="189" y="576"/>
                    <a:pt x="177" y="318"/>
                    <a:pt x="159" y="54"/>
                  </a:cubicBezTo>
                  <a:cubicBezTo>
                    <a:pt x="159" y="24"/>
                    <a:pt x="136" y="1"/>
                    <a:pt x="101" y="1"/>
                  </a:cubicBezTo>
                  <a:cubicBezTo>
                    <a:pt x="97" y="1"/>
                    <a:pt x="94" y="0"/>
                    <a:pt x="92"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43"/>
            <p:cNvSpPr/>
            <p:nvPr/>
          </p:nvSpPr>
          <p:spPr>
            <a:xfrm>
              <a:off x="6111775" y="3079600"/>
              <a:ext cx="170300" cy="170725"/>
            </a:xfrm>
            <a:custGeom>
              <a:rect b="b" l="l" r="r" t="t"/>
              <a:pathLst>
                <a:path extrusionOk="0" h="6829" w="6812">
                  <a:moveTo>
                    <a:pt x="3460" y="305"/>
                  </a:moveTo>
                  <a:cubicBezTo>
                    <a:pt x="4268" y="305"/>
                    <a:pt x="5068" y="633"/>
                    <a:pt x="5644" y="1203"/>
                  </a:cubicBezTo>
                  <a:cubicBezTo>
                    <a:pt x="6236" y="1778"/>
                    <a:pt x="6583" y="2587"/>
                    <a:pt x="6588" y="3414"/>
                  </a:cubicBezTo>
                  <a:lnTo>
                    <a:pt x="6594" y="3414"/>
                  </a:lnTo>
                  <a:cubicBezTo>
                    <a:pt x="6588" y="3825"/>
                    <a:pt x="6500" y="4236"/>
                    <a:pt x="6336" y="4617"/>
                  </a:cubicBezTo>
                  <a:cubicBezTo>
                    <a:pt x="6178" y="4993"/>
                    <a:pt x="5937" y="5339"/>
                    <a:pt x="5644" y="5626"/>
                  </a:cubicBezTo>
                  <a:cubicBezTo>
                    <a:pt x="5351" y="5908"/>
                    <a:pt x="5004" y="6137"/>
                    <a:pt x="4629" y="6289"/>
                  </a:cubicBezTo>
                  <a:cubicBezTo>
                    <a:pt x="4260" y="6436"/>
                    <a:pt x="3870" y="6518"/>
                    <a:pt x="3479" y="6518"/>
                  </a:cubicBezTo>
                  <a:cubicBezTo>
                    <a:pt x="3465" y="6518"/>
                    <a:pt x="3452" y="6518"/>
                    <a:pt x="3438" y="6518"/>
                  </a:cubicBezTo>
                  <a:cubicBezTo>
                    <a:pt x="2623" y="6512"/>
                    <a:pt x="1819" y="6178"/>
                    <a:pt x="1250" y="5603"/>
                  </a:cubicBezTo>
                  <a:cubicBezTo>
                    <a:pt x="675" y="5028"/>
                    <a:pt x="346" y="4224"/>
                    <a:pt x="352" y="3414"/>
                  </a:cubicBezTo>
                  <a:cubicBezTo>
                    <a:pt x="352" y="3010"/>
                    <a:pt x="429" y="2605"/>
                    <a:pt x="581" y="2229"/>
                  </a:cubicBezTo>
                  <a:cubicBezTo>
                    <a:pt x="734" y="1860"/>
                    <a:pt x="962" y="1514"/>
                    <a:pt x="1250" y="1226"/>
                  </a:cubicBezTo>
                  <a:cubicBezTo>
                    <a:pt x="1819" y="651"/>
                    <a:pt x="2623" y="311"/>
                    <a:pt x="3438" y="305"/>
                  </a:cubicBezTo>
                  <a:cubicBezTo>
                    <a:pt x="3445" y="305"/>
                    <a:pt x="3452" y="305"/>
                    <a:pt x="3460" y="305"/>
                  </a:cubicBezTo>
                  <a:close/>
                  <a:moveTo>
                    <a:pt x="3438" y="0"/>
                  </a:moveTo>
                  <a:cubicBezTo>
                    <a:pt x="2992" y="0"/>
                    <a:pt x="2541" y="88"/>
                    <a:pt x="2130" y="252"/>
                  </a:cubicBezTo>
                  <a:cubicBezTo>
                    <a:pt x="1713" y="423"/>
                    <a:pt x="1332" y="675"/>
                    <a:pt x="1015" y="992"/>
                  </a:cubicBezTo>
                  <a:cubicBezTo>
                    <a:pt x="376" y="1625"/>
                    <a:pt x="0" y="2517"/>
                    <a:pt x="6" y="3414"/>
                  </a:cubicBezTo>
                  <a:cubicBezTo>
                    <a:pt x="6" y="3860"/>
                    <a:pt x="94" y="4312"/>
                    <a:pt x="270" y="4723"/>
                  </a:cubicBezTo>
                  <a:cubicBezTo>
                    <a:pt x="440" y="5139"/>
                    <a:pt x="698" y="5521"/>
                    <a:pt x="1015" y="5837"/>
                  </a:cubicBezTo>
                  <a:cubicBezTo>
                    <a:pt x="1332" y="6148"/>
                    <a:pt x="1713" y="6400"/>
                    <a:pt x="2130" y="6571"/>
                  </a:cubicBezTo>
                  <a:cubicBezTo>
                    <a:pt x="2541" y="6747"/>
                    <a:pt x="2992" y="6829"/>
                    <a:pt x="3438" y="6829"/>
                  </a:cubicBezTo>
                  <a:cubicBezTo>
                    <a:pt x="3884" y="6823"/>
                    <a:pt x="4330" y="6729"/>
                    <a:pt x="4740" y="6559"/>
                  </a:cubicBezTo>
                  <a:cubicBezTo>
                    <a:pt x="5145" y="6383"/>
                    <a:pt x="5521" y="6131"/>
                    <a:pt x="5832" y="5814"/>
                  </a:cubicBezTo>
                  <a:cubicBezTo>
                    <a:pt x="6459" y="5180"/>
                    <a:pt x="6811" y="4294"/>
                    <a:pt x="6794" y="3414"/>
                  </a:cubicBezTo>
                  <a:lnTo>
                    <a:pt x="6800" y="3414"/>
                  </a:lnTo>
                  <a:cubicBezTo>
                    <a:pt x="6805" y="2974"/>
                    <a:pt x="6723" y="2529"/>
                    <a:pt x="6559" y="2124"/>
                  </a:cubicBezTo>
                  <a:cubicBezTo>
                    <a:pt x="6389" y="1713"/>
                    <a:pt x="6143" y="1332"/>
                    <a:pt x="5832" y="1015"/>
                  </a:cubicBezTo>
                  <a:cubicBezTo>
                    <a:pt x="5521" y="698"/>
                    <a:pt x="5151" y="446"/>
                    <a:pt x="4740" y="270"/>
                  </a:cubicBezTo>
                  <a:cubicBezTo>
                    <a:pt x="4330" y="100"/>
                    <a:pt x="3884" y="6"/>
                    <a:pt x="343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43"/>
            <p:cNvSpPr/>
            <p:nvPr/>
          </p:nvSpPr>
          <p:spPr>
            <a:xfrm>
              <a:off x="5896475" y="3075475"/>
              <a:ext cx="170300" cy="170600"/>
            </a:xfrm>
            <a:custGeom>
              <a:rect b="b" l="l" r="r" t="t"/>
              <a:pathLst>
                <a:path extrusionOk="0" h="6824" w="6812">
                  <a:moveTo>
                    <a:pt x="3454" y="306"/>
                  </a:moveTo>
                  <a:cubicBezTo>
                    <a:pt x="4262" y="306"/>
                    <a:pt x="5062" y="634"/>
                    <a:pt x="5644" y="1204"/>
                  </a:cubicBezTo>
                  <a:cubicBezTo>
                    <a:pt x="6231" y="1773"/>
                    <a:pt x="6577" y="2588"/>
                    <a:pt x="6583" y="3415"/>
                  </a:cubicBezTo>
                  <a:lnTo>
                    <a:pt x="6594" y="3415"/>
                  </a:lnTo>
                  <a:cubicBezTo>
                    <a:pt x="6583" y="3826"/>
                    <a:pt x="6495" y="4237"/>
                    <a:pt x="6336" y="4612"/>
                  </a:cubicBezTo>
                  <a:cubicBezTo>
                    <a:pt x="6172" y="4993"/>
                    <a:pt x="5937" y="5334"/>
                    <a:pt x="5644" y="5621"/>
                  </a:cubicBezTo>
                  <a:cubicBezTo>
                    <a:pt x="5351" y="5908"/>
                    <a:pt x="5004" y="6137"/>
                    <a:pt x="4623" y="6290"/>
                  </a:cubicBezTo>
                  <a:cubicBezTo>
                    <a:pt x="4248" y="6442"/>
                    <a:pt x="3843" y="6519"/>
                    <a:pt x="3432" y="6519"/>
                  </a:cubicBezTo>
                  <a:cubicBezTo>
                    <a:pt x="2617" y="6513"/>
                    <a:pt x="1819" y="6178"/>
                    <a:pt x="1244" y="5598"/>
                  </a:cubicBezTo>
                  <a:cubicBezTo>
                    <a:pt x="675" y="5028"/>
                    <a:pt x="341" y="4225"/>
                    <a:pt x="346" y="3415"/>
                  </a:cubicBezTo>
                  <a:cubicBezTo>
                    <a:pt x="352" y="3010"/>
                    <a:pt x="429" y="2606"/>
                    <a:pt x="581" y="2230"/>
                  </a:cubicBezTo>
                  <a:cubicBezTo>
                    <a:pt x="734" y="1855"/>
                    <a:pt x="962" y="1514"/>
                    <a:pt x="1250" y="1227"/>
                  </a:cubicBezTo>
                  <a:cubicBezTo>
                    <a:pt x="1819" y="652"/>
                    <a:pt x="2617" y="312"/>
                    <a:pt x="3432" y="306"/>
                  </a:cubicBezTo>
                  <a:cubicBezTo>
                    <a:pt x="3439" y="306"/>
                    <a:pt x="3447" y="306"/>
                    <a:pt x="3454" y="306"/>
                  </a:cubicBezTo>
                  <a:close/>
                  <a:moveTo>
                    <a:pt x="3432" y="1"/>
                  </a:moveTo>
                  <a:cubicBezTo>
                    <a:pt x="2986" y="1"/>
                    <a:pt x="2541" y="83"/>
                    <a:pt x="2124" y="253"/>
                  </a:cubicBezTo>
                  <a:cubicBezTo>
                    <a:pt x="1708" y="423"/>
                    <a:pt x="1332" y="676"/>
                    <a:pt x="1009" y="992"/>
                  </a:cubicBezTo>
                  <a:cubicBezTo>
                    <a:pt x="376" y="1620"/>
                    <a:pt x="0" y="2512"/>
                    <a:pt x="0" y="3415"/>
                  </a:cubicBezTo>
                  <a:cubicBezTo>
                    <a:pt x="6" y="3861"/>
                    <a:pt x="94" y="4313"/>
                    <a:pt x="270" y="4723"/>
                  </a:cubicBezTo>
                  <a:cubicBezTo>
                    <a:pt x="440" y="5140"/>
                    <a:pt x="693" y="5515"/>
                    <a:pt x="1015" y="5832"/>
                  </a:cubicBezTo>
                  <a:cubicBezTo>
                    <a:pt x="1332" y="6149"/>
                    <a:pt x="1713" y="6401"/>
                    <a:pt x="2124" y="6571"/>
                  </a:cubicBezTo>
                  <a:cubicBezTo>
                    <a:pt x="2528" y="6736"/>
                    <a:pt x="2959" y="6824"/>
                    <a:pt x="3390" y="6824"/>
                  </a:cubicBezTo>
                  <a:cubicBezTo>
                    <a:pt x="3404" y="6824"/>
                    <a:pt x="3418" y="6824"/>
                    <a:pt x="3432" y="6824"/>
                  </a:cubicBezTo>
                  <a:cubicBezTo>
                    <a:pt x="3878" y="6818"/>
                    <a:pt x="4324" y="6730"/>
                    <a:pt x="4735" y="6554"/>
                  </a:cubicBezTo>
                  <a:cubicBezTo>
                    <a:pt x="5145" y="6384"/>
                    <a:pt x="5521" y="6126"/>
                    <a:pt x="5832" y="5809"/>
                  </a:cubicBezTo>
                  <a:cubicBezTo>
                    <a:pt x="6453" y="5175"/>
                    <a:pt x="6811" y="4295"/>
                    <a:pt x="6794" y="3415"/>
                  </a:cubicBezTo>
                  <a:lnTo>
                    <a:pt x="6800" y="3415"/>
                  </a:lnTo>
                  <a:cubicBezTo>
                    <a:pt x="6805" y="2969"/>
                    <a:pt x="6723" y="2529"/>
                    <a:pt x="6553" y="2119"/>
                  </a:cubicBezTo>
                  <a:cubicBezTo>
                    <a:pt x="6389" y="1708"/>
                    <a:pt x="6143" y="1333"/>
                    <a:pt x="5832" y="1016"/>
                  </a:cubicBezTo>
                  <a:cubicBezTo>
                    <a:pt x="5521" y="699"/>
                    <a:pt x="5145" y="441"/>
                    <a:pt x="4735" y="271"/>
                  </a:cubicBezTo>
                  <a:cubicBezTo>
                    <a:pt x="4324" y="95"/>
                    <a:pt x="3878" y="7"/>
                    <a:pt x="343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43"/>
            <p:cNvSpPr/>
            <p:nvPr/>
          </p:nvSpPr>
          <p:spPr>
            <a:xfrm>
              <a:off x="6062200" y="3147900"/>
              <a:ext cx="55750" cy="18975"/>
            </a:xfrm>
            <a:custGeom>
              <a:rect b="b" l="l" r="r" t="t"/>
              <a:pathLst>
                <a:path extrusionOk="0" h="759" w="2230">
                  <a:moveTo>
                    <a:pt x="1011" y="0"/>
                  </a:moveTo>
                  <a:cubicBezTo>
                    <a:pt x="841" y="0"/>
                    <a:pt x="673" y="32"/>
                    <a:pt x="523" y="96"/>
                  </a:cubicBezTo>
                  <a:cubicBezTo>
                    <a:pt x="317" y="172"/>
                    <a:pt x="147" y="284"/>
                    <a:pt x="0" y="448"/>
                  </a:cubicBezTo>
                  <a:lnTo>
                    <a:pt x="130" y="583"/>
                  </a:lnTo>
                  <a:cubicBezTo>
                    <a:pt x="276" y="489"/>
                    <a:pt x="446" y="413"/>
                    <a:pt x="611" y="372"/>
                  </a:cubicBezTo>
                  <a:cubicBezTo>
                    <a:pt x="730" y="339"/>
                    <a:pt x="849" y="320"/>
                    <a:pt x="969" y="320"/>
                  </a:cubicBezTo>
                  <a:cubicBezTo>
                    <a:pt x="1019" y="320"/>
                    <a:pt x="1070" y="323"/>
                    <a:pt x="1121" y="330"/>
                  </a:cubicBezTo>
                  <a:cubicBezTo>
                    <a:pt x="1162" y="336"/>
                    <a:pt x="1203" y="348"/>
                    <a:pt x="1250" y="354"/>
                  </a:cubicBezTo>
                  <a:cubicBezTo>
                    <a:pt x="1291" y="360"/>
                    <a:pt x="1332" y="372"/>
                    <a:pt x="1373" y="383"/>
                  </a:cubicBezTo>
                  <a:cubicBezTo>
                    <a:pt x="1414" y="401"/>
                    <a:pt x="1455" y="407"/>
                    <a:pt x="1496" y="424"/>
                  </a:cubicBezTo>
                  <a:cubicBezTo>
                    <a:pt x="1538" y="442"/>
                    <a:pt x="1579" y="460"/>
                    <a:pt x="1620" y="477"/>
                  </a:cubicBezTo>
                  <a:cubicBezTo>
                    <a:pt x="1661" y="495"/>
                    <a:pt x="1696" y="518"/>
                    <a:pt x="1737" y="542"/>
                  </a:cubicBezTo>
                  <a:lnTo>
                    <a:pt x="1860" y="606"/>
                  </a:lnTo>
                  <a:cubicBezTo>
                    <a:pt x="1936" y="653"/>
                    <a:pt x="2007" y="706"/>
                    <a:pt x="2089" y="759"/>
                  </a:cubicBezTo>
                  <a:lnTo>
                    <a:pt x="2230" y="606"/>
                  </a:lnTo>
                  <a:cubicBezTo>
                    <a:pt x="2159" y="530"/>
                    <a:pt x="2089" y="460"/>
                    <a:pt x="2013" y="389"/>
                  </a:cubicBezTo>
                  <a:cubicBezTo>
                    <a:pt x="1931" y="330"/>
                    <a:pt x="1854" y="260"/>
                    <a:pt x="1760" y="213"/>
                  </a:cubicBezTo>
                  <a:cubicBezTo>
                    <a:pt x="1579" y="102"/>
                    <a:pt x="1373" y="37"/>
                    <a:pt x="1156" y="8"/>
                  </a:cubicBezTo>
                  <a:cubicBezTo>
                    <a:pt x="1108" y="3"/>
                    <a:pt x="1059" y="0"/>
                    <a:pt x="101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20" name="Google Shape;1020;p43"/>
          <p:cNvSpPr/>
          <p:nvPr/>
        </p:nvSpPr>
        <p:spPr>
          <a:xfrm>
            <a:off x="4475375" y="2566750"/>
            <a:ext cx="2498557" cy="55475"/>
          </a:xfrm>
          <a:custGeom>
            <a:rect b="b" l="l" r="r" t="t"/>
            <a:pathLst>
              <a:path extrusionOk="0" h="328" w="14773">
                <a:moveTo>
                  <a:pt x="8311" y="0"/>
                </a:moveTo>
                <a:cubicBezTo>
                  <a:pt x="8003" y="0"/>
                  <a:pt x="7695" y="2"/>
                  <a:pt x="7387" y="5"/>
                </a:cubicBezTo>
                <a:cubicBezTo>
                  <a:pt x="6155" y="5"/>
                  <a:pt x="4923" y="28"/>
                  <a:pt x="3691" y="58"/>
                </a:cubicBezTo>
                <a:cubicBezTo>
                  <a:pt x="2465" y="87"/>
                  <a:pt x="1233" y="134"/>
                  <a:pt x="1" y="175"/>
                </a:cubicBezTo>
                <a:lnTo>
                  <a:pt x="7" y="263"/>
                </a:lnTo>
                <a:cubicBezTo>
                  <a:pt x="1233" y="198"/>
                  <a:pt x="2465" y="169"/>
                  <a:pt x="3697" y="151"/>
                </a:cubicBezTo>
                <a:cubicBezTo>
                  <a:pt x="4253" y="144"/>
                  <a:pt x="4808" y="140"/>
                  <a:pt x="5362" y="140"/>
                </a:cubicBezTo>
                <a:cubicBezTo>
                  <a:pt x="6037" y="140"/>
                  <a:pt x="6711" y="145"/>
                  <a:pt x="7387" y="151"/>
                </a:cubicBezTo>
                <a:cubicBezTo>
                  <a:pt x="8003" y="163"/>
                  <a:pt x="8619" y="175"/>
                  <a:pt x="9235" y="193"/>
                </a:cubicBezTo>
                <a:lnTo>
                  <a:pt x="10156" y="210"/>
                </a:lnTo>
                <a:lnTo>
                  <a:pt x="11077" y="239"/>
                </a:lnTo>
                <a:cubicBezTo>
                  <a:pt x="12309" y="269"/>
                  <a:pt x="13535" y="316"/>
                  <a:pt x="14767" y="327"/>
                </a:cubicBezTo>
                <a:lnTo>
                  <a:pt x="14772" y="245"/>
                </a:lnTo>
                <a:cubicBezTo>
                  <a:pt x="13546" y="128"/>
                  <a:pt x="12314" y="75"/>
                  <a:pt x="11082" y="40"/>
                </a:cubicBezTo>
                <a:cubicBezTo>
                  <a:pt x="10467" y="28"/>
                  <a:pt x="9851" y="11"/>
                  <a:pt x="9235" y="5"/>
                </a:cubicBezTo>
                <a:cubicBezTo>
                  <a:pt x="8927" y="2"/>
                  <a:pt x="8619" y="0"/>
                  <a:pt x="831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4" name="Shape 1024"/>
        <p:cNvGrpSpPr/>
        <p:nvPr/>
      </p:nvGrpSpPr>
      <p:grpSpPr>
        <a:xfrm>
          <a:off x="0" y="0"/>
          <a:ext cx="0" cy="0"/>
          <a:chOff x="0" y="0"/>
          <a:chExt cx="0" cy="0"/>
        </a:xfrm>
      </p:grpSpPr>
      <p:sp>
        <p:nvSpPr>
          <p:cNvPr id="1025" name="Google Shape;1025;p44"/>
          <p:cNvSpPr txBox="1"/>
          <p:nvPr>
            <p:ph type="title"/>
          </p:nvPr>
        </p:nvSpPr>
        <p:spPr>
          <a:xfrm>
            <a:off x="369350" y="213425"/>
            <a:ext cx="2249100" cy="54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100"/>
              <a:t>BIENVENIDA</a:t>
            </a:r>
            <a:endParaRPr b="0" sz="3100"/>
          </a:p>
        </p:txBody>
      </p:sp>
      <p:grpSp>
        <p:nvGrpSpPr>
          <p:cNvPr id="1026" name="Google Shape;1026;p44"/>
          <p:cNvGrpSpPr/>
          <p:nvPr/>
        </p:nvGrpSpPr>
        <p:grpSpPr>
          <a:xfrm>
            <a:off x="4306041" y="4305925"/>
            <a:ext cx="531899" cy="929275"/>
            <a:chOff x="4511100" y="3412925"/>
            <a:chExt cx="433425" cy="774525"/>
          </a:xfrm>
        </p:grpSpPr>
        <p:sp>
          <p:nvSpPr>
            <p:cNvPr id="1027" name="Google Shape;1027;p44"/>
            <p:cNvSpPr/>
            <p:nvPr/>
          </p:nvSpPr>
          <p:spPr>
            <a:xfrm>
              <a:off x="4589825" y="3734175"/>
              <a:ext cx="249850" cy="203075"/>
            </a:xfrm>
            <a:custGeom>
              <a:rect b="b" l="l" r="r" t="t"/>
              <a:pathLst>
                <a:path extrusionOk="0" h="8123" w="9994">
                  <a:moveTo>
                    <a:pt x="9994" y="0"/>
                  </a:moveTo>
                  <a:lnTo>
                    <a:pt x="9994" y="0"/>
                  </a:lnTo>
                  <a:cubicBezTo>
                    <a:pt x="8076" y="265"/>
                    <a:pt x="6174" y="717"/>
                    <a:pt x="4475" y="1637"/>
                  </a:cubicBezTo>
                  <a:cubicBezTo>
                    <a:pt x="1809" y="3103"/>
                    <a:pt x="703" y="5269"/>
                    <a:pt x="1" y="8122"/>
                  </a:cubicBezTo>
                  <a:cubicBezTo>
                    <a:pt x="4350" y="7171"/>
                    <a:pt x="8185" y="4069"/>
                    <a:pt x="9994"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44"/>
            <p:cNvSpPr/>
            <p:nvPr/>
          </p:nvSpPr>
          <p:spPr>
            <a:xfrm>
              <a:off x="4556325" y="3612175"/>
              <a:ext cx="82250" cy="267000"/>
            </a:xfrm>
            <a:custGeom>
              <a:rect b="b" l="l" r="r" t="t"/>
              <a:pathLst>
                <a:path extrusionOk="0" h="10680" w="3290">
                  <a:moveTo>
                    <a:pt x="904" y="1"/>
                  </a:moveTo>
                  <a:lnTo>
                    <a:pt x="904" y="1"/>
                  </a:lnTo>
                  <a:cubicBezTo>
                    <a:pt x="0" y="3524"/>
                    <a:pt x="359" y="7375"/>
                    <a:pt x="1887" y="10680"/>
                  </a:cubicBezTo>
                  <a:lnTo>
                    <a:pt x="2120" y="9853"/>
                  </a:lnTo>
                  <a:cubicBezTo>
                    <a:pt x="3290" y="6954"/>
                    <a:pt x="2947" y="2355"/>
                    <a:pt x="90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44"/>
            <p:cNvSpPr/>
            <p:nvPr/>
          </p:nvSpPr>
          <p:spPr>
            <a:xfrm>
              <a:off x="4592175" y="3758725"/>
              <a:ext cx="214375" cy="164875"/>
            </a:xfrm>
            <a:custGeom>
              <a:rect b="b" l="l" r="r" t="t"/>
              <a:pathLst>
                <a:path extrusionOk="0" h="6595" w="8575">
                  <a:moveTo>
                    <a:pt x="8497" y="0"/>
                  </a:moveTo>
                  <a:cubicBezTo>
                    <a:pt x="7733" y="468"/>
                    <a:pt x="6953" y="905"/>
                    <a:pt x="6189" y="1372"/>
                  </a:cubicBezTo>
                  <a:cubicBezTo>
                    <a:pt x="5426" y="1840"/>
                    <a:pt x="4662" y="2308"/>
                    <a:pt x="3913" y="2806"/>
                  </a:cubicBezTo>
                  <a:cubicBezTo>
                    <a:pt x="3165" y="3321"/>
                    <a:pt x="2448" y="3867"/>
                    <a:pt x="1778" y="4459"/>
                  </a:cubicBezTo>
                  <a:cubicBezTo>
                    <a:pt x="1107" y="5067"/>
                    <a:pt x="499" y="5737"/>
                    <a:pt x="1" y="6501"/>
                  </a:cubicBezTo>
                  <a:lnTo>
                    <a:pt x="125" y="6595"/>
                  </a:lnTo>
                  <a:cubicBezTo>
                    <a:pt x="749" y="5956"/>
                    <a:pt x="1372" y="5332"/>
                    <a:pt x="2027" y="4740"/>
                  </a:cubicBezTo>
                  <a:cubicBezTo>
                    <a:pt x="2682" y="4132"/>
                    <a:pt x="3368" y="3570"/>
                    <a:pt x="4069" y="3040"/>
                  </a:cubicBezTo>
                  <a:cubicBezTo>
                    <a:pt x="4786" y="2495"/>
                    <a:pt x="5519" y="1996"/>
                    <a:pt x="6267" y="1513"/>
                  </a:cubicBezTo>
                  <a:cubicBezTo>
                    <a:pt x="7031" y="1045"/>
                    <a:pt x="7795" y="577"/>
                    <a:pt x="8575" y="141"/>
                  </a:cubicBezTo>
                  <a:lnTo>
                    <a:pt x="8497"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44"/>
            <p:cNvSpPr/>
            <p:nvPr/>
          </p:nvSpPr>
          <p:spPr>
            <a:xfrm>
              <a:off x="4584000" y="3659725"/>
              <a:ext cx="22625" cy="202300"/>
            </a:xfrm>
            <a:custGeom>
              <a:rect b="b" l="l" r="r" t="t"/>
              <a:pathLst>
                <a:path extrusionOk="0" h="8092" w="905">
                  <a:moveTo>
                    <a:pt x="156" y="1"/>
                  </a:moveTo>
                  <a:lnTo>
                    <a:pt x="0" y="16"/>
                  </a:lnTo>
                  <a:cubicBezTo>
                    <a:pt x="109" y="1357"/>
                    <a:pt x="187" y="2713"/>
                    <a:pt x="265" y="4054"/>
                  </a:cubicBezTo>
                  <a:cubicBezTo>
                    <a:pt x="296" y="4740"/>
                    <a:pt x="343" y="5410"/>
                    <a:pt x="421" y="6081"/>
                  </a:cubicBezTo>
                  <a:cubicBezTo>
                    <a:pt x="483" y="6751"/>
                    <a:pt x="577" y="7421"/>
                    <a:pt x="748" y="8092"/>
                  </a:cubicBezTo>
                  <a:lnTo>
                    <a:pt x="904" y="8060"/>
                  </a:lnTo>
                  <a:cubicBezTo>
                    <a:pt x="904" y="7390"/>
                    <a:pt x="858" y="6720"/>
                    <a:pt x="780" y="6049"/>
                  </a:cubicBezTo>
                  <a:cubicBezTo>
                    <a:pt x="702" y="5363"/>
                    <a:pt x="624" y="4709"/>
                    <a:pt x="530" y="4038"/>
                  </a:cubicBezTo>
                  <a:cubicBezTo>
                    <a:pt x="359" y="2698"/>
                    <a:pt x="218" y="1341"/>
                    <a:pt x="15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44"/>
            <p:cNvSpPr/>
            <p:nvPr/>
          </p:nvSpPr>
          <p:spPr>
            <a:xfrm>
              <a:off x="4556700" y="3542425"/>
              <a:ext cx="218675" cy="645025"/>
            </a:xfrm>
            <a:custGeom>
              <a:rect b="b" l="l" r="r" t="t"/>
              <a:pathLst>
                <a:path extrusionOk="0" h="25801" w="8747">
                  <a:moveTo>
                    <a:pt x="8575" y="0"/>
                  </a:moveTo>
                  <a:cubicBezTo>
                    <a:pt x="7172" y="1840"/>
                    <a:pt x="5909" y="3773"/>
                    <a:pt x="4834" y="5815"/>
                  </a:cubicBezTo>
                  <a:cubicBezTo>
                    <a:pt x="3742" y="7842"/>
                    <a:pt x="2823" y="9962"/>
                    <a:pt x="2074" y="12144"/>
                  </a:cubicBezTo>
                  <a:lnTo>
                    <a:pt x="1544" y="13797"/>
                  </a:lnTo>
                  <a:lnTo>
                    <a:pt x="1108" y="15481"/>
                  </a:lnTo>
                  <a:lnTo>
                    <a:pt x="734" y="17180"/>
                  </a:lnTo>
                  <a:lnTo>
                    <a:pt x="453" y="18879"/>
                  </a:lnTo>
                  <a:cubicBezTo>
                    <a:pt x="110" y="21171"/>
                    <a:pt x="1" y="23493"/>
                    <a:pt x="204" y="25801"/>
                  </a:cubicBezTo>
                  <a:lnTo>
                    <a:pt x="406" y="25801"/>
                  </a:lnTo>
                  <a:cubicBezTo>
                    <a:pt x="453" y="23493"/>
                    <a:pt x="609" y="21217"/>
                    <a:pt x="921" y="18957"/>
                  </a:cubicBezTo>
                  <a:lnTo>
                    <a:pt x="1201" y="17258"/>
                  </a:lnTo>
                  <a:lnTo>
                    <a:pt x="1544" y="15574"/>
                  </a:lnTo>
                  <a:lnTo>
                    <a:pt x="1950" y="13922"/>
                  </a:lnTo>
                  <a:lnTo>
                    <a:pt x="2417" y="12269"/>
                  </a:lnTo>
                  <a:cubicBezTo>
                    <a:pt x="3103" y="10071"/>
                    <a:pt x="3961" y="7951"/>
                    <a:pt x="5021" y="5909"/>
                  </a:cubicBezTo>
                  <a:cubicBezTo>
                    <a:pt x="6096" y="3882"/>
                    <a:pt x="7312" y="1934"/>
                    <a:pt x="8746" y="125"/>
                  </a:cubicBezTo>
                  <a:lnTo>
                    <a:pt x="8575"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44"/>
            <p:cNvSpPr/>
            <p:nvPr/>
          </p:nvSpPr>
          <p:spPr>
            <a:xfrm>
              <a:off x="4511100" y="3417275"/>
              <a:ext cx="433425" cy="285650"/>
            </a:xfrm>
            <a:custGeom>
              <a:rect b="b" l="l" r="r" t="t"/>
              <a:pathLst>
                <a:path extrusionOk="0" h="11426" w="17337">
                  <a:moveTo>
                    <a:pt x="6011" y="0"/>
                  </a:moveTo>
                  <a:cubicBezTo>
                    <a:pt x="5099" y="0"/>
                    <a:pt x="4188" y="63"/>
                    <a:pt x="3290" y="189"/>
                  </a:cubicBezTo>
                  <a:cubicBezTo>
                    <a:pt x="1950" y="361"/>
                    <a:pt x="375" y="953"/>
                    <a:pt x="172" y="2278"/>
                  </a:cubicBezTo>
                  <a:cubicBezTo>
                    <a:pt x="1" y="3416"/>
                    <a:pt x="1045" y="4430"/>
                    <a:pt x="2152" y="4679"/>
                  </a:cubicBezTo>
                  <a:cubicBezTo>
                    <a:pt x="2421" y="4736"/>
                    <a:pt x="2693" y="4761"/>
                    <a:pt x="2966" y="4761"/>
                  </a:cubicBezTo>
                  <a:cubicBezTo>
                    <a:pt x="3816" y="4761"/>
                    <a:pt x="4678" y="4522"/>
                    <a:pt x="5504" y="4274"/>
                  </a:cubicBezTo>
                  <a:lnTo>
                    <a:pt x="5504" y="4274"/>
                  </a:lnTo>
                  <a:cubicBezTo>
                    <a:pt x="5114" y="4913"/>
                    <a:pt x="4709" y="5568"/>
                    <a:pt x="4569" y="6300"/>
                  </a:cubicBezTo>
                  <a:cubicBezTo>
                    <a:pt x="4428" y="7033"/>
                    <a:pt x="4615" y="7875"/>
                    <a:pt x="5208" y="8327"/>
                  </a:cubicBezTo>
                  <a:cubicBezTo>
                    <a:pt x="5504" y="8562"/>
                    <a:pt x="5873" y="8664"/>
                    <a:pt x="6253" y="8664"/>
                  </a:cubicBezTo>
                  <a:cubicBezTo>
                    <a:pt x="6655" y="8664"/>
                    <a:pt x="7069" y="8550"/>
                    <a:pt x="7421" y="8358"/>
                  </a:cubicBezTo>
                  <a:cubicBezTo>
                    <a:pt x="8107" y="7984"/>
                    <a:pt x="8622" y="7360"/>
                    <a:pt x="9121" y="6768"/>
                  </a:cubicBezTo>
                  <a:lnTo>
                    <a:pt x="9121" y="6768"/>
                  </a:lnTo>
                  <a:cubicBezTo>
                    <a:pt x="9074" y="7703"/>
                    <a:pt x="9027" y="8670"/>
                    <a:pt x="9386" y="9543"/>
                  </a:cubicBezTo>
                  <a:cubicBezTo>
                    <a:pt x="9717" y="10350"/>
                    <a:pt x="10489" y="11038"/>
                    <a:pt x="11331" y="11038"/>
                  </a:cubicBezTo>
                  <a:cubicBezTo>
                    <a:pt x="11399" y="11038"/>
                    <a:pt x="11468" y="11033"/>
                    <a:pt x="11537" y="11024"/>
                  </a:cubicBezTo>
                  <a:cubicBezTo>
                    <a:pt x="12659" y="10868"/>
                    <a:pt x="13267" y="9652"/>
                    <a:pt x="13688" y="8608"/>
                  </a:cubicBezTo>
                  <a:cubicBezTo>
                    <a:pt x="13860" y="9418"/>
                    <a:pt x="14047" y="10291"/>
                    <a:pt x="14639" y="10884"/>
                  </a:cubicBezTo>
                  <a:cubicBezTo>
                    <a:pt x="14961" y="11223"/>
                    <a:pt x="15447" y="11426"/>
                    <a:pt x="15907" y="11426"/>
                  </a:cubicBezTo>
                  <a:cubicBezTo>
                    <a:pt x="16271" y="11426"/>
                    <a:pt x="16618" y="11298"/>
                    <a:pt x="16853" y="11008"/>
                  </a:cubicBezTo>
                  <a:cubicBezTo>
                    <a:pt x="17087" y="10697"/>
                    <a:pt x="17149" y="10307"/>
                    <a:pt x="17180" y="9917"/>
                  </a:cubicBezTo>
                  <a:cubicBezTo>
                    <a:pt x="17336" y="7953"/>
                    <a:pt x="16681" y="5942"/>
                    <a:pt x="15419" y="4430"/>
                  </a:cubicBezTo>
                  <a:lnTo>
                    <a:pt x="6315" y="2"/>
                  </a:lnTo>
                  <a:cubicBezTo>
                    <a:pt x="6213" y="1"/>
                    <a:pt x="6112" y="0"/>
                    <a:pt x="6011" y="0"/>
                  </a:cubicBezTo>
                  <a:close/>
                </a:path>
              </a:pathLst>
            </a:custGeom>
            <a:solidFill>
              <a:srgbClr val="4867A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44"/>
            <p:cNvSpPr/>
            <p:nvPr/>
          </p:nvSpPr>
          <p:spPr>
            <a:xfrm>
              <a:off x="4536450" y="3429225"/>
              <a:ext cx="149275" cy="50475"/>
            </a:xfrm>
            <a:custGeom>
              <a:rect b="b" l="l" r="r" t="t"/>
              <a:pathLst>
                <a:path extrusionOk="0" h="2019" w="5971">
                  <a:moveTo>
                    <a:pt x="5465" y="1"/>
                  </a:moveTo>
                  <a:cubicBezTo>
                    <a:pt x="4517" y="1"/>
                    <a:pt x="3570" y="81"/>
                    <a:pt x="2635" y="241"/>
                  </a:cubicBezTo>
                  <a:cubicBezTo>
                    <a:pt x="2089" y="335"/>
                    <a:pt x="1544" y="444"/>
                    <a:pt x="1029" y="709"/>
                  </a:cubicBezTo>
                  <a:cubicBezTo>
                    <a:pt x="546" y="974"/>
                    <a:pt x="109" y="1426"/>
                    <a:pt x="0" y="1987"/>
                  </a:cubicBezTo>
                  <a:cubicBezTo>
                    <a:pt x="0" y="2003"/>
                    <a:pt x="16" y="2019"/>
                    <a:pt x="16" y="2019"/>
                  </a:cubicBezTo>
                  <a:cubicBezTo>
                    <a:pt x="31" y="2019"/>
                    <a:pt x="47" y="2019"/>
                    <a:pt x="47" y="2003"/>
                  </a:cubicBezTo>
                  <a:cubicBezTo>
                    <a:pt x="219" y="1473"/>
                    <a:pt x="624" y="1068"/>
                    <a:pt x="1092" y="818"/>
                  </a:cubicBezTo>
                  <a:cubicBezTo>
                    <a:pt x="1575" y="553"/>
                    <a:pt x="2120" y="444"/>
                    <a:pt x="2650" y="335"/>
                  </a:cubicBezTo>
                  <a:cubicBezTo>
                    <a:pt x="3592" y="144"/>
                    <a:pt x="4557" y="49"/>
                    <a:pt x="5525" y="49"/>
                  </a:cubicBezTo>
                  <a:cubicBezTo>
                    <a:pt x="5663" y="49"/>
                    <a:pt x="5801" y="50"/>
                    <a:pt x="5940" y="54"/>
                  </a:cubicBezTo>
                  <a:cubicBezTo>
                    <a:pt x="5955" y="54"/>
                    <a:pt x="5971" y="54"/>
                    <a:pt x="5971" y="39"/>
                  </a:cubicBezTo>
                  <a:cubicBezTo>
                    <a:pt x="5971" y="23"/>
                    <a:pt x="5955" y="8"/>
                    <a:pt x="5940" y="8"/>
                  </a:cubicBezTo>
                  <a:cubicBezTo>
                    <a:pt x="5782" y="3"/>
                    <a:pt x="5624" y="1"/>
                    <a:pt x="54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44"/>
            <p:cNvSpPr/>
            <p:nvPr/>
          </p:nvSpPr>
          <p:spPr>
            <a:xfrm>
              <a:off x="4556700" y="3457075"/>
              <a:ext cx="154375" cy="57850"/>
            </a:xfrm>
            <a:custGeom>
              <a:rect b="b" l="l" r="r" t="t"/>
              <a:pathLst>
                <a:path extrusionOk="0" h="2314" w="6175">
                  <a:moveTo>
                    <a:pt x="6159" y="0"/>
                  </a:moveTo>
                  <a:cubicBezTo>
                    <a:pt x="6159" y="0"/>
                    <a:pt x="6143" y="0"/>
                    <a:pt x="6127" y="16"/>
                  </a:cubicBezTo>
                  <a:cubicBezTo>
                    <a:pt x="5379" y="842"/>
                    <a:pt x="4397" y="1450"/>
                    <a:pt x="3337" y="1809"/>
                  </a:cubicBezTo>
                  <a:cubicBezTo>
                    <a:pt x="2549" y="2087"/>
                    <a:pt x="1718" y="2210"/>
                    <a:pt x="888" y="2210"/>
                  </a:cubicBezTo>
                  <a:cubicBezTo>
                    <a:pt x="602" y="2210"/>
                    <a:pt x="316" y="2195"/>
                    <a:pt x="32" y="2167"/>
                  </a:cubicBezTo>
                  <a:cubicBezTo>
                    <a:pt x="28" y="2163"/>
                    <a:pt x="23" y="2161"/>
                    <a:pt x="19" y="2161"/>
                  </a:cubicBezTo>
                  <a:cubicBezTo>
                    <a:pt x="9" y="2161"/>
                    <a:pt x="1" y="2172"/>
                    <a:pt x="1" y="2183"/>
                  </a:cubicBezTo>
                  <a:cubicBezTo>
                    <a:pt x="1" y="2199"/>
                    <a:pt x="17" y="2214"/>
                    <a:pt x="32" y="2214"/>
                  </a:cubicBezTo>
                  <a:cubicBezTo>
                    <a:pt x="377" y="2282"/>
                    <a:pt x="729" y="2314"/>
                    <a:pt x="1081" y="2314"/>
                  </a:cubicBezTo>
                  <a:cubicBezTo>
                    <a:pt x="1858" y="2314"/>
                    <a:pt x="2639" y="2160"/>
                    <a:pt x="3368" y="1902"/>
                  </a:cubicBezTo>
                  <a:cubicBezTo>
                    <a:pt x="4428" y="1513"/>
                    <a:pt x="5395" y="873"/>
                    <a:pt x="6159" y="47"/>
                  </a:cubicBezTo>
                  <a:cubicBezTo>
                    <a:pt x="6174" y="32"/>
                    <a:pt x="6174" y="16"/>
                    <a:pt x="615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44"/>
            <p:cNvSpPr/>
            <p:nvPr/>
          </p:nvSpPr>
          <p:spPr>
            <a:xfrm>
              <a:off x="4667775" y="3495650"/>
              <a:ext cx="93575" cy="122025"/>
            </a:xfrm>
            <a:custGeom>
              <a:rect b="b" l="l" r="r" t="t"/>
              <a:pathLst>
                <a:path extrusionOk="0" h="4881" w="3743">
                  <a:moveTo>
                    <a:pt x="3695" y="1"/>
                  </a:moveTo>
                  <a:cubicBezTo>
                    <a:pt x="3680" y="1"/>
                    <a:pt x="3664" y="16"/>
                    <a:pt x="3664" y="32"/>
                  </a:cubicBezTo>
                  <a:cubicBezTo>
                    <a:pt x="3695" y="546"/>
                    <a:pt x="3446" y="1045"/>
                    <a:pt x="3181" y="1482"/>
                  </a:cubicBezTo>
                  <a:cubicBezTo>
                    <a:pt x="2900" y="1918"/>
                    <a:pt x="2620" y="2355"/>
                    <a:pt x="2308" y="2776"/>
                  </a:cubicBezTo>
                  <a:cubicBezTo>
                    <a:pt x="1996" y="3197"/>
                    <a:pt x="1669" y="3602"/>
                    <a:pt x="1295" y="3960"/>
                  </a:cubicBezTo>
                  <a:cubicBezTo>
                    <a:pt x="921" y="4303"/>
                    <a:pt x="484" y="4600"/>
                    <a:pt x="16" y="4833"/>
                  </a:cubicBezTo>
                  <a:cubicBezTo>
                    <a:pt x="1" y="4833"/>
                    <a:pt x="1" y="4849"/>
                    <a:pt x="1" y="4865"/>
                  </a:cubicBezTo>
                  <a:cubicBezTo>
                    <a:pt x="1" y="4880"/>
                    <a:pt x="16" y="4880"/>
                    <a:pt x="32" y="4880"/>
                  </a:cubicBezTo>
                  <a:cubicBezTo>
                    <a:pt x="531" y="4709"/>
                    <a:pt x="983" y="4412"/>
                    <a:pt x="1373" y="4038"/>
                  </a:cubicBezTo>
                  <a:cubicBezTo>
                    <a:pt x="1747" y="3680"/>
                    <a:pt x="2090" y="3259"/>
                    <a:pt x="2386" y="2838"/>
                  </a:cubicBezTo>
                  <a:cubicBezTo>
                    <a:pt x="2682" y="2401"/>
                    <a:pt x="2947" y="1949"/>
                    <a:pt x="3228" y="1513"/>
                  </a:cubicBezTo>
                  <a:cubicBezTo>
                    <a:pt x="3493" y="1061"/>
                    <a:pt x="3742" y="562"/>
                    <a:pt x="3711" y="32"/>
                  </a:cubicBezTo>
                  <a:cubicBezTo>
                    <a:pt x="3711" y="16"/>
                    <a:pt x="3695" y="1"/>
                    <a:pt x="369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44"/>
            <p:cNvSpPr/>
            <p:nvPr/>
          </p:nvSpPr>
          <p:spPr>
            <a:xfrm>
              <a:off x="4645950" y="3475500"/>
              <a:ext cx="79550" cy="126200"/>
            </a:xfrm>
            <a:custGeom>
              <a:rect b="b" l="l" r="r" t="t"/>
              <a:pathLst>
                <a:path extrusionOk="0" h="5048" w="3182">
                  <a:moveTo>
                    <a:pt x="3160" y="0"/>
                  </a:moveTo>
                  <a:cubicBezTo>
                    <a:pt x="3154" y="0"/>
                    <a:pt x="3150" y="4"/>
                    <a:pt x="3150" y="12"/>
                  </a:cubicBezTo>
                  <a:cubicBezTo>
                    <a:pt x="2246" y="511"/>
                    <a:pt x="1497" y="1243"/>
                    <a:pt x="936" y="2116"/>
                  </a:cubicBezTo>
                  <a:cubicBezTo>
                    <a:pt x="391" y="2974"/>
                    <a:pt x="16" y="3987"/>
                    <a:pt x="1" y="5016"/>
                  </a:cubicBezTo>
                  <a:cubicBezTo>
                    <a:pt x="1" y="5031"/>
                    <a:pt x="16" y="5047"/>
                    <a:pt x="32" y="5047"/>
                  </a:cubicBezTo>
                  <a:cubicBezTo>
                    <a:pt x="48" y="5047"/>
                    <a:pt x="48" y="5031"/>
                    <a:pt x="63" y="5016"/>
                  </a:cubicBezTo>
                  <a:cubicBezTo>
                    <a:pt x="172" y="4018"/>
                    <a:pt x="484" y="3020"/>
                    <a:pt x="1014" y="2163"/>
                  </a:cubicBezTo>
                  <a:cubicBezTo>
                    <a:pt x="1529" y="1290"/>
                    <a:pt x="2277" y="542"/>
                    <a:pt x="3165" y="58"/>
                  </a:cubicBezTo>
                  <a:lnTo>
                    <a:pt x="3165" y="43"/>
                  </a:lnTo>
                  <a:cubicBezTo>
                    <a:pt x="3181" y="43"/>
                    <a:pt x="3181" y="27"/>
                    <a:pt x="3181" y="12"/>
                  </a:cubicBezTo>
                  <a:cubicBezTo>
                    <a:pt x="3173" y="4"/>
                    <a:pt x="3165" y="0"/>
                    <a:pt x="316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44"/>
            <p:cNvSpPr/>
            <p:nvPr/>
          </p:nvSpPr>
          <p:spPr>
            <a:xfrm>
              <a:off x="4801450" y="3513575"/>
              <a:ext cx="45625" cy="153975"/>
            </a:xfrm>
            <a:custGeom>
              <a:rect b="b" l="l" r="r" t="t"/>
              <a:pathLst>
                <a:path extrusionOk="0" h="6159" w="1825">
                  <a:moveTo>
                    <a:pt x="1388" y="1"/>
                  </a:moveTo>
                  <a:cubicBezTo>
                    <a:pt x="1373" y="1"/>
                    <a:pt x="1373" y="16"/>
                    <a:pt x="1373" y="32"/>
                  </a:cubicBezTo>
                  <a:cubicBezTo>
                    <a:pt x="1731" y="1061"/>
                    <a:pt x="1778" y="2199"/>
                    <a:pt x="1513" y="3259"/>
                  </a:cubicBezTo>
                  <a:cubicBezTo>
                    <a:pt x="1264" y="4319"/>
                    <a:pt x="734" y="5301"/>
                    <a:pt x="17" y="6112"/>
                  </a:cubicBezTo>
                  <a:cubicBezTo>
                    <a:pt x="1" y="6127"/>
                    <a:pt x="1" y="6143"/>
                    <a:pt x="17" y="6159"/>
                  </a:cubicBezTo>
                  <a:lnTo>
                    <a:pt x="48" y="6159"/>
                  </a:lnTo>
                  <a:cubicBezTo>
                    <a:pt x="858" y="5410"/>
                    <a:pt x="1373" y="4350"/>
                    <a:pt x="1607" y="3275"/>
                  </a:cubicBezTo>
                  <a:cubicBezTo>
                    <a:pt x="1825" y="2199"/>
                    <a:pt x="1778" y="1061"/>
                    <a:pt x="1420" y="16"/>
                  </a:cubicBezTo>
                  <a:cubicBezTo>
                    <a:pt x="1420" y="1"/>
                    <a:pt x="1404" y="1"/>
                    <a:pt x="13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44"/>
            <p:cNvSpPr/>
            <p:nvPr/>
          </p:nvSpPr>
          <p:spPr>
            <a:xfrm>
              <a:off x="4762500" y="3504075"/>
              <a:ext cx="19100" cy="159200"/>
            </a:xfrm>
            <a:custGeom>
              <a:rect b="b" l="l" r="r" t="t"/>
              <a:pathLst>
                <a:path extrusionOk="0" h="6368" w="764">
                  <a:moveTo>
                    <a:pt x="735" y="0"/>
                  </a:moveTo>
                  <a:cubicBezTo>
                    <a:pt x="724" y="0"/>
                    <a:pt x="713" y="11"/>
                    <a:pt x="702" y="22"/>
                  </a:cubicBezTo>
                  <a:cubicBezTo>
                    <a:pt x="296" y="1020"/>
                    <a:pt x="62" y="2080"/>
                    <a:pt x="16" y="3171"/>
                  </a:cubicBezTo>
                  <a:cubicBezTo>
                    <a:pt x="0" y="4247"/>
                    <a:pt x="140" y="5354"/>
                    <a:pt x="577" y="6352"/>
                  </a:cubicBezTo>
                  <a:cubicBezTo>
                    <a:pt x="592" y="6367"/>
                    <a:pt x="608" y="6367"/>
                    <a:pt x="608" y="6367"/>
                  </a:cubicBezTo>
                  <a:cubicBezTo>
                    <a:pt x="624" y="6367"/>
                    <a:pt x="639" y="6352"/>
                    <a:pt x="624" y="6336"/>
                  </a:cubicBezTo>
                  <a:cubicBezTo>
                    <a:pt x="312" y="5307"/>
                    <a:pt x="94" y="4247"/>
                    <a:pt x="109" y="3171"/>
                  </a:cubicBezTo>
                  <a:cubicBezTo>
                    <a:pt x="125" y="2096"/>
                    <a:pt x="327" y="1020"/>
                    <a:pt x="764" y="38"/>
                  </a:cubicBezTo>
                  <a:cubicBezTo>
                    <a:pt x="764" y="22"/>
                    <a:pt x="748" y="7"/>
                    <a:pt x="748" y="7"/>
                  </a:cubicBezTo>
                  <a:cubicBezTo>
                    <a:pt x="744" y="2"/>
                    <a:pt x="739"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44"/>
            <p:cNvSpPr/>
            <p:nvPr/>
          </p:nvSpPr>
          <p:spPr>
            <a:xfrm>
              <a:off x="4873550" y="3522550"/>
              <a:ext cx="46425" cy="152800"/>
            </a:xfrm>
            <a:custGeom>
              <a:rect b="b" l="l" r="r" t="t"/>
              <a:pathLst>
                <a:path extrusionOk="0" h="6112" w="1857">
                  <a:moveTo>
                    <a:pt x="1" y="0"/>
                  </a:moveTo>
                  <a:cubicBezTo>
                    <a:pt x="1" y="16"/>
                    <a:pt x="1" y="32"/>
                    <a:pt x="1" y="47"/>
                  </a:cubicBezTo>
                  <a:cubicBezTo>
                    <a:pt x="780" y="811"/>
                    <a:pt x="1310" y="1809"/>
                    <a:pt x="1529" y="2869"/>
                  </a:cubicBezTo>
                  <a:cubicBezTo>
                    <a:pt x="1747" y="3929"/>
                    <a:pt x="1669" y="5036"/>
                    <a:pt x="1357" y="6080"/>
                  </a:cubicBezTo>
                  <a:cubicBezTo>
                    <a:pt x="1357" y="6080"/>
                    <a:pt x="1357" y="6096"/>
                    <a:pt x="1373" y="6111"/>
                  </a:cubicBezTo>
                  <a:cubicBezTo>
                    <a:pt x="1388" y="6111"/>
                    <a:pt x="1404" y="6111"/>
                    <a:pt x="1404" y="6096"/>
                  </a:cubicBezTo>
                  <a:cubicBezTo>
                    <a:pt x="1840" y="5082"/>
                    <a:pt x="1856" y="3913"/>
                    <a:pt x="1607" y="2853"/>
                  </a:cubicBezTo>
                  <a:cubicBezTo>
                    <a:pt x="1357" y="1778"/>
                    <a:pt x="827" y="780"/>
                    <a:pt x="4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44"/>
            <p:cNvSpPr/>
            <p:nvPr/>
          </p:nvSpPr>
          <p:spPr>
            <a:xfrm>
              <a:off x="4861475" y="3522150"/>
              <a:ext cx="34725" cy="143625"/>
            </a:xfrm>
            <a:custGeom>
              <a:rect b="b" l="l" r="r" t="t"/>
              <a:pathLst>
                <a:path extrusionOk="0" h="5745" w="1389">
                  <a:moveTo>
                    <a:pt x="16" y="1"/>
                  </a:moveTo>
                  <a:cubicBezTo>
                    <a:pt x="1" y="1"/>
                    <a:pt x="1" y="16"/>
                    <a:pt x="1" y="32"/>
                  </a:cubicBezTo>
                  <a:lnTo>
                    <a:pt x="94" y="1513"/>
                  </a:lnTo>
                  <a:cubicBezTo>
                    <a:pt x="125" y="2012"/>
                    <a:pt x="141" y="2511"/>
                    <a:pt x="203" y="2994"/>
                  </a:cubicBezTo>
                  <a:cubicBezTo>
                    <a:pt x="266" y="3493"/>
                    <a:pt x="375" y="3992"/>
                    <a:pt x="577" y="4444"/>
                  </a:cubicBezTo>
                  <a:cubicBezTo>
                    <a:pt x="796" y="4896"/>
                    <a:pt x="1045" y="5332"/>
                    <a:pt x="1341" y="5738"/>
                  </a:cubicBezTo>
                  <a:cubicBezTo>
                    <a:pt x="1341" y="5738"/>
                    <a:pt x="1348" y="5745"/>
                    <a:pt x="1358" y="5745"/>
                  </a:cubicBezTo>
                  <a:cubicBezTo>
                    <a:pt x="1362" y="5745"/>
                    <a:pt x="1367" y="5743"/>
                    <a:pt x="1373" y="5738"/>
                  </a:cubicBezTo>
                  <a:cubicBezTo>
                    <a:pt x="1373" y="5738"/>
                    <a:pt x="1388" y="5722"/>
                    <a:pt x="1373" y="5706"/>
                  </a:cubicBezTo>
                  <a:cubicBezTo>
                    <a:pt x="1154" y="5270"/>
                    <a:pt x="889" y="4849"/>
                    <a:pt x="687" y="4397"/>
                  </a:cubicBezTo>
                  <a:cubicBezTo>
                    <a:pt x="484" y="3945"/>
                    <a:pt x="359" y="3477"/>
                    <a:pt x="297" y="2978"/>
                  </a:cubicBezTo>
                  <a:cubicBezTo>
                    <a:pt x="219" y="2495"/>
                    <a:pt x="188" y="1996"/>
                    <a:pt x="157" y="1513"/>
                  </a:cubicBezTo>
                  <a:lnTo>
                    <a:pt x="47" y="32"/>
                  </a:lnTo>
                  <a:cubicBezTo>
                    <a:pt x="47" y="16"/>
                    <a:pt x="32" y="1"/>
                    <a:pt x="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44"/>
            <p:cNvSpPr/>
            <p:nvPr/>
          </p:nvSpPr>
          <p:spPr>
            <a:xfrm>
              <a:off x="4668950" y="3412925"/>
              <a:ext cx="227625" cy="115100"/>
            </a:xfrm>
            <a:custGeom>
              <a:rect b="b" l="l" r="r" t="t"/>
              <a:pathLst>
                <a:path extrusionOk="0" h="4604" w="9105">
                  <a:moveTo>
                    <a:pt x="1870" y="1"/>
                  </a:moveTo>
                  <a:cubicBezTo>
                    <a:pt x="1289" y="1"/>
                    <a:pt x="666" y="55"/>
                    <a:pt x="1" y="176"/>
                  </a:cubicBezTo>
                  <a:cubicBezTo>
                    <a:pt x="1" y="176"/>
                    <a:pt x="1482" y="4604"/>
                    <a:pt x="9105" y="4604"/>
                  </a:cubicBezTo>
                  <a:cubicBezTo>
                    <a:pt x="9105" y="4604"/>
                    <a:pt x="7215" y="1"/>
                    <a:pt x="1870"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42" name="Google Shape;1042;p44"/>
          <p:cNvSpPr txBox="1"/>
          <p:nvPr/>
        </p:nvSpPr>
        <p:spPr>
          <a:xfrm>
            <a:off x="143475" y="691900"/>
            <a:ext cx="3336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latin typeface="Nunito"/>
                <a:ea typeface="Nunito"/>
                <a:cs typeface="Nunito"/>
                <a:sym typeface="Nunito"/>
              </a:rPr>
              <a:t>Estimado agente educativo y maestro:</a:t>
            </a:r>
            <a:endParaRPr b="1" sz="1200">
              <a:latin typeface="Nunito"/>
              <a:ea typeface="Nunito"/>
              <a:cs typeface="Nunito"/>
              <a:sym typeface="Nunito"/>
            </a:endParaRPr>
          </a:p>
        </p:txBody>
      </p:sp>
      <p:sp>
        <p:nvSpPr>
          <p:cNvPr id="1043" name="Google Shape;1043;p44"/>
          <p:cNvSpPr txBox="1"/>
          <p:nvPr/>
        </p:nvSpPr>
        <p:spPr>
          <a:xfrm>
            <a:off x="71750" y="1070563"/>
            <a:ext cx="4257000" cy="1877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100">
                <a:latin typeface="Nunito"/>
                <a:ea typeface="Nunito"/>
                <a:cs typeface="Nunito"/>
                <a:sym typeface="Nunito"/>
              </a:rPr>
              <a:t>Reconocer la labor que haces día tras día en las escuelas y aulas del país para la formación de niñas, niños y adolescentes de la Educación Básica en México es uno de los ejes fundamentales de la NEM que impulsa la revalorización de tu quehacer por ser trascendental para el proceso educativo y la transformación social. Lo anterior, invita al propio reconocimiento del esfuerzo y dedicación que pones en cada una de las actividades que realizas, mismas que llegan a traspasar las paredes del centro de trabajo, y que son expresión de tu profesionalismo, sensibilidad y amor por la educación. </a:t>
            </a:r>
            <a:endParaRPr sz="1100">
              <a:latin typeface="Nunito"/>
              <a:ea typeface="Nunito"/>
              <a:cs typeface="Nunito"/>
              <a:sym typeface="Nunito"/>
            </a:endParaRPr>
          </a:p>
        </p:txBody>
      </p:sp>
      <p:sp>
        <p:nvSpPr>
          <p:cNvPr id="1044" name="Google Shape;1044;p44"/>
          <p:cNvSpPr txBox="1"/>
          <p:nvPr/>
        </p:nvSpPr>
        <p:spPr>
          <a:xfrm>
            <a:off x="71750" y="2948275"/>
            <a:ext cx="4257000" cy="20472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None/>
            </a:pPr>
            <a:r>
              <a:rPr lang="en" sz="1100">
                <a:latin typeface="Nunito"/>
                <a:ea typeface="Nunito"/>
                <a:cs typeface="Nunito"/>
                <a:sym typeface="Nunito"/>
              </a:rPr>
              <a:t>Los espacios de formación en la escuela permiten problematizar y fortalecer tu práctica y la toma de decisiones pedagógicas, coadyuvar a tu desarrollo, a través de desplegar distintas capacidades y promover prácticas dialógicas para el intercambio de experiencias. Por ello, el Taller intensivo para personal docente “Narrativas: Letras que hacen eco” está diseñado para recuperar tu historicidad desde vivencias en diversos ámbitos, a fin de impulsar el análisis y la reflexión de tu práctica en sus múltiples dimensiones al observar tu cotidianeidad y el sentido que encuentras en el entretejido de tus experiencias y las emociones que evocan.</a:t>
            </a:r>
            <a:endParaRPr sz="1100">
              <a:latin typeface="Nunito"/>
              <a:ea typeface="Nunito"/>
              <a:cs typeface="Nunito"/>
              <a:sym typeface="Nunito"/>
            </a:endParaRPr>
          </a:p>
        </p:txBody>
      </p:sp>
      <p:sp>
        <p:nvSpPr>
          <p:cNvPr id="1045" name="Google Shape;1045;p44"/>
          <p:cNvSpPr txBox="1"/>
          <p:nvPr/>
        </p:nvSpPr>
        <p:spPr>
          <a:xfrm>
            <a:off x="4578975" y="1134575"/>
            <a:ext cx="4508100" cy="1539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100">
                <a:latin typeface="Nunito"/>
                <a:ea typeface="Nunito"/>
                <a:cs typeface="Nunito"/>
                <a:sym typeface="Nunito"/>
              </a:rPr>
              <a:t>El desarrollo del proceso formativo se realizará desde la narrativa autobiográfica para relatar y compartir, en caso de que lo consideres pertinente, aquellos acontecimientos que han marcado el devenir de tu ser docente. La intención es descubrir cómo se genera y construye la colegialidad, la colaboración y, especialmente, las identidades colectivas, desde la individual y en conexión con las de otras y otros docentes, así como plantear estrategias y acciones encaminadas al bienestar docente, colectivo e individual</a:t>
            </a:r>
            <a:r>
              <a:rPr lang="en" sz="1100"/>
              <a:t>.</a:t>
            </a:r>
            <a:endParaRPr sz="1100"/>
          </a:p>
        </p:txBody>
      </p:sp>
      <p:grpSp>
        <p:nvGrpSpPr>
          <p:cNvPr id="1046" name="Google Shape;1046;p44"/>
          <p:cNvGrpSpPr/>
          <p:nvPr/>
        </p:nvGrpSpPr>
        <p:grpSpPr>
          <a:xfrm rot="-211844">
            <a:off x="4125628" y="2625781"/>
            <a:ext cx="547738" cy="1043253"/>
            <a:chOff x="3806100" y="2816200"/>
            <a:chExt cx="577600" cy="1181850"/>
          </a:xfrm>
        </p:grpSpPr>
        <p:sp>
          <p:nvSpPr>
            <p:cNvPr id="1047" name="Google Shape;1047;p44"/>
            <p:cNvSpPr/>
            <p:nvPr/>
          </p:nvSpPr>
          <p:spPr>
            <a:xfrm>
              <a:off x="4198950" y="3185050"/>
              <a:ext cx="184750" cy="480175"/>
            </a:xfrm>
            <a:custGeom>
              <a:rect b="b" l="l" r="r" t="t"/>
              <a:pathLst>
                <a:path extrusionOk="0" h="19207" w="7390">
                  <a:moveTo>
                    <a:pt x="7015" y="0"/>
                  </a:moveTo>
                  <a:cubicBezTo>
                    <a:pt x="7015" y="0"/>
                    <a:pt x="7015" y="1"/>
                    <a:pt x="7014" y="1"/>
                  </a:cubicBezTo>
                  <a:lnTo>
                    <a:pt x="7014" y="1"/>
                  </a:lnTo>
                  <a:cubicBezTo>
                    <a:pt x="7015" y="1"/>
                    <a:pt x="7015" y="0"/>
                    <a:pt x="7015" y="0"/>
                  </a:cubicBezTo>
                  <a:close/>
                  <a:moveTo>
                    <a:pt x="7014" y="1"/>
                  </a:moveTo>
                  <a:cubicBezTo>
                    <a:pt x="655" y="4756"/>
                    <a:pt x="0" y="11911"/>
                    <a:pt x="561" y="19206"/>
                  </a:cubicBezTo>
                  <a:cubicBezTo>
                    <a:pt x="3336" y="17164"/>
                    <a:pt x="5300" y="13547"/>
                    <a:pt x="6345" y="10320"/>
                  </a:cubicBezTo>
                  <a:cubicBezTo>
                    <a:pt x="6906" y="8621"/>
                    <a:pt x="7249" y="6875"/>
                    <a:pt x="7358" y="5098"/>
                  </a:cubicBezTo>
                  <a:cubicBezTo>
                    <a:pt x="7389" y="4538"/>
                    <a:pt x="6877" y="115"/>
                    <a:pt x="701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44"/>
            <p:cNvSpPr/>
            <p:nvPr/>
          </p:nvSpPr>
          <p:spPr>
            <a:xfrm>
              <a:off x="3987700" y="3448500"/>
              <a:ext cx="238475" cy="281675"/>
            </a:xfrm>
            <a:custGeom>
              <a:rect b="b" l="l" r="r" t="t"/>
              <a:pathLst>
                <a:path extrusionOk="0" h="11267" w="9539">
                  <a:moveTo>
                    <a:pt x="1" y="0"/>
                  </a:moveTo>
                  <a:lnTo>
                    <a:pt x="1" y="0"/>
                  </a:lnTo>
                  <a:cubicBezTo>
                    <a:pt x="1" y="1"/>
                    <a:pt x="1" y="1"/>
                    <a:pt x="1" y="1"/>
                  </a:cubicBezTo>
                  <a:lnTo>
                    <a:pt x="1" y="1"/>
                  </a:lnTo>
                  <a:cubicBezTo>
                    <a:pt x="1" y="1"/>
                    <a:pt x="1" y="1"/>
                    <a:pt x="1" y="0"/>
                  </a:cubicBezTo>
                  <a:close/>
                  <a:moveTo>
                    <a:pt x="1" y="1"/>
                  </a:moveTo>
                  <a:cubicBezTo>
                    <a:pt x="298" y="115"/>
                    <a:pt x="2777" y="9199"/>
                    <a:pt x="8466" y="11240"/>
                  </a:cubicBezTo>
                  <a:cubicBezTo>
                    <a:pt x="8514" y="11258"/>
                    <a:pt x="8556" y="11266"/>
                    <a:pt x="8593" y="11266"/>
                  </a:cubicBezTo>
                  <a:cubicBezTo>
                    <a:pt x="9538" y="11266"/>
                    <a:pt x="6731" y="5662"/>
                    <a:pt x="6221" y="4927"/>
                  </a:cubicBezTo>
                  <a:cubicBezTo>
                    <a:pt x="4693" y="2729"/>
                    <a:pt x="2526" y="952"/>
                    <a:pt x="1"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44"/>
            <p:cNvSpPr/>
            <p:nvPr/>
          </p:nvSpPr>
          <p:spPr>
            <a:xfrm>
              <a:off x="4216075" y="3232975"/>
              <a:ext cx="140725" cy="421325"/>
            </a:xfrm>
            <a:custGeom>
              <a:rect b="b" l="l" r="r" t="t"/>
              <a:pathLst>
                <a:path extrusionOk="0" h="16853" w="5629">
                  <a:moveTo>
                    <a:pt x="5410" y="1"/>
                  </a:moveTo>
                  <a:cubicBezTo>
                    <a:pt x="4865" y="1373"/>
                    <a:pt x="4319" y="2744"/>
                    <a:pt x="3820" y="4116"/>
                  </a:cubicBezTo>
                  <a:cubicBezTo>
                    <a:pt x="3321" y="5504"/>
                    <a:pt x="2838" y="6907"/>
                    <a:pt x="2386" y="8294"/>
                  </a:cubicBezTo>
                  <a:cubicBezTo>
                    <a:pt x="1934" y="9697"/>
                    <a:pt x="1513" y="11116"/>
                    <a:pt x="1108" y="12519"/>
                  </a:cubicBezTo>
                  <a:cubicBezTo>
                    <a:pt x="905" y="13236"/>
                    <a:pt x="718" y="13937"/>
                    <a:pt x="531" y="14654"/>
                  </a:cubicBezTo>
                  <a:cubicBezTo>
                    <a:pt x="344" y="15372"/>
                    <a:pt x="172" y="16089"/>
                    <a:pt x="1" y="16806"/>
                  </a:cubicBezTo>
                  <a:lnTo>
                    <a:pt x="235" y="16853"/>
                  </a:lnTo>
                  <a:cubicBezTo>
                    <a:pt x="437" y="16151"/>
                    <a:pt x="625" y="15450"/>
                    <a:pt x="843" y="14748"/>
                  </a:cubicBezTo>
                  <a:cubicBezTo>
                    <a:pt x="1045" y="14031"/>
                    <a:pt x="1248" y="13329"/>
                    <a:pt x="1451" y="12628"/>
                  </a:cubicBezTo>
                  <a:cubicBezTo>
                    <a:pt x="1872" y="11225"/>
                    <a:pt x="2308" y="9822"/>
                    <a:pt x="2760" y="8419"/>
                  </a:cubicBezTo>
                  <a:cubicBezTo>
                    <a:pt x="3197" y="7016"/>
                    <a:pt x="3664" y="5628"/>
                    <a:pt x="4148" y="4241"/>
                  </a:cubicBezTo>
                  <a:cubicBezTo>
                    <a:pt x="4631" y="2853"/>
                    <a:pt x="5114" y="1466"/>
                    <a:pt x="5629" y="94"/>
                  </a:cubicBezTo>
                  <a:lnTo>
                    <a:pt x="5410" y="1"/>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44"/>
            <p:cNvSpPr/>
            <p:nvPr/>
          </p:nvSpPr>
          <p:spPr>
            <a:xfrm>
              <a:off x="4033300" y="3502675"/>
              <a:ext cx="171900" cy="216325"/>
            </a:xfrm>
            <a:custGeom>
              <a:rect b="b" l="l" r="r" t="t"/>
              <a:pathLst>
                <a:path extrusionOk="0" h="8653" w="6876">
                  <a:moveTo>
                    <a:pt x="125" y="0"/>
                  </a:moveTo>
                  <a:lnTo>
                    <a:pt x="1" y="109"/>
                  </a:lnTo>
                  <a:lnTo>
                    <a:pt x="1637" y="2276"/>
                  </a:lnTo>
                  <a:lnTo>
                    <a:pt x="3259" y="4474"/>
                  </a:lnTo>
                  <a:cubicBezTo>
                    <a:pt x="3804" y="5192"/>
                    <a:pt x="4350" y="5909"/>
                    <a:pt x="4927" y="6626"/>
                  </a:cubicBezTo>
                  <a:cubicBezTo>
                    <a:pt x="5504" y="7327"/>
                    <a:pt x="6096" y="8013"/>
                    <a:pt x="6751" y="8652"/>
                  </a:cubicBezTo>
                  <a:lnTo>
                    <a:pt x="6875" y="8543"/>
                  </a:lnTo>
                  <a:cubicBezTo>
                    <a:pt x="6361" y="7795"/>
                    <a:pt x="5800" y="7078"/>
                    <a:pt x="5223" y="6376"/>
                  </a:cubicBezTo>
                  <a:cubicBezTo>
                    <a:pt x="4646" y="5675"/>
                    <a:pt x="4069" y="4973"/>
                    <a:pt x="3493" y="4287"/>
                  </a:cubicBezTo>
                  <a:cubicBezTo>
                    <a:pt x="2900" y="3586"/>
                    <a:pt x="2323" y="2884"/>
                    <a:pt x="1778" y="2183"/>
                  </a:cubicBezTo>
                  <a:cubicBezTo>
                    <a:pt x="1217" y="1450"/>
                    <a:pt x="655" y="749"/>
                    <a:pt x="12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44"/>
            <p:cNvSpPr/>
            <p:nvPr/>
          </p:nvSpPr>
          <p:spPr>
            <a:xfrm>
              <a:off x="4068000" y="3093450"/>
              <a:ext cx="146950" cy="904600"/>
            </a:xfrm>
            <a:custGeom>
              <a:rect b="b" l="l" r="r" t="t"/>
              <a:pathLst>
                <a:path extrusionOk="0" h="36184" w="5878">
                  <a:moveTo>
                    <a:pt x="203" y="1"/>
                  </a:moveTo>
                  <a:lnTo>
                    <a:pt x="0" y="94"/>
                  </a:lnTo>
                  <a:cubicBezTo>
                    <a:pt x="1310" y="2885"/>
                    <a:pt x="2385" y="5784"/>
                    <a:pt x="3227" y="8731"/>
                  </a:cubicBezTo>
                  <a:cubicBezTo>
                    <a:pt x="4053" y="11693"/>
                    <a:pt x="4661" y="14717"/>
                    <a:pt x="5020" y="17772"/>
                  </a:cubicBezTo>
                  <a:cubicBezTo>
                    <a:pt x="5378" y="20828"/>
                    <a:pt x="5503" y="23915"/>
                    <a:pt x="5378" y="26986"/>
                  </a:cubicBezTo>
                  <a:lnTo>
                    <a:pt x="5238" y="29293"/>
                  </a:lnTo>
                  <a:lnTo>
                    <a:pt x="5004" y="31584"/>
                  </a:lnTo>
                  <a:lnTo>
                    <a:pt x="4677" y="33876"/>
                  </a:lnTo>
                  <a:lnTo>
                    <a:pt x="4271" y="36136"/>
                  </a:lnTo>
                  <a:lnTo>
                    <a:pt x="4505" y="36183"/>
                  </a:lnTo>
                  <a:lnTo>
                    <a:pt x="4957" y="33923"/>
                  </a:lnTo>
                  <a:lnTo>
                    <a:pt x="5316" y="31616"/>
                  </a:lnTo>
                  <a:lnTo>
                    <a:pt x="5581" y="29324"/>
                  </a:lnTo>
                  <a:lnTo>
                    <a:pt x="5737" y="27001"/>
                  </a:lnTo>
                  <a:cubicBezTo>
                    <a:pt x="5877" y="23915"/>
                    <a:pt x="5768" y="20812"/>
                    <a:pt x="5410" y="17726"/>
                  </a:cubicBezTo>
                  <a:cubicBezTo>
                    <a:pt x="5035" y="14655"/>
                    <a:pt x="4427" y="11615"/>
                    <a:pt x="3554" y="8637"/>
                  </a:cubicBezTo>
                  <a:cubicBezTo>
                    <a:pt x="2681" y="5675"/>
                    <a:pt x="1559" y="2776"/>
                    <a:pt x="203"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44"/>
            <p:cNvSpPr/>
            <p:nvPr/>
          </p:nvSpPr>
          <p:spPr>
            <a:xfrm>
              <a:off x="3806100" y="2816200"/>
              <a:ext cx="424050" cy="421275"/>
            </a:xfrm>
            <a:custGeom>
              <a:rect b="b" l="l" r="r" t="t"/>
              <a:pathLst>
                <a:path extrusionOk="0" h="16851" w="16962">
                  <a:moveTo>
                    <a:pt x="9130" y="0"/>
                  </a:moveTo>
                  <a:cubicBezTo>
                    <a:pt x="8454" y="0"/>
                    <a:pt x="6040" y="919"/>
                    <a:pt x="8559" y="8519"/>
                  </a:cubicBezTo>
                  <a:cubicBezTo>
                    <a:pt x="8106" y="7817"/>
                    <a:pt x="7389" y="7256"/>
                    <a:pt x="6579" y="7147"/>
                  </a:cubicBezTo>
                  <a:cubicBezTo>
                    <a:pt x="6497" y="7136"/>
                    <a:pt x="6414" y="7131"/>
                    <a:pt x="6331" y="7131"/>
                  </a:cubicBezTo>
                  <a:cubicBezTo>
                    <a:pt x="5577" y="7131"/>
                    <a:pt x="4806" y="7568"/>
                    <a:pt x="4568" y="8285"/>
                  </a:cubicBezTo>
                  <a:cubicBezTo>
                    <a:pt x="4147" y="9547"/>
                    <a:pt x="5410" y="10701"/>
                    <a:pt x="6532" y="11449"/>
                  </a:cubicBezTo>
                  <a:cubicBezTo>
                    <a:pt x="6047" y="11393"/>
                    <a:pt x="5549" y="11336"/>
                    <a:pt x="5056" y="11336"/>
                  </a:cubicBezTo>
                  <a:cubicBezTo>
                    <a:pt x="4598" y="11336"/>
                    <a:pt x="4145" y="11385"/>
                    <a:pt x="3710" y="11527"/>
                  </a:cubicBezTo>
                  <a:cubicBezTo>
                    <a:pt x="0" y="12790"/>
                    <a:pt x="3477" y="15440"/>
                    <a:pt x="5394" y="16033"/>
                  </a:cubicBezTo>
                  <a:cubicBezTo>
                    <a:pt x="6796" y="16454"/>
                    <a:pt x="8465" y="16851"/>
                    <a:pt x="10041" y="16851"/>
                  </a:cubicBezTo>
                  <a:cubicBezTo>
                    <a:pt x="10620" y="16851"/>
                    <a:pt x="11187" y="16797"/>
                    <a:pt x="11723" y="16672"/>
                  </a:cubicBezTo>
                  <a:cubicBezTo>
                    <a:pt x="16727" y="15534"/>
                    <a:pt x="16961" y="8659"/>
                    <a:pt x="16291" y="4590"/>
                  </a:cubicBezTo>
                  <a:cubicBezTo>
                    <a:pt x="16141" y="3619"/>
                    <a:pt x="15606" y="2448"/>
                    <a:pt x="14669" y="2448"/>
                  </a:cubicBezTo>
                  <a:cubicBezTo>
                    <a:pt x="14629" y="2448"/>
                    <a:pt x="14587" y="2450"/>
                    <a:pt x="14545" y="2454"/>
                  </a:cubicBezTo>
                  <a:cubicBezTo>
                    <a:pt x="13765" y="2548"/>
                    <a:pt x="13344" y="3421"/>
                    <a:pt x="13111" y="4169"/>
                  </a:cubicBezTo>
                  <a:cubicBezTo>
                    <a:pt x="12877" y="4949"/>
                    <a:pt x="12690" y="5744"/>
                    <a:pt x="12549" y="6539"/>
                  </a:cubicBezTo>
                  <a:cubicBezTo>
                    <a:pt x="12222" y="4013"/>
                    <a:pt x="11583" y="1098"/>
                    <a:pt x="9276" y="22"/>
                  </a:cubicBezTo>
                  <a:cubicBezTo>
                    <a:pt x="9250" y="9"/>
                    <a:pt x="9199" y="0"/>
                    <a:pt x="9130" y="0"/>
                  </a:cubicBezTo>
                  <a:close/>
                </a:path>
              </a:pathLst>
            </a:custGeom>
            <a:solidFill>
              <a:srgbClr val="CF7F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44"/>
            <p:cNvSpPr/>
            <p:nvPr/>
          </p:nvSpPr>
          <p:spPr>
            <a:xfrm>
              <a:off x="4140875" y="2899500"/>
              <a:ext cx="54575" cy="299275"/>
            </a:xfrm>
            <a:custGeom>
              <a:rect b="b" l="l" r="r" t="t"/>
              <a:pathLst>
                <a:path extrusionOk="0" h="11971" w="2183">
                  <a:moveTo>
                    <a:pt x="1410" y="1"/>
                  </a:moveTo>
                  <a:cubicBezTo>
                    <a:pt x="1398" y="1"/>
                    <a:pt x="1385" y="4"/>
                    <a:pt x="1372" y="11"/>
                  </a:cubicBezTo>
                  <a:cubicBezTo>
                    <a:pt x="1341" y="27"/>
                    <a:pt x="1341" y="58"/>
                    <a:pt x="1356" y="73"/>
                  </a:cubicBezTo>
                  <a:cubicBezTo>
                    <a:pt x="1871" y="1009"/>
                    <a:pt x="1964" y="2022"/>
                    <a:pt x="2011" y="3051"/>
                  </a:cubicBezTo>
                  <a:cubicBezTo>
                    <a:pt x="2042" y="4064"/>
                    <a:pt x="1980" y="5093"/>
                    <a:pt x="1855" y="6106"/>
                  </a:cubicBezTo>
                  <a:cubicBezTo>
                    <a:pt x="1715" y="7120"/>
                    <a:pt x="1497" y="8117"/>
                    <a:pt x="1185" y="9084"/>
                  </a:cubicBezTo>
                  <a:cubicBezTo>
                    <a:pt x="889" y="10050"/>
                    <a:pt x="484" y="10986"/>
                    <a:pt x="16" y="11890"/>
                  </a:cubicBezTo>
                  <a:cubicBezTo>
                    <a:pt x="0" y="11905"/>
                    <a:pt x="16" y="11937"/>
                    <a:pt x="31" y="11952"/>
                  </a:cubicBezTo>
                  <a:cubicBezTo>
                    <a:pt x="45" y="11965"/>
                    <a:pt x="58" y="11970"/>
                    <a:pt x="70" y="11970"/>
                  </a:cubicBezTo>
                  <a:cubicBezTo>
                    <a:pt x="86" y="11970"/>
                    <a:pt x="100" y="11961"/>
                    <a:pt x="109" y="11952"/>
                  </a:cubicBezTo>
                  <a:cubicBezTo>
                    <a:pt x="406" y="11516"/>
                    <a:pt x="655" y="11064"/>
                    <a:pt x="873" y="10596"/>
                  </a:cubicBezTo>
                  <a:cubicBezTo>
                    <a:pt x="1091" y="10128"/>
                    <a:pt x="1279" y="9645"/>
                    <a:pt x="1434" y="9162"/>
                  </a:cubicBezTo>
                  <a:cubicBezTo>
                    <a:pt x="1746" y="8164"/>
                    <a:pt x="1933" y="7151"/>
                    <a:pt x="2042" y="6122"/>
                  </a:cubicBezTo>
                  <a:cubicBezTo>
                    <a:pt x="2152" y="5093"/>
                    <a:pt x="2183" y="4064"/>
                    <a:pt x="2136" y="3051"/>
                  </a:cubicBezTo>
                  <a:cubicBezTo>
                    <a:pt x="2105" y="2536"/>
                    <a:pt x="2058" y="2022"/>
                    <a:pt x="1964" y="1507"/>
                  </a:cubicBezTo>
                  <a:cubicBezTo>
                    <a:pt x="1918" y="1258"/>
                    <a:pt x="1855" y="1009"/>
                    <a:pt x="1762" y="759"/>
                  </a:cubicBezTo>
                  <a:cubicBezTo>
                    <a:pt x="1715" y="634"/>
                    <a:pt x="1668" y="510"/>
                    <a:pt x="1622" y="401"/>
                  </a:cubicBezTo>
                  <a:cubicBezTo>
                    <a:pt x="1575" y="292"/>
                    <a:pt x="1481" y="151"/>
                    <a:pt x="1466" y="73"/>
                  </a:cubicBezTo>
                  <a:lnTo>
                    <a:pt x="1450" y="42"/>
                  </a:lnTo>
                  <a:cubicBezTo>
                    <a:pt x="1450" y="42"/>
                    <a:pt x="1450" y="27"/>
                    <a:pt x="1450" y="27"/>
                  </a:cubicBezTo>
                  <a:cubicBezTo>
                    <a:pt x="1441" y="8"/>
                    <a:pt x="1426" y="1"/>
                    <a:pt x="141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44"/>
            <p:cNvSpPr/>
            <p:nvPr/>
          </p:nvSpPr>
          <p:spPr>
            <a:xfrm>
              <a:off x="3950300" y="2842325"/>
              <a:ext cx="179300" cy="369800"/>
            </a:xfrm>
            <a:custGeom>
              <a:rect b="b" l="l" r="r" t="t"/>
              <a:pathLst>
                <a:path extrusionOk="0" h="14792" w="7172">
                  <a:moveTo>
                    <a:pt x="3467" y="0"/>
                  </a:moveTo>
                  <a:cubicBezTo>
                    <a:pt x="3445" y="0"/>
                    <a:pt x="3426" y="15"/>
                    <a:pt x="3414" y="37"/>
                  </a:cubicBezTo>
                  <a:cubicBezTo>
                    <a:pt x="3243" y="318"/>
                    <a:pt x="3180" y="661"/>
                    <a:pt x="3196" y="973"/>
                  </a:cubicBezTo>
                  <a:cubicBezTo>
                    <a:pt x="3196" y="1300"/>
                    <a:pt x="3258" y="1628"/>
                    <a:pt x="3321" y="1939"/>
                  </a:cubicBezTo>
                  <a:cubicBezTo>
                    <a:pt x="3445" y="2563"/>
                    <a:pt x="3586" y="3187"/>
                    <a:pt x="3726" y="3794"/>
                  </a:cubicBezTo>
                  <a:cubicBezTo>
                    <a:pt x="4022" y="5026"/>
                    <a:pt x="4334" y="6258"/>
                    <a:pt x="4692" y="7489"/>
                  </a:cubicBezTo>
                  <a:cubicBezTo>
                    <a:pt x="5345" y="9801"/>
                    <a:pt x="6067" y="12114"/>
                    <a:pt x="6874" y="14386"/>
                  </a:cubicBezTo>
                  <a:lnTo>
                    <a:pt x="6874" y="14386"/>
                  </a:lnTo>
                  <a:cubicBezTo>
                    <a:pt x="5785" y="13272"/>
                    <a:pt x="4647" y="12218"/>
                    <a:pt x="3523" y="11137"/>
                  </a:cubicBezTo>
                  <a:cubicBezTo>
                    <a:pt x="2931" y="10560"/>
                    <a:pt x="2323" y="9983"/>
                    <a:pt x="1731" y="9375"/>
                  </a:cubicBezTo>
                  <a:cubicBezTo>
                    <a:pt x="1434" y="9079"/>
                    <a:pt x="1138" y="8783"/>
                    <a:pt x="858" y="8471"/>
                  </a:cubicBezTo>
                  <a:cubicBezTo>
                    <a:pt x="577" y="8175"/>
                    <a:pt x="312" y="7848"/>
                    <a:pt x="109" y="7489"/>
                  </a:cubicBezTo>
                  <a:cubicBezTo>
                    <a:pt x="98" y="7466"/>
                    <a:pt x="78" y="7452"/>
                    <a:pt x="56" y="7452"/>
                  </a:cubicBezTo>
                  <a:cubicBezTo>
                    <a:pt x="48" y="7452"/>
                    <a:pt x="40" y="7454"/>
                    <a:pt x="31" y="7458"/>
                  </a:cubicBezTo>
                  <a:cubicBezTo>
                    <a:pt x="16" y="7474"/>
                    <a:pt x="0" y="7520"/>
                    <a:pt x="16" y="7536"/>
                  </a:cubicBezTo>
                  <a:cubicBezTo>
                    <a:pt x="218" y="7910"/>
                    <a:pt x="499" y="8237"/>
                    <a:pt x="780" y="8549"/>
                  </a:cubicBezTo>
                  <a:cubicBezTo>
                    <a:pt x="1076" y="8845"/>
                    <a:pt x="1356" y="9157"/>
                    <a:pt x="1653" y="9453"/>
                  </a:cubicBezTo>
                  <a:cubicBezTo>
                    <a:pt x="2245" y="10061"/>
                    <a:pt x="2853" y="10638"/>
                    <a:pt x="3445" y="11215"/>
                  </a:cubicBezTo>
                  <a:cubicBezTo>
                    <a:pt x="4650" y="12373"/>
                    <a:pt x="5855" y="13516"/>
                    <a:pt x="6998" y="14735"/>
                  </a:cubicBezTo>
                  <a:lnTo>
                    <a:pt x="6998" y="14735"/>
                  </a:lnTo>
                  <a:cubicBezTo>
                    <a:pt x="6999" y="14736"/>
                    <a:pt x="6999" y="14737"/>
                    <a:pt x="7000" y="14738"/>
                  </a:cubicBezTo>
                  <a:lnTo>
                    <a:pt x="7001" y="14737"/>
                  </a:lnTo>
                  <a:lnTo>
                    <a:pt x="7001" y="14737"/>
                  </a:lnTo>
                  <a:cubicBezTo>
                    <a:pt x="7011" y="14748"/>
                    <a:pt x="7021" y="14759"/>
                    <a:pt x="7031" y="14769"/>
                  </a:cubicBezTo>
                  <a:cubicBezTo>
                    <a:pt x="7042" y="14780"/>
                    <a:pt x="7061" y="14791"/>
                    <a:pt x="7082" y="14791"/>
                  </a:cubicBezTo>
                  <a:cubicBezTo>
                    <a:pt x="7091" y="14791"/>
                    <a:pt x="7100" y="14789"/>
                    <a:pt x="7109" y="14785"/>
                  </a:cubicBezTo>
                  <a:cubicBezTo>
                    <a:pt x="7156" y="14769"/>
                    <a:pt x="7171" y="14722"/>
                    <a:pt x="7156" y="14676"/>
                  </a:cubicBezTo>
                  <a:cubicBezTo>
                    <a:pt x="6345" y="12275"/>
                    <a:pt x="5597" y="9859"/>
                    <a:pt x="4926" y="7411"/>
                  </a:cubicBezTo>
                  <a:cubicBezTo>
                    <a:pt x="4599" y="6195"/>
                    <a:pt x="4272" y="4964"/>
                    <a:pt x="3960" y="3732"/>
                  </a:cubicBezTo>
                  <a:lnTo>
                    <a:pt x="3508" y="1893"/>
                  </a:lnTo>
                  <a:cubicBezTo>
                    <a:pt x="3430" y="1581"/>
                    <a:pt x="3367" y="1285"/>
                    <a:pt x="3352" y="973"/>
                  </a:cubicBezTo>
                  <a:cubicBezTo>
                    <a:pt x="3321" y="661"/>
                    <a:pt x="3367" y="349"/>
                    <a:pt x="3508" y="84"/>
                  </a:cubicBezTo>
                  <a:cubicBezTo>
                    <a:pt x="3523" y="53"/>
                    <a:pt x="3523" y="22"/>
                    <a:pt x="3492" y="6"/>
                  </a:cubicBezTo>
                  <a:cubicBezTo>
                    <a:pt x="3484" y="2"/>
                    <a:pt x="3475" y="0"/>
                    <a:pt x="346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44"/>
            <p:cNvSpPr/>
            <p:nvPr/>
          </p:nvSpPr>
          <p:spPr>
            <a:xfrm>
              <a:off x="3877025" y="3144125"/>
              <a:ext cx="242050" cy="73800"/>
            </a:xfrm>
            <a:custGeom>
              <a:rect b="b" l="l" r="r" t="t"/>
              <a:pathLst>
                <a:path extrusionOk="0" h="2952" w="9682">
                  <a:moveTo>
                    <a:pt x="63" y="0"/>
                  </a:moveTo>
                  <a:cubicBezTo>
                    <a:pt x="32" y="16"/>
                    <a:pt x="0" y="47"/>
                    <a:pt x="16" y="78"/>
                  </a:cubicBezTo>
                  <a:cubicBezTo>
                    <a:pt x="63" y="297"/>
                    <a:pt x="187" y="499"/>
                    <a:pt x="359" y="639"/>
                  </a:cubicBezTo>
                  <a:cubicBezTo>
                    <a:pt x="515" y="795"/>
                    <a:pt x="702" y="920"/>
                    <a:pt x="889" y="1029"/>
                  </a:cubicBezTo>
                  <a:cubicBezTo>
                    <a:pt x="1279" y="1232"/>
                    <a:pt x="1653" y="1419"/>
                    <a:pt x="2058" y="1590"/>
                  </a:cubicBezTo>
                  <a:cubicBezTo>
                    <a:pt x="2838" y="1949"/>
                    <a:pt x="3648" y="2261"/>
                    <a:pt x="4490" y="2479"/>
                  </a:cubicBezTo>
                  <a:cubicBezTo>
                    <a:pt x="5316" y="2697"/>
                    <a:pt x="6189" y="2853"/>
                    <a:pt x="7047" y="2916"/>
                  </a:cubicBezTo>
                  <a:cubicBezTo>
                    <a:pt x="7366" y="2939"/>
                    <a:pt x="7687" y="2951"/>
                    <a:pt x="8009" y="2951"/>
                  </a:cubicBezTo>
                  <a:cubicBezTo>
                    <a:pt x="8552" y="2951"/>
                    <a:pt x="9096" y="2916"/>
                    <a:pt x="9634" y="2838"/>
                  </a:cubicBezTo>
                  <a:cubicBezTo>
                    <a:pt x="9666" y="2822"/>
                    <a:pt x="9681" y="2806"/>
                    <a:pt x="9681" y="2775"/>
                  </a:cubicBezTo>
                  <a:cubicBezTo>
                    <a:pt x="9681" y="2744"/>
                    <a:pt x="9666" y="2728"/>
                    <a:pt x="9634" y="2728"/>
                  </a:cubicBezTo>
                  <a:cubicBezTo>
                    <a:pt x="8777" y="2713"/>
                    <a:pt x="7920" y="2728"/>
                    <a:pt x="7062" y="2650"/>
                  </a:cubicBezTo>
                  <a:cubicBezTo>
                    <a:pt x="6220" y="2588"/>
                    <a:pt x="5363" y="2479"/>
                    <a:pt x="4537" y="2276"/>
                  </a:cubicBezTo>
                  <a:cubicBezTo>
                    <a:pt x="3711" y="2089"/>
                    <a:pt x="2884" y="1824"/>
                    <a:pt x="2105" y="1481"/>
                  </a:cubicBezTo>
                  <a:cubicBezTo>
                    <a:pt x="1700" y="1310"/>
                    <a:pt x="1325" y="1123"/>
                    <a:pt x="936" y="936"/>
                  </a:cubicBezTo>
                  <a:cubicBezTo>
                    <a:pt x="577" y="733"/>
                    <a:pt x="203" y="452"/>
                    <a:pt x="125" y="47"/>
                  </a:cubicBezTo>
                  <a:cubicBezTo>
                    <a:pt x="109" y="16"/>
                    <a:pt x="78" y="0"/>
                    <a:pt x="6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56" name="Google Shape;1056;p44"/>
          <p:cNvSpPr txBox="1"/>
          <p:nvPr/>
        </p:nvSpPr>
        <p:spPr>
          <a:xfrm>
            <a:off x="4685175" y="2781900"/>
            <a:ext cx="4295700" cy="1416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100">
                <a:latin typeface="Nunito"/>
                <a:ea typeface="Nunito"/>
                <a:cs typeface="Nunito"/>
                <a:sym typeface="Nunito"/>
              </a:rPr>
              <a:t>Hoy que regresas del receso escolar de fin de año, donde tuviste momentos de reflexión de tus vivencias y de tus logros, tropiezos, alegrías, tristezas, seguramente se generaron nuevas expectativas sobre el futuro y, en especial, de tu labor. Por ello, hoy te invitamos a tomar en tus manos este material, de apropiarte del contenido para hacer eco en las acciones y prácticas de (auto)cuidado que fortalezcan el bienestar docente.</a:t>
            </a:r>
            <a:r>
              <a:rPr lang="en"/>
              <a:t> </a:t>
            </a:r>
            <a:endParaRPr/>
          </a:p>
        </p:txBody>
      </p:sp>
      <p:sp>
        <p:nvSpPr>
          <p:cNvPr id="1057" name="Google Shape;1057;p44"/>
          <p:cNvSpPr txBox="1"/>
          <p:nvPr/>
        </p:nvSpPr>
        <p:spPr>
          <a:xfrm>
            <a:off x="4914075" y="4305925"/>
            <a:ext cx="3951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Albert Sans"/>
                <a:ea typeface="Albert Sans"/>
                <a:cs typeface="Albert Sans"/>
                <a:sym typeface="Albert Sans"/>
              </a:rPr>
              <a:t>B</a:t>
            </a:r>
            <a:r>
              <a:rPr lang="en">
                <a:latin typeface="Albert Sans"/>
                <a:ea typeface="Albert Sans"/>
                <a:cs typeface="Albert Sans"/>
                <a:sym typeface="Albert Sans"/>
              </a:rPr>
              <a:t>ienveni</a:t>
            </a:r>
            <a:r>
              <a:rPr lang="en">
                <a:latin typeface="Albert Sans"/>
                <a:ea typeface="Albert Sans"/>
                <a:cs typeface="Albert Sans"/>
                <a:sym typeface="Albert Sans"/>
              </a:rPr>
              <a:t>do, al Taller intensivo para personal docente “</a:t>
            </a:r>
            <a:r>
              <a:rPr b="1" lang="en">
                <a:latin typeface="Albert Sans"/>
                <a:ea typeface="Albert Sans"/>
                <a:cs typeface="Albert Sans"/>
                <a:sym typeface="Albert Sans"/>
              </a:rPr>
              <a:t>Narrativas: Letras que hacen eco”</a:t>
            </a:r>
            <a:endParaRPr b="1">
              <a:latin typeface="Albert Sans"/>
              <a:ea typeface="Albert Sans"/>
              <a:cs typeface="Albert Sans"/>
              <a:sym typeface="Albert Sans"/>
            </a:endParaRPr>
          </a:p>
        </p:txBody>
      </p:sp>
      <p:grpSp>
        <p:nvGrpSpPr>
          <p:cNvPr id="1058" name="Google Shape;1058;p44"/>
          <p:cNvGrpSpPr/>
          <p:nvPr/>
        </p:nvGrpSpPr>
        <p:grpSpPr>
          <a:xfrm flipH="1">
            <a:off x="4013099" y="539500"/>
            <a:ext cx="610046" cy="929275"/>
            <a:chOff x="4511100" y="3412925"/>
            <a:chExt cx="433425" cy="774525"/>
          </a:xfrm>
        </p:grpSpPr>
        <p:sp>
          <p:nvSpPr>
            <p:cNvPr id="1059" name="Google Shape;1059;p44"/>
            <p:cNvSpPr/>
            <p:nvPr/>
          </p:nvSpPr>
          <p:spPr>
            <a:xfrm>
              <a:off x="4589825" y="3734175"/>
              <a:ext cx="249850" cy="203075"/>
            </a:xfrm>
            <a:custGeom>
              <a:rect b="b" l="l" r="r" t="t"/>
              <a:pathLst>
                <a:path extrusionOk="0" h="8123" w="9994">
                  <a:moveTo>
                    <a:pt x="9994" y="0"/>
                  </a:moveTo>
                  <a:lnTo>
                    <a:pt x="9994" y="0"/>
                  </a:lnTo>
                  <a:cubicBezTo>
                    <a:pt x="8076" y="265"/>
                    <a:pt x="6174" y="717"/>
                    <a:pt x="4475" y="1637"/>
                  </a:cubicBezTo>
                  <a:cubicBezTo>
                    <a:pt x="1809" y="3103"/>
                    <a:pt x="703" y="5269"/>
                    <a:pt x="1" y="8122"/>
                  </a:cubicBezTo>
                  <a:cubicBezTo>
                    <a:pt x="4350" y="7171"/>
                    <a:pt x="8185" y="4069"/>
                    <a:pt x="9994"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44"/>
            <p:cNvSpPr/>
            <p:nvPr/>
          </p:nvSpPr>
          <p:spPr>
            <a:xfrm>
              <a:off x="4556325" y="3612175"/>
              <a:ext cx="82250" cy="267000"/>
            </a:xfrm>
            <a:custGeom>
              <a:rect b="b" l="l" r="r" t="t"/>
              <a:pathLst>
                <a:path extrusionOk="0" h="10680" w="3290">
                  <a:moveTo>
                    <a:pt x="904" y="1"/>
                  </a:moveTo>
                  <a:lnTo>
                    <a:pt x="904" y="1"/>
                  </a:lnTo>
                  <a:cubicBezTo>
                    <a:pt x="0" y="3524"/>
                    <a:pt x="359" y="7375"/>
                    <a:pt x="1887" y="10680"/>
                  </a:cubicBezTo>
                  <a:lnTo>
                    <a:pt x="2120" y="9853"/>
                  </a:lnTo>
                  <a:cubicBezTo>
                    <a:pt x="3290" y="6954"/>
                    <a:pt x="2947" y="2355"/>
                    <a:pt x="90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44"/>
            <p:cNvSpPr/>
            <p:nvPr/>
          </p:nvSpPr>
          <p:spPr>
            <a:xfrm>
              <a:off x="4592175" y="3758725"/>
              <a:ext cx="214375" cy="164875"/>
            </a:xfrm>
            <a:custGeom>
              <a:rect b="b" l="l" r="r" t="t"/>
              <a:pathLst>
                <a:path extrusionOk="0" h="6595" w="8575">
                  <a:moveTo>
                    <a:pt x="8497" y="0"/>
                  </a:moveTo>
                  <a:cubicBezTo>
                    <a:pt x="7733" y="468"/>
                    <a:pt x="6953" y="905"/>
                    <a:pt x="6189" y="1372"/>
                  </a:cubicBezTo>
                  <a:cubicBezTo>
                    <a:pt x="5426" y="1840"/>
                    <a:pt x="4662" y="2308"/>
                    <a:pt x="3913" y="2806"/>
                  </a:cubicBezTo>
                  <a:cubicBezTo>
                    <a:pt x="3165" y="3321"/>
                    <a:pt x="2448" y="3867"/>
                    <a:pt x="1778" y="4459"/>
                  </a:cubicBezTo>
                  <a:cubicBezTo>
                    <a:pt x="1107" y="5067"/>
                    <a:pt x="499" y="5737"/>
                    <a:pt x="1" y="6501"/>
                  </a:cubicBezTo>
                  <a:lnTo>
                    <a:pt x="125" y="6595"/>
                  </a:lnTo>
                  <a:cubicBezTo>
                    <a:pt x="749" y="5956"/>
                    <a:pt x="1372" y="5332"/>
                    <a:pt x="2027" y="4740"/>
                  </a:cubicBezTo>
                  <a:cubicBezTo>
                    <a:pt x="2682" y="4132"/>
                    <a:pt x="3368" y="3570"/>
                    <a:pt x="4069" y="3040"/>
                  </a:cubicBezTo>
                  <a:cubicBezTo>
                    <a:pt x="4786" y="2495"/>
                    <a:pt x="5519" y="1996"/>
                    <a:pt x="6267" y="1513"/>
                  </a:cubicBezTo>
                  <a:cubicBezTo>
                    <a:pt x="7031" y="1045"/>
                    <a:pt x="7795" y="577"/>
                    <a:pt x="8575" y="141"/>
                  </a:cubicBezTo>
                  <a:lnTo>
                    <a:pt x="8497"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44"/>
            <p:cNvSpPr/>
            <p:nvPr/>
          </p:nvSpPr>
          <p:spPr>
            <a:xfrm>
              <a:off x="4584000" y="3659725"/>
              <a:ext cx="22625" cy="202300"/>
            </a:xfrm>
            <a:custGeom>
              <a:rect b="b" l="l" r="r" t="t"/>
              <a:pathLst>
                <a:path extrusionOk="0" h="8092" w="905">
                  <a:moveTo>
                    <a:pt x="156" y="1"/>
                  </a:moveTo>
                  <a:lnTo>
                    <a:pt x="0" y="16"/>
                  </a:lnTo>
                  <a:cubicBezTo>
                    <a:pt x="109" y="1357"/>
                    <a:pt x="187" y="2713"/>
                    <a:pt x="265" y="4054"/>
                  </a:cubicBezTo>
                  <a:cubicBezTo>
                    <a:pt x="296" y="4740"/>
                    <a:pt x="343" y="5410"/>
                    <a:pt x="421" y="6081"/>
                  </a:cubicBezTo>
                  <a:cubicBezTo>
                    <a:pt x="483" y="6751"/>
                    <a:pt x="577" y="7421"/>
                    <a:pt x="748" y="8092"/>
                  </a:cubicBezTo>
                  <a:lnTo>
                    <a:pt x="904" y="8060"/>
                  </a:lnTo>
                  <a:cubicBezTo>
                    <a:pt x="904" y="7390"/>
                    <a:pt x="858" y="6720"/>
                    <a:pt x="780" y="6049"/>
                  </a:cubicBezTo>
                  <a:cubicBezTo>
                    <a:pt x="702" y="5363"/>
                    <a:pt x="624" y="4709"/>
                    <a:pt x="530" y="4038"/>
                  </a:cubicBezTo>
                  <a:cubicBezTo>
                    <a:pt x="359" y="2698"/>
                    <a:pt x="218" y="1341"/>
                    <a:pt x="15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44"/>
            <p:cNvSpPr/>
            <p:nvPr/>
          </p:nvSpPr>
          <p:spPr>
            <a:xfrm>
              <a:off x="4556700" y="3542425"/>
              <a:ext cx="218675" cy="645025"/>
            </a:xfrm>
            <a:custGeom>
              <a:rect b="b" l="l" r="r" t="t"/>
              <a:pathLst>
                <a:path extrusionOk="0" h="25801" w="8747">
                  <a:moveTo>
                    <a:pt x="8575" y="0"/>
                  </a:moveTo>
                  <a:cubicBezTo>
                    <a:pt x="7172" y="1840"/>
                    <a:pt x="5909" y="3773"/>
                    <a:pt x="4834" y="5815"/>
                  </a:cubicBezTo>
                  <a:cubicBezTo>
                    <a:pt x="3742" y="7842"/>
                    <a:pt x="2823" y="9962"/>
                    <a:pt x="2074" y="12144"/>
                  </a:cubicBezTo>
                  <a:lnTo>
                    <a:pt x="1544" y="13797"/>
                  </a:lnTo>
                  <a:lnTo>
                    <a:pt x="1108" y="15481"/>
                  </a:lnTo>
                  <a:lnTo>
                    <a:pt x="734" y="17180"/>
                  </a:lnTo>
                  <a:lnTo>
                    <a:pt x="453" y="18879"/>
                  </a:lnTo>
                  <a:cubicBezTo>
                    <a:pt x="110" y="21171"/>
                    <a:pt x="1" y="23493"/>
                    <a:pt x="204" y="25801"/>
                  </a:cubicBezTo>
                  <a:lnTo>
                    <a:pt x="406" y="25801"/>
                  </a:lnTo>
                  <a:cubicBezTo>
                    <a:pt x="453" y="23493"/>
                    <a:pt x="609" y="21217"/>
                    <a:pt x="921" y="18957"/>
                  </a:cubicBezTo>
                  <a:lnTo>
                    <a:pt x="1201" y="17258"/>
                  </a:lnTo>
                  <a:lnTo>
                    <a:pt x="1544" y="15574"/>
                  </a:lnTo>
                  <a:lnTo>
                    <a:pt x="1950" y="13922"/>
                  </a:lnTo>
                  <a:lnTo>
                    <a:pt x="2417" y="12269"/>
                  </a:lnTo>
                  <a:cubicBezTo>
                    <a:pt x="3103" y="10071"/>
                    <a:pt x="3961" y="7951"/>
                    <a:pt x="5021" y="5909"/>
                  </a:cubicBezTo>
                  <a:cubicBezTo>
                    <a:pt x="6096" y="3882"/>
                    <a:pt x="7312" y="1934"/>
                    <a:pt x="8746" y="125"/>
                  </a:cubicBezTo>
                  <a:lnTo>
                    <a:pt x="8575"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44"/>
            <p:cNvSpPr/>
            <p:nvPr/>
          </p:nvSpPr>
          <p:spPr>
            <a:xfrm>
              <a:off x="4511100" y="3417275"/>
              <a:ext cx="433425" cy="285650"/>
            </a:xfrm>
            <a:custGeom>
              <a:rect b="b" l="l" r="r" t="t"/>
              <a:pathLst>
                <a:path extrusionOk="0" h="11426" w="17337">
                  <a:moveTo>
                    <a:pt x="6011" y="0"/>
                  </a:moveTo>
                  <a:cubicBezTo>
                    <a:pt x="5099" y="0"/>
                    <a:pt x="4188" y="63"/>
                    <a:pt x="3290" y="189"/>
                  </a:cubicBezTo>
                  <a:cubicBezTo>
                    <a:pt x="1950" y="361"/>
                    <a:pt x="375" y="953"/>
                    <a:pt x="172" y="2278"/>
                  </a:cubicBezTo>
                  <a:cubicBezTo>
                    <a:pt x="1" y="3416"/>
                    <a:pt x="1045" y="4430"/>
                    <a:pt x="2152" y="4679"/>
                  </a:cubicBezTo>
                  <a:cubicBezTo>
                    <a:pt x="2421" y="4736"/>
                    <a:pt x="2693" y="4761"/>
                    <a:pt x="2966" y="4761"/>
                  </a:cubicBezTo>
                  <a:cubicBezTo>
                    <a:pt x="3816" y="4761"/>
                    <a:pt x="4678" y="4522"/>
                    <a:pt x="5504" y="4274"/>
                  </a:cubicBezTo>
                  <a:lnTo>
                    <a:pt x="5504" y="4274"/>
                  </a:lnTo>
                  <a:cubicBezTo>
                    <a:pt x="5114" y="4913"/>
                    <a:pt x="4709" y="5568"/>
                    <a:pt x="4569" y="6300"/>
                  </a:cubicBezTo>
                  <a:cubicBezTo>
                    <a:pt x="4428" y="7033"/>
                    <a:pt x="4615" y="7875"/>
                    <a:pt x="5208" y="8327"/>
                  </a:cubicBezTo>
                  <a:cubicBezTo>
                    <a:pt x="5504" y="8562"/>
                    <a:pt x="5873" y="8664"/>
                    <a:pt x="6253" y="8664"/>
                  </a:cubicBezTo>
                  <a:cubicBezTo>
                    <a:pt x="6655" y="8664"/>
                    <a:pt x="7069" y="8550"/>
                    <a:pt x="7421" y="8358"/>
                  </a:cubicBezTo>
                  <a:cubicBezTo>
                    <a:pt x="8107" y="7984"/>
                    <a:pt x="8622" y="7360"/>
                    <a:pt x="9121" y="6768"/>
                  </a:cubicBezTo>
                  <a:lnTo>
                    <a:pt x="9121" y="6768"/>
                  </a:lnTo>
                  <a:cubicBezTo>
                    <a:pt x="9074" y="7703"/>
                    <a:pt x="9027" y="8670"/>
                    <a:pt x="9386" y="9543"/>
                  </a:cubicBezTo>
                  <a:cubicBezTo>
                    <a:pt x="9717" y="10350"/>
                    <a:pt x="10489" y="11038"/>
                    <a:pt x="11331" y="11038"/>
                  </a:cubicBezTo>
                  <a:cubicBezTo>
                    <a:pt x="11399" y="11038"/>
                    <a:pt x="11468" y="11033"/>
                    <a:pt x="11537" y="11024"/>
                  </a:cubicBezTo>
                  <a:cubicBezTo>
                    <a:pt x="12659" y="10868"/>
                    <a:pt x="13267" y="9652"/>
                    <a:pt x="13688" y="8608"/>
                  </a:cubicBezTo>
                  <a:cubicBezTo>
                    <a:pt x="13860" y="9418"/>
                    <a:pt x="14047" y="10291"/>
                    <a:pt x="14639" y="10884"/>
                  </a:cubicBezTo>
                  <a:cubicBezTo>
                    <a:pt x="14961" y="11223"/>
                    <a:pt x="15447" y="11426"/>
                    <a:pt x="15907" y="11426"/>
                  </a:cubicBezTo>
                  <a:cubicBezTo>
                    <a:pt x="16271" y="11426"/>
                    <a:pt x="16618" y="11298"/>
                    <a:pt x="16853" y="11008"/>
                  </a:cubicBezTo>
                  <a:cubicBezTo>
                    <a:pt x="17087" y="10697"/>
                    <a:pt x="17149" y="10307"/>
                    <a:pt x="17180" y="9917"/>
                  </a:cubicBezTo>
                  <a:cubicBezTo>
                    <a:pt x="17336" y="7953"/>
                    <a:pt x="16681" y="5942"/>
                    <a:pt x="15419" y="4430"/>
                  </a:cubicBezTo>
                  <a:lnTo>
                    <a:pt x="6315" y="2"/>
                  </a:lnTo>
                  <a:cubicBezTo>
                    <a:pt x="6213" y="1"/>
                    <a:pt x="6112" y="0"/>
                    <a:pt x="6011" y="0"/>
                  </a:cubicBezTo>
                  <a:close/>
                </a:path>
              </a:pathLst>
            </a:custGeom>
            <a:solidFill>
              <a:srgbClr val="E0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44"/>
            <p:cNvSpPr/>
            <p:nvPr/>
          </p:nvSpPr>
          <p:spPr>
            <a:xfrm>
              <a:off x="4536450" y="3429225"/>
              <a:ext cx="149275" cy="50475"/>
            </a:xfrm>
            <a:custGeom>
              <a:rect b="b" l="l" r="r" t="t"/>
              <a:pathLst>
                <a:path extrusionOk="0" h="2019" w="5971">
                  <a:moveTo>
                    <a:pt x="5465" y="1"/>
                  </a:moveTo>
                  <a:cubicBezTo>
                    <a:pt x="4517" y="1"/>
                    <a:pt x="3570" y="81"/>
                    <a:pt x="2635" y="241"/>
                  </a:cubicBezTo>
                  <a:cubicBezTo>
                    <a:pt x="2089" y="335"/>
                    <a:pt x="1544" y="444"/>
                    <a:pt x="1029" y="709"/>
                  </a:cubicBezTo>
                  <a:cubicBezTo>
                    <a:pt x="546" y="974"/>
                    <a:pt x="109" y="1426"/>
                    <a:pt x="0" y="1987"/>
                  </a:cubicBezTo>
                  <a:cubicBezTo>
                    <a:pt x="0" y="2003"/>
                    <a:pt x="16" y="2019"/>
                    <a:pt x="16" y="2019"/>
                  </a:cubicBezTo>
                  <a:cubicBezTo>
                    <a:pt x="31" y="2019"/>
                    <a:pt x="47" y="2019"/>
                    <a:pt x="47" y="2003"/>
                  </a:cubicBezTo>
                  <a:cubicBezTo>
                    <a:pt x="219" y="1473"/>
                    <a:pt x="624" y="1068"/>
                    <a:pt x="1092" y="818"/>
                  </a:cubicBezTo>
                  <a:cubicBezTo>
                    <a:pt x="1575" y="553"/>
                    <a:pt x="2120" y="444"/>
                    <a:pt x="2650" y="335"/>
                  </a:cubicBezTo>
                  <a:cubicBezTo>
                    <a:pt x="3592" y="144"/>
                    <a:pt x="4557" y="49"/>
                    <a:pt x="5525" y="49"/>
                  </a:cubicBezTo>
                  <a:cubicBezTo>
                    <a:pt x="5663" y="49"/>
                    <a:pt x="5801" y="50"/>
                    <a:pt x="5940" y="54"/>
                  </a:cubicBezTo>
                  <a:cubicBezTo>
                    <a:pt x="5955" y="54"/>
                    <a:pt x="5971" y="54"/>
                    <a:pt x="5971" y="39"/>
                  </a:cubicBezTo>
                  <a:cubicBezTo>
                    <a:pt x="5971" y="23"/>
                    <a:pt x="5955" y="8"/>
                    <a:pt x="5940" y="8"/>
                  </a:cubicBezTo>
                  <a:cubicBezTo>
                    <a:pt x="5782" y="3"/>
                    <a:pt x="5624" y="1"/>
                    <a:pt x="54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44"/>
            <p:cNvSpPr/>
            <p:nvPr/>
          </p:nvSpPr>
          <p:spPr>
            <a:xfrm>
              <a:off x="4556700" y="3457075"/>
              <a:ext cx="154375" cy="57850"/>
            </a:xfrm>
            <a:custGeom>
              <a:rect b="b" l="l" r="r" t="t"/>
              <a:pathLst>
                <a:path extrusionOk="0" h="2314" w="6175">
                  <a:moveTo>
                    <a:pt x="6159" y="0"/>
                  </a:moveTo>
                  <a:cubicBezTo>
                    <a:pt x="6159" y="0"/>
                    <a:pt x="6143" y="0"/>
                    <a:pt x="6127" y="16"/>
                  </a:cubicBezTo>
                  <a:cubicBezTo>
                    <a:pt x="5379" y="842"/>
                    <a:pt x="4397" y="1450"/>
                    <a:pt x="3337" y="1809"/>
                  </a:cubicBezTo>
                  <a:cubicBezTo>
                    <a:pt x="2549" y="2087"/>
                    <a:pt x="1718" y="2210"/>
                    <a:pt x="888" y="2210"/>
                  </a:cubicBezTo>
                  <a:cubicBezTo>
                    <a:pt x="602" y="2210"/>
                    <a:pt x="316" y="2195"/>
                    <a:pt x="32" y="2167"/>
                  </a:cubicBezTo>
                  <a:cubicBezTo>
                    <a:pt x="28" y="2163"/>
                    <a:pt x="23" y="2161"/>
                    <a:pt x="19" y="2161"/>
                  </a:cubicBezTo>
                  <a:cubicBezTo>
                    <a:pt x="9" y="2161"/>
                    <a:pt x="1" y="2172"/>
                    <a:pt x="1" y="2183"/>
                  </a:cubicBezTo>
                  <a:cubicBezTo>
                    <a:pt x="1" y="2199"/>
                    <a:pt x="17" y="2214"/>
                    <a:pt x="32" y="2214"/>
                  </a:cubicBezTo>
                  <a:cubicBezTo>
                    <a:pt x="377" y="2282"/>
                    <a:pt x="729" y="2314"/>
                    <a:pt x="1081" y="2314"/>
                  </a:cubicBezTo>
                  <a:cubicBezTo>
                    <a:pt x="1858" y="2314"/>
                    <a:pt x="2639" y="2160"/>
                    <a:pt x="3368" y="1902"/>
                  </a:cubicBezTo>
                  <a:cubicBezTo>
                    <a:pt x="4428" y="1513"/>
                    <a:pt x="5395" y="873"/>
                    <a:pt x="6159" y="47"/>
                  </a:cubicBezTo>
                  <a:cubicBezTo>
                    <a:pt x="6174" y="32"/>
                    <a:pt x="6174" y="16"/>
                    <a:pt x="615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44"/>
            <p:cNvSpPr/>
            <p:nvPr/>
          </p:nvSpPr>
          <p:spPr>
            <a:xfrm>
              <a:off x="4667775" y="3495650"/>
              <a:ext cx="93575" cy="122025"/>
            </a:xfrm>
            <a:custGeom>
              <a:rect b="b" l="l" r="r" t="t"/>
              <a:pathLst>
                <a:path extrusionOk="0" h="4881" w="3743">
                  <a:moveTo>
                    <a:pt x="3695" y="1"/>
                  </a:moveTo>
                  <a:cubicBezTo>
                    <a:pt x="3680" y="1"/>
                    <a:pt x="3664" y="16"/>
                    <a:pt x="3664" y="32"/>
                  </a:cubicBezTo>
                  <a:cubicBezTo>
                    <a:pt x="3695" y="546"/>
                    <a:pt x="3446" y="1045"/>
                    <a:pt x="3181" y="1482"/>
                  </a:cubicBezTo>
                  <a:cubicBezTo>
                    <a:pt x="2900" y="1918"/>
                    <a:pt x="2620" y="2355"/>
                    <a:pt x="2308" y="2776"/>
                  </a:cubicBezTo>
                  <a:cubicBezTo>
                    <a:pt x="1996" y="3197"/>
                    <a:pt x="1669" y="3602"/>
                    <a:pt x="1295" y="3960"/>
                  </a:cubicBezTo>
                  <a:cubicBezTo>
                    <a:pt x="921" y="4303"/>
                    <a:pt x="484" y="4600"/>
                    <a:pt x="16" y="4833"/>
                  </a:cubicBezTo>
                  <a:cubicBezTo>
                    <a:pt x="1" y="4833"/>
                    <a:pt x="1" y="4849"/>
                    <a:pt x="1" y="4865"/>
                  </a:cubicBezTo>
                  <a:cubicBezTo>
                    <a:pt x="1" y="4880"/>
                    <a:pt x="16" y="4880"/>
                    <a:pt x="32" y="4880"/>
                  </a:cubicBezTo>
                  <a:cubicBezTo>
                    <a:pt x="531" y="4709"/>
                    <a:pt x="983" y="4412"/>
                    <a:pt x="1373" y="4038"/>
                  </a:cubicBezTo>
                  <a:cubicBezTo>
                    <a:pt x="1747" y="3680"/>
                    <a:pt x="2090" y="3259"/>
                    <a:pt x="2386" y="2838"/>
                  </a:cubicBezTo>
                  <a:cubicBezTo>
                    <a:pt x="2682" y="2401"/>
                    <a:pt x="2947" y="1949"/>
                    <a:pt x="3228" y="1513"/>
                  </a:cubicBezTo>
                  <a:cubicBezTo>
                    <a:pt x="3493" y="1061"/>
                    <a:pt x="3742" y="562"/>
                    <a:pt x="3711" y="32"/>
                  </a:cubicBezTo>
                  <a:cubicBezTo>
                    <a:pt x="3711" y="16"/>
                    <a:pt x="3695" y="1"/>
                    <a:pt x="369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44"/>
            <p:cNvSpPr/>
            <p:nvPr/>
          </p:nvSpPr>
          <p:spPr>
            <a:xfrm>
              <a:off x="4645950" y="3475500"/>
              <a:ext cx="79550" cy="126200"/>
            </a:xfrm>
            <a:custGeom>
              <a:rect b="b" l="l" r="r" t="t"/>
              <a:pathLst>
                <a:path extrusionOk="0" h="5048" w="3182">
                  <a:moveTo>
                    <a:pt x="3160" y="0"/>
                  </a:moveTo>
                  <a:cubicBezTo>
                    <a:pt x="3154" y="0"/>
                    <a:pt x="3150" y="4"/>
                    <a:pt x="3150" y="12"/>
                  </a:cubicBezTo>
                  <a:cubicBezTo>
                    <a:pt x="2246" y="511"/>
                    <a:pt x="1497" y="1243"/>
                    <a:pt x="936" y="2116"/>
                  </a:cubicBezTo>
                  <a:cubicBezTo>
                    <a:pt x="391" y="2974"/>
                    <a:pt x="16" y="3987"/>
                    <a:pt x="1" y="5016"/>
                  </a:cubicBezTo>
                  <a:cubicBezTo>
                    <a:pt x="1" y="5031"/>
                    <a:pt x="16" y="5047"/>
                    <a:pt x="32" y="5047"/>
                  </a:cubicBezTo>
                  <a:cubicBezTo>
                    <a:pt x="48" y="5047"/>
                    <a:pt x="48" y="5031"/>
                    <a:pt x="63" y="5016"/>
                  </a:cubicBezTo>
                  <a:cubicBezTo>
                    <a:pt x="172" y="4018"/>
                    <a:pt x="484" y="3020"/>
                    <a:pt x="1014" y="2163"/>
                  </a:cubicBezTo>
                  <a:cubicBezTo>
                    <a:pt x="1529" y="1290"/>
                    <a:pt x="2277" y="542"/>
                    <a:pt x="3165" y="58"/>
                  </a:cubicBezTo>
                  <a:lnTo>
                    <a:pt x="3165" y="43"/>
                  </a:lnTo>
                  <a:cubicBezTo>
                    <a:pt x="3181" y="43"/>
                    <a:pt x="3181" y="27"/>
                    <a:pt x="3181" y="12"/>
                  </a:cubicBezTo>
                  <a:cubicBezTo>
                    <a:pt x="3173" y="4"/>
                    <a:pt x="3165" y="0"/>
                    <a:pt x="316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44"/>
            <p:cNvSpPr/>
            <p:nvPr/>
          </p:nvSpPr>
          <p:spPr>
            <a:xfrm>
              <a:off x="4801450" y="3513575"/>
              <a:ext cx="45625" cy="153975"/>
            </a:xfrm>
            <a:custGeom>
              <a:rect b="b" l="l" r="r" t="t"/>
              <a:pathLst>
                <a:path extrusionOk="0" h="6159" w="1825">
                  <a:moveTo>
                    <a:pt x="1388" y="1"/>
                  </a:moveTo>
                  <a:cubicBezTo>
                    <a:pt x="1373" y="1"/>
                    <a:pt x="1373" y="16"/>
                    <a:pt x="1373" y="32"/>
                  </a:cubicBezTo>
                  <a:cubicBezTo>
                    <a:pt x="1731" y="1061"/>
                    <a:pt x="1778" y="2199"/>
                    <a:pt x="1513" y="3259"/>
                  </a:cubicBezTo>
                  <a:cubicBezTo>
                    <a:pt x="1264" y="4319"/>
                    <a:pt x="734" y="5301"/>
                    <a:pt x="17" y="6112"/>
                  </a:cubicBezTo>
                  <a:cubicBezTo>
                    <a:pt x="1" y="6127"/>
                    <a:pt x="1" y="6143"/>
                    <a:pt x="17" y="6159"/>
                  </a:cubicBezTo>
                  <a:lnTo>
                    <a:pt x="48" y="6159"/>
                  </a:lnTo>
                  <a:cubicBezTo>
                    <a:pt x="858" y="5410"/>
                    <a:pt x="1373" y="4350"/>
                    <a:pt x="1607" y="3275"/>
                  </a:cubicBezTo>
                  <a:cubicBezTo>
                    <a:pt x="1825" y="2199"/>
                    <a:pt x="1778" y="1061"/>
                    <a:pt x="1420" y="16"/>
                  </a:cubicBezTo>
                  <a:cubicBezTo>
                    <a:pt x="1420" y="1"/>
                    <a:pt x="1404" y="1"/>
                    <a:pt x="13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44"/>
            <p:cNvSpPr/>
            <p:nvPr/>
          </p:nvSpPr>
          <p:spPr>
            <a:xfrm>
              <a:off x="4762500" y="3504075"/>
              <a:ext cx="19100" cy="159200"/>
            </a:xfrm>
            <a:custGeom>
              <a:rect b="b" l="l" r="r" t="t"/>
              <a:pathLst>
                <a:path extrusionOk="0" h="6368" w="764">
                  <a:moveTo>
                    <a:pt x="735" y="0"/>
                  </a:moveTo>
                  <a:cubicBezTo>
                    <a:pt x="724" y="0"/>
                    <a:pt x="713" y="11"/>
                    <a:pt x="702" y="22"/>
                  </a:cubicBezTo>
                  <a:cubicBezTo>
                    <a:pt x="296" y="1020"/>
                    <a:pt x="62" y="2080"/>
                    <a:pt x="16" y="3171"/>
                  </a:cubicBezTo>
                  <a:cubicBezTo>
                    <a:pt x="0" y="4247"/>
                    <a:pt x="140" y="5354"/>
                    <a:pt x="577" y="6352"/>
                  </a:cubicBezTo>
                  <a:cubicBezTo>
                    <a:pt x="592" y="6367"/>
                    <a:pt x="608" y="6367"/>
                    <a:pt x="608" y="6367"/>
                  </a:cubicBezTo>
                  <a:cubicBezTo>
                    <a:pt x="624" y="6367"/>
                    <a:pt x="639" y="6352"/>
                    <a:pt x="624" y="6336"/>
                  </a:cubicBezTo>
                  <a:cubicBezTo>
                    <a:pt x="312" y="5307"/>
                    <a:pt x="94" y="4247"/>
                    <a:pt x="109" y="3171"/>
                  </a:cubicBezTo>
                  <a:cubicBezTo>
                    <a:pt x="125" y="2096"/>
                    <a:pt x="327" y="1020"/>
                    <a:pt x="764" y="38"/>
                  </a:cubicBezTo>
                  <a:cubicBezTo>
                    <a:pt x="764" y="22"/>
                    <a:pt x="748" y="7"/>
                    <a:pt x="748" y="7"/>
                  </a:cubicBezTo>
                  <a:cubicBezTo>
                    <a:pt x="744" y="2"/>
                    <a:pt x="739"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44"/>
            <p:cNvSpPr/>
            <p:nvPr/>
          </p:nvSpPr>
          <p:spPr>
            <a:xfrm>
              <a:off x="4873550" y="3522550"/>
              <a:ext cx="46425" cy="152800"/>
            </a:xfrm>
            <a:custGeom>
              <a:rect b="b" l="l" r="r" t="t"/>
              <a:pathLst>
                <a:path extrusionOk="0" h="6112" w="1857">
                  <a:moveTo>
                    <a:pt x="1" y="0"/>
                  </a:moveTo>
                  <a:cubicBezTo>
                    <a:pt x="1" y="16"/>
                    <a:pt x="1" y="32"/>
                    <a:pt x="1" y="47"/>
                  </a:cubicBezTo>
                  <a:cubicBezTo>
                    <a:pt x="780" y="811"/>
                    <a:pt x="1310" y="1809"/>
                    <a:pt x="1529" y="2869"/>
                  </a:cubicBezTo>
                  <a:cubicBezTo>
                    <a:pt x="1747" y="3929"/>
                    <a:pt x="1669" y="5036"/>
                    <a:pt x="1357" y="6080"/>
                  </a:cubicBezTo>
                  <a:cubicBezTo>
                    <a:pt x="1357" y="6080"/>
                    <a:pt x="1357" y="6096"/>
                    <a:pt x="1373" y="6111"/>
                  </a:cubicBezTo>
                  <a:cubicBezTo>
                    <a:pt x="1388" y="6111"/>
                    <a:pt x="1404" y="6111"/>
                    <a:pt x="1404" y="6096"/>
                  </a:cubicBezTo>
                  <a:cubicBezTo>
                    <a:pt x="1840" y="5082"/>
                    <a:pt x="1856" y="3913"/>
                    <a:pt x="1607" y="2853"/>
                  </a:cubicBezTo>
                  <a:cubicBezTo>
                    <a:pt x="1357" y="1778"/>
                    <a:pt x="827" y="780"/>
                    <a:pt x="4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44"/>
            <p:cNvSpPr/>
            <p:nvPr/>
          </p:nvSpPr>
          <p:spPr>
            <a:xfrm>
              <a:off x="4861475" y="3522150"/>
              <a:ext cx="34725" cy="143625"/>
            </a:xfrm>
            <a:custGeom>
              <a:rect b="b" l="l" r="r" t="t"/>
              <a:pathLst>
                <a:path extrusionOk="0" h="5745" w="1389">
                  <a:moveTo>
                    <a:pt x="16" y="1"/>
                  </a:moveTo>
                  <a:cubicBezTo>
                    <a:pt x="1" y="1"/>
                    <a:pt x="1" y="16"/>
                    <a:pt x="1" y="32"/>
                  </a:cubicBezTo>
                  <a:lnTo>
                    <a:pt x="94" y="1513"/>
                  </a:lnTo>
                  <a:cubicBezTo>
                    <a:pt x="125" y="2012"/>
                    <a:pt x="141" y="2511"/>
                    <a:pt x="203" y="2994"/>
                  </a:cubicBezTo>
                  <a:cubicBezTo>
                    <a:pt x="266" y="3493"/>
                    <a:pt x="375" y="3992"/>
                    <a:pt x="577" y="4444"/>
                  </a:cubicBezTo>
                  <a:cubicBezTo>
                    <a:pt x="796" y="4896"/>
                    <a:pt x="1045" y="5332"/>
                    <a:pt x="1341" y="5738"/>
                  </a:cubicBezTo>
                  <a:cubicBezTo>
                    <a:pt x="1341" y="5738"/>
                    <a:pt x="1348" y="5745"/>
                    <a:pt x="1358" y="5745"/>
                  </a:cubicBezTo>
                  <a:cubicBezTo>
                    <a:pt x="1362" y="5745"/>
                    <a:pt x="1367" y="5743"/>
                    <a:pt x="1373" y="5738"/>
                  </a:cubicBezTo>
                  <a:cubicBezTo>
                    <a:pt x="1373" y="5738"/>
                    <a:pt x="1388" y="5722"/>
                    <a:pt x="1373" y="5706"/>
                  </a:cubicBezTo>
                  <a:cubicBezTo>
                    <a:pt x="1154" y="5270"/>
                    <a:pt x="889" y="4849"/>
                    <a:pt x="687" y="4397"/>
                  </a:cubicBezTo>
                  <a:cubicBezTo>
                    <a:pt x="484" y="3945"/>
                    <a:pt x="359" y="3477"/>
                    <a:pt x="297" y="2978"/>
                  </a:cubicBezTo>
                  <a:cubicBezTo>
                    <a:pt x="219" y="2495"/>
                    <a:pt x="188" y="1996"/>
                    <a:pt x="157" y="1513"/>
                  </a:cubicBezTo>
                  <a:lnTo>
                    <a:pt x="47" y="32"/>
                  </a:lnTo>
                  <a:cubicBezTo>
                    <a:pt x="47" y="16"/>
                    <a:pt x="32" y="1"/>
                    <a:pt x="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44"/>
            <p:cNvSpPr/>
            <p:nvPr/>
          </p:nvSpPr>
          <p:spPr>
            <a:xfrm>
              <a:off x="4668950" y="3412925"/>
              <a:ext cx="227625" cy="115100"/>
            </a:xfrm>
            <a:custGeom>
              <a:rect b="b" l="l" r="r" t="t"/>
              <a:pathLst>
                <a:path extrusionOk="0" h="4604" w="9105">
                  <a:moveTo>
                    <a:pt x="1870" y="1"/>
                  </a:moveTo>
                  <a:cubicBezTo>
                    <a:pt x="1289" y="1"/>
                    <a:pt x="666" y="55"/>
                    <a:pt x="1" y="176"/>
                  </a:cubicBezTo>
                  <a:cubicBezTo>
                    <a:pt x="1" y="176"/>
                    <a:pt x="1482" y="4604"/>
                    <a:pt x="9105" y="4604"/>
                  </a:cubicBezTo>
                  <a:cubicBezTo>
                    <a:pt x="9105" y="4604"/>
                    <a:pt x="7215" y="1"/>
                    <a:pt x="1870"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7" name="Shape 1077"/>
        <p:cNvGrpSpPr/>
        <p:nvPr/>
      </p:nvGrpSpPr>
      <p:grpSpPr>
        <a:xfrm>
          <a:off x="0" y="0"/>
          <a:ext cx="0" cy="0"/>
          <a:chOff x="0" y="0"/>
          <a:chExt cx="0" cy="0"/>
        </a:xfrm>
      </p:grpSpPr>
      <p:sp>
        <p:nvSpPr>
          <p:cNvPr id="1078" name="Google Shape;1078;p45"/>
          <p:cNvSpPr/>
          <p:nvPr/>
        </p:nvSpPr>
        <p:spPr>
          <a:xfrm>
            <a:off x="382075" y="1197875"/>
            <a:ext cx="8163300" cy="38436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079" name="Google Shape;1079;p45"/>
          <p:cNvSpPr txBox="1"/>
          <p:nvPr>
            <p:ph type="title"/>
          </p:nvPr>
        </p:nvSpPr>
        <p:spPr>
          <a:xfrm>
            <a:off x="382075" y="479175"/>
            <a:ext cx="8201400" cy="380400"/>
          </a:xfrm>
          <a:prstGeom prst="rect">
            <a:avLst/>
          </a:prstGeom>
          <a:solidFill>
            <a:srgbClr val="85200C"/>
          </a:solidFill>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rPr>
              <a:t>   MAPEO DEL TALLER</a:t>
            </a:r>
            <a:endParaRPr sz="1600">
              <a:solidFill>
                <a:schemeClr val="lt1"/>
              </a:solidFill>
            </a:endParaRPr>
          </a:p>
        </p:txBody>
      </p:sp>
      <p:sp>
        <p:nvSpPr>
          <p:cNvPr id="1080" name="Google Shape;1080;p45"/>
          <p:cNvSpPr txBox="1"/>
          <p:nvPr>
            <p:ph type="title"/>
          </p:nvPr>
        </p:nvSpPr>
        <p:spPr>
          <a:xfrm>
            <a:off x="381975" y="859475"/>
            <a:ext cx="8201400" cy="338400"/>
          </a:xfrm>
          <a:prstGeom prst="rect">
            <a:avLst/>
          </a:prstGeom>
          <a:solidFill>
            <a:srgbClr val="85200C"/>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lt1"/>
                </a:solidFill>
              </a:rPr>
              <a:t>  PROPÓSITOS            </a:t>
            </a:r>
            <a:r>
              <a:rPr lang="en" sz="1200">
                <a:solidFill>
                  <a:schemeClr val="lt1"/>
                </a:solidFill>
              </a:rPr>
              <a:t>SESIONES </a:t>
            </a:r>
            <a:r>
              <a:rPr lang="en" sz="1300">
                <a:solidFill>
                  <a:schemeClr val="lt1"/>
                </a:solidFill>
              </a:rPr>
              <a:t>         </a:t>
            </a:r>
            <a:r>
              <a:rPr lang="en" sz="1200">
                <a:solidFill>
                  <a:schemeClr val="lt1"/>
                </a:solidFill>
              </a:rPr>
              <a:t>CONTENIDOS Y SABERES     </a:t>
            </a:r>
            <a:r>
              <a:rPr lang="en" sz="1300">
                <a:solidFill>
                  <a:schemeClr val="lt1"/>
                </a:solidFill>
              </a:rPr>
              <a:t>                    EXPERIENCIA DE APRENDIZAJE</a:t>
            </a:r>
            <a:endParaRPr sz="1300">
              <a:solidFill>
                <a:schemeClr val="lt1"/>
              </a:solidFill>
            </a:endParaRPr>
          </a:p>
        </p:txBody>
      </p:sp>
      <p:sp>
        <p:nvSpPr>
          <p:cNvPr id="1081" name="Google Shape;1081;p45"/>
          <p:cNvSpPr txBox="1"/>
          <p:nvPr/>
        </p:nvSpPr>
        <p:spPr>
          <a:xfrm>
            <a:off x="382050" y="1274075"/>
            <a:ext cx="1432200" cy="365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latin typeface="Nunito"/>
                <a:ea typeface="Nunito"/>
                <a:cs typeface="Nunito"/>
                <a:sym typeface="Nunito"/>
              </a:rPr>
              <a:t>Propósito general </a:t>
            </a:r>
            <a:endParaRPr b="1" sz="900">
              <a:latin typeface="Nunito"/>
              <a:ea typeface="Nunito"/>
              <a:cs typeface="Nunito"/>
              <a:sym typeface="Nunito"/>
            </a:endParaRPr>
          </a:p>
          <a:p>
            <a:pPr indent="0" lvl="0" marL="0" rtl="0" algn="l">
              <a:spcBef>
                <a:spcPts val="0"/>
              </a:spcBef>
              <a:spcAft>
                <a:spcPts val="0"/>
              </a:spcAft>
              <a:buNone/>
            </a:pPr>
            <a:r>
              <a:t/>
            </a:r>
            <a:endParaRPr sz="400">
              <a:latin typeface="Nunito"/>
              <a:ea typeface="Nunito"/>
              <a:cs typeface="Nunito"/>
              <a:sym typeface="Nunito"/>
            </a:endParaRPr>
          </a:p>
          <a:p>
            <a:pPr indent="0" lvl="0" marL="0" rtl="0" algn="just">
              <a:spcBef>
                <a:spcPts val="0"/>
              </a:spcBef>
              <a:spcAft>
                <a:spcPts val="0"/>
              </a:spcAft>
              <a:buNone/>
            </a:pPr>
            <a:r>
              <a:rPr lang="en" sz="800">
                <a:latin typeface="Nunito"/>
                <a:ea typeface="Nunito"/>
                <a:cs typeface="Nunito"/>
                <a:sym typeface="Nunito"/>
              </a:rPr>
              <a:t>Reconozcan como sujetos integrales, que entrelazan su vida personal y profesional, a través de la exploración de sus experiencias y la reflexión sobre su bienestar, identidad y quehacer docente. </a:t>
            </a:r>
            <a:endParaRPr sz="800">
              <a:latin typeface="Nunito"/>
              <a:ea typeface="Nunito"/>
              <a:cs typeface="Nunito"/>
              <a:sym typeface="Nunito"/>
            </a:endParaRPr>
          </a:p>
          <a:p>
            <a:pPr indent="0" lvl="0" marL="0" rtl="0" algn="l">
              <a:spcBef>
                <a:spcPts val="0"/>
              </a:spcBef>
              <a:spcAft>
                <a:spcPts val="0"/>
              </a:spcAft>
              <a:buNone/>
            </a:pPr>
            <a:r>
              <a:t/>
            </a:r>
            <a:endParaRPr sz="400">
              <a:latin typeface="Nunito"/>
              <a:ea typeface="Nunito"/>
              <a:cs typeface="Nunito"/>
              <a:sym typeface="Nunito"/>
            </a:endParaRPr>
          </a:p>
          <a:p>
            <a:pPr indent="0" lvl="0" marL="0" rtl="0" algn="l">
              <a:spcBef>
                <a:spcPts val="0"/>
              </a:spcBef>
              <a:spcAft>
                <a:spcPts val="0"/>
              </a:spcAft>
              <a:buNone/>
            </a:pPr>
            <a:r>
              <a:t/>
            </a:r>
            <a:endParaRPr sz="800">
              <a:latin typeface="Nunito"/>
              <a:ea typeface="Nunito"/>
              <a:cs typeface="Nunito"/>
              <a:sym typeface="Nunito"/>
            </a:endParaRPr>
          </a:p>
          <a:p>
            <a:pPr indent="0" lvl="0" marL="0" rtl="0" algn="l">
              <a:spcBef>
                <a:spcPts val="0"/>
              </a:spcBef>
              <a:spcAft>
                <a:spcPts val="0"/>
              </a:spcAft>
              <a:buNone/>
            </a:pPr>
            <a:r>
              <a:rPr b="1" lang="en" sz="900">
                <a:latin typeface="Nunito"/>
                <a:ea typeface="Nunito"/>
                <a:cs typeface="Nunito"/>
                <a:sym typeface="Nunito"/>
              </a:rPr>
              <a:t>Propósitos específicos </a:t>
            </a:r>
            <a:endParaRPr sz="800">
              <a:latin typeface="Nunito"/>
              <a:ea typeface="Nunito"/>
              <a:cs typeface="Nunito"/>
              <a:sym typeface="Nunito"/>
            </a:endParaRPr>
          </a:p>
          <a:p>
            <a:pPr indent="0" lvl="0" marL="0" rtl="0" algn="l">
              <a:spcBef>
                <a:spcPts val="0"/>
              </a:spcBef>
              <a:spcAft>
                <a:spcPts val="0"/>
              </a:spcAft>
              <a:buNone/>
            </a:pPr>
            <a:r>
              <a:t/>
            </a:r>
            <a:endParaRPr sz="500">
              <a:latin typeface="Nunito"/>
              <a:ea typeface="Nunito"/>
              <a:cs typeface="Nunito"/>
              <a:sym typeface="Nunito"/>
            </a:endParaRPr>
          </a:p>
          <a:p>
            <a:pPr indent="0" lvl="0" marL="0" rtl="0" algn="l">
              <a:spcBef>
                <a:spcPts val="0"/>
              </a:spcBef>
              <a:spcAft>
                <a:spcPts val="0"/>
              </a:spcAft>
              <a:buNone/>
            </a:pPr>
            <a:r>
              <a:t/>
            </a:r>
            <a:endParaRPr sz="200">
              <a:latin typeface="Nunito"/>
              <a:ea typeface="Nunito"/>
              <a:cs typeface="Nunito"/>
              <a:sym typeface="Nunito"/>
            </a:endParaRPr>
          </a:p>
          <a:p>
            <a:pPr indent="0" lvl="0" marL="0" rtl="0" algn="just">
              <a:spcBef>
                <a:spcPts val="0"/>
              </a:spcBef>
              <a:spcAft>
                <a:spcPts val="0"/>
              </a:spcAft>
              <a:buNone/>
            </a:pPr>
            <a:r>
              <a:rPr lang="en" sz="700">
                <a:latin typeface="Nunito"/>
                <a:ea typeface="Nunito"/>
                <a:cs typeface="Nunito"/>
                <a:sym typeface="Nunito"/>
              </a:rPr>
              <a:t>-R</a:t>
            </a:r>
            <a:r>
              <a:rPr lang="en" sz="800">
                <a:latin typeface="Nunito"/>
                <a:ea typeface="Nunito"/>
                <a:cs typeface="Nunito"/>
                <a:sym typeface="Nunito"/>
              </a:rPr>
              <a:t>eflexionen sobre sus experiencias, personales y profesionales, y las formas en las que se influyen entre sí en la conformación de su identidad individual y colectiva.</a:t>
            </a:r>
            <a:endParaRPr sz="800">
              <a:latin typeface="Nunito"/>
              <a:ea typeface="Nunito"/>
              <a:cs typeface="Nunito"/>
              <a:sym typeface="Nunito"/>
            </a:endParaRPr>
          </a:p>
          <a:p>
            <a:pPr indent="0" lvl="0" marL="0" rtl="0" algn="just">
              <a:spcBef>
                <a:spcPts val="0"/>
              </a:spcBef>
              <a:spcAft>
                <a:spcPts val="0"/>
              </a:spcAft>
              <a:buNone/>
            </a:pPr>
            <a:r>
              <a:t/>
            </a:r>
            <a:endParaRPr sz="400">
              <a:latin typeface="Nunito"/>
              <a:ea typeface="Nunito"/>
              <a:cs typeface="Nunito"/>
              <a:sym typeface="Nunito"/>
            </a:endParaRPr>
          </a:p>
          <a:p>
            <a:pPr indent="0" lvl="0" marL="0" rtl="0" algn="just">
              <a:spcBef>
                <a:spcPts val="0"/>
              </a:spcBef>
              <a:spcAft>
                <a:spcPts val="0"/>
              </a:spcAft>
              <a:buNone/>
            </a:pPr>
            <a:r>
              <a:t/>
            </a:r>
            <a:endParaRPr sz="400">
              <a:latin typeface="Nunito"/>
              <a:ea typeface="Nunito"/>
              <a:cs typeface="Nunito"/>
              <a:sym typeface="Nunito"/>
            </a:endParaRPr>
          </a:p>
          <a:p>
            <a:pPr indent="0" lvl="0" marL="0" rtl="0" algn="just">
              <a:spcBef>
                <a:spcPts val="0"/>
              </a:spcBef>
              <a:spcAft>
                <a:spcPts val="0"/>
              </a:spcAft>
              <a:buNone/>
            </a:pPr>
            <a:r>
              <a:rPr lang="en" sz="700">
                <a:latin typeface="Nunito"/>
                <a:ea typeface="Nunito"/>
                <a:cs typeface="Nunito"/>
                <a:sym typeface="Nunito"/>
              </a:rPr>
              <a:t>-</a:t>
            </a:r>
            <a:r>
              <a:rPr lang="en" sz="800">
                <a:latin typeface="Nunito"/>
                <a:ea typeface="Nunito"/>
                <a:cs typeface="Nunito"/>
                <a:sym typeface="Nunito"/>
              </a:rPr>
              <a:t>Establezcan prácticas de autocuidado y bienestar integral, considerando sus particularidades, como resultado de un ejercicio de autorreflexión.</a:t>
            </a:r>
            <a:endParaRPr sz="900">
              <a:latin typeface="Nunito"/>
              <a:ea typeface="Nunito"/>
              <a:cs typeface="Nunito"/>
              <a:sym typeface="Nunito"/>
            </a:endParaRPr>
          </a:p>
        </p:txBody>
      </p:sp>
      <p:sp>
        <p:nvSpPr>
          <p:cNvPr id="1082" name="Google Shape;1082;p45"/>
          <p:cNvSpPr txBox="1"/>
          <p:nvPr/>
        </p:nvSpPr>
        <p:spPr>
          <a:xfrm>
            <a:off x="1833075" y="1197875"/>
            <a:ext cx="819900" cy="3709500"/>
          </a:xfrm>
          <a:prstGeom prst="rect">
            <a:avLst/>
          </a:prstGeom>
          <a:noFill/>
          <a:ln>
            <a:noFill/>
          </a:ln>
        </p:spPr>
        <p:txBody>
          <a:bodyPr anchorCtr="0" anchor="t" bIns="91425" lIns="57150" spcFirstLastPara="1" rIns="91425" wrap="square" tIns="91425">
            <a:spAutoFit/>
          </a:bodyPr>
          <a:lstStyle/>
          <a:p>
            <a:pPr indent="0" lvl="0" marL="0" rtl="0" algn="just">
              <a:spcBef>
                <a:spcPts val="0"/>
              </a:spcBef>
              <a:spcAft>
                <a:spcPts val="0"/>
              </a:spcAft>
              <a:buNone/>
            </a:pPr>
            <a:r>
              <a:t/>
            </a:r>
            <a:endParaRPr b="1" sz="800">
              <a:latin typeface="Nunito"/>
              <a:ea typeface="Nunito"/>
              <a:cs typeface="Nunito"/>
              <a:sym typeface="Nunito"/>
            </a:endParaRPr>
          </a:p>
          <a:p>
            <a:pPr indent="0" lvl="0" marL="0" rtl="0" algn="just">
              <a:spcBef>
                <a:spcPts val="0"/>
              </a:spcBef>
              <a:spcAft>
                <a:spcPts val="0"/>
              </a:spcAft>
              <a:buNone/>
            </a:pPr>
            <a:r>
              <a:t/>
            </a:r>
            <a:endParaRPr b="1" sz="900">
              <a:latin typeface="Nunito"/>
              <a:ea typeface="Nunito"/>
              <a:cs typeface="Nunito"/>
              <a:sym typeface="Nunito"/>
            </a:endParaRPr>
          </a:p>
          <a:p>
            <a:pPr indent="0" lvl="0" marL="0" rtl="0" algn="ctr">
              <a:spcBef>
                <a:spcPts val="0"/>
              </a:spcBef>
              <a:spcAft>
                <a:spcPts val="0"/>
              </a:spcAft>
              <a:buNone/>
            </a:pPr>
            <a:r>
              <a:t/>
            </a:r>
            <a:endParaRPr b="1" sz="1100">
              <a:latin typeface="Nunito"/>
              <a:ea typeface="Nunito"/>
              <a:cs typeface="Nunito"/>
              <a:sym typeface="Nunito"/>
            </a:endParaRPr>
          </a:p>
          <a:p>
            <a:pPr indent="0" lvl="0" marL="0" rtl="0" algn="l">
              <a:spcBef>
                <a:spcPts val="0"/>
              </a:spcBef>
              <a:spcAft>
                <a:spcPts val="0"/>
              </a:spcAft>
              <a:buNone/>
            </a:pPr>
            <a:r>
              <a:t/>
            </a:r>
            <a:endParaRPr b="1" sz="1100">
              <a:latin typeface="Nunito"/>
              <a:ea typeface="Nunito"/>
              <a:cs typeface="Nunito"/>
              <a:sym typeface="Nunito"/>
            </a:endParaRPr>
          </a:p>
          <a:p>
            <a:pPr indent="0" lvl="0" marL="0" rtl="0" algn="ctr">
              <a:spcBef>
                <a:spcPts val="0"/>
              </a:spcBef>
              <a:spcAft>
                <a:spcPts val="0"/>
              </a:spcAft>
              <a:buNone/>
            </a:pPr>
            <a:r>
              <a:t/>
            </a:r>
            <a:endParaRPr b="1" sz="1100">
              <a:latin typeface="Nunito"/>
              <a:ea typeface="Nunito"/>
              <a:cs typeface="Nunito"/>
              <a:sym typeface="Nunito"/>
            </a:endParaRPr>
          </a:p>
          <a:p>
            <a:pPr indent="0" lvl="0" marL="0" rtl="0" algn="ctr">
              <a:spcBef>
                <a:spcPts val="0"/>
              </a:spcBef>
              <a:spcAft>
                <a:spcPts val="0"/>
              </a:spcAft>
              <a:buNone/>
            </a:pPr>
            <a:r>
              <a:rPr b="1" lang="en" sz="1100">
                <a:latin typeface="Nunito"/>
                <a:ea typeface="Nunito"/>
                <a:cs typeface="Nunito"/>
                <a:sym typeface="Nunito"/>
              </a:rPr>
              <a:t>Primera</a:t>
            </a:r>
            <a:endParaRPr b="1" sz="1100">
              <a:latin typeface="Nunito"/>
              <a:ea typeface="Nunito"/>
              <a:cs typeface="Nunito"/>
              <a:sym typeface="Nunito"/>
            </a:endParaRPr>
          </a:p>
          <a:p>
            <a:pPr indent="0" lvl="0" marL="0" rtl="0" algn="ctr">
              <a:spcBef>
                <a:spcPts val="0"/>
              </a:spcBef>
              <a:spcAft>
                <a:spcPts val="0"/>
              </a:spcAft>
              <a:buNone/>
            </a:pPr>
            <a:r>
              <a:rPr b="1" lang="en" sz="1100">
                <a:latin typeface="Nunito"/>
                <a:ea typeface="Nunito"/>
                <a:cs typeface="Nunito"/>
                <a:sym typeface="Nunito"/>
              </a:rPr>
              <a:t>Sesión</a:t>
            </a:r>
            <a:endParaRPr b="1" sz="1100">
              <a:latin typeface="Nunito"/>
              <a:ea typeface="Nunito"/>
              <a:cs typeface="Nunito"/>
              <a:sym typeface="Nunito"/>
            </a:endParaRPr>
          </a:p>
          <a:p>
            <a:pPr indent="0" lvl="0" marL="0" rtl="0" algn="ctr">
              <a:spcBef>
                <a:spcPts val="0"/>
              </a:spcBef>
              <a:spcAft>
                <a:spcPts val="0"/>
              </a:spcAft>
              <a:buNone/>
            </a:pPr>
            <a:r>
              <a:t/>
            </a:r>
            <a:endParaRPr b="1" sz="1000">
              <a:latin typeface="Nunito"/>
              <a:ea typeface="Nunito"/>
              <a:cs typeface="Nunito"/>
              <a:sym typeface="Nunito"/>
            </a:endParaRPr>
          </a:p>
          <a:p>
            <a:pPr indent="0" lvl="0" marL="0" rtl="0" algn="ctr">
              <a:spcBef>
                <a:spcPts val="0"/>
              </a:spcBef>
              <a:spcAft>
                <a:spcPts val="0"/>
              </a:spcAft>
              <a:buNone/>
            </a:pPr>
            <a:r>
              <a:t/>
            </a:r>
            <a:endParaRPr b="1" sz="1000">
              <a:latin typeface="Nunito"/>
              <a:ea typeface="Nunito"/>
              <a:cs typeface="Nunito"/>
              <a:sym typeface="Nunito"/>
            </a:endParaRPr>
          </a:p>
          <a:p>
            <a:pPr indent="0" lvl="0" marL="0" rtl="0" algn="ctr">
              <a:spcBef>
                <a:spcPts val="0"/>
              </a:spcBef>
              <a:spcAft>
                <a:spcPts val="0"/>
              </a:spcAft>
              <a:buNone/>
            </a:pPr>
            <a:r>
              <a:t/>
            </a:r>
            <a:endParaRPr b="1" sz="1000">
              <a:latin typeface="Nunito"/>
              <a:ea typeface="Nunito"/>
              <a:cs typeface="Nunito"/>
              <a:sym typeface="Nunito"/>
            </a:endParaRPr>
          </a:p>
          <a:p>
            <a:pPr indent="0" lvl="0" marL="0" rtl="0" algn="ctr">
              <a:spcBef>
                <a:spcPts val="0"/>
              </a:spcBef>
              <a:spcAft>
                <a:spcPts val="0"/>
              </a:spcAft>
              <a:buNone/>
            </a:pPr>
            <a:r>
              <a:t/>
            </a:r>
            <a:endParaRPr b="1" sz="1000">
              <a:latin typeface="Nunito"/>
              <a:ea typeface="Nunito"/>
              <a:cs typeface="Nunito"/>
              <a:sym typeface="Nunito"/>
            </a:endParaRPr>
          </a:p>
          <a:p>
            <a:pPr indent="0" lvl="0" marL="0" rtl="0" algn="ctr">
              <a:spcBef>
                <a:spcPts val="0"/>
              </a:spcBef>
              <a:spcAft>
                <a:spcPts val="0"/>
              </a:spcAft>
              <a:buNone/>
            </a:pPr>
            <a:r>
              <a:t/>
            </a:r>
            <a:endParaRPr b="1" sz="1000">
              <a:latin typeface="Nunito"/>
              <a:ea typeface="Nunito"/>
              <a:cs typeface="Nunito"/>
              <a:sym typeface="Nunito"/>
            </a:endParaRPr>
          </a:p>
          <a:p>
            <a:pPr indent="0" lvl="0" marL="0" rtl="0" algn="ctr">
              <a:spcBef>
                <a:spcPts val="0"/>
              </a:spcBef>
              <a:spcAft>
                <a:spcPts val="0"/>
              </a:spcAft>
              <a:buNone/>
            </a:pPr>
            <a:r>
              <a:t/>
            </a:r>
            <a:endParaRPr b="1" sz="1000">
              <a:latin typeface="Nunito"/>
              <a:ea typeface="Nunito"/>
              <a:cs typeface="Nunito"/>
              <a:sym typeface="Nunito"/>
            </a:endParaRPr>
          </a:p>
          <a:p>
            <a:pPr indent="0" lvl="0" marL="0" rtl="0" algn="l">
              <a:spcBef>
                <a:spcPts val="0"/>
              </a:spcBef>
              <a:spcAft>
                <a:spcPts val="0"/>
              </a:spcAft>
              <a:buNone/>
            </a:pPr>
            <a:r>
              <a:t/>
            </a:r>
            <a:endParaRPr b="1" sz="1000">
              <a:latin typeface="Nunito"/>
              <a:ea typeface="Nunito"/>
              <a:cs typeface="Nunito"/>
              <a:sym typeface="Nunito"/>
            </a:endParaRPr>
          </a:p>
          <a:p>
            <a:pPr indent="0" lvl="0" marL="0" rtl="0" algn="l">
              <a:spcBef>
                <a:spcPts val="0"/>
              </a:spcBef>
              <a:spcAft>
                <a:spcPts val="0"/>
              </a:spcAft>
              <a:buNone/>
            </a:pPr>
            <a:r>
              <a:t/>
            </a:r>
            <a:endParaRPr b="1">
              <a:latin typeface="Nunito"/>
              <a:ea typeface="Nunito"/>
              <a:cs typeface="Nunito"/>
              <a:sym typeface="Nunito"/>
            </a:endParaRPr>
          </a:p>
          <a:p>
            <a:pPr indent="0" lvl="0" marL="0" rtl="0" algn="ctr">
              <a:spcBef>
                <a:spcPts val="0"/>
              </a:spcBef>
              <a:spcAft>
                <a:spcPts val="0"/>
              </a:spcAft>
              <a:buNone/>
            </a:pPr>
            <a:r>
              <a:t/>
            </a:r>
            <a:endParaRPr b="1" sz="1000">
              <a:latin typeface="Nunito"/>
              <a:ea typeface="Nunito"/>
              <a:cs typeface="Nunito"/>
              <a:sym typeface="Nunito"/>
            </a:endParaRPr>
          </a:p>
          <a:p>
            <a:pPr indent="0" lvl="0" marL="0" rtl="0" algn="l">
              <a:spcBef>
                <a:spcPts val="0"/>
              </a:spcBef>
              <a:spcAft>
                <a:spcPts val="0"/>
              </a:spcAft>
              <a:buNone/>
            </a:pPr>
            <a:r>
              <a:t/>
            </a:r>
            <a:endParaRPr b="1" sz="1000">
              <a:latin typeface="Nunito"/>
              <a:ea typeface="Nunito"/>
              <a:cs typeface="Nunito"/>
              <a:sym typeface="Nunito"/>
            </a:endParaRPr>
          </a:p>
          <a:p>
            <a:pPr indent="0" lvl="0" marL="0" rtl="0" algn="ctr">
              <a:spcBef>
                <a:spcPts val="0"/>
              </a:spcBef>
              <a:spcAft>
                <a:spcPts val="0"/>
              </a:spcAft>
              <a:buNone/>
            </a:pPr>
            <a:r>
              <a:rPr b="1" lang="en" sz="1100">
                <a:latin typeface="Nunito"/>
                <a:ea typeface="Nunito"/>
                <a:cs typeface="Nunito"/>
                <a:sym typeface="Nunito"/>
              </a:rPr>
              <a:t>Segunda</a:t>
            </a:r>
            <a:endParaRPr b="1" sz="1100">
              <a:latin typeface="Nunito"/>
              <a:ea typeface="Nunito"/>
              <a:cs typeface="Nunito"/>
              <a:sym typeface="Nunito"/>
            </a:endParaRPr>
          </a:p>
          <a:p>
            <a:pPr indent="0" lvl="0" marL="0" rtl="0" algn="ctr">
              <a:spcBef>
                <a:spcPts val="0"/>
              </a:spcBef>
              <a:spcAft>
                <a:spcPts val="0"/>
              </a:spcAft>
              <a:buNone/>
            </a:pPr>
            <a:r>
              <a:rPr b="1" lang="en" sz="1100">
                <a:latin typeface="Nunito"/>
                <a:ea typeface="Nunito"/>
                <a:cs typeface="Nunito"/>
                <a:sym typeface="Nunito"/>
              </a:rPr>
              <a:t>Sesión</a:t>
            </a:r>
            <a:endParaRPr b="1" sz="1100">
              <a:latin typeface="Nunito"/>
              <a:ea typeface="Nunito"/>
              <a:cs typeface="Nunito"/>
              <a:sym typeface="Nunito"/>
            </a:endParaRPr>
          </a:p>
          <a:p>
            <a:pPr indent="0" lvl="0" marL="0" rtl="0" algn="ctr">
              <a:spcBef>
                <a:spcPts val="0"/>
              </a:spcBef>
              <a:spcAft>
                <a:spcPts val="0"/>
              </a:spcAft>
              <a:buNone/>
            </a:pPr>
            <a:r>
              <a:t/>
            </a:r>
            <a:endParaRPr b="1" sz="1000">
              <a:latin typeface="Nunito"/>
              <a:ea typeface="Nunito"/>
              <a:cs typeface="Nunito"/>
              <a:sym typeface="Nunito"/>
            </a:endParaRPr>
          </a:p>
          <a:p>
            <a:pPr indent="0" lvl="0" marL="0" rtl="0" algn="ctr">
              <a:spcBef>
                <a:spcPts val="0"/>
              </a:spcBef>
              <a:spcAft>
                <a:spcPts val="0"/>
              </a:spcAft>
              <a:buNone/>
            </a:pPr>
            <a:r>
              <a:t/>
            </a:r>
            <a:endParaRPr b="1" sz="1000">
              <a:latin typeface="Nunito"/>
              <a:ea typeface="Nunito"/>
              <a:cs typeface="Nunito"/>
              <a:sym typeface="Nunito"/>
            </a:endParaRPr>
          </a:p>
          <a:p>
            <a:pPr indent="0" lvl="0" marL="0" rtl="0" algn="ctr">
              <a:spcBef>
                <a:spcPts val="0"/>
              </a:spcBef>
              <a:spcAft>
                <a:spcPts val="0"/>
              </a:spcAft>
              <a:buNone/>
            </a:pPr>
            <a:r>
              <a:t/>
            </a:r>
            <a:endParaRPr b="1" sz="1100">
              <a:latin typeface="Nunito"/>
              <a:ea typeface="Nunito"/>
              <a:cs typeface="Nunito"/>
              <a:sym typeface="Nunito"/>
            </a:endParaRPr>
          </a:p>
        </p:txBody>
      </p:sp>
      <p:sp>
        <p:nvSpPr>
          <p:cNvPr id="1083" name="Google Shape;1083;p45"/>
          <p:cNvSpPr txBox="1"/>
          <p:nvPr/>
        </p:nvSpPr>
        <p:spPr>
          <a:xfrm>
            <a:off x="2671788" y="1259225"/>
            <a:ext cx="2349900" cy="4926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rgbClr val="CC0000"/>
                </a:solidFill>
                <a:latin typeface="Nunito"/>
                <a:ea typeface="Nunito"/>
                <a:cs typeface="Nunito"/>
                <a:sym typeface="Nunito"/>
              </a:rPr>
              <a:t>TRAMO 1 </a:t>
            </a:r>
            <a:endParaRPr b="1" sz="1300">
              <a:solidFill>
                <a:srgbClr val="CC0000"/>
              </a:solidFill>
              <a:latin typeface="Nunito"/>
              <a:ea typeface="Nunito"/>
              <a:cs typeface="Nunito"/>
              <a:sym typeface="Nunito"/>
            </a:endParaRPr>
          </a:p>
          <a:p>
            <a:pPr indent="0" lvl="0" marL="0" rtl="0" algn="l">
              <a:spcBef>
                <a:spcPts val="0"/>
              </a:spcBef>
              <a:spcAft>
                <a:spcPts val="0"/>
              </a:spcAft>
              <a:buNone/>
            </a:pPr>
            <a:r>
              <a:rPr b="1" lang="en" sz="1000">
                <a:latin typeface="Nunito"/>
                <a:ea typeface="Nunito"/>
                <a:cs typeface="Nunito"/>
                <a:sym typeface="Nunito"/>
              </a:rPr>
              <a:t>Desarrollo humano: </a:t>
            </a:r>
            <a:r>
              <a:rPr lang="en" sz="1000">
                <a:latin typeface="Nunito"/>
                <a:ea typeface="Nunito"/>
                <a:cs typeface="Nunito"/>
                <a:sym typeface="Nunito"/>
              </a:rPr>
              <a:t>autoconcepto </a:t>
            </a:r>
            <a:endParaRPr sz="1000">
              <a:latin typeface="Nunito"/>
              <a:ea typeface="Nunito"/>
              <a:cs typeface="Nunito"/>
              <a:sym typeface="Nunito"/>
            </a:endParaRPr>
          </a:p>
        </p:txBody>
      </p:sp>
      <p:sp>
        <p:nvSpPr>
          <p:cNvPr id="1084" name="Google Shape;1084;p45"/>
          <p:cNvSpPr txBox="1"/>
          <p:nvPr/>
        </p:nvSpPr>
        <p:spPr>
          <a:xfrm>
            <a:off x="5334850" y="1190750"/>
            <a:ext cx="3248400" cy="646500"/>
          </a:xfrm>
          <a:prstGeom prst="rect">
            <a:avLst/>
          </a:prstGeom>
          <a:solidFill>
            <a:schemeClr val="lt1"/>
          </a:solidFill>
          <a:ln>
            <a:noFill/>
          </a:ln>
        </p:spPr>
        <p:txBody>
          <a:bodyPr anchorCtr="0" anchor="t" bIns="91425" lIns="91425" spcFirstLastPara="1" rIns="91425" wrap="square" tIns="91425">
            <a:spAutoFit/>
          </a:bodyPr>
          <a:lstStyle/>
          <a:p>
            <a:pPr indent="0" lvl="0" marL="0" marR="57730" rtl="0" algn="just">
              <a:spcBef>
                <a:spcPts val="0"/>
              </a:spcBef>
              <a:spcAft>
                <a:spcPts val="0"/>
              </a:spcAft>
              <a:buNone/>
            </a:pPr>
            <a:r>
              <a:rPr lang="en" sz="1000">
                <a:latin typeface="Nunito"/>
                <a:ea typeface="Nunito"/>
                <a:cs typeface="Nunito"/>
                <a:sym typeface="Nunito"/>
              </a:rPr>
              <a:t>Reflexionamos</a:t>
            </a:r>
            <a:r>
              <a:rPr lang="en" sz="1000">
                <a:latin typeface="Nunito"/>
                <a:ea typeface="Nunito"/>
                <a:cs typeface="Nunito"/>
                <a:sym typeface="Nunito"/>
              </a:rPr>
              <a:t> y </a:t>
            </a:r>
            <a:r>
              <a:rPr lang="en" sz="1000">
                <a:latin typeface="Nunito"/>
                <a:ea typeface="Nunito"/>
                <a:cs typeface="Nunito"/>
                <a:sym typeface="Nunito"/>
              </a:rPr>
              <a:t>analizamos</a:t>
            </a:r>
            <a:r>
              <a:rPr lang="en" sz="1000">
                <a:latin typeface="Nunito"/>
                <a:ea typeface="Nunito"/>
                <a:cs typeface="Nunito"/>
                <a:sym typeface="Nunito"/>
              </a:rPr>
              <a:t> cómo influyen tus experiencias personales en la construcción de tu autoconcepto.</a:t>
            </a:r>
            <a:endParaRPr sz="1000">
              <a:latin typeface="Nunito"/>
              <a:ea typeface="Nunito"/>
              <a:cs typeface="Nunito"/>
              <a:sym typeface="Nunito"/>
            </a:endParaRPr>
          </a:p>
        </p:txBody>
      </p:sp>
      <p:sp>
        <p:nvSpPr>
          <p:cNvPr id="1085" name="Google Shape;1085;p45"/>
          <p:cNvSpPr/>
          <p:nvPr/>
        </p:nvSpPr>
        <p:spPr>
          <a:xfrm>
            <a:off x="2653075" y="3115625"/>
            <a:ext cx="5892300" cy="646500"/>
          </a:xfrm>
          <a:prstGeom prst="rect">
            <a:avLst/>
          </a:prstGeom>
          <a:solidFill>
            <a:srgbClr val="E9EE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086" name="Google Shape;1086;p45"/>
          <p:cNvSpPr txBox="1"/>
          <p:nvPr/>
        </p:nvSpPr>
        <p:spPr>
          <a:xfrm>
            <a:off x="2656275" y="2487500"/>
            <a:ext cx="2397900" cy="63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rgbClr val="BF9000"/>
                </a:solidFill>
                <a:latin typeface="Nunito"/>
                <a:ea typeface="Nunito"/>
                <a:cs typeface="Nunito"/>
                <a:sym typeface="Nunito"/>
              </a:rPr>
              <a:t>TRAMO 3 </a:t>
            </a:r>
            <a:endParaRPr b="1" sz="1000">
              <a:solidFill>
                <a:srgbClr val="BF9000"/>
              </a:solidFill>
              <a:latin typeface="Nunito"/>
              <a:ea typeface="Nunito"/>
              <a:cs typeface="Nunito"/>
              <a:sym typeface="Nunito"/>
            </a:endParaRPr>
          </a:p>
          <a:p>
            <a:pPr indent="0" lvl="0" marL="0" rtl="0" algn="l">
              <a:spcBef>
                <a:spcPts val="0"/>
              </a:spcBef>
              <a:spcAft>
                <a:spcPts val="0"/>
              </a:spcAft>
              <a:buNone/>
            </a:pPr>
            <a:r>
              <a:rPr b="1" lang="en" sz="900">
                <a:latin typeface="Nunito"/>
                <a:ea typeface="Nunito"/>
                <a:cs typeface="Nunito"/>
                <a:sym typeface="Nunito"/>
              </a:rPr>
              <a:t>Experiencias y vivencias en la escuela</a:t>
            </a:r>
            <a:endParaRPr b="1" sz="900">
              <a:latin typeface="Nunito"/>
              <a:ea typeface="Nunito"/>
              <a:cs typeface="Nunito"/>
              <a:sym typeface="Nunito"/>
            </a:endParaRPr>
          </a:p>
          <a:p>
            <a:pPr indent="0" lvl="0" marL="0" rtl="0" algn="l">
              <a:spcBef>
                <a:spcPts val="0"/>
              </a:spcBef>
              <a:spcAft>
                <a:spcPts val="0"/>
              </a:spcAft>
              <a:buNone/>
            </a:pPr>
            <a:r>
              <a:rPr lang="en" sz="1000">
                <a:latin typeface="Nunito"/>
                <a:ea typeface="Nunito"/>
                <a:cs typeface="Nunito"/>
                <a:sym typeface="Nunito"/>
              </a:rPr>
              <a:t>La vida docente</a:t>
            </a:r>
            <a:endParaRPr sz="1000">
              <a:latin typeface="Nunito"/>
              <a:ea typeface="Nunito"/>
              <a:cs typeface="Nunito"/>
              <a:sym typeface="Nunito"/>
            </a:endParaRPr>
          </a:p>
        </p:txBody>
      </p:sp>
      <p:sp>
        <p:nvSpPr>
          <p:cNvPr id="1087" name="Google Shape;1087;p45"/>
          <p:cNvSpPr/>
          <p:nvPr/>
        </p:nvSpPr>
        <p:spPr>
          <a:xfrm>
            <a:off x="2652925" y="4441175"/>
            <a:ext cx="5892300" cy="600300"/>
          </a:xfrm>
          <a:prstGeom prst="rect">
            <a:avLst/>
          </a:prstGeom>
          <a:solidFill>
            <a:srgbClr val="E9EE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088" name="Google Shape;1088;p45"/>
          <p:cNvSpPr txBox="1"/>
          <p:nvPr/>
        </p:nvSpPr>
        <p:spPr>
          <a:xfrm>
            <a:off x="5370350" y="2541350"/>
            <a:ext cx="3096600" cy="4926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000">
                <a:latin typeface="Nunito"/>
                <a:ea typeface="Nunito"/>
                <a:cs typeface="Nunito"/>
                <a:sym typeface="Nunito"/>
              </a:rPr>
              <a:t>Reconocemos y describimos experiencias en el aula y escuela para analizar tu práctica docente.</a:t>
            </a:r>
            <a:endParaRPr sz="1000">
              <a:latin typeface="Nunito"/>
              <a:ea typeface="Nunito"/>
              <a:cs typeface="Nunito"/>
              <a:sym typeface="Nunito"/>
            </a:endParaRPr>
          </a:p>
        </p:txBody>
      </p:sp>
      <p:sp>
        <p:nvSpPr>
          <p:cNvPr id="1089" name="Google Shape;1089;p45"/>
          <p:cNvSpPr txBox="1"/>
          <p:nvPr/>
        </p:nvSpPr>
        <p:spPr>
          <a:xfrm>
            <a:off x="2680275" y="3801500"/>
            <a:ext cx="23499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302E2E"/>
                </a:solidFill>
                <a:latin typeface="Nunito"/>
                <a:ea typeface="Nunito"/>
                <a:cs typeface="Nunito"/>
                <a:sym typeface="Nunito"/>
              </a:rPr>
              <a:t>TRAMO 5</a:t>
            </a:r>
            <a:endParaRPr b="1" sz="900">
              <a:solidFill>
                <a:srgbClr val="302E2E"/>
              </a:solidFill>
              <a:latin typeface="Nunito"/>
              <a:ea typeface="Nunito"/>
              <a:cs typeface="Nunito"/>
              <a:sym typeface="Nunito"/>
            </a:endParaRPr>
          </a:p>
          <a:p>
            <a:pPr indent="0" lvl="0" marL="0" rtl="0" algn="l">
              <a:spcBef>
                <a:spcPts val="0"/>
              </a:spcBef>
              <a:spcAft>
                <a:spcPts val="0"/>
              </a:spcAft>
              <a:buNone/>
            </a:pPr>
            <a:r>
              <a:rPr b="1" lang="en" sz="900">
                <a:latin typeface="Nunito"/>
                <a:ea typeface="Nunito"/>
                <a:cs typeface="Nunito"/>
                <a:sym typeface="Nunito"/>
              </a:rPr>
              <a:t>La construcción de la identidad docente a partir de la colectividad</a:t>
            </a:r>
            <a:endParaRPr sz="900">
              <a:latin typeface="Nunito"/>
              <a:ea typeface="Nunito"/>
              <a:cs typeface="Nunito"/>
              <a:sym typeface="Nunito"/>
            </a:endParaRPr>
          </a:p>
        </p:txBody>
      </p:sp>
      <p:sp>
        <p:nvSpPr>
          <p:cNvPr id="1090" name="Google Shape;1090;p45"/>
          <p:cNvSpPr txBox="1"/>
          <p:nvPr/>
        </p:nvSpPr>
        <p:spPr>
          <a:xfrm>
            <a:off x="2680275" y="4441175"/>
            <a:ext cx="23499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A64D79"/>
                </a:solidFill>
                <a:latin typeface="Nunito"/>
                <a:ea typeface="Nunito"/>
                <a:cs typeface="Nunito"/>
                <a:sym typeface="Nunito"/>
              </a:rPr>
              <a:t>TRAMO 6</a:t>
            </a:r>
            <a:endParaRPr b="1" sz="900">
              <a:solidFill>
                <a:srgbClr val="A64D79"/>
              </a:solidFill>
              <a:latin typeface="Nunito"/>
              <a:ea typeface="Nunito"/>
              <a:cs typeface="Nunito"/>
              <a:sym typeface="Nunito"/>
            </a:endParaRPr>
          </a:p>
          <a:p>
            <a:pPr indent="0" lvl="0" marL="0" rtl="0" algn="l">
              <a:spcBef>
                <a:spcPts val="0"/>
              </a:spcBef>
              <a:spcAft>
                <a:spcPts val="0"/>
              </a:spcAft>
              <a:buNone/>
            </a:pPr>
            <a:r>
              <a:rPr b="1" lang="en" sz="900">
                <a:latin typeface="Nunito"/>
                <a:ea typeface="Nunito"/>
                <a:cs typeface="Nunito"/>
                <a:sym typeface="Nunito"/>
              </a:rPr>
              <a:t>Prácticas de autocuidado y bienestar docente colectivo</a:t>
            </a:r>
            <a:endParaRPr sz="900">
              <a:latin typeface="Nunito"/>
              <a:ea typeface="Nunito"/>
              <a:cs typeface="Nunito"/>
              <a:sym typeface="Nunito"/>
            </a:endParaRPr>
          </a:p>
        </p:txBody>
      </p:sp>
      <p:sp>
        <p:nvSpPr>
          <p:cNvPr id="1091" name="Google Shape;1091;p45"/>
          <p:cNvSpPr/>
          <p:nvPr/>
        </p:nvSpPr>
        <p:spPr>
          <a:xfrm>
            <a:off x="2670675" y="1813175"/>
            <a:ext cx="5892300" cy="646500"/>
          </a:xfrm>
          <a:prstGeom prst="rect">
            <a:avLst/>
          </a:prstGeom>
          <a:solidFill>
            <a:srgbClr val="E9EE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092" name="Google Shape;1092;p45"/>
          <p:cNvSpPr txBox="1"/>
          <p:nvPr/>
        </p:nvSpPr>
        <p:spPr>
          <a:xfrm>
            <a:off x="2652925" y="3211925"/>
            <a:ext cx="23499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rgbClr val="666666"/>
                </a:solidFill>
                <a:latin typeface="Nunito"/>
                <a:ea typeface="Nunito"/>
                <a:cs typeface="Nunito"/>
                <a:sym typeface="Nunito"/>
              </a:rPr>
              <a:t>TRAMO 4</a:t>
            </a:r>
            <a:endParaRPr b="1" sz="1000">
              <a:solidFill>
                <a:srgbClr val="666666"/>
              </a:solidFill>
              <a:latin typeface="Nunito"/>
              <a:ea typeface="Nunito"/>
              <a:cs typeface="Nunito"/>
              <a:sym typeface="Nunito"/>
            </a:endParaRPr>
          </a:p>
          <a:p>
            <a:pPr indent="0" lvl="0" marL="0" rtl="0" algn="l">
              <a:spcBef>
                <a:spcPts val="0"/>
              </a:spcBef>
              <a:spcAft>
                <a:spcPts val="0"/>
              </a:spcAft>
              <a:buNone/>
            </a:pPr>
            <a:r>
              <a:rPr b="1" lang="en" sz="900">
                <a:latin typeface="Nunito"/>
                <a:ea typeface="Nunito"/>
                <a:cs typeface="Nunito"/>
                <a:sym typeface="Nunito"/>
              </a:rPr>
              <a:t>El docente desde la perspectiva integral</a:t>
            </a:r>
            <a:endParaRPr sz="900">
              <a:latin typeface="Nunito"/>
              <a:ea typeface="Nunito"/>
              <a:cs typeface="Nunito"/>
              <a:sym typeface="Nunito"/>
            </a:endParaRPr>
          </a:p>
        </p:txBody>
      </p:sp>
      <p:sp>
        <p:nvSpPr>
          <p:cNvPr id="1093" name="Google Shape;1093;p45"/>
          <p:cNvSpPr txBox="1"/>
          <p:nvPr/>
        </p:nvSpPr>
        <p:spPr>
          <a:xfrm>
            <a:off x="2656275" y="1833488"/>
            <a:ext cx="23979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rgbClr val="38761D"/>
                </a:solidFill>
                <a:latin typeface="Nunito"/>
                <a:ea typeface="Nunito"/>
                <a:cs typeface="Nunito"/>
                <a:sym typeface="Nunito"/>
              </a:rPr>
              <a:t>TRAMO 2 </a:t>
            </a:r>
            <a:endParaRPr b="1" sz="1000">
              <a:solidFill>
                <a:srgbClr val="38761D"/>
              </a:solidFill>
              <a:latin typeface="Nunito"/>
              <a:ea typeface="Nunito"/>
              <a:cs typeface="Nunito"/>
              <a:sym typeface="Nunito"/>
            </a:endParaRPr>
          </a:p>
          <a:p>
            <a:pPr indent="0" lvl="0" marL="0" rtl="0" algn="l">
              <a:spcBef>
                <a:spcPts val="0"/>
              </a:spcBef>
              <a:spcAft>
                <a:spcPts val="0"/>
              </a:spcAft>
              <a:buNone/>
            </a:pPr>
            <a:r>
              <a:rPr b="1" lang="en" sz="1000">
                <a:latin typeface="Nunito"/>
                <a:ea typeface="Nunito"/>
                <a:cs typeface="Nunito"/>
                <a:sym typeface="Nunito"/>
              </a:rPr>
              <a:t>Desarrollo profesional</a:t>
            </a:r>
            <a:endParaRPr b="1" sz="1000">
              <a:latin typeface="Nunito"/>
              <a:ea typeface="Nunito"/>
              <a:cs typeface="Nunito"/>
              <a:sym typeface="Nunito"/>
            </a:endParaRPr>
          </a:p>
          <a:p>
            <a:pPr indent="0" lvl="0" marL="0" rtl="0" algn="l">
              <a:spcBef>
                <a:spcPts val="0"/>
              </a:spcBef>
              <a:spcAft>
                <a:spcPts val="0"/>
              </a:spcAft>
              <a:buNone/>
            </a:pPr>
            <a:r>
              <a:rPr lang="en" sz="1000">
                <a:latin typeface="Nunito"/>
                <a:ea typeface="Nunito"/>
                <a:cs typeface="Nunito"/>
                <a:sym typeface="Nunito"/>
              </a:rPr>
              <a:t>Reflexión de la trayectoria</a:t>
            </a:r>
            <a:endParaRPr sz="1000">
              <a:latin typeface="Nunito"/>
              <a:ea typeface="Nunito"/>
              <a:cs typeface="Nunito"/>
              <a:sym typeface="Nunito"/>
            </a:endParaRPr>
          </a:p>
        </p:txBody>
      </p:sp>
      <p:sp>
        <p:nvSpPr>
          <p:cNvPr id="1094" name="Google Shape;1094;p45"/>
          <p:cNvSpPr txBox="1"/>
          <p:nvPr/>
        </p:nvSpPr>
        <p:spPr>
          <a:xfrm>
            <a:off x="5370350" y="1833500"/>
            <a:ext cx="3121500" cy="646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000">
                <a:latin typeface="Nunito"/>
                <a:ea typeface="Nunito"/>
                <a:cs typeface="Nunito"/>
                <a:sym typeface="Nunito"/>
              </a:rPr>
              <a:t>Recuperamos experiencias profesionales y </a:t>
            </a:r>
            <a:r>
              <a:rPr lang="en" sz="1000">
                <a:latin typeface="Nunito"/>
                <a:ea typeface="Nunito"/>
                <a:cs typeface="Nunito"/>
                <a:sym typeface="Nunito"/>
              </a:rPr>
              <a:t>reflexionamos</a:t>
            </a:r>
            <a:r>
              <a:rPr lang="en" sz="1000">
                <a:latin typeface="Nunito"/>
                <a:ea typeface="Nunito"/>
                <a:cs typeface="Nunito"/>
                <a:sym typeface="Nunito"/>
              </a:rPr>
              <a:t> cómo han influido en tu formación y trayectoria docente.</a:t>
            </a:r>
            <a:endParaRPr sz="1000">
              <a:latin typeface="Nunito"/>
              <a:ea typeface="Nunito"/>
              <a:cs typeface="Nunito"/>
              <a:sym typeface="Nunito"/>
            </a:endParaRPr>
          </a:p>
        </p:txBody>
      </p:sp>
      <p:sp>
        <p:nvSpPr>
          <p:cNvPr id="1095" name="Google Shape;1095;p45"/>
          <p:cNvSpPr txBox="1"/>
          <p:nvPr/>
        </p:nvSpPr>
        <p:spPr>
          <a:xfrm>
            <a:off x="5313850" y="3127163"/>
            <a:ext cx="3198900" cy="646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000">
                <a:latin typeface="Nunito"/>
                <a:ea typeface="Nunito"/>
                <a:cs typeface="Nunito"/>
                <a:sym typeface="Nunito"/>
              </a:rPr>
              <a:t>Construimos a partir del análisis de las esferas personal, profesional y vida docente, el inicio de la narrativa sobre tu identidad individual.</a:t>
            </a:r>
            <a:endParaRPr sz="1000">
              <a:latin typeface="Nunito"/>
              <a:ea typeface="Nunito"/>
              <a:cs typeface="Nunito"/>
              <a:sym typeface="Nunito"/>
            </a:endParaRPr>
          </a:p>
        </p:txBody>
      </p:sp>
      <p:sp>
        <p:nvSpPr>
          <p:cNvPr id="1096" name="Google Shape;1096;p45"/>
          <p:cNvSpPr txBox="1"/>
          <p:nvPr/>
        </p:nvSpPr>
        <p:spPr>
          <a:xfrm>
            <a:off x="5313850" y="3784163"/>
            <a:ext cx="3198900" cy="646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000">
                <a:latin typeface="Nunito"/>
                <a:ea typeface="Nunito"/>
                <a:cs typeface="Nunito"/>
                <a:sym typeface="Nunito"/>
              </a:rPr>
              <a:t>Reflexionamos</a:t>
            </a:r>
            <a:r>
              <a:rPr lang="en" sz="1000">
                <a:latin typeface="Nunito"/>
                <a:ea typeface="Nunito"/>
                <a:cs typeface="Nunito"/>
                <a:sym typeface="Nunito"/>
              </a:rPr>
              <a:t> sobre las características que comparten en el colectivo, y su interrelación, para construir una identidad común.</a:t>
            </a:r>
            <a:endParaRPr sz="1000">
              <a:latin typeface="Nunito"/>
              <a:ea typeface="Nunito"/>
              <a:cs typeface="Nunito"/>
              <a:sym typeface="Nunito"/>
            </a:endParaRPr>
          </a:p>
        </p:txBody>
      </p:sp>
      <p:sp>
        <p:nvSpPr>
          <p:cNvPr id="1097" name="Google Shape;1097;p45"/>
          <p:cNvSpPr txBox="1"/>
          <p:nvPr/>
        </p:nvSpPr>
        <p:spPr>
          <a:xfrm>
            <a:off x="5289100" y="4441175"/>
            <a:ext cx="3248400" cy="646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000">
                <a:latin typeface="Nunito"/>
                <a:ea typeface="Nunito"/>
                <a:cs typeface="Nunito"/>
                <a:sym typeface="Nunito"/>
              </a:rPr>
              <a:t>Reflexionamos</a:t>
            </a:r>
            <a:r>
              <a:rPr lang="en" sz="1000">
                <a:latin typeface="Nunito"/>
                <a:ea typeface="Nunito"/>
                <a:cs typeface="Nunito"/>
                <a:sym typeface="Nunito"/>
              </a:rPr>
              <a:t> sobre las acciones de bienestar que realizas, para establecer prácticas de autocuidado en la escuela y otros espacios, en colectivo.</a:t>
            </a:r>
            <a:endParaRPr sz="1000">
              <a:latin typeface="Nunito"/>
              <a:ea typeface="Nunito"/>
              <a:cs typeface="Nunito"/>
              <a:sym typeface="Nunito"/>
            </a:endParaRPr>
          </a:p>
        </p:txBody>
      </p:sp>
      <p:cxnSp>
        <p:nvCxnSpPr>
          <p:cNvPr id="1098" name="Google Shape;1098;p45"/>
          <p:cNvCxnSpPr/>
          <p:nvPr/>
        </p:nvCxnSpPr>
        <p:spPr>
          <a:xfrm>
            <a:off x="1814350" y="3531150"/>
            <a:ext cx="714300" cy="3300"/>
          </a:xfrm>
          <a:prstGeom prst="straightConnector1">
            <a:avLst/>
          </a:prstGeom>
          <a:noFill/>
          <a:ln cap="flat" cmpd="sng" w="9525">
            <a:solidFill>
              <a:schemeClr val="dk1"/>
            </a:solidFill>
            <a:prstDash val="solid"/>
            <a:round/>
            <a:headEnd len="med" w="med" type="none"/>
            <a:tailEnd len="med" w="med" type="none"/>
          </a:ln>
        </p:spPr>
      </p:cxnSp>
      <p:grpSp>
        <p:nvGrpSpPr>
          <p:cNvPr id="1099" name="Google Shape;1099;p45"/>
          <p:cNvGrpSpPr/>
          <p:nvPr/>
        </p:nvGrpSpPr>
        <p:grpSpPr>
          <a:xfrm rot="5163785">
            <a:off x="7488027" y="-233117"/>
            <a:ext cx="1987312" cy="1667032"/>
            <a:chOff x="2677400" y="3539525"/>
            <a:chExt cx="801675" cy="672475"/>
          </a:xfrm>
        </p:grpSpPr>
        <p:sp>
          <p:nvSpPr>
            <p:cNvPr id="1100" name="Google Shape;1100;p45"/>
            <p:cNvSpPr/>
            <p:nvPr/>
          </p:nvSpPr>
          <p:spPr>
            <a:xfrm>
              <a:off x="3167675" y="3664300"/>
              <a:ext cx="311400" cy="150125"/>
            </a:xfrm>
            <a:custGeom>
              <a:rect b="b" l="l" r="r" t="t"/>
              <a:pathLst>
                <a:path extrusionOk="0" h="6005" w="12456">
                  <a:moveTo>
                    <a:pt x="9640" y="1"/>
                  </a:moveTo>
                  <a:cubicBezTo>
                    <a:pt x="7047" y="1"/>
                    <a:pt x="4448" y="865"/>
                    <a:pt x="2412" y="2471"/>
                  </a:cubicBezTo>
                  <a:cubicBezTo>
                    <a:pt x="1708" y="3029"/>
                    <a:pt x="975" y="3715"/>
                    <a:pt x="564" y="4525"/>
                  </a:cubicBezTo>
                  <a:cubicBezTo>
                    <a:pt x="1" y="5622"/>
                    <a:pt x="1291" y="5751"/>
                    <a:pt x="2142" y="5892"/>
                  </a:cubicBezTo>
                  <a:cubicBezTo>
                    <a:pt x="2611" y="5967"/>
                    <a:pt x="3086" y="6004"/>
                    <a:pt x="3561" y="6004"/>
                  </a:cubicBezTo>
                  <a:cubicBezTo>
                    <a:pt x="4928" y="6004"/>
                    <a:pt x="6297" y="5698"/>
                    <a:pt x="7533" y="5123"/>
                  </a:cubicBezTo>
                  <a:cubicBezTo>
                    <a:pt x="9639" y="4143"/>
                    <a:pt x="11364" y="2407"/>
                    <a:pt x="12455" y="354"/>
                  </a:cubicBezTo>
                  <a:cubicBezTo>
                    <a:pt x="11536" y="116"/>
                    <a:pt x="10588" y="1"/>
                    <a:pt x="9640"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45"/>
            <p:cNvSpPr/>
            <p:nvPr/>
          </p:nvSpPr>
          <p:spPr>
            <a:xfrm>
              <a:off x="3010750" y="3539525"/>
              <a:ext cx="149025" cy="276900"/>
            </a:xfrm>
            <a:custGeom>
              <a:rect b="b" l="l" r="r" t="t"/>
              <a:pathLst>
                <a:path extrusionOk="0" h="11076" w="5961">
                  <a:moveTo>
                    <a:pt x="5251" y="0"/>
                  </a:moveTo>
                  <a:cubicBezTo>
                    <a:pt x="3444" y="951"/>
                    <a:pt x="1966" y="2511"/>
                    <a:pt x="1109" y="4365"/>
                  </a:cubicBezTo>
                  <a:cubicBezTo>
                    <a:pt x="300" y="6125"/>
                    <a:pt x="1" y="8231"/>
                    <a:pt x="429" y="10132"/>
                  </a:cubicBezTo>
                  <a:cubicBezTo>
                    <a:pt x="573" y="10778"/>
                    <a:pt x="774" y="11076"/>
                    <a:pt x="1142" y="11076"/>
                  </a:cubicBezTo>
                  <a:cubicBezTo>
                    <a:pt x="1328" y="11076"/>
                    <a:pt x="1557" y="10999"/>
                    <a:pt x="1843" y="10853"/>
                  </a:cubicBezTo>
                  <a:cubicBezTo>
                    <a:pt x="2699" y="10425"/>
                    <a:pt x="3450" y="9920"/>
                    <a:pt x="4066" y="9175"/>
                  </a:cubicBezTo>
                  <a:cubicBezTo>
                    <a:pt x="4729" y="8366"/>
                    <a:pt x="5204" y="7392"/>
                    <a:pt x="5451" y="6377"/>
                  </a:cubicBezTo>
                  <a:cubicBezTo>
                    <a:pt x="5961" y="4295"/>
                    <a:pt x="5668" y="2106"/>
                    <a:pt x="5251"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45"/>
            <p:cNvSpPr/>
            <p:nvPr/>
          </p:nvSpPr>
          <p:spPr>
            <a:xfrm>
              <a:off x="3027175" y="3853525"/>
              <a:ext cx="335000" cy="116100"/>
            </a:xfrm>
            <a:custGeom>
              <a:rect b="b" l="l" r="r" t="t"/>
              <a:pathLst>
                <a:path extrusionOk="0" h="4644" w="13400">
                  <a:moveTo>
                    <a:pt x="6538" y="0"/>
                  </a:moveTo>
                  <a:cubicBezTo>
                    <a:pt x="6530" y="0"/>
                    <a:pt x="6521" y="0"/>
                    <a:pt x="6512" y="0"/>
                  </a:cubicBezTo>
                  <a:cubicBezTo>
                    <a:pt x="5386" y="0"/>
                    <a:pt x="4254" y="200"/>
                    <a:pt x="3210" y="616"/>
                  </a:cubicBezTo>
                  <a:cubicBezTo>
                    <a:pt x="2318" y="974"/>
                    <a:pt x="1438" y="1490"/>
                    <a:pt x="775" y="2194"/>
                  </a:cubicBezTo>
                  <a:cubicBezTo>
                    <a:pt x="1" y="3016"/>
                    <a:pt x="1021" y="3473"/>
                    <a:pt x="1778" y="3860"/>
                  </a:cubicBezTo>
                  <a:cubicBezTo>
                    <a:pt x="2854" y="4405"/>
                    <a:pt x="4067" y="4643"/>
                    <a:pt x="5274" y="4643"/>
                  </a:cubicBezTo>
                  <a:cubicBezTo>
                    <a:pt x="5838" y="4643"/>
                    <a:pt x="6400" y="4591"/>
                    <a:pt x="6947" y="4494"/>
                  </a:cubicBezTo>
                  <a:cubicBezTo>
                    <a:pt x="9258" y="4089"/>
                    <a:pt x="11370" y="2957"/>
                    <a:pt x="13400" y="1784"/>
                  </a:cubicBezTo>
                  <a:cubicBezTo>
                    <a:pt x="11231" y="802"/>
                    <a:pt x="8917" y="0"/>
                    <a:pt x="6538"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45"/>
            <p:cNvSpPr/>
            <p:nvPr/>
          </p:nvSpPr>
          <p:spPr>
            <a:xfrm>
              <a:off x="2792375" y="3647475"/>
              <a:ext cx="150050" cy="315050"/>
            </a:xfrm>
            <a:custGeom>
              <a:rect b="b" l="l" r="r" t="t"/>
              <a:pathLst>
                <a:path extrusionOk="0" h="12602" w="6002">
                  <a:moveTo>
                    <a:pt x="3673" y="0"/>
                  </a:moveTo>
                  <a:cubicBezTo>
                    <a:pt x="2159" y="1214"/>
                    <a:pt x="1039" y="2922"/>
                    <a:pt x="517" y="4793"/>
                  </a:cubicBezTo>
                  <a:cubicBezTo>
                    <a:pt x="0" y="6670"/>
                    <a:pt x="88" y="8706"/>
                    <a:pt x="757" y="10530"/>
                  </a:cubicBezTo>
                  <a:cubicBezTo>
                    <a:pt x="968" y="11093"/>
                    <a:pt x="1496" y="12566"/>
                    <a:pt x="2224" y="12601"/>
                  </a:cubicBezTo>
                  <a:cubicBezTo>
                    <a:pt x="2234" y="12602"/>
                    <a:pt x="2244" y="12602"/>
                    <a:pt x="2253" y="12602"/>
                  </a:cubicBezTo>
                  <a:cubicBezTo>
                    <a:pt x="2852" y="12602"/>
                    <a:pt x="3573" y="11568"/>
                    <a:pt x="3896" y="11164"/>
                  </a:cubicBezTo>
                  <a:cubicBezTo>
                    <a:pt x="4928" y="9856"/>
                    <a:pt x="5597" y="8254"/>
                    <a:pt x="5767" y="6594"/>
                  </a:cubicBezTo>
                  <a:cubicBezTo>
                    <a:pt x="6002" y="4236"/>
                    <a:pt x="5228" y="1789"/>
                    <a:pt x="3673"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45"/>
            <p:cNvSpPr/>
            <p:nvPr/>
          </p:nvSpPr>
          <p:spPr>
            <a:xfrm>
              <a:off x="2800150" y="4007925"/>
              <a:ext cx="393950" cy="145725"/>
            </a:xfrm>
            <a:custGeom>
              <a:rect b="b" l="l" r="r" t="t"/>
              <a:pathLst>
                <a:path extrusionOk="0" h="5829" w="15758">
                  <a:moveTo>
                    <a:pt x="8485" y="0"/>
                  </a:moveTo>
                  <a:cubicBezTo>
                    <a:pt x="8271" y="0"/>
                    <a:pt x="8057" y="7"/>
                    <a:pt x="7844" y="19"/>
                  </a:cubicBezTo>
                  <a:cubicBezTo>
                    <a:pt x="6518" y="96"/>
                    <a:pt x="5198" y="430"/>
                    <a:pt x="4013" y="1040"/>
                  </a:cubicBezTo>
                  <a:cubicBezTo>
                    <a:pt x="2300" y="1914"/>
                    <a:pt x="0" y="4155"/>
                    <a:pt x="2846" y="5229"/>
                  </a:cubicBezTo>
                  <a:cubicBezTo>
                    <a:pt x="3963" y="5647"/>
                    <a:pt x="5160" y="5828"/>
                    <a:pt x="6362" y="5828"/>
                  </a:cubicBezTo>
                  <a:cubicBezTo>
                    <a:pt x="7519" y="5828"/>
                    <a:pt x="8680" y="5660"/>
                    <a:pt x="9780" y="5375"/>
                  </a:cubicBezTo>
                  <a:cubicBezTo>
                    <a:pt x="11903" y="4824"/>
                    <a:pt x="13886" y="3827"/>
                    <a:pt x="15758" y="2671"/>
                  </a:cubicBezTo>
                  <a:cubicBezTo>
                    <a:pt x="13750" y="962"/>
                    <a:pt x="11120" y="0"/>
                    <a:pt x="8485"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45"/>
            <p:cNvSpPr/>
            <p:nvPr/>
          </p:nvSpPr>
          <p:spPr>
            <a:xfrm>
              <a:off x="2677400" y="3703525"/>
              <a:ext cx="730975" cy="508475"/>
            </a:xfrm>
            <a:custGeom>
              <a:rect b="b" l="l" r="r" t="t"/>
              <a:pathLst>
                <a:path extrusionOk="0" h="20339" w="29239">
                  <a:moveTo>
                    <a:pt x="29111" y="0"/>
                  </a:moveTo>
                  <a:cubicBezTo>
                    <a:pt x="29101" y="0"/>
                    <a:pt x="29091" y="2"/>
                    <a:pt x="29080" y="5"/>
                  </a:cubicBezTo>
                  <a:cubicBezTo>
                    <a:pt x="26998" y="627"/>
                    <a:pt x="24704" y="1401"/>
                    <a:pt x="22633" y="2093"/>
                  </a:cubicBezTo>
                  <a:lnTo>
                    <a:pt x="22099" y="2275"/>
                  </a:lnTo>
                  <a:lnTo>
                    <a:pt x="21565" y="2481"/>
                  </a:lnTo>
                  <a:cubicBezTo>
                    <a:pt x="20873" y="2745"/>
                    <a:pt x="20146" y="3032"/>
                    <a:pt x="19471" y="3349"/>
                  </a:cubicBezTo>
                  <a:cubicBezTo>
                    <a:pt x="18667" y="3689"/>
                    <a:pt x="17699" y="4188"/>
                    <a:pt x="16913" y="4581"/>
                  </a:cubicBezTo>
                  <a:cubicBezTo>
                    <a:pt x="16450" y="4827"/>
                    <a:pt x="15646" y="5296"/>
                    <a:pt x="15183" y="5555"/>
                  </a:cubicBezTo>
                  <a:cubicBezTo>
                    <a:pt x="14743" y="5824"/>
                    <a:pt x="13945" y="6329"/>
                    <a:pt x="13499" y="6605"/>
                  </a:cubicBezTo>
                  <a:cubicBezTo>
                    <a:pt x="12590" y="7221"/>
                    <a:pt x="11598" y="7913"/>
                    <a:pt x="10736" y="8582"/>
                  </a:cubicBezTo>
                  <a:cubicBezTo>
                    <a:pt x="6547" y="11796"/>
                    <a:pt x="2916" y="15745"/>
                    <a:pt x="35" y="20162"/>
                  </a:cubicBezTo>
                  <a:cubicBezTo>
                    <a:pt x="0" y="20215"/>
                    <a:pt x="18" y="20285"/>
                    <a:pt x="71" y="20320"/>
                  </a:cubicBezTo>
                  <a:cubicBezTo>
                    <a:pt x="89" y="20333"/>
                    <a:pt x="110" y="20339"/>
                    <a:pt x="131" y="20339"/>
                  </a:cubicBezTo>
                  <a:cubicBezTo>
                    <a:pt x="169" y="20339"/>
                    <a:pt x="206" y="20319"/>
                    <a:pt x="229" y="20285"/>
                  </a:cubicBezTo>
                  <a:cubicBezTo>
                    <a:pt x="2042" y="17440"/>
                    <a:pt x="4206" y="14812"/>
                    <a:pt x="6641" y="12477"/>
                  </a:cubicBezTo>
                  <a:cubicBezTo>
                    <a:pt x="9275" y="9948"/>
                    <a:pt x="12255" y="7778"/>
                    <a:pt x="15423" y="5965"/>
                  </a:cubicBezTo>
                  <a:cubicBezTo>
                    <a:pt x="15881" y="5719"/>
                    <a:pt x="16690" y="5273"/>
                    <a:pt x="17148" y="5032"/>
                  </a:cubicBezTo>
                  <a:cubicBezTo>
                    <a:pt x="17482" y="4868"/>
                    <a:pt x="18315" y="4458"/>
                    <a:pt x="18661" y="4287"/>
                  </a:cubicBezTo>
                  <a:cubicBezTo>
                    <a:pt x="19676" y="3818"/>
                    <a:pt x="20715" y="3378"/>
                    <a:pt x="21759" y="2979"/>
                  </a:cubicBezTo>
                  <a:cubicBezTo>
                    <a:pt x="22797" y="2563"/>
                    <a:pt x="23883" y="2228"/>
                    <a:pt x="24933" y="1829"/>
                  </a:cubicBezTo>
                  <a:cubicBezTo>
                    <a:pt x="26347" y="1313"/>
                    <a:pt x="27754" y="779"/>
                    <a:pt x="29157" y="222"/>
                  </a:cubicBezTo>
                  <a:cubicBezTo>
                    <a:pt x="29209" y="198"/>
                    <a:pt x="29239" y="140"/>
                    <a:pt x="29221" y="81"/>
                  </a:cubicBezTo>
                  <a:cubicBezTo>
                    <a:pt x="29207" y="33"/>
                    <a:pt x="29160" y="0"/>
                    <a:pt x="2911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45"/>
            <p:cNvSpPr/>
            <p:nvPr/>
          </p:nvSpPr>
          <p:spPr>
            <a:xfrm>
              <a:off x="2883275" y="3896900"/>
              <a:ext cx="391500" cy="80675"/>
            </a:xfrm>
            <a:custGeom>
              <a:rect b="b" l="l" r="r" t="t"/>
              <a:pathLst>
                <a:path extrusionOk="0" h="3227" w="15660">
                  <a:moveTo>
                    <a:pt x="15548" y="0"/>
                  </a:moveTo>
                  <a:cubicBezTo>
                    <a:pt x="15542" y="0"/>
                    <a:pt x="15536" y="1"/>
                    <a:pt x="15530" y="2"/>
                  </a:cubicBezTo>
                  <a:cubicBezTo>
                    <a:pt x="12920" y="295"/>
                    <a:pt x="10315" y="588"/>
                    <a:pt x="7722" y="970"/>
                  </a:cubicBezTo>
                  <a:cubicBezTo>
                    <a:pt x="5458" y="1322"/>
                    <a:pt x="3146" y="1744"/>
                    <a:pt x="1017" y="2601"/>
                  </a:cubicBezTo>
                  <a:cubicBezTo>
                    <a:pt x="712" y="2724"/>
                    <a:pt x="412" y="2865"/>
                    <a:pt x="113" y="3011"/>
                  </a:cubicBezTo>
                  <a:cubicBezTo>
                    <a:pt x="1" y="3070"/>
                    <a:pt x="59" y="3227"/>
                    <a:pt x="164" y="3227"/>
                  </a:cubicBezTo>
                  <a:cubicBezTo>
                    <a:pt x="174" y="3227"/>
                    <a:pt x="185" y="3226"/>
                    <a:pt x="195" y="3223"/>
                  </a:cubicBezTo>
                  <a:cubicBezTo>
                    <a:pt x="5223" y="1826"/>
                    <a:pt x="10344" y="676"/>
                    <a:pt x="15548" y="225"/>
                  </a:cubicBezTo>
                  <a:cubicBezTo>
                    <a:pt x="15612" y="219"/>
                    <a:pt x="15659" y="160"/>
                    <a:pt x="15653" y="102"/>
                  </a:cubicBezTo>
                  <a:cubicBezTo>
                    <a:pt x="15648" y="44"/>
                    <a:pt x="15601" y="0"/>
                    <a:pt x="1554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45"/>
            <p:cNvSpPr/>
            <p:nvPr/>
          </p:nvSpPr>
          <p:spPr>
            <a:xfrm>
              <a:off x="3003425" y="3602550"/>
              <a:ext cx="125000" cy="280225"/>
            </a:xfrm>
            <a:custGeom>
              <a:rect b="b" l="l" r="r" t="t"/>
              <a:pathLst>
                <a:path extrusionOk="0" h="11209" w="5000">
                  <a:moveTo>
                    <a:pt x="4863" y="0"/>
                  </a:moveTo>
                  <a:cubicBezTo>
                    <a:pt x="4816" y="0"/>
                    <a:pt x="4769" y="26"/>
                    <a:pt x="4752" y="84"/>
                  </a:cubicBezTo>
                  <a:cubicBezTo>
                    <a:pt x="4224" y="2002"/>
                    <a:pt x="3420" y="3844"/>
                    <a:pt x="2570" y="5645"/>
                  </a:cubicBezTo>
                  <a:cubicBezTo>
                    <a:pt x="1819" y="7223"/>
                    <a:pt x="704" y="9459"/>
                    <a:pt x="24" y="11048"/>
                  </a:cubicBezTo>
                  <a:cubicBezTo>
                    <a:pt x="0" y="11095"/>
                    <a:pt x="12" y="11148"/>
                    <a:pt x="53" y="11183"/>
                  </a:cubicBezTo>
                  <a:cubicBezTo>
                    <a:pt x="75" y="11201"/>
                    <a:pt x="100" y="11208"/>
                    <a:pt x="125" y="11208"/>
                  </a:cubicBezTo>
                  <a:cubicBezTo>
                    <a:pt x="160" y="11208"/>
                    <a:pt x="193" y="11193"/>
                    <a:pt x="217" y="11166"/>
                  </a:cubicBezTo>
                  <a:cubicBezTo>
                    <a:pt x="839" y="10368"/>
                    <a:pt x="1320" y="9476"/>
                    <a:pt x="1754" y="8573"/>
                  </a:cubicBezTo>
                  <a:cubicBezTo>
                    <a:pt x="2629" y="6760"/>
                    <a:pt x="3303" y="4871"/>
                    <a:pt x="4001" y="2994"/>
                  </a:cubicBezTo>
                  <a:cubicBezTo>
                    <a:pt x="4347" y="2055"/>
                    <a:pt x="4682" y="1111"/>
                    <a:pt x="4975" y="149"/>
                  </a:cubicBezTo>
                  <a:cubicBezTo>
                    <a:pt x="4999" y="55"/>
                    <a:pt x="4931" y="0"/>
                    <a:pt x="486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45"/>
            <p:cNvSpPr/>
            <p:nvPr/>
          </p:nvSpPr>
          <p:spPr>
            <a:xfrm>
              <a:off x="2820850" y="3711225"/>
              <a:ext cx="53375" cy="321400"/>
            </a:xfrm>
            <a:custGeom>
              <a:rect b="b" l="l" r="r" t="t"/>
              <a:pathLst>
                <a:path extrusionOk="0" h="12856" w="2135">
                  <a:moveTo>
                    <a:pt x="1878" y="0"/>
                  </a:moveTo>
                  <a:cubicBezTo>
                    <a:pt x="1817" y="0"/>
                    <a:pt x="1756" y="45"/>
                    <a:pt x="1765" y="125"/>
                  </a:cubicBezTo>
                  <a:cubicBezTo>
                    <a:pt x="1818" y="647"/>
                    <a:pt x="1842" y="1181"/>
                    <a:pt x="1812" y="1715"/>
                  </a:cubicBezTo>
                  <a:cubicBezTo>
                    <a:pt x="1812" y="1909"/>
                    <a:pt x="1789" y="2313"/>
                    <a:pt x="1771" y="2507"/>
                  </a:cubicBezTo>
                  <a:cubicBezTo>
                    <a:pt x="1554" y="5423"/>
                    <a:pt x="797" y="8279"/>
                    <a:pt x="269" y="11148"/>
                  </a:cubicBezTo>
                  <a:cubicBezTo>
                    <a:pt x="176" y="11676"/>
                    <a:pt x="82" y="12198"/>
                    <a:pt x="11" y="12726"/>
                  </a:cubicBezTo>
                  <a:cubicBezTo>
                    <a:pt x="1" y="12809"/>
                    <a:pt x="62" y="12856"/>
                    <a:pt x="125" y="12856"/>
                  </a:cubicBezTo>
                  <a:cubicBezTo>
                    <a:pt x="168" y="12856"/>
                    <a:pt x="213" y="12833"/>
                    <a:pt x="234" y="12785"/>
                  </a:cubicBezTo>
                  <a:cubicBezTo>
                    <a:pt x="1009" y="10784"/>
                    <a:pt x="1331" y="8637"/>
                    <a:pt x="1613" y="6520"/>
                  </a:cubicBezTo>
                  <a:cubicBezTo>
                    <a:pt x="1848" y="4384"/>
                    <a:pt x="2135" y="2261"/>
                    <a:pt x="1988" y="102"/>
                  </a:cubicBezTo>
                  <a:cubicBezTo>
                    <a:pt x="1980" y="32"/>
                    <a:pt x="1930" y="0"/>
                    <a:pt x="187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45"/>
            <p:cNvSpPr/>
            <p:nvPr/>
          </p:nvSpPr>
          <p:spPr>
            <a:xfrm>
              <a:off x="2733850" y="4062300"/>
              <a:ext cx="345300" cy="71925"/>
            </a:xfrm>
            <a:custGeom>
              <a:rect b="b" l="l" r="r" t="t"/>
              <a:pathLst>
                <a:path extrusionOk="0" h="2877" w="13812">
                  <a:moveTo>
                    <a:pt x="10128" y="0"/>
                  </a:moveTo>
                  <a:cubicBezTo>
                    <a:pt x="7224" y="0"/>
                    <a:pt x="4308" y="781"/>
                    <a:pt x="1655" y="1904"/>
                  </a:cubicBezTo>
                  <a:cubicBezTo>
                    <a:pt x="1115" y="2139"/>
                    <a:pt x="587" y="2385"/>
                    <a:pt x="71" y="2661"/>
                  </a:cubicBezTo>
                  <a:cubicBezTo>
                    <a:pt x="24" y="2684"/>
                    <a:pt x="1" y="2737"/>
                    <a:pt x="12" y="2790"/>
                  </a:cubicBezTo>
                  <a:cubicBezTo>
                    <a:pt x="27" y="2843"/>
                    <a:pt x="74" y="2876"/>
                    <a:pt x="123" y="2876"/>
                  </a:cubicBezTo>
                  <a:cubicBezTo>
                    <a:pt x="133" y="2876"/>
                    <a:pt x="143" y="2875"/>
                    <a:pt x="153" y="2872"/>
                  </a:cubicBezTo>
                  <a:cubicBezTo>
                    <a:pt x="722" y="2719"/>
                    <a:pt x="1274" y="2537"/>
                    <a:pt x="1825" y="2350"/>
                  </a:cubicBezTo>
                  <a:cubicBezTo>
                    <a:pt x="4640" y="1345"/>
                    <a:pt x="7626" y="229"/>
                    <a:pt x="10631" y="229"/>
                  </a:cubicBezTo>
                  <a:cubicBezTo>
                    <a:pt x="11628" y="229"/>
                    <a:pt x="12627" y="352"/>
                    <a:pt x="13623" y="643"/>
                  </a:cubicBezTo>
                  <a:cubicBezTo>
                    <a:pt x="13634" y="645"/>
                    <a:pt x="13645" y="646"/>
                    <a:pt x="13655" y="646"/>
                  </a:cubicBezTo>
                  <a:cubicBezTo>
                    <a:pt x="13781" y="646"/>
                    <a:pt x="13812" y="458"/>
                    <a:pt x="13681" y="426"/>
                  </a:cubicBezTo>
                  <a:cubicBezTo>
                    <a:pt x="12512" y="132"/>
                    <a:pt x="11321" y="0"/>
                    <a:pt x="1012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10" name="Google Shape;1110;p45"/>
          <p:cNvSpPr txBox="1"/>
          <p:nvPr/>
        </p:nvSpPr>
        <p:spPr>
          <a:xfrm>
            <a:off x="445475" y="40250"/>
            <a:ext cx="7042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Albert Sans"/>
                <a:ea typeface="Albert Sans"/>
                <a:cs typeface="Albert Sans"/>
                <a:sym typeface="Albert Sans"/>
              </a:rPr>
              <a:t>El Taller se organiza</a:t>
            </a:r>
            <a:r>
              <a:rPr b="1" lang="en" sz="800">
                <a:latin typeface="Albert Sans"/>
                <a:ea typeface="Albert Sans"/>
                <a:cs typeface="Albert Sans"/>
                <a:sym typeface="Albert Sans"/>
              </a:rPr>
              <a:t> </a:t>
            </a:r>
            <a:r>
              <a:rPr lang="en" sz="800">
                <a:latin typeface="Albert Sans"/>
                <a:ea typeface="Albert Sans"/>
                <a:cs typeface="Albert Sans"/>
                <a:sym typeface="Albert Sans"/>
              </a:rPr>
              <a:t>en </a:t>
            </a:r>
            <a:r>
              <a:rPr b="1" lang="en" sz="900">
                <a:latin typeface="Albert Sans"/>
                <a:ea typeface="Albert Sans"/>
                <a:cs typeface="Albert Sans"/>
                <a:sym typeface="Albert Sans"/>
              </a:rPr>
              <a:t>un recorrido de 6 tramos </a:t>
            </a:r>
            <a:r>
              <a:rPr lang="en" sz="800">
                <a:latin typeface="Albert Sans"/>
                <a:ea typeface="Albert Sans"/>
                <a:cs typeface="Albert Sans"/>
                <a:sym typeface="Albert Sans"/>
              </a:rPr>
              <a:t>en los que, a través de un proceso dialógico y reflexivo, ahondarás en tus experiencias</a:t>
            </a:r>
            <a:r>
              <a:rPr lang="en" sz="800">
                <a:latin typeface="Albert Sans"/>
                <a:ea typeface="Albert Sans"/>
                <a:cs typeface="Albert Sans"/>
                <a:sym typeface="Albert Sans"/>
              </a:rPr>
              <a:t>1 </a:t>
            </a:r>
            <a:r>
              <a:rPr lang="en" sz="800">
                <a:latin typeface="Albert Sans"/>
                <a:ea typeface="Albert Sans"/>
                <a:cs typeface="Albert Sans"/>
                <a:sym typeface="Albert Sans"/>
              </a:rPr>
              <a:t>y vivencias para repensar y analizar tu ser docente </a:t>
            </a:r>
            <a:r>
              <a:rPr b="1" lang="en" sz="800">
                <a:latin typeface="Albert Sans"/>
                <a:ea typeface="Albert Sans"/>
                <a:cs typeface="Albert Sans"/>
                <a:sym typeface="Albert Sans"/>
              </a:rPr>
              <a:t>desde lo personal</a:t>
            </a:r>
            <a:r>
              <a:rPr lang="en" sz="800">
                <a:latin typeface="Albert Sans"/>
                <a:ea typeface="Albert Sans"/>
                <a:cs typeface="Albert Sans"/>
                <a:sym typeface="Albert Sans"/>
              </a:rPr>
              <a:t>, </a:t>
            </a:r>
            <a:r>
              <a:rPr b="1" lang="en" sz="800">
                <a:latin typeface="Albert Sans"/>
                <a:ea typeface="Albert Sans"/>
                <a:cs typeface="Albert Sans"/>
                <a:sym typeface="Albert Sans"/>
              </a:rPr>
              <a:t>lo profesional</a:t>
            </a:r>
            <a:r>
              <a:rPr lang="en" sz="800">
                <a:latin typeface="Albert Sans"/>
                <a:ea typeface="Albert Sans"/>
                <a:cs typeface="Albert Sans"/>
                <a:sym typeface="Albert Sans"/>
              </a:rPr>
              <a:t> y </a:t>
            </a:r>
            <a:r>
              <a:rPr b="1" lang="en" sz="800">
                <a:latin typeface="Albert Sans"/>
                <a:ea typeface="Albert Sans"/>
                <a:cs typeface="Albert Sans"/>
                <a:sym typeface="Albert Sans"/>
              </a:rPr>
              <a:t>la vida docente</a:t>
            </a:r>
            <a:r>
              <a:rPr lang="en" sz="800">
                <a:latin typeface="Albert Sans"/>
                <a:ea typeface="Albert Sans"/>
                <a:cs typeface="Albert Sans"/>
                <a:sym typeface="Albert Sans"/>
              </a:rPr>
              <a:t>, y cómo se vinculan entre sí. </a:t>
            </a:r>
            <a:endParaRPr b="1" sz="900">
              <a:latin typeface="Albert Sans"/>
              <a:ea typeface="Albert Sans"/>
              <a:cs typeface="Albert Sans"/>
              <a:sym typeface="Albert Sans"/>
            </a:endParaRPr>
          </a:p>
        </p:txBody>
      </p:sp>
      <p:pic>
        <p:nvPicPr>
          <p:cNvPr id="1111" name="Google Shape;1111;p45"/>
          <p:cNvPicPr preferRelativeResize="0"/>
          <p:nvPr/>
        </p:nvPicPr>
        <p:blipFill>
          <a:blip r:embed="rId3">
            <a:alphaModFix/>
          </a:blip>
          <a:stretch>
            <a:fillRect/>
          </a:stretch>
        </p:blipFill>
        <p:spPr>
          <a:xfrm>
            <a:off x="8123675" y="120722"/>
            <a:ext cx="716000" cy="7388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5" name="Shape 1115"/>
        <p:cNvGrpSpPr/>
        <p:nvPr/>
      </p:nvGrpSpPr>
      <p:grpSpPr>
        <a:xfrm>
          <a:off x="0" y="0"/>
          <a:ext cx="0" cy="0"/>
          <a:chOff x="0" y="0"/>
          <a:chExt cx="0" cy="0"/>
        </a:xfrm>
      </p:grpSpPr>
      <p:sp>
        <p:nvSpPr>
          <p:cNvPr id="1116" name="Google Shape;1116;p46"/>
          <p:cNvSpPr txBox="1"/>
          <p:nvPr>
            <p:ph idx="9" type="title"/>
          </p:nvPr>
        </p:nvSpPr>
        <p:spPr>
          <a:xfrm>
            <a:off x="1569500" y="267875"/>
            <a:ext cx="4801500" cy="551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latin typeface="Nunito"/>
                <a:ea typeface="Nunito"/>
                <a:cs typeface="Nunito"/>
                <a:sym typeface="Nunito"/>
              </a:rPr>
              <a:t>En sintonía con lo anterior</a:t>
            </a:r>
            <a:endParaRPr b="1" sz="1300">
              <a:latin typeface="Nunito"/>
              <a:ea typeface="Nunito"/>
              <a:cs typeface="Nunito"/>
              <a:sym typeface="Nunito"/>
            </a:endParaRPr>
          </a:p>
          <a:p>
            <a:pPr indent="0" lvl="0" marL="0" rtl="0" algn="l">
              <a:lnSpc>
                <a:spcPct val="100000"/>
              </a:lnSpc>
              <a:spcBef>
                <a:spcPts val="0"/>
              </a:spcBef>
              <a:spcAft>
                <a:spcPts val="0"/>
              </a:spcAft>
              <a:buNone/>
            </a:pPr>
            <a:r>
              <a:rPr b="1" lang="en" sz="1300">
                <a:latin typeface="Nunito"/>
                <a:ea typeface="Nunito"/>
                <a:cs typeface="Nunito"/>
                <a:sym typeface="Nunito"/>
              </a:rPr>
              <a:t>Las actividades proponen tres formas de organización:</a:t>
            </a:r>
            <a:endParaRPr b="1" sz="1300">
              <a:latin typeface="Nunito"/>
              <a:ea typeface="Nunito"/>
              <a:cs typeface="Nunito"/>
              <a:sym typeface="Nunito"/>
            </a:endParaRPr>
          </a:p>
        </p:txBody>
      </p:sp>
      <p:sp>
        <p:nvSpPr>
          <p:cNvPr id="1117" name="Google Shape;1117;p46"/>
          <p:cNvSpPr txBox="1"/>
          <p:nvPr>
            <p:ph idx="1" type="subTitle"/>
          </p:nvPr>
        </p:nvSpPr>
        <p:spPr>
          <a:xfrm flipH="1">
            <a:off x="2492048" y="988825"/>
            <a:ext cx="1646400" cy="371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INDIVIDUAL</a:t>
            </a:r>
            <a:endParaRPr/>
          </a:p>
        </p:txBody>
      </p:sp>
      <p:sp>
        <p:nvSpPr>
          <p:cNvPr id="1118" name="Google Shape;1118;p46"/>
          <p:cNvSpPr txBox="1"/>
          <p:nvPr>
            <p:ph idx="4" type="subTitle"/>
          </p:nvPr>
        </p:nvSpPr>
        <p:spPr>
          <a:xfrm flipH="1">
            <a:off x="2173325" y="1654488"/>
            <a:ext cx="1452600" cy="371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EN PARES</a:t>
            </a:r>
            <a:endParaRPr/>
          </a:p>
        </p:txBody>
      </p:sp>
      <p:sp>
        <p:nvSpPr>
          <p:cNvPr id="1119" name="Google Shape;1119;p46"/>
          <p:cNvSpPr txBox="1"/>
          <p:nvPr>
            <p:ph idx="7" type="subTitle"/>
          </p:nvPr>
        </p:nvSpPr>
        <p:spPr>
          <a:xfrm>
            <a:off x="2432488" y="2360050"/>
            <a:ext cx="1613100" cy="371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COLECTIVA</a:t>
            </a:r>
            <a:endParaRPr/>
          </a:p>
        </p:txBody>
      </p:sp>
      <p:sp>
        <p:nvSpPr>
          <p:cNvPr id="1120" name="Google Shape;1120;p46"/>
          <p:cNvSpPr txBox="1"/>
          <p:nvPr>
            <p:ph type="title"/>
          </p:nvPr>
        </p:nvSpPr>
        <p:spPr>
          <a:xfrm flipH="1">
            <a:off x="2281077" y="836425"/>
            <a:ext cx="247500" cy="451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1</a:t>
            </a:r>
            <a:endParaRPr/>
          </a:p>
        </p:txBody>
      </p:sp>
      <p:sp>
        <p:nvSpPr>
          <p:cNvPr id="1121" name="Google Shape;1121;p46"/>
          <p:cNvSpPr txBox="1"/>
          <p:nvPr>
            <p:ph idx="3" type="title"/>
          </p:nvPr>
        </p:nvSpPr>
        <p:spPr>
          <a:xfrm flipH="1">
            <a:off x="1832813" y="1511425"/>
            <a:ext cx="264300" cy="451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2</a:t>
            </a:r>
            <a:endParaRPr/>
          </a:p>
        </p:txBody>
      </p:sp>
      <p:sp>
        <p:nvSpPr>
          <p:cNvPr id="1122" name="Google Shape;1122;p46"/>
          <p:cNvSpPr txBox="1"/>
          <p:nvPr>
            <p:ph idx="6" type="title"/>
          </p:nvPr>
        </p:nvSpPr>
        <p:spPr>
          <a:xfrm>
            <a:off x="2074826" y="2221888"/>
            <a:ext cx="507600" cy="451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3</a:t>
            </a:r>
            <a:endParaRPr/>
          </a:p>
        </p:txBody>
      </p:sp>
      <p:sp>
        <p:nvSpPr>
          <p:cNvPr id="1123" name="Google Shape;1123;p46"/>
          <p:cNvSpPr/>
          <p:nvPr/>
        </p:nvSpPr>
        <p:spPr>
          <a:xfrm>
            <a:off x="8141845" y="1118938"/>
            <a:ext cx="507700" cy="426285"/>
          </a:xfrm>
          <a:custGeom>
            <a:rect b="b" l="l" r="r" t="t"/>
            <a:pathLst>
              <a:path extrusionOk="0" h="8197" w="9763">
                <a:moveTo>
                  <a:pt x="2213" y="1"/>
                </a:moveTo>
                <a:cubicBezTo>
                  <a:pt x="2113" y="194"/>
                  <a:pt x="2072" y="417"/>
                  <a:pt x="2107" y="628"/>
                </a:cubicBezTo>
                <a:cubicBezTo>
                  <a:pt x="1819" y="819"/>
                  <a:pt x="1473" y="921"/>
                  <a:pt x="1128" y="921"/>
                </a:cubicBezTo>
                <a:cubicBezTo>
                  <a:pt x="996" y="921"/>
                  <a:pt x="863" y="906"/>
                  <a:pt x="734" y="875"/>
                </a:cubicBezTo>
                <a:lnTo>
                  <a:pt x="734" y="875"/>
                </a:lnTo>
                <a:cubicBezTo>
                  <a:pt x="769" y="1092"/>
                  <a:pt x="810" y="1309"/>
                  <a:pt x="846" y="1526"/>
                </a:cubicBezTo>
                <a:cubicBezTo>
                  <a:pt x="441" y="1614"/>
                  <a:pt x="288" y="2095"/>
                  <a:pt x="1" y="2388"/>
                </a:cubicBezTo>
                <a:cubicBezTo>
                  <a:pt x="2570" y="4324"/>
                  <a:pt x="5134" y="6260"/>
                  <a:pt x="7704" y="8196"/>
                </a:cubicBezTo>
                <a:cubicBezTo>
                  <a:pt x="7737" y="7616"/>
                  <a:pt x="8333" y="7220"/>
                  <a:pt x="8936" y="7220"/>
                </a:cubicBezTo>
                <a:cubicBezTo>
                  <a:pt x="8961" y="7220"/>
                  <a:pt x="8986" y="7221"/>
                  <a:pt x="9012" y="7222"/>
                </a:cubicBezTo>
                <a:cubicBezTo>
                  <a:pt x="8947" y="6917"/>
                  <a:pt x="8889" y="6618"/>
                  <a:pt x="8824" y="6319"/>
                </a:cubicBezTo>
                <a:cubicBezTo>
                  <a:pt x="9199" y="6260"/>
                  <a:pt x="9551" y="6043"/>
                  <a:pt x="9763" y="5732"/>
                </a:cubicBezTo>
                <a:cubicBezTo>
                  <a:pt x="7357" y="3691"/>
                  <a:pt x="4841" y="1772"/>
                  <a:pt x="2213" y="1"/>
                </a:cubicBezTo>
                <a:close/>
              </a:path>
            </a:pathLst>
          </a:custGeom>
          <a:solidFill>
            <a:srgbClr val="FFFDFB">
              <a:alpha val="22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46"/>
          <p:cNvSpPr/>
          <p:nvPr/>
        </p:nvSpPr>
        <p:spPr>
          <a:xfrm>
            <a:off x="8177076" y="4378715"/>
            <a:ext cx="507388" cy="426233"/>
          </a:xfrm>
          <a:custGeom>
            <a:rect b="b" l="l" r="r" t="t"/>
            <a:pathLst>
              <a:path extrusionOk="0" h="8196" w="9757">
                <a:moveTo>
                  <a:pt x="7698" y="0"/>
                </a:moveTo>
                <a:cubicBezTo>
                  <a:pt x="5134" y="1936"/>
                  <a:pt x="2565" y="3872"/>
                  <a:pt x="1" y="5808"/>
                </a:cubicBezTo>
                <a:cubicBezTo>
                  <a:pt x="283" y="6107"/>
                  <a:pt x="435" y="6582"/>
                  <a:pt x="846" y="6670"/>
                </a:cubicBezTo>
                <a:cubicBezTo>
                  <a:pt x="805" y="6887"/>
                  <a:pt x="769" y="7104"/>
                  <a:pt x="728" y="7321"/>
                </a:cubicBezTo>
                <a:cubicBezTo>
                  <a:pt x="854" y="7293"/>
                  <a:pt x="983" y="7279"/>
                  <a:pt x="1112" y="7279"/>
                </a:cubicBezTo>
                <a:cubicBezTo>
                  <a:pt x="1462" y="7279"/>
                  <a:pt x="1816" y="7381"/>
                  <a:pt x="2107" y="7574"/>
                </a:cubicBezTo>
                <a:cubicBezTo>
                  <a:pt x="2072" y="7785"/>
                  <a:pt x="2107" y="8008"/>
                  <a:pt x="2213" y="8195"/>
                </a:cubicBezTo>
                <a:cubicBezTo>
                  <a:pt x="4835" y="6424"/>
                  <a:pt x="7358" y="4511"/>
                  <a:pt x="9757" y="2464"/>
                </a:cubicBezTo>
                <a:cubicBezTo>
                  <a:pt x="9546" y="2153"/>
                  <a:pt x="9200" y="1936"/>
                  <a:pt x="8824" y="1883"/>
                </a:cubicBezTo>
                <a:cubicBezTo>
                  <a:pt x="8883" y="1578"/>
                  <a:pt x="8947" y="1279"/>
                  <a:pt x="9006" y="980"/>
                </a:cubicBezTo>
                <a:lnTo>
                  <a:pt x="9006" y="980"/>
                </a:lnTo>
                <a:cubicBezTo>
                  <a:pt x="8984" y="981"/>
                  <a:pt x="8963" y="981"/>
                  <a:pt x="8941" y="981"/>
                </a:cubicBezTo>
                <a:cubicBezTo>
                  <a:pt x="8335" y="981"/>
                  <a:pt x="7737" y="589"/>
                  <a:pt x="7698" y="0"/>
                </a:cubicBezTo>
                <a:close/>
              </a:path>
            </a:pathLst>
          </a:custGeom>
          <a:solidFill>
            <a:srgbClr val="FFFDFB">
              <a:alpha val="22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46"/>
          <p:cNvSpPr/>
          <p:nvPr/>
        </p:nvSpPr>
        <p:spPr>
          <a:xfrm>
            <a:off x="2450369" y="4368519"/>
            <a:ext cx="507388" cy="426233"/>
          </a:xfrm>
          <a:custGeom>
            <a:rect b="b" l="l" r="r" t="t"/>
            <a:pathLst>
              <a:path extrusionOk="0" h="8196" w="9757">
                <a:moveTo>
                  <a:pt x="2060" y="0"/>
                </a:moveTo>
                <a:cubicBezTo>
                  <a:pt x="2021" y="580"/>
                  <a:pt x="1425" y="976"/>
                  <a:pt x="827" y="976"/>
                </a:cubicBezTo>
                <a:cubicBezTo>
                  <a:pt x="802" y="976"/>
                  <a:pt x="777" y="975"/>
                  <a:pt x="752" y="974"/>
                </a:cubicBezTo>
                <a:lnTo>
                  <a:pt x="752" y="974"/>
                </a:lnTo>
                <a:cubicBezTo>
                  <a:pt x="810" y="1279"/>
                  <a:pt x="875" y="1578"/>
                  <a:pt x="934" y="1877"/>
                </a:cubicBezTo>
                <a:cubicBezTo>
                  <a:pt x="558" y="1936"/>
                  <a:pt x="206" y="2153"/>
                  <a:pt x="1" y="2464"/>
                </a:cubicBezTo>
                <a:cubicBezTo>
                  <a:pt x="2400" y="4506"/>
                  <a:pt x="4923" y="6424"/>
                  <a:pt x="7545" y="8196"/>
                </a:cubicBezTo>
                <a:cubicBezTo>
                  <a:pt x="7651" y="8002"/>
                  <a:pt x="7686" y="7779"/>
                  <a:pt x="7651" y="7568"/>
                </a:cubicBezTo>
                <a:cubicBezTo>
                  <a:pt x="7942" y="7375"/>
                  <a:pt x="8293" y="7273"/>
                  <a:pt x="8641" y="7273"/>
                </a:cubicBezTo>
                <a:cubicBezTo>
                  <a:pt x="8770" y="7273"/>
                  <a:pt x="8898" y="7287"/>
                  <a:pt x="9024" y="7316"/>
                </a:cubicBezTo>
                <a:cubicBezTo>
                  <a:pt x="8988" y="7099"/>
                  <a:pt x="8953" y="6881"/>
                  <a:pt x="8912" y="6670"/>
                </a:cubicBezTo>
                <a:cubicBezTo>
                  <a:pt x="9323" y="6582"/>
                  <a:pt x="9475" y="6101"/>
                  <a:pt x="9757" y="5808"/>
                </a:cubicBezTo>
                <a:cubicBezTo>
                  <a:pt x="7193" y="3872"/>
                  <a:pt x="4624" y="1936"/>
                  <a:pt x="2060" y="0"/>
                </a:cubicBezTo>
                <a:close/>
              </a:path>
            </a:pathLst>
          </a:custGeom>
          <a:solidFill>
            <a:srgbClr val="FFFDFB">
              <a:alpha val="22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26" name="Google Shape;1126;p46"/>
          <p:cNvGrpSpPr/>
          <p:nvPr/>
        </p:nvGrpSpPr>
        <p:grpSpPr>
          <a:xfrm rot="-5739675">
            <a:off x="-453575" y="2997261"/>
            <a:ext cx="1444932" cy="1212063"/>
            <a:chOff x="2677400" y="3539525"/>
            <a:chExt cx="801675" cy="672475"/>
          </a:xfrm>
        </p:grpSpPr>
        <p:sp>
          <p:nvSpPr>
            <p:cNvPr id="1127" name="Google Shape;1127;p46"/>
            <p:cNvSpPr/>
            <p:nvPr/>
          </p:nvSpPr>
          <p:spPr>
            <a:xfrm>
              <a:off x="3167675" y="3664300"/>
              <a:ext cx="311400" cy="150125"/>
            </a:xfrm>
            <a:custGeom>
              <a:rect b="b" l="l" r="r" t="t"/>
              <a:pathLst>
                <a:path extrusionOk="0" h="6005" w="12456">
                  <a:moveTo>
                    <a:pt x="9640" y="1"/>
                  </a:moveTo>
                  <a:cubicBezTo>
                    <a:pt x="7047" y="1"/>
                    <a:pt x="4448" y="865"/>
                    <a:pt x="2412" y="2471"/>
                  </a:cubicBezTo>
                  <a:cubicBezTo>
                    <a:pt x="1708" y="3029"/>
                    <a:pt x="975" y="3715"/>
                    <a:pt x="564" y="4525"/>
                  </a:cubicBezTo>
                  <a:cubicBezTo>
                    <a:pt x="1" y="5622"/>
                    <a:pt x="1291" y="5751"/>
                    <a:pt x="2142" y="5892"/>
                  </a:cubicBezTo>
                  <a:cubicBezTo>
                    <a:pt x="2611" y="5967"/>
                    <a:pt x="3086" y="6004"/>
                    <a:pt x="3561" y="6004"/>
                  </a:cubicBezTo>
                  <a:cubicBezTo>
                    <a:pt x="4928" y="6004"/>
                    <a:pt x="6297" y="5698"/>
                    <a:pt x="7533" y="5123"/>
                  </a:cubicBezTo>
                  <a:cubicBezTo>
                    <a:pt x="9639" y="4143"/>
                    <a:pt x="11364" y="2407"/>
                    <a:pt x="12455" y="354"/>
                  </a:cubicBezTo>
                  <a:cubicBezTo>
                    <a:pt x="11536" y="116"/>
                    <a:pt x="10588" y="1"/>
                    <a:pt x="9640"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46"/>
            <p:cNvSpPr/>
            <p:nvPr/>
          </p:nvSpPr>
          <p:spPr>
            <a:xfrm>
              <a:off x="3010750" y="3539525"/>
              <a:ext cx="149025" cy="276900"/>
            </a:xfrm>
            <a:custGeom>
              <a:rect b="b" l="l" r="r" t="t"/>
              <a:pathLst>
                <a:path extrusionOk="0" h="11076" w="5961">
                  <a:moveTo>
                    <a:pt x="5251" y="0"/>
                  </a:moveTo>
                  <a:cubicBezTo>
                    <a:pt x="3444" y="951"/>
                    <a:pt x="1966" y="2511"/>
                    <a:pt x="1109" y="4365"/>
                  </a:cubicBezTo>
                  <a:cubicBezTo>
                    <a:pt x="300" y="6125"/>
                    <a:pt x="1" y="8231"/>
                    <a:pt x="429" y="10132"/>
                  </a:cubicBezTo>
                  <a:cubicBezTo>
                    <a:pt x="573" y="10778"/>
                    <a:pt x="774" y="11076"/>
                    <a:pt x="1142" y="11076"/>
                  </a:cubicBezTo>
                  <a:cubicBezTo>
                    <a:pt x="1328" y="11076"/>
                    <a:pt x="1557" y="10999"/>
                    <a:pt x="1843" y="10853"/>
                  </a:cubicBezTo>
                  <a:cubicBezTo>
                    <a:pt x="2699" y="10425"/>
                    <a:pt x="3450" y="9920"/>
                    <a:pt x="4066" y="9175"/>
                  </a:cubicBezTo>
                  <a:cubicBezTo>
                    <a:pt x="4729" y="8366"/>
                    <a:pt x="5204" y="7392"/>
                    <a:pt x="5451" y="6377"/>
                  </a:cubicBezTo>
                  <a:cubicBezTo>
                    <a:pt x="5961" y="4295"/>
                    <a:pt x="5668" y="2106"/>
                    <a:pt x="5251"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46"/>
            <p:cNvSpPr/>
            <p:nvPr/>
          </p:nvSpPr>
          <p:spPr>
            <a:xfrm>
              <a:off x="3027175" y="3853525"/>
              <a:ext cx="335000" cy="116100"/>
            </a:xfrm>
            <a:custGeom>
              <a:rect b="b" l="l" r="r" t="t"/>
              <a:pathLst>
                <a:path extrusionOk="0" h="4644" w="13400">
                  <a:moveTo>
                    <a:pt x="6538" y="0"/>
                  </a:moveTo>
                  <a:cubicBezTo>
                    <a:pt x="6530" y="0"/>
                    <a:pt x="6521" y="0"/>
                    <a:pt x="6512" y="0"/>
                  </a:cubicBezTo>
                  <a:cubicBezTo>
                    <a:pt x="5386" y="0"/>
                    <a:pt x="4254" y="200"/>
                    <a:pt x="3210" y="616"/>
                  </a:cubicBezTo>
                  <a:cubicBezTo>
                    <a:pt x="2318" y="974"/>
                    <a:pt x="1438" y="1490"/>
                    <a:pt x="775" y="2194"/>
                  </a:cubicBezTo>
                  <a:cubicBezTo>
                    <a:pt x="1" y="3016"/>
                    <a:pt x="1021" y="3473"/>
                    <a:pt x="1778" y="3860"/>
                  </a:cubicBezTo>
                  <a:cubicBezTo>
                    <a:pt x="2854" y="4405"/>
                    <a:pt x="4067" y="4643"/>
                    <a:pt x="5274" y="4643"/>
                  </a:cubicBezTo>
                  <a:cubicBezTo>
                    <a:pt x="5838" y="4643"/>
                    <a:pt x="6400" y="4591"/>
                    <a:pt x="6947" y="4494"/>
                  </a:cubicBezTo>
                  <a:cubicBezTo>
                    <a:pt x="9258" y="4089"/>
                    <a:pt x="11370" y="2957"/>
                    <a:pt x="13400" y="1784"/>
                  </a:cubicBezTo>
                  <a:cubicBezTo>
                    <a:pt x="11231" y="802"/>
                    <a:pt x="8917" y="0"/>
                    <a:pt x="6538"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46"/>
            <p:cNvSpPr/>
            <p:nvPr/>
          </p:nvSpPr>
          <p:spPr>
            <a:xfrm>
              <a:off x="2792375" y="3647475"/>
              <a:ext cx="150050" cy="315050"/>
            </a:xfrm>
            <a:custGeom>
              <a:rect b="b" l="l" r="r" t="t"/>
              <a:pathLst>
                <a:path extrusionOk="0" h="12602" w="6002">
                  <a:moveTo>
                    <a:pt x="3673" y="0"/>
                  </a:moveTo>
                  <a:cubicBezTo>
                    <a:pt x="2159" y="1214"/>
                    <a:pt x="1039" y="2922"/>
                    <a:pt x="517" y="4793"/>
                  </a:cubicBezTo>
                  <a:cubicBezTo>
                    <a:pt x="0" y="6670"/>
                    <a:pt x="88" y="8706"/>
                    <a:pt x="757" y="10530"/>
                  </a:cubicBezTo>
                  <a:cubicBezTo>
                    <a:pt x="968" y="11093"/>
                    <a:pt x="1496" y="12566"/>
                    <a:pt x="2224" y="12601"/>
                  </a:cubicBezTo>
                  <a:cubicBezTo>
                    <a:pt x="2234" y="12602"/>
                    <a:pt x="2244" y="12602"/>
                    <a:pt x="2253" y="12602"/>
                  </a:cubicBezTo>
                  <a:cubicBezTo>
                    <a:pt x="2852" y="12602"/>
                    <a:pt x="3573" y="11568"/>
                    <a:pt x="3896" y="11164"/>
                  </a:cubicBezTo>
                  <a:cubicBezTo>
                    <a:pt x="4928" y="9856"/>
                    <a:pt x="5597" y="8254"/>
                    <a:pt x="5767" y="6594"/>
                  </a:cubicBezTo>
                  <a:cubicBezTo>
                    <a:pt x="6002" y="4236"/>
                    <a:pt x="5228" y="1789"/>
                    <a:pt x="3673"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46"/>
            <p:cNvSpPr/>
            <p:nvPr/>
          </p:nvSpPr>
          <p:spPr>
            <a:xfrm>
              <a:off x="2800150" y="4007925"/>
              <a:ext cx="393950" cy="145725"/>
            </a:xfrm>
            <a:custGeom>
              <a:rect b="b" l="l" r="r" t="t"/>
              <a:pathLst>
                <a:path extrusionOk="0" h="5829" w="15758">
                  <a:moveTo>
                    <a:pt x="8485" y="0"/>
                  </a:moveTo>
                  <a:cubicBezTo>
                    <a:pt x="8271" y="0"/>
                    <a:pt x="8057" y="7"/>
                    <a:pt x="7844" y="19"/>
                  </a:cubicBezTo>
                  <a:cubicBezTo>
                    <a:pt x="6518" y="96"/>
                    <a:pt x="5198" y="430"/>
                    <a:pt x="4013" y="1040"/>
                  </a:cubicBezTo>
                  <a:cubicBezTo>
                    <a:pt x="2300" y="1914"/>
                    <a:pt x="0" y="4155"/>
                    <a:pt x="2846" y="5229"/>
                  </a:cubicBezTo>
                  <a:cubicBezTo>
                    <a:pt x="3963" y="5647"/>
                    <a:pt x="5160" y="5828"/>
                    <a:pt x="6362" y="5828"/>
                  </a:cubicBezTo>
                  <a:cubicBezTo>
                    <a:pt x="7519" y="5828"/>
                    <a:pt x="8680" y="5660"/>
                    <a:pt x="9780" y="5375"/>
                  </a:cubicBezTo>
                  <a:cubicBezTo>
                    <a:pt x="11903" y="4824"/>
                    <a:pt x="13886" y="3827"/>
                    <a:pt x="15758" y="2671"/>
                  </a:cubicBezTo>
                  <a:cubicBezTo>
                    <a:pt x="13750" y="962"/>
                    <a:pt x="11120" y="0"/>
                    <a:pt x="8485"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46"/>
            <p:cNvSpPr/>
            <p:nvPr/>
          </p:nvSpPr>
          <p:spPr>
            <a:xfrm>
              <a:off x="2677400" y="3703525"/>
              <a:ext cx="730975" cy="508475"/>
            </a:xfrm>
            <a:custGeom>
              <a:rect b="b" l="l" r="r" t="t"/>
              <a:pathLst>
                <a:path extrusionOk="0" h="20339" w="29239">
                  <a:moveTo>
                    <a:pt x="29111" y="0"/>
                  </a:moveTo>
                  <a:cubicBezTo>
                    <a:pt x="29101" y="0"/>
                    <a:pt x="29091" y="2"/>
                    <a:pt x="29080" y="5"/>
                  </a:cubicBezTo>
                  <a:cubicBezTo>
                    <a:pt x="26998" y="627"/>
                    <a:pt x="24704" y="1401"/>
                    <a:pt x="22633" y="2093"/>
                  </a:cubicBezTo>
                  <a:lnTo>
                    <a:pt x="22099" y="2275"/>
                  </a:lnTo>
                  <a:lnTo>
                    <a:pt x="21565" y="2481"/>
                  </a:lnTo>
                  <a:cubicBezTo>
                    <a:pt x="20873" y="2745"/>
                    <a:pt x="20146" y="3032"/>
                    <a:pt x="19471" y="3349"/>
                  </a:cubicBezTo>
                  <a:cubicBezTo>
                    <a:pt x="18667" y="3689"/>
                    <a:pt x="17699" y="4188"/>
                    <a:pt x="16913" y="4581"/>
                  </a:cubicBezTo>
                  <a:cubicBezTo>
                    <a:pt x="16450" y="4827"/>
                    <a:pt x="15646" y="5296"/>
                    <a:pt x="15183" y="5555"/>
                  </a:cubicBezTo>
                  <a:cubicBezTo>
                    <a:pt x="14743" y="5824"/>
                    <a:pt x="13945" y="6329"/>
                    <a:pt x="13499" y="6605"/>
                  </a:cubicBezTo>
                  <a:cubicBezTo>
                    <a:pt x="12590" y="7221"/>
                    <a:pt x="11598" y="7913"/>
                    <a:pt x="10736" y="8582"/>
                  </a:cubicBezTo>
                  <a:cubicBezTo>
                    <a:pt x="6547" y="11796"/>
                    <a:pt x="2916" y="15745"/>
                    <a:pt x="35" y="20162"/>
                  </a:cubicBezTo>
                  <a:cubicBezTo>
                    <a:pt x="0" y="20215"/>
                    <a:pt x="18" y="20285"/>
                    <a:pt x="71" y="20320"/>
                  </a:cubicBezTo>
                  <a:cubicBezTo>
                    <a:pt x="89" y="20333"/>
                    <a:pt x="110" y="20339"/>
                    <a:pt x="131" y="20339"/>
                  </a:cubicBezTo>
                  <a:cubicBezTo>
                    <a:pt x="169" y="20339"/>
                    <a:pt x="206" y="20319"/>
                    <a:pt x="229" y="20285"/>
                  </a:cubicBezTo>
                  <a:cubicBezTo>
                    <a:pt x="2042" y="17440"/>
                    <a:pt x="4206" y="14812"/>
                    <a:pt x="6641" y="12477"/>
                  </a:cubicBezTo>
                  <a:cubicBezTo>
                    <a:pt x="9275" y="9948"/>
                    <a:pt x="12255" y="7778"/>
                    <a:pt x="15423" y="5965"/>
                  </a:cubicBezTo>
                  <a:cubicBezTo>
                    <a:pt x="15881" y="5719"/>
                    <a:pt x="16690" y="5273"/>
                    <a:pt x="17148" y="5032"/>
                  </a:cubicBezTo>
                  <a:cubicBezTo>
                    <a:pt x="17482" y="4868"/>
                    <a:pt x="18315" y="4458"/>
                    <a:pt x="18661" y="4287"/>
                  </a:cubicBezTo>
                  <a:cubicBezTo>
                    <a:pt x="19676" y="3818"/>
                    <a:pt x="20715" y="3378"/>
                    <a:pt x="21759" y="2979"/>
                  </a:cubicBezTo>
                  <a:cubicBezTo>
                    <a:pt x="22797" y="2563"/>
                    <a:pt x="23883" y="2228"/>
                    <a:pt x="24933" y="1829"/>
                  </a:cubicBezTo>
                  <a:cubicBezTo>
                    <a:pt x="26347" y="1313"/>
                    <a:pt x="27754" y="779"/>
                    <a:pt x="29157" y="222"/>
                  </a:cubicBezTo>
                  <a:cubicBezTo>
                    <a:pt x="29209" y="198"/>
                    <a:pt x="29239" y="140"/>
                    <a:pt x="29221" y="81"/>
                  </a:cubicBezTo>
                  <a:cubicBezTo>
                    <a:pt x="29207" y="33"/>
                    <a:pt x="29160" y="0"/>
                    <a:pt x="2911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46"/>
            <p:cNvSpPr/>
            <p:nvPr/>
          </p:nvSpPr>
          <p:spPr>
            <a:xfrm>
              <a:off x="2883275" y="3896900"/>
              <a:ext cx="391500" cy="80675"/>
            </a:xfrm>
            <a:custGeom>
              <a:rect b="b" l="l" r="r" t="t"/>
              <a:pathLst>
                <a:path extrusionOk="0" h="3227" w="15660">
                  <a:moveTo>
                    <a:pt x="15548" y="0"/>
                  </a:moveTo>
                  <a:cubicBezTo>
                    <a:pt x="15542" y="0"/>
                    <a:pt x="15536" y="1"/>
                    <a:pt x="15530" y="2"/>
                  </a:cubicBezTo>
                  <a:cubicBezTo>
                    <a:pt x="12920" y="295"/>
                    <a:pt x="10315" y="588"/>
                    <a:pt x="7722" y="970"/>
                  </a:cubicBezTo>
                  <a:cubicBezTo>
                    <a:pt x="5458" y="1322"/>
                    <a:pt x="3146" y="1744"/>
                    <a:pt x="1017" y="2601"/>
                  </a:cubicBezTo>
                  <a:cubicBezTo>
                    <a:pt x="712" y="2724"/>
                    <a:pt x="412" y="2865"/>
                    <a:pt x="113" y="3011"/>
                  </a:cubicBezTo>
                  <a:cubicBezTo>
                    <a:pt x="1" y="3070"/>
                    <a:pt x="59" y="3227"/>
                    <a:pt x="164" y="3227"/>
                  </a:cubicBezTo>
                  <a:cubicBezTo>
                    <a:pt x="174" y="3227"/>
                    <a:pt x="185" y="3226"/>
                    <a:pt x="195" y="3223"/>
                  </a:cubicBezTo>
                  <a:cubicBezTo>
                    <a:pt x="5223" y="1826"/>
                    <a:pt x="10344" y="676"/>
                    <a:pt x="15548" y="225"/>
                  </a:cubicBezTo>
                  <a:cubicBezTo>
                    <a:pt x="15612" y="219"/>
                    <a:pt x="15659" y="160"/>
                    <a:pt x="15653" y="102"/>
                  </a:cubicBezTo>
                  <a:cubicBezTo>
                    <a:pt x="15648" y="44"/>
                    <a:pt x="15601" y="0"/>
                    <a:pt x="1554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46"/>
            <p:cNvSpPr/>
            <p:nvPr/>
          </p:nvSpPr>
          <p:spPr>
            <a:xfrm>
              <a:off x="3003425" y="3602550"/>
              <a:ext cx="125000" cy="280225"/>
            </a:xfrm>
            <a:custGeom>
              <a:rect b="b" l="l" r="r" t="t"/>
              <a:pathLst>
                <a:path extrusionOk="0" h="11209" w="5000">
                  <a:moveTo>
                    <a:pt x="4863" y="0"/>
                  </a:moveTo>
                  <a:cubicBezTo>
                    <a:pt x="4816" y="0"/>
                    <a:pt x="4769" y="26"/>
                    <a:pt x="4752" y="84"/>
                  </a:cubicBezTo>
                  <a:cubicBezTo>
                    <a:pt x="4224" y="2002"/>
                    <a:pt x="3420" y="3844"/>
                    <a:pt x="2570" y="5645"/>
                  </a:cubicBezTo>
                  <a:cubicBezTo>
                    <a:pt x="1819" y="7223"/>
                    <a:pt x="704" y="9459"/>
                    <a:pt x="24" y="11048"/>
                  </a:cubicBezTo>
                  <a:cubicBezTo>
                    <a:pt x="0" y="11095"/>
                    <a:pt x="12" y="11148"/>
                    <a:pt x="53" y="11183"/>
                  </a:cubicBezTo>
                  <a:cubicBezTo>
                    <a:pt x="75" y="11201"/>
                    <a:pt x="100" y="11208"/>
                    <a:pt x="125" y="11208"/>
                  </a:cubicBezTo>
                  <a:cubicBezTo>
                    <a:pt x="160" y="11208"/>
                    <a:pt x="193" y="11193"/>
                    <a:pt x="217" y="11166"/>
                  </a:cubicBezTo>
                  <a:cubicBezTo>
                    <a:pt x="839" y="10368"/>
                    <a:pt x="1320" y="9476"/>
                    <a:pt x="1754" y="8573"/>
                  </a:cubicBezTo>
                  <a:cubicBezTo>
                    <a:pt x="2629" y="6760"/>
                    <a:pt x="3303" y="4871"/>
                    <a:pt x="4001" y="2994"/>
                  </a:cubicBezTo>
                  <a:cubicBezTo>
                    <a:pt x="4347" y="2055"/>
                    <a:pt x="4682" y="1111"/>
                    <a:pt x="4975" y="149"/>
                  </a:cubicBezTo>
                  <a:cubicBezTo>
                    <a:pt x="4999" y="55"/>
                    <a:pt x="4931" y="0"/>
                    <a:pt x="486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46"/>
            <p:cNvSpPr/>
            <p:nvPr/>
          </p:nvSpPr>
          <p:spPr>
            <a:xfrm>
              <a:off x="2820850" y="3711225"/>
              <a:ext cx="53375" cy="321400"/>
            </a:xfrm>
            <a:custGeom>
              <a:rect b="b" l="l" r="r" t="t"/>
              <a:pathLst>
                <a:path extrusionOk="0" h="12856" w="2135">
                  <a:moveTo>
                    <a:pt x="1878" y="0"/>
                  </a:moveTo>
                  <a:cubicBezTo>
                    <a:pt x="1817" y="0"/>
                    <a:pt x="1756" y="45"/>
                    <a:pt x="1765" y="125"/>
                  </a:cubicBezTo>
                  <a:cubicBezTo>
                    <a:pt x="1818" y="647"/>
                    <a:pt x="1842" y="1181"/>
                    <a:pt x="1812" y="1715"/>
                  </a:cubicBezTo>
                  <a:cubicBezTo>
                    <a:pt x="1812" y="1909"/>
                    <a:pt x="1789" y="2313"/>
                    <a:pt x="1771" y="2507"/>
                  </a:cubicBezTo>
                  <a:cubicBezTo>
                    <a:pt x="1554" y="5423"/>
                    <a:pt x="797" y="8279"/>
                    <a:pt x="269" y="11148"/>
                  </a:cubicBezTo>
                  <a:cubicBezTo>
                    <a:pt x="176" y="11676"/>
                    <a:pt x="82" y="12198"/>
                    <a:pt x="11" y="12726"/>
                  </a:cubicBezTo>
                  <a:cubicBezTo>
                    <a:pt x="1" y="12809"/>
                    <a:pt x="62" y="12856"/>
                    <a:pt x="125" y="12856"/>
                  </a:cubicBezTo>
                  <a:cubicBezTo>
                    <a:pt x="168" y="12856"/>
                    <a:pt x="213" y="12833"/>
                    <a:pt x="234" y="12785"/>
                  </a:cubicBezTo>
                  <a:cubicBezTo>
                    <a:pt x="1009" y="10784"/>
                    <a:pt x="1331" y="8637"/>
                    <a:pt x="1613" y="6520"/>
                  </a:cubicBezTo>
                  <a:cubicBezTo>
                    <a:pt x="1848" y="4384"/>
                    <a:pt x="2135" y="2261"/>
                    <a:pt x="1988" y="102"/>
                  </a:cubicBezTo>
                  <a:cubicBezTo>
                    <a:pt x="1980" y="32"/>
                    <a:pt x="1930" y="0"/>
                    <a:pt x="187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46"/>
            <p:cNvSpPr/>
            <p:nvPr/>
          </p:nvSpPr>
          <p:spPr>
            <a:xfrm>
              <a:off x="2733850" y="4062300"/>
              <a:ext cx="345300" cy="71925"/>
            </a:xfrm>
            <a:custGeom>
              <a:rect b="b" l="l" r="r" t="t"/>
              <a:pathLst>
                <a:path extrusionOk="0" h="2877" w="13812">
                  <a:moveTo>
                    <a:pt x="10128" y="0"/>
                  </a:moveTo>
                  <a:cubicBezTo>
                    <a:pt x="7224" y="0"/>
                    <a:pt x="4308" y="781"/>
                    <a:pt x="1655" y="1904"/>
                  </a:cubicBezTo>
                  <a:cubicBezTo>
                    <a:pt x="1115" y="2139"/>
                    <a:pt x="587" y="2385"/>
                    <a:pt x="71" y="2661"/>
                  </a:cubicBezTo>
                  <a:cubicBezTo>
                    <a:pt x="24" y="2684"/>
                    <a:pt x="1" y="2737"/>
                    <a:pt x="12" y="2790"/>
                  </a:cubicBezTo>
                  <a:cubicBezTo>
                    <a:pt x="27" y="2843"/>
                    <a:pt x="74" y="2876"/>
                    <a:pt x="123" y="2876"/>
                  </a:cubicBezTo>
                  <a:cubicBezTo>
                    <a:pt x="133" y="2876"/>
                    <a:pt x="143" y="2875"/>
                    <a:pt x="153" y="2872"/>
                  </a:cubicBezTo>
                  <a:cubicBezTo>
                    <a:pt x="722" y="2719"/>
                    <a:pt x="1274" y="2537"/>
                    <a:pt x="1825" y="2350"/>
                  </a:cubicBezTo>
                  <a:cubicBezTo>
                    <a:pt x="4640" y="1345"/>
                    <a:pt x="7626" y="229"/>
                    <a:pt x="10631" y="229"/>
                  </a:cubicBezTo>
                  <a:cubicBezTo>
                    <a:pt x="11628" y="229"/>
                    <a:pt x="12627" y="352"/>
                    <a:pt x="13623" y="643"/>
                  </a:cubicBezTo>
                  <a:cubicBezTo>
                    <a:pt x="13634" y="645"/>
                    <a:pt x="13645" y="646"/>
                    <a:pt x="13655" y="646"/>
                  </a:cubicBezTo>
                  <a:cubicBezTo>
                    <a:pt x="13781" y="646"/>
                    <a:pt x="13812" y="458"/>
                    <a:pt x="13681" y="426"/>
                  </a:cubicBezTo>
                  <a:cubicBezTo>
                    <a:pt x="12512" y="132"/>
                    <a:pt x="11321" y="0"/>
                    <a:pt x="1012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37" name="Google Shape;1137;p46"/>
          <p:cNvGrpSpPr/>
          <p:nvPr/>
        </p:nvGrpSpPr>
        <p:grpSpPr>
          <a:xfrm>
            <a:off x="253656" y="1898815"/>
            <a:ext cx="1843465" cy="3421828"/>
            <a:chOff x="5753775" y="2927475"/>
            <a:chExt cx="681125" cy="1264300"/>
          </a:xfrm>
        </p:grpSpPr>
        <p:sp>
          <p:nvSpPr>
            <p:cNvPr id="1138" name="Google Shape;1138;p46"/>
            <p:cNvSpPr/>
            <p:nvPr/>
          </p:nvSpPr>
          <p:spPr>
            <a:xfrm>
              <a:off x="5814350" y="3851025"/>
              <a:ext cx="544125" cy="340750"/>
            </a:xfrm>
            <a:custGeom>
              <a:rect b="b" l="l" r="r" t="t"/>
              <a:pathLst>
                <a:path extrusionOk="0" h="13630" w="21765">
                  <a:moveTo>
                    <a:pt x="1637" y="1"/>
                  </a:moveTo>
                  <a:cubicBezTo>
                    <a:pt x="1056" y="4007"/>
                    <a:pt x="464" y="8431"/>
                    <a:pt x="0" y="12449"/>
                  </a:cubicBezTo>
                  <a:cubicBezTo>
                    <a:pt x="123" y="12637"/>
                    <a:pt x="475" y="12813"/>
                    <a:pt x="698" y="12854"/>
                  </a:cubicBezTo>
                  <a:cubicBezTo>
                    <a:pt x="3010" y="13242"/>
                    <a:pt x="5347" y="13629"/>
                    <a:pt x="7681" y="13629"/>
                  </a:cubicBezTo>
                  <a:cubicBezTo>
                    <a:pt x="8279" y="13629"/>
                    <a:pt x="8877" y="13604"/>
                    <a:pt x="9475" y="13546"/>
                  </a:cubicBezTo>
                  <a:lnTo>
                    <a:pt x="10965" y="7856"/>
                  </a:lnTo>
                  <a:lnTo>
                    <a:pt x="12285" y="13546"/>
                  </a:lnTo>
                  <a:cubicBezTo>
                    <a:pt x="12883" y="13604"/>
                    <a:pt x="13482" y="13629"/>
                    <a:pt x="14081" y="13629"/>
                  </a:cubicBezTo>
                  <a:cubicBezTo>
                    <a:pt x="16418" y="13629"/>
                    <a:pt x="18755" y="13242"/>
                    <a:pt x="21067" y="12854"/>
                  </a:cubicBezTo>
                  <a:cubicBezTo>
                    <a:pt x="21290" y="12813"/>
                    <a:pt x="21642" y="12637"/>
                    <a:pt x="21765" y="12449"/>
                  </a:cubicBezTo>
                  <a:cubicBezTo>
                    <a:pt x="21295" y="8431"/>
                    <a:pt x="20920" y="4359"/>
                    <a:pt x="20339" y="359"/>
                  </a:cubicBezTo>
                  <a:lnTo>
                    <a:pt x="1637" y="1"/>
                  </a:ln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46"/>
            <p:cNvSpPr/>
            <p:nvPr/>
          </p:nvSpPr>
          <p:spPr>
            <a:xfrm>
              <a:off x="5795850" y="3355350"/>
              <a:ext cx="596950" cy="248000"/>
            </a:xfrm>
            <a:custGeom>
              <a:rect b="b" l="l" r="r" t="t"/>
              <a:pathLst>
                <a:path extrusionOk="0" h="9920" w="23878">
                  <a:moveTo>
                    <a:pt x="12066" y="1"/>
                  </a:moveTo>
                  <a:cubicBezTo>
                    <a:pt x="8218" y="1"/>
                    <a:pt x="4372" y="801"/>
                    <a:pt x="3163" y="2187"/>
                  </a:cubicBezTo>
                  <a:cubicBezTo>
                    <a:pt x="3163" y="2187"/>
                    <a:pt x="1890" y="3490"/>
                    <a:pt x="1" y="7256"/>
                  </a:cubicBezTo>
                  <a:lnTo>
                    <a:pt x="4178" y="9919"/>
                  </a:lnTo>
                  <a:cubicBezTo>
                    <a:pt x="4436" y="9327"/>
                    <a:pt x="4413" y="9315"/>
                    <a:pt x="4723" y="8752"/>
                  </a:cubicBezTo>
                  <a:lnTo>
                    <a:pt x="19178" y="8722"/>
                  </a:lnTo>
                  <a:cubicBezTo>
                    <a:pt x="19489" y="9286"/>
                    <a:pt x="19437" y="9327"/>
                    <a:pt x="19695" y="9919"/>
                  </a:cubicBezTo>
                  <a:lnTo>
                    <a:pt x="23878" y="7256"/>
                  </a:lnTo>
                  <a:cubicBezTo>
                    <a:pt x="23408" y="6176"/>
                    <a:pt x="22863" y="5126"/>
                    <a:pt x="22235" y="4129"/>
                  </a:cubicBezTo>
                  <a:cubicBezTo>
                    <a:pt x="21789" y="3413"/>
                    <a:pt x="21243" y="2762"/>
                    <a:pt x="20622" y="2187"/>
                  </a:cubicBezTo>
                  <a:cubicBezTo>
                    <a:pt x="19126" y="674"/>
                    <a:pt x="15595" y="1"/>
                    <a:pt x="12066"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46"/>
            <p:cNvSpPr/>
            <p:nvPr/>
          </p:nvSpPr>
          <p:spPr>
            <a:xfrm>
              <a:off x="5853950" y="3542300"/>
              <a:ext cx="468900" cy="347450"/>
            </a:xfrm>
            <a:custGeom>
              <a:rect b="b" l="l" r="r" t="t"/>
              <a:pathLst>
                <a:path extrusionOk="0" h="13898" w="18756">
                  <a:moveTo>
                    <a:pt x="2587" y="1"/>
                  </a:moveTo>
                  <a:cubicBezTo>
                    <a:pt x="2587" y="1"/>
                    <a:pt x="405" y="7756"/>
                    <a:pt x="0" y="12708"/>
                  </a:cubicBezTo>
                  <a:cubicBezTo>
                    <a:pt x="0" y="12708"/>
                    <a:pt x="4103" y="13898"/>
                    <a:pt x="7787" y="13898"/>
                  </a:cubicBezTo>
                  <a:cubicBezTo>
                    <a:pt x="8217" y="13898"/>
                    <a:pt x="8641" y="13882"/>
                    <a:pt x="9052" y="13846"/>
                  </a:cubicBezTo>
                  <a:lnTo>
                    <a:pt x="9709" y="13846"/>
                  </a:lnTo>
                  <a:cubicBezTo>
                    <a:pt x="10120" y="13882"/>
                    <a:pt x="10543" y="13898"/>
                    <a:pt x="10972" y="13898"/>
                  </a:cubicBezTo>
                  <a:cubicBezTo>
                    <a:pt x="14652" y="13898"/>
                    <a:pt x="18755" y="12708"/>
                    <a:pt x="18755" y="12708"/>
                  </a:cubicBezTo>
                  <a:cubicBezTo>
                    <a:pt x="17447" y="3427"/>
                    <a:pt x="16925" y="1"/>
                    <a:pt x="16925"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46"/>
            <p:cNvSpPr/>
            <p:nvPr/>
          </p:nvSpPr>
          <p:spPr>
            <a:xfrm>
              <a:off x="5954850" y="3354875"/>
              <a:ext cx="247000" cy="70350"/>
            </a:xfrm>
            <a:custGeom>
              <a:rect b="b" l="l" r="r" t="t"/>
              <a:pathLst>
                <a:path extrusionOk="0" h="2814" w="9880">
                  <a:moveTo>
                    <a:pt x="5881" y="0"/>
                  </a:moveTo>
                  <a:cubicBezTo>
                    <a:pt x="4181" y="0"/>
                    <a:pt x="2382" y="155"/>
                    <a:pt x="1097" y="423"/>
                  </a:cubicBezTo>
                  <a:cubicBezTo>
                    <a:pt x="1097" y="423"/>
                    <a:pt x="0" y="2711"/>
                    <a:pt x="4952" y="2811"/>
                  </a:cubicBezTo>
                  <a:cubicBezTo>
                    <a:pt x="5049" y="2813"/>
                    <a:pt x="5144" y="2814"/>
                    <a:pt x="5237" y="2814"/>
                  </a:cubicBezTo>
                  <a:cubicBezTo>
                    <a:pt x="9879" y="2814"/>
                    <a:pt x="9293" y="282"/>
                    <a:pt x="9293" y="282"/>
                  </a:cubicBezTo>
                  <a:cubicBezTo>
                    <a:pt x="8385" y="88"/>
                    <a:pt x="7161" y="0"/>
                    <a:pt x="5881"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46"/>
            <p:cNvSpPr/>
            <p:nvPr/>
          </p:nvSpPr>
          <p:spPr>
            <a:xfrm>
              <a:off x="5965550" y="3474700"/>
              <a:ext cx="276475" cy="375175"/>
            </a:xfrm>
            <a:custGeom>
              <a:rect b="b" l="l" r="r" t="t"/>
              <a:pathLst>
                <a:path extrusionOk="0" h="15007" w="11059">
                  <a:moveTo>
                    <a:pt x="9844" y="1672"/>
                  </a:moveTo>
                  <a:lnTo>
                    <a:pt x="9815" y="1708"/>
                  </a:lnTo>
                  <a:lnTo>
                    <a:pt x="9690" y="1716"/>
                  </a:lnTo>
                  <a:lnTo>
                    <a:pt x="9690" y="1716"/>
                  </a:lnTo>
                  <a:cubicBezTo>
                    <a:pt x="9728" y="1713"/>
                    <a:pt x="9766" y="1710"/>
                    <a:pt x="9803" y="1708"/>
                  </a:cubicBezTo>
                  <a:cubicBezTo>
                    <a:pt x="9821" y="1696"/>
                    <a:pt x="9833" y="1684"/>
                    <a:pt x="9844" y="1672"/>
                  </a:cubicBezTo>
                  <a:close/>
                  <a:moveTo>
                    <a:pt x="528" y="0"/>
                  </a:moveTo>
                  <a:cubicBezTo>
                    <a:pt x="241" y="71"/>
                    <a:pt x="135" y="223"/>
                    <a:pt x="65" y="505"/>
                  </a:cubicBezTo>
                  <a:cubicBezTo>
                    <a:pt x="0" y="786"/>
                    <a:pt x="106" y="1109"/>
                    <a:pt x="329" y="1297"/>
                  </a:cubicBezTo>
                  <a:cubicBezTo>
                    <a:pt x="581" y="1502"/>
                    <a:pt x="927" y="1537"/>
                    <a:pt x="1250" y="1567"/>
                  </a:cubicBezTo>
                  <a:cubicBezTo>
                    <a:pt x="3058" y="1716"/>
                    <a:pt x="4882" y="1820"/>
                    <a:pt x="6700" y="1820"/>
                  </a:cubicBezTo>
                  <a:cubicBezTo>
                    <a:pt x="7570" y="1820"/>
                    <a:pt x="8437" y="1797"/>
                    <a:pt x="9302" y="1742"/>
                  </a:cubicBezTo>
                  <a:lnTo>
                    <a:pt x="9302" y="1742"/>
                  </a:lnTo>
                  <a:lnTo>
                    <a:pt x="8607" y="1790"/>
                  </a:lnTo>
                  <a:lnTo>
                    <a:pt x="8290" y="15007"/>
                  </a:lnTo>
                  <a:lnTo>
                    <a:pt x="9334" y="14948"/>
                  </a:lnTo>
                  <a:lnTo>
                    <a:pt x="10742" y="13998"/>
                  </a:lnTo>
                  <a:cubicBezTo>
                    <a:pt x="10848" y="9486"/>
                    <a:pt x="10953" y="4975"/>
                    <a:pt x="11059" y="464"/>
                  </a:cubicBezTo>
                  <a:lnTo>
                    <a:pt x="11059" y="464"/>
                  </a:lnTo>
                  <a:lnTo>
                    <a:pt x="11053" y="470"/>
                  </a:lnTo>
                  <a:cubicBezTo>
                    <a:pt x="11047" y="464"/>
                    <a:pt x="11047" y="458"/>
                    <a:pt x="11035" y="458"/>
                  </a:cubicBezTo>
                  <a:cubicBezTo>
                    <a:pt x="10313" y="491"/>
                    <a:pt x="9596" y="506"/>
                    <a:pt x="8881" y="506"/>
                  </a:cubicBezTo>
                  <a:cubicBezTo>
                    <a:pt x="6130" y="506"/>
                    <a:pt x="3411" y="284"/>
                    <a:pt x="528" y="0"/>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46"/>
            <p:cNvSpPr/>
            <p:nvPr/>
          </p:nvSpPr>
          <p:spPr>
            <a:xfrm>
              <a:off x="5975075" y="3488200"/>
              <a:ext cx="251550" cy="361100"/>
            </a:xfrm>
            <a:custGeom>
              <a:rect b="b" l="l" r="r" t="t"/>
              <a:pathLst>
                <a:path extrusionOk="0" h="14444" w="10062">
                  <a:moveTo>
                    <a:pt x="8959" y="1555"/>
                  </a:moveTo>
                  <a:lnTo>
                    <a:pt x="8930" y="1584"/>
                  </a:lnTo>
                  <a:lnTo>
                    <a:pt x="8844" y="1590"/>
                  </a:lnTo>
                  <a:lnTo>
                    <a:pt x="8844" y="1590"/>
                  </a:lnTo>
                  <a:cubicBezTo>
                    <a:pt x="8869" y="1588"/>
                    <a:pt x="8893" y="1586"/>
                    <a:pt x="8918" y="1584"/>
                  </a:cubicBezTo>
                  <a:cubicBezTo>
                    <a:pt x="8935" y="1572"/>
                    <a:pt x="8947" y="1566"/>
                    <a:pt x="8959" y="1555"/>
                  </a:cubicBezTo>
                  <a:close/>
                  <a:moveTo>
                    <a:pt x="488" y="0"/>
                  </a:moveTo>
                  <a:cubicBezTo>
                    <a:pt x="230" y="65"/>
                    <a:pt x="130" y="205"/>
                    <a:pt x="65" y="475"/>
                  </a:cubicBezTo>
                  <a:cubicBezTo>
                    <a:pt x="1" y="739"/>
                    <a:pt x="101" y="1038"/>
                    <a:pt x="306" y="1214"/>
                  </a:cubicBezTo>
                  <a:cubicBezTo>
                    <a:pt x="529" y="1408"/>
                    <a:pt x="846" y="1443"/>
                    <a:pt x="1139" y="1467"/>
                  </a:cubicBezTo>
                  <a:cubicBezTo>
                    <a:pt x="2754" y="1602"/>
                    <a:pt x="4382" y="1697"/>
                    <a:pt x="6007" y="1697"/>
                  </a:cubicBezTo>
                  <a:cubicBezTo>
                    <a:pt x="6745" y="1697"/>
                    <a:pt x="7483" y="1677"/>
                    <a:pt x="8218" y="1633"/>
                  </a:cubicBezTo>
                  <a:lnTo>
                    <a:pt x="8218" y="1633"/>
                  </a:lnTo>
                  <a:lnTo>
                    <a:pt x="7833" y="1660"/>
                  </a:lnTo>
                  <a:lnTo>
                    <a:pt x="7504" y="14443"/>
                  </a:lnTo>
                  <a:lnTo>
                    <a:pt x="8953" y="14408"/>
                  </a:lnTo>
                  <a:lnTo>
                    <a:pt x="9804" y="13839"/>
                  </a:lnTo>
                  <a:cubicBezTo>
                    <a:pt x="9909" y="9592"/>
                    <a:pt x="9956" y="4658"/>
                    <a:pt x="10062" y="411"/>
                  </a:cubicBezTo>
                  <a:lnTo>
                    <a:pt x="10062" y="411"/>
                  </a:lnTo>
                  <a:lnTo>
                    <a:pt x="10056" y="417"/>
                  </a:lnTo>
                  <a:cubicBezTo>
                    <a:pt x="10050" y="411"/>
                    <a:pt x="10050" y="405"/>
                    <a:pt x="10044" y="405"/>
                  </a:cubicBezTo>
                  <a:cubicBezTo>
                    <a:pt x="9351" y="439"/>
                    <a:pt x="8664" y="455"/>
                    <a:pt x="7978" y="455"/>
                  </a:cubicBezTo>
                  <a:cubicBezTo>
                    <a:pt x="5511" y="455"/>
                    <a:pt x="3073" y="253"/>
                    <a:pt x="48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46"/>
            <p:cNvSpPr/>
            <p:nvPr/>
          </p:nvSpPr>
          <p:spPr>
            <a:xfrm>
              <a:off x="5955275" y="3493175"/>
              <a:ext cx="256400" cy="362800"/>
            </a:xfrm>
            <a:custGeom>
              <a:rect b="b" l="l" r="r" t="t"/>
              <a:pathLst>
                <a:path extrusionOk="0" h="14512" w="10256">
                  <a:moveTo>
                    <a:pt x="464" y="1"/>
                  </a:moveTo>
                  <a:cubicBezTo>
                    <a:pt x="253" y="3784"/>
                    <a:pt x="1" y="10191"/>
                    <a:pt x="71" y="13980"/>
                  </a:cubicBezTo>
                  <a:cubicBezTo>
                    <a:pt x="71" y="13980"/>
                    <a:pt x="658" y="14274"/>
                    <a:pt x="3943" y="14444"/>
                  </a:cubicBezTo>
                  <a:cubicBezTo>
                    <a:pt x="4907" y="14494"/>
                    <a:pt x="5804" y="14511"/>
                    <a:pt x="6591" y="14511"/>
                  </a:cubicBezTo>
                  <a:cubicBezTo>
                    <a:pt x="8490" y="14511"/>
                    <a:pt x="9745" y="14409"/>
                    <a:pt x="9745" y="14409"/>
                  </a:cubicBezTo>
                  <a:cubicBezTo>
                    <a:pt x="9681" y="10015"/>
                    <a:pt x="9857" y="5263"/>
                    <a:pt x="10255" y="892"/>
                  </a:cubicBezTo>
                  <a:lnTo>
                    <a:pt x="10255" y="892"/>
                  </a:lnTo>
                  <a:cubicBezTo>
                    <a:pt x="10255" y="892"/>
                    <a:pt x="9832" y="900"/>
                    <a:pt x="9140" y="900"/>
                  </a:cubicBezTo>
                  <a:cubicBezTo>
                    <a:pt x="8201" y="900"/>
                    <a:pt x="6768" y="886"/>
                    <a:pt x="5228" y="822"/>
                  </a:cubicBezTo>
                  <a:cubicBezTo>
                    <a:pt x="2547" y="705"/>
                    <a:pt x="464" y="1"/>
                    <a:pt x="464"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46"/>
            <p:cNvSpPr/>
            <p:nvPr/>
          </p:nvSpPr>
          <p:spPr>
            <a:xfrm>
              <a:off x="6032725" y="3556175"/>
              <a:ext cx="107075" cy="55100"/>
            </a:xfrm>
            <a:custGeom>
              <a:rect b="b" l="l" r="r" t="t"/>
              <a:pathLst>
                <a:path extrusionOk="0" h="2204" w="4283">
                  <a:moveTo>
                    <a:pt x="1437" y="1"/>
                  </a:moveTo>
                  <a:cubicBezTo>
                    <a:pt x="790" y="1"/>
                    <a:pt x="248" y="45"/>
                    <a:pt x="147" y="185"/>
                  </a:cubicBezTo>
                  <a:cubicBezTo>
                    <a:pt x="94" y="250"/>
                    <a:pt x="77" y="338"/>
                    <a:pt x="59" y="420"/>
                  </a:cubicBezTo>
                  <a:cubicBezTo>
                    <a:pt x="0" y="766"/>
                    <a:pt x="6" y="1124"/>
                    <a:pt x="82" y="1464"/>
                  </a:cubicBezTo>
                  <a:cubicBezTo>
                    <a:pt x="106" y="1581"/>
                    <a:pt x="147" y="1704"/>
                    <a:pt x="235" y="1781"/>
                  </a:cubicBezTo>
                  <a:cubicBezTo>
                    <a:pt x="300" y="1833"/>
                    <a:pt x="382" y="1851"/>
                    <a:pt x="458" y="1875"/>
                  </a:cubicBezTo>
                  <a:cubicBezTo>
                    <a:pt x="1273" y="2091"/>
                    <a:pt x="2120" y="2204"/>
                    <a:pt x="2967" y="2204"/>
                  </a:cubicBezTo>
                  <a:cubicBezTo>
                    <a:pt x="3083" y="2204"/>
                    <a:pt x="3199" y="2201"/>
                    <a:pt x="3315" y="2197"/>
                  </a:cubicBezTo>
                  <a:cubicBezTo>
                    <a:pt x="3602" y="2191"/>
                    <a:pt x="3931" y="2144"/>
                    <a:pt x="4089" y="1898"/>
                  </a:cubicBezTo>
                  <a:cubicBezTo>
                    <a:pt x="4160" y="1798"/>
                    <a:pt x="4183" y="1681"/>
                    <a:pt x="4201" y="1564"/>
                  </a:cubicBezTo>
                  <a:cubicBezTo>
                    <a:pt x="4248" y="1276"/>
                    <a:pt x="4277" y="989"/>
                    <a:pt x="4283" y="701"/>
                  </a:cubicBezTo>
                  <a:cubicBezTo>
                    <a:pt x="4283" y="519"/>
                    <a:pt x="4265" y="302"/>
                    <a:pt x="4113" y="197"/>
                  </a:cubicBezTo>
                  <a:cubicBezTo>
                    <a:pt x="4031" y="144"/>
                    <a:pt x="3937" y="132"/>
                    <a:pt x="3837" y="120"/>
                  </a:cubicBezTo>
                  <a:cubicBezTo>
                    <a:pt x="3438" y="86"/>
                    <a:pt x="2337" y="1"/>
                    <a:pt x="143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46"/>
            <p:cNvSpPr/>
            <p:nvPr/>
          </p:nvSpPr>
          <p:spPr>
            <a:xfrm>
              <a:off x="6214575" y="3511225"/>
              <a:ext cx="7225" cy="319725"/>
            </a:xfrm>
            <a:custGeom>
              <a:rect b="b" l="l" r="r" t="t"/>
              <a:pathLst>
                <a:path extrusionOk="0" h="12789" w="289">
                  <a:moveTo>
                    <a:pt x="288" y="0"/>
                  </a:moveTo>
                  <a:lnTo>
                    <a:pt x="1" y="12789"/>
                  </a:lnTo>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46"/>
            <p:cNvSpPr/>
            <p:nvPr/>
          </p:nvSpPr>
          <p:spPr>
            <a:xfrm>
              <a:off x="6214425" y="3511075"/>
              <a:ext cx="7650" cy="320175"/>
            </a:xfrm>
            <a:custGeom>
              <a:rect b="b" l="l" r="r" t="t"/>
              <a:pathLst>
                <a:path extrusionOk="0" h="12807" w="306">
                  <a:moveTo>
                    <a:pt x="294" y="0"/>
                  </a:moveTo>
                  <a:cubicBezTo>
                    <a:pt x="294" y="0"/>
                    <a:pt x="288" y="0"/>
                    <a:pt x="288" y="6"/>
                  </a:cubicBezTo>
                  <a:lnTo>
                    <a:pt x="1" y="12795"/>
                  </a:lnTo>
                  <a:cubicBezTo>
                    <a:pt x="1" y="12801"/>
                    <a:pt x="1" y="12807"/>
                    <a:pt x="7" y="12807"/>
                  </a:cubicBezTo>
                  <a:cubicBezTo>
                    <a:pt x="13" y="12807"/>
                    <a:pt x="18" y="12801"/>
                    <a:pt x="18" y="12795"/>
                  </a:cubicBezTo>
                  <a:lnTo>
                    <a:pt x="306" y="6"/>
                  </a:lnTo>
                  <a:cubicBezTo>
                    <a:pt x="306" y="0"/>
                    <a:pt x="300" y="0"/>
                    <a:pt x="294"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46"/>
            <p:cNvSpPr/>
            <p:nvPr/>
          </p:nvSpPr>
          <p:spPr>
            <a:xfrm>
              <a:off x="6206525" y="3511650"/>
              <a:ext cx="9700" cy="323425"/>
            </a:xfrm>
            <a:custGeom>
              <a:rect b="b" l="l" r="r" t="t"/>
              <a:pathLst>
                <a:path extrusionOk="0" h="12937" w="388">
                  <a:moveTo>
                    <a:pt x="387" y="1"/>
                  </a:moveTo>
                  <a:lnTo>
                    <a:pt x="0" y="12936"/>
                  </a:lnTo>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46"/>
            <p:cNvSpPr/>
            <p:nvPr/>
          </p:nvSpPr>
          <p:spPr>
            <a:xfrm>
              <a:off x="6206225" y="3511500"/>
              <a:ext cx="10150" cy="323850"/>
            </a:xfrm>
            <a:custGeom>
              <a:rect b="b" l="l" r="r" t="t"/>
              <a:pathLst>
                <a:path extrusionOk="0" h="12954" w="406">
                  <a:moveTo>
                    <a:pt x="399" y="1"/>
                  </a:moveTo>
                  <a:cubicBezTo>
                    <a:pt x="393" y="1"/>
                    <a:pt x="388" y="1"/>
                    <a:pt x="388" y="7"/>
                  </a:cubicBezTo>
                  <a:lnTo>
                    <a:pt x="0" y="12942"/>
                  </a:lnTo>
                  <a:cubicBezTo>
                    <a:pt x="0" y="12948"/>
                    <a:pt x="6" y="12954"/>
                    <a:pt x="12" y="12954"/>
                  </a:cubicBezTo>
                  <a:cubicBezTo>
                    <a:pt x="12" y="12954"/>
                    <a:pt x="18" y="12948"/>
                    <a:pt x="18" y="12942"/>
                  </a:cubicBezTo>
                  <a:lnTo>
                    <a:pt x="405" y="7"/>
                  </a:lnTo>
                  <a:cubicBezTo>
                    <a:pt x="405" y="1"/>
                    <a:pt x="399" y="1"/>
                    <a:pt x="399"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46"/>
            <p:cNvSpPr/>
            <p:nvPr/>
          </p:nvSpPr>
          <p:spPr>
            <a:xfrm>
              <a:off x="5992825" y="3492300"/>
              <a:ext cx="226925" cy="12225"/>
            </a:xfrm>
            <a:custGeom>
              <a:rect b="b" l="l" r="r" t="t"/>
              <a:pathLst>
                <a:path extrusionOk="0" h="489" w="9077">
                  <a:moveTo>
                    <a:pt x="1" y="0"/>
                  </a:moveTo>
                  <a:cubicBezTo>
                    <a:pt x="1" y="0"/>
                    <a:pt x="5475" y="488"/>
                    <a:pt x="8110" y="488"/>
                  </a:cubicBezTo>
                  <a:cubicBezTo>
                    <a:pt x="8505" y="488"/>
                    <a:pt x="8837" y="477"/>
                    <a:pt x="9076" y="452"/>
                  </a:cubicBezTo>
                  <a:lnTo>
                    <a:pt x="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46"/>
            <p:cNvSpPr/>
            <p:nvPr/>
          </p:nvSpPr>
          <p:spPr>
            <a:xfrm>
              <a:off x="5992675" y="3492150"/>
              <a:ext cx="227200" cy="12525"/>
            </a:xfrm>
            <a:custGeom>
              <a:rect b="b" l="l" r="r" t="t"/>
              <a:pathLst>
                <a:path extrusionOk="0" h="501" w="9088">
                  <a:moveTo>
                    <a:pt x="7" y="0"/>
                  </a:moveTo>
                  <a:cubicBezTo>
                    <a:pt x="7" y="0"/>
                    <a:pt x="1" y="6"/>
                    <a:pt x="1" y="6"/>
                  </a:cubicBezTo>
                  <a:cubicBezTo>
                    <a:pt x="1" y="12"/>
                    <a:pt x="1" y="12"/>
                    <a:pt x="7" y="18"/>
                  </a:cubicBezTo>
                  <a:cubicBezTo>
                    <a:pt x="1514" y="147"/>
                    <a:pt x="3028" y="264"/>
                    <a:pt x="4541" y="364"/>
                  </a:cubicBezTo>
                  <a:cubicBezTo>
                    <a:pt x="5298" y="405"/>
                    <a:pt x="6055" y="446"/>
                    <a:pt x="6812" y="476"/>
                  </a:cubicBezTo>
                  <a:cubicBezTo>
                    <a:pt x="7187" y="487"/>
                    <a:pt x="7569" y="499"/>
                    <a:pt x="7944" y="499"/>
                  </a:cubicBezTo>
                  <a:cubicBezTo>
                    <a:pt x="8008" y="500"/>
                    <a:pt x="8071" y="501"/>
                    <a:pt x="8135" y="501"/>
                  </a:cubicBezTo>
                  <a:cubicBezTo>
                    <a:pt x="8452" y="501"/>
                    <a:pt x="8769" y="488"/>
                    <a:pt x="9082" y="464"/>
                  </a:cubicBezTo>
                  <a:cubicBezTo>
                    <a:pt x="9088" y="464"/>
                    <a:pt x="9088" y="458"/>
                    <a:pt x="9088" y="452"/>
                  </a:cubicBezTo>
                  <a:cubicBezTo>
                    <a:pt x="9088" y="452"/>
                    <a:pt x="9082" y="446"/>
                    <a:pt x="9082" y="446"/>
                  </a:cubicBezTo>
                  <a:cubicBezTo>
                    <a:pt x="8764" y="471"/>
                    <a:pt x="8451" y="483"/>
                    <a:pt x="8134" y="483"/>
                  </a:cubicBezTo>
                  <a:cubicBezTo>
                    <a:pt x="8071" y="483"/>
                    <a:pt x="8008" y="483"/>
                    <a:pt x="7944" y="482"/>
                  </a:cubicBezTo>
                  <a:cubicBezTo>
                    <a:pt x="7569" y="482"/>
                    <a:pt x="7187" y="470"/>
                    <a:pt x="6812" y="458"/>
                  </a:cubicBezTo>
                  <a:cubicBezTo>
                    <a:pt x="6055" y="429"/>
                    <a:pt x="5298" y="382"/>
                    <a:pt x="4541" y="335"/>
                  </a:cubicBezTo>
                  <a:cubicBezTo>
                    <a:pt x="3028" y="247"/>
                    <a:pt x="1520" y="130"/>
                    <a:pt x="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46"/>
            <p:cNvSpPr/>
            <p:nvPr/>
          </p:nvSpPr>
          <p:spPr>
            <a:xfrm>
              <a:off x="6012775" y="3497575"/>
              <a:ext cx="192150" cy="11075"/>
            </a:xfrm>
            <a:custGeom>
              <a:rect b="b" l="l" r="r" t="t"/>
              <a:pathLst>
                <a:path extrusionOk="0" h="443" w="7686">
                  <a:moveTo>
                    <a:pt x="0" y="1"/>
                  </a:moveTo>
                  <a:cubicBezTo>
                    <a:pt x="1" y="1"/>
                    <a:pt x="3940" y="443"/>
                    <a:pt x="6856" y="443"/>
                  </a:cubicBezTo>
                  <a:cubicBezTo>
                    <a:pt x="7144" y="443"/>
                    <a:pt x="7422" y="438"/>
                    <a:pt x="7686" y="429"/>
                  </a:cubicBezTo>
                  <a:lnTo>
                    <a:pt x="0"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46"/>
            <p:cNvSpPr/>
            <p:nvPr/>
          </p:nvSpPr>
          <p:spPr>
            <a:xfrm>
              <a:off x="6012475" y="3497425"/>
              <a:ext cx="192600" cy="11425"/>
            </a:xfrm>
            <a:custGeom>
              <a:rect b="b" l="l" r="r" t="t"/>
              <a:pathLst>
                <a:path extrusionOk="0" h="457" w="7704">
                  <a:moveTo>
                    <a:pt x="12" y="1"/>
                  </a:moveTo>
                  <a:cubicBezTo>
                    <a:pt x="7" y="1"/>
                    <a:pt x="7" y="1"/>
                    <a:pt x="1" y="7"/>
                  </a:cubicBezTo>
                  <a:cubicBezTo>
                    <a:pt x="1" y="12"/>
                    <a:pt x="7" y="12"/>
                    <a:pt x="12" y="12"/>
                  </a:cubicBezTo>
                  <a:cubicBezTo>
                    <a:pt x="646" y="83"/>
                    <a:pt x="1286" y="147"/>
                    <a:pt x="1925" y="200"/>
                  </a:cubicBezTo>
                  <a:cubicBezTo>
                    <a:pt x="2564" y="259"/>
                    <a:pt x="3204" y="312"/>
                    <a:pt x="3849" y="353"/>
                  </a:cubicBezTo>
                  <a:cubicBezTo>
                    <a:pt x="4489" y="388"/>
                    <a:pt x="5128" y="423"/>
                    <a:pt x="5773" y="441"/>
                  </a:cubicBezTo>
                  <a:cubicBezTo>
                    <a:pt x="6116" y="450"/>
                    <a:pt x="6458" y="456"/>
                    <a:pt x="6801" y="456"/>
                  </a:cubicBezTo>
                  <a:cubicBezTo>
                    <a:pt x="7099" y="456"/>
                    <a:pt x="7398" y="452"/>
                    <a:pt x="7698" y="441"/>
                  </a:cubicBezTo>
                  <a:cubicBezTo>
                    <a:pt x="7703" y="441"/>
                    <a:pt x="7703" y="441"/>
                    <a:pt x="7703" y="435"/>
                  </a:cubicBezTo>
                  <a:cubicBezTo>
                    <a:pt x="7703" y="429"/>
                    <a:pt x="7703" y="429"/>
                    <a:pt x="7698" y="429"/>
                  </a:cubicBezTo>
                  <a:cubicBezTo>
                    <a:pt x="7427" y="436"/>
                    <a:pt x="7158" y="440"/>
                    <a:pt x="6889" y="440"/>
                  </a:cubicBezTo>
                  <a:cubicBezTo>
                    <a:pt x="6517" y="440"/>
                    <a:pt x="6145" y="433"/>
                    <a:pt x="5773" y="423"/>
                  </a:cubicBezTo>
                  <a:cubicBezTo>
                    <a:pt x="5128" y="400"/>
                    <a:pt x="4489" y="364"/>
                    <a:pt x="3849" y="323"/>
                  </a:cubicBezTo>
                  <a:cubicBezTo>
                    <a:pt x="3210" y="288"/>
                    <a:pt x="2570" y="235"/>
                    <a:pt x="1931" y="183"/>
                  </a:cubicBezTo>
                  <a:cubicBezTo>
                    <a:pt x="1291" y="130"/>
                    <a:pt x="652" y="71"/>
                    <a:pt x="1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46"/>
            <p:cNvSpPr/>
            <p:nvPr/>
          </p:nvSpPr>
          <p:spPr>
            <a:xfrm>
              <a:off x="6067325" y="4046650"/>
              <a:ext cx="40800" cy="5375"/>
            </a:xfrm>
            <a:custGeom>
              <a:rect b="b" l="l" r="r" t="t"/>
              <a:pathLst>
                <a:path extrusionOk="0" h="215" w="1632">
                  <a:moveTo>
                    <a:pt x="933" y="0"/>
                  </a:moveTo>
                  <a:cubicBezTo>
                    <a:pt x="892" y="0"/>
                    <a:pt x="851" y="1"/>
                    <a:pt x="810" y="1"/>
                  </a:cubicBezTo>
                  <a:cubicBezTo>
                    <a:pt x="558" y="1"/>
                    <a:pt x="312" y="13"/>
                    <a:pt x="59" y="43"/>
                  </a:cubicBezTo>
                  <a:cubicBezTo>
                    <a:pt x="30" y="48"/>
                    <a:pt x="7" y="72"/>
                    <a:pt x="1" y="101"/>
                  </a:cubicBezTo>
                  <a:cubicBezTo>
                    <a:pt x="1" y="131"/>
                    <a:pt x="24" y="166"/>
                    <a:pt x="59" y="172"/>
                  </a:cubicBezTo>
                  <a:cubicBezTo>
                    <a:pt x="312" y="201"/>
                    <a:pt x="558" y="213"/>
                    <a:pt x="810" y="213"/>
                  </a:cubicBezTo>
                  <a:cubicBezTo>
                    <a:pt x="851" y="214"/>
                    <a:pt x="892" y="214"/>
                    <a:pt x="933" y="214"/>
                  </a:cubicBezTo>
                  <a:cubicBezTo>
                    <a:pt x="1145" y="214"/>
                    <a:pt x="1356" y="201"/>
                    <a:pt x="1567" y="172"/>
                  </a:cubicBezTo>
                  <a:cubicBezTo>
                    <a:pt x="1596" y="172"/>
                    <a:pt x="1626" y="148"/>
                    <a:pt x="1626" y="119"/>
                  </a:cubicBezTo>
                  <a:cubicBezTo>
                    <a:pt x="1632" y="78"/>
                    <a:pt x="1608" y="43"/>
                    <a:pt x="1567" y="43"/>
                  </a:cubicBezTo>
                  <a:cubicBezTo>
                    <a:pt x="1356" y="13"/>
                    <a:pt x="1145" y="0"/>
                    <a:pt x="93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46"/>
            <p:cNvSpPr/>
            <p:nvPr/>
          </p:nvSpPr>
          <p:spPr>
            <a:xfrm>
              <a:off x="6261375" y="3879025"/>
              <a:ext cx="66150" cy="81850"/>
            </a:xfrm>
            <a:custGeom>
              <a:rect b="b" l="l" r="r" t="t"/>
              <a:pathLst>
                <a:path extrusionOk="0" h="3274" w="2646">
                  <a:moveTo>
                    <a:pt x="64" y="0"/>
                  </a:moveTo>
                  <a:cubicBezTo>
                    <a:pt x="61" y="0"/>
                    <a:pt x="57" y="0"/>
                    <a:pt x="53" y="1"/>
                  </a:cubicBezTo>
                  <a:cubicBezTo>
                    <a:pt x="18" y="13"/>
                    <a:pt x="0" y="48"/>
                    <a:pt x="6" y="77"/>
                  </a:cubicBezTo>
                  <a:cubicBezTo>
                    <a:pt x="47" y="248"/>
                    <a:pt x="117" y="412"/>
                    <a:pt x="188" y="564"/>
                  </a:cubicBezTo>
                  <a:cubicBezTo>
                    <a:pt x="270" y="723"/>
                    <a:pt x="358" y="869"/>
                    <a:pt x="458" y="1010"/>
                  </a:cubicBezTo>
                  <a:cubicBezTo>
                    <a:pt x="645" y="1298"/>
                    <a:pt x="863" y="1562"/>
                    <a:pt x="1068" y="1831"/>
                  </a:cubicBezTo>
                  <a:cubicBezTo>
                    <a:pt x="1285" y="2095"/>
                    <a:pt x="1502" y="2359"/>
                    <a:pt x="1743" y="2600"/>
                  </a:cubicBezTo>
                  <a:cubicBezTo>
                    <a:pt x="1983" y="2846"/>
                    <a:pt x="2247" y="3075"/>
                    <a:pt x="2534" y="3263"/>
                  </a:cubicBezTo>
                  <a:cubicBezTo>
                    <a:pt x="2546" y="3270"/>
                    <a:pt x="2559" y="3273"/>
                    <a:pt x="2571" y="3273"/>
                  </a:cubicBezTo>
                  <a:cubicBezTo>
                    <a:pt x="2590" y="3273"/>
                    <a:pt x="2608" y="3265"/>
                    <a:pt x="2622" y="3251"/>
                  </a:cubicBezTo>
                  <a:cubicBezTo>
                    <a:pt x="2646" y="3222"/>
                    <a:pt x="2646" y="3181"/>
                    <a:pt x="2617" y="3157"/>
                  </a:cubicBezTo>
                  <a:lnTo>
                    <a:pt x="2611" y="3151"/>
                  </a:lnTo>
                  <a:cubicBezTo>
                    <a:pt x="2488" y="3046"/>
                    <a:pt x="2358" y="2940"/>
                    <a:pt x="2241" y="2823"/>
                  </a:cubicBezTo>
                  <a:cubicBezTo>
                    <a:pt x="2118" y="2711"/>
                    <a:pt x="2001" y="2588"/>
                    <a:pt x="1889" y="2465"/>
                  </a:cubicBezTo>
                  <a:cubicBezTo>
                    <a:pt x="1660" y="2219"/>
                    <a:pt x="1449" y="1961"/>
                    <a:pt x="1238" y="1697"/>
                  </a:cubicBezTo>
                  <a:cubicBezTo>
                    <a:pt x="1027" y="1433"/>
                    <a:pt x="810" y="1169"/>
                    <a:pt x="610" y="905"/>
                  </a:cubicBezTo>
                  <a:cubicBezTo>
                    <a:pt x="417" y="635"/>
                    <a:pt x="241" y="353"/>
                    <a:pt x="123" y="42"/>
                  </a:cubicBezTo>
                  <a:cubicBezTo>
                    <a:pt x="113" y="17"/>
                    <a:pt x="90" y="0"/>
                    <a:pt x="64"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46"/>
            <p:cNvSpPr/>
            <p:nvPr/>
          </p:nvSpPr>
          <p:spPr>
            <a:xfrm>
              <a:off x="5849675" y="3874825"/>
              <a:ext cx="50500" cy="77725"/>
            </a:xfrm>
            <a:custGeom>
              <a:rect b="b" l="l" r="r" t="t"/>
              <a:pathLst>
                <a:path extrusionOk="0" h="3109" w="2020">
                  <a:moveTo>
                    <a:pt x="1954" y="0"/>
                  </a:moveTo>
                  <a:cubicBezTo>
                    <a:pt x="1929" y="0"/>
                    <a:pt x="1905" y="12"/>
                    <a:pt x="1896" y="34"/>
                  </a:cubicBezTo>
                  <a:cubicBezTo>
                    <a:pt x="1767" y="298"/>
                    <a:pt x="1638" y="562"/>
                    <a:pt x="1497" y="820"/>
                  </a:cubicBezTo>
                  <a:cubicBezTo>
                    <a:pt x="1350" y="1078"/>
                    <a:pt x="1209" y="1331"/>
                    <a:pt x="1051" y="1577"/>
                  </a:cubicBezTo>
                  <a:cubicBezTo>
                    <a:pt x="893" y="1823"/>
                    <a:pt x="728" y="2064"/>
                    <a:pt x="558" y="2299"/>
                  </a:cubicBezTo>
                  <a:cubicBezTo>
                    <a:pt x="470" y="2422"/>
                    <a:pt x="382" y="2539"/>
                    <a:pt x="294" y="2651"/>
                  </a:cubicBezTo>
                  <a:lnTo>
                    <a:pt x="159" y="2827"/>
                  </a:lnTo>
                  <a:cubicBezTo>
                    <a:pt x="112" y="2885"/>
                    <a:pt x="66" y="2938"/>
                    <a:pt x="19" y="2997"/>
                  </a:cubicBezTo>
                  <a:cubicBezTo>
                    <a:pt x="1" y="3026"/>
                    <a:pt x="1" y="3061"/>
                    <a:pt x="24" y="3091"/>
                  </a:cubicBezTo>
                  <a:cubicBezTo>
                    <a:pt x="39" y="3102"/>
                    <a:pt x="57" y="3108"/>
                    <a:pt x="74" y="3108"/>
                  </a:cubicBezTo>
                  <a:cubicBezTo>
                    <a:pt x="92" y="3108"/>
                    <a:pt x="110" y="3102"/>
                    <a:pt x="124" y="3091"/>
                  </a:cubicBezTo>
                  <a:cubicBezTo>
                    <a:pt x="230" y="2985"/>
                    <a:pt x="329" y="2874"/>
                    <a:pt x="429" y="2762"/>
                  </a:cubicBezTo>
                  <a:cubicBezTo>
                    <a:pt x="529" y="2651"/>
                    <a:pt x="623" y="2539"/>
                    <a:pt x="717" y="2422"/>
                  </a:cubicBezTo>
                  <a:cubicBezTo>
                    <a:pt x="899" y="2187"/>
                    <a:pt x="1069" y="1941"/>
                    <a:pt x="1233" y="1689"/>
                  </a:cubicBezTo>
                  <a:cubicBezTo>
                    <a:pt x="1385" y="1436"/>
                    <a:pt x="1538" y="1178"/>
                    <a:pt x="1667" y="908"/>
                  </a:cubicBezTo>
                  <a:cubicBezTo>
                    <a:pt x="1796" y="638"/>
                    <a:pt x="1913" y="363"/>
                    <a:pt x="2007" y="81"/>
                  </a:cubicBezTo>
                  <a:cubicBezTo>
                    <a:pt x="2019" y="52"/>
                    <a:pt x="2007" y="22"/>
                    <a:pt x="1978" y="5"/>
                  </a:cubicBezTo>
                  <a:cubicBezTo>
                    <a:pt x="1970" y="2"/>
                    <a:pt x="1962" y="0"/>
                    <a:pt x="1954"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46"/>
            <p:cNvSpPr/>
            <p:nvPr/>
          </p:nvSpPr>
          <p:spPr>
            <a:xfrm>
              <a:off x="6020850" y="3328325"/>
              <a:ext cx="126450" cy="71900"/>
            </a:xfrm>
            <a:custGeom>
              <a:rect b="b" l="l" r="r" t="t"/>
              <a:pathLst>
                <a:path extrusionOk="0" h="2876" w="5058">
                  <a:moveTo>
                    <a:pt x="0" y="1"/>
                  </a:moveTo>
                  <a:lnTo>
                    <a:pt x="0" y="2001"/>
                  </a:lnTo>
                  <a:cubicBezTo>
                    <a:pt x="0" y="2001"/>
                    <a:pt x="644" y="2875"/>
                    <a:pt x="2611" y="2875"/>
                  </a:cubicBezTo>
                  <a:cubicBezTo>
                    <a:pt x="2630" y="2875"/>
                    <a:pt x="2650" y="2875"/>
                    <a:pt x="2669" y="2875"/>
                  </a:cubicBezTo>
                  <a:cubicBezTo>
                    <a:pt x="4511" y="2864"/>
                    <a:pt x="5057" y="2042"/>
                    <a:pt x="5057" y="2042"/>
                  </a:cubicBezTo>
                  <a:lnTo>
                    <a:pt x="5057" y="1"/>
                  </a:ln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46"/>
            <p:cNvSpPr/>
            <p:nvPr/>
          </p:nvSpPr>
          <p:spPr>
            <a:xfrm>
              <a:off x="5873000" y="2935975"/>
              <a:ext cx="426225" cy="418200"/>
            </a:xfrm>
            <a:custGeom>
              <a:rect b="b" l="l" r="r" t="t"/>
              <a:pathLst>
                <a:path extrusionOk="0" h="16728" w="17049">
                  <a:moveTo>
                    <a:pt x="9152" y="0"/>
                  </a:moveTo>
                  <a:cubicBezTo>
                    <a:pt x="8447" y="0"/>
                    <a:pt x="7702" y="70"/>
                    <a:pt x="6923" y="213"/>
                  </a:cubicBezTo>
                  <a:cubicBezTo>
                    <a:pt x="1074" y="1293"/>
                    <a:pt x="816" y="8555"/>
                    <a:pt x="816" y="8555"/>
                  </a:cubicBezTo>
                  <a:cubicBezTo>
                    <a:pt x="816" y="8555"/>
                    <a:pt x="1" y="16727"/>
                    <a:pt x="8730" y="16727"/>
                  </a:cubicBezTo>
                  <a:cubicBezTo>
                    <a:pt x="17049" y="16727"/>
                    <a:pt x="16556" y="7957"/>
                    <a:pt x="16556" y="7957"/>
                  </a:cubicBezTo>
                  <a:cubicBezTo>
                    <a:pt x="16668" y="2958"/>
                    <a:pt x="13743" y="0"/>
                    <a:pt x="9152"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46"/>
            <p:cNvSpPr/>
            <p:nvPr/>
          </p:nvSpPr>
          <p:spPr>
            <a:xfrm>
              <a:off x="6020850" y="3345625"/>
              <a:ext cx="113525" cy="16275"/>
            </a:xfrm>
            <a:custGeom>
              <a:rect b="b" l="l" r="r" t="t"/>
              <a:pathLst>
                <a:path extrusionOk="0" h="651" w="4541">
                  <a:moveTo>
                    <a:pt x="0" y="1"/>
                  </a:moveTo>
                  <a:lnTo>
                    <a:pt x="0" y="529"/>
                  </a:lnTo>
                  <a:cubicBezTo>
                    <a:pt x="777" y="616"/>
                    <a:pt x="1430" y="651"/>
                    <a:pt x="1976" y="651"/>
                  </a:cubicBezTo>
                  <a:cubicBezTo>
                    <a:pt x="3957" y="651"/>
                    <a:pt x="4541" y="200"/>
                    <a:pt x="4541" y="200"/>
                  </a:cubicBezTo>
                  <a:lnTo>
                    <a:pt x="4541" y="200"/>
                  </a:lnTo>
                  <a:cubicBezTo>
                    <a:pt x="4013" y="294"/>
                    <a:pt x="3438" y="341"/>
                    <a:pt x="2816" y="341"/>
                  </a:cubicBezTo>
                  <a:cubicBezTo>
                    <a:pt x="1742" y="341"/>
                    <a:pt x="810" y="218"/>
                    <a:pt x="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46"/>
            <p:cNvSpPr/>
            <p:nvPr/>
          </p:nvSpPr>
          <p:spPr>
            <a:xfrm>
              <a:off x="6157525" y="3154925"/>
              <a:ext cx="68950" cy="18825"/>
            </a:xfrm>
            <a:custGeom>
              <a:rect b="b" l="l" r="r" t="t"/>
              <a:pathLst>
                <a:path extrusionOk="0" h="753" w="2758">
                  <a:moveTo>
                    <a:pt x="1314" y="0"/>
                  </a:moveTo>
                  <a:cubicBezTo>
                    <a:pt x="1094" y="0"/>
                    <a:pt x="875" y="36"/>
                    <a:pt x="669" y="108"/>
                  </a:cubicBezTo>
                  <a:cubicBezTo>
                    <a:pt x="435" y="190"/>
                    <a:pt x="212" y="313"/>
                    <a:pt x="30" y="478"/>
                  </a:cubicBezTo>
                  <a:cubicBezTo>
                    <a:pt x="7" y="501"/>
                    <a:pt x="1" y="536"/>
                    <a:pt x="18" y="566"/>
                  </a:cubicBezTo>
                  <a:cubicBezTo>
                    <a:pt x="30" y="588"/>
                    <a:pt x="53" y="599"/>
                    <a:pt x="76" y="599"/>
                  </a:cubicBezTo>
                  <a:cubicBezTo>
                    <a:pt x="89" y="599"/>
                    <a:pt x="102" y="596"/>
                    <a:pt x="112" y="589"/>
                  </a:cubicBezTo>
                  <a:cubicBezTo>
                    <a:pt x="306" y="466"/>
                    <a:pt x="517" y="372"/>
                    <a:pt x="734" y="313"/>
                  </a:cubicBezTo>
                  <a:cubicBezTo>
                    <a:pt x="908" y="271"/>
                    <a:pt x="1086" y="244"/>
                    <a:pt x="1265" y="244"/>
                  </a:cubicBezTo>
                  <a:cubicBezTo>
                    <a:pt x="1309" y="244"/>
                    <a:pt x="1353" y="245"/>
                    <a:pt x="1397" y="249"/>
                  </a:cubicBezTo>
                  <a:cubicBezTo>
                    <a:pt x="1614" y="261"/>
                    <a:pt x="1837" y="313"/>
                    <a:pt x="2042" y="396"/>
                  </a:cubicBezTo>
                  <a:cubicBezTo>
                    <a:pt x="2148" y="437"/>
                    <a:pt x="2248" y="484"/>
                    <a:pt x="2347" y="542"/>
                  </a:cubicBezTo>
                  <a:cubicBezTo>
                    <a:pt x="2441" y="595"/>
                    <a:pt x="2535" y="665"/>
                    <a:pt x="2623" y="736"/>
                  </a:cubicBezTo>
                  <a:cubicBezTo>
                    <a:pt x="2637" y="747"/>
                    <a:pt x="2653" y="753"/>
                    <a:pt x="2670" y="753"/>
                  </a:cubicBezTo>
                  <a:cubicBezTo>
                    <a:pt x="2689" y="753"/>
                    <a:pt x="2707" y="745"/>
                    <a:pt x="2723" y="730"/>
                  </a:cubicBezTo>
                  <a:cubicBezTo>
                    <a:pt x="2752" y="707"/>
                    <a:pt x="2758" y="654"/>
                    <a:pt x="2729" y="624"/>
                  </a:cubicBezTo>
                  <a:cubicBezTo>
                    <a:pt x="2646" y="531"/>
                    <a:pt x="2553" y="448"/>
                    <a:pt x="2453" y="372"/>
                  </a:cubicBezTo>
                  <a:cubicBezTo>
                    <a:pt x="2353" y="302"/>
                    <a:pt x="2248" y="237"/>
                    <a:pt x="2136" y="184"/>
                  </a:cubicBezTo>
                  <a:cubicBezTo>
                    <a:pt x="1907" y="79"/>
                    <a:pt x="1661" y="14"/>
                    <a:pt x="1409" y="3"/>
                  </a:cubicBezTo>
                  <a:cubicBezTo>
                    <a:pt x="1377" y="1"/>
                    <a:pt x="1346" y="0"/>
                    <a:pt x="1314"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46"/>
            <p:cNvSpPr/>
            <p:nvPr/>
          </p:nvSpPr>
          <p:spPr>
            <a:xfrm>
              <a:off x="5953075" y="3149850"/>
              <a:ext cx="69100" cy="17525"/>
            </a:xfrm>
            <a:custGeom>
              <a:rect b="b" l="l" r="r" t="t"/>
              <a:pathLst>
                <a:path extrusionOk="0" h="701" w="2764">
                  <a:moveTo>
                    <a:pt x="1374" y="0"/>
                  </a:moveTo>
                  <a:cubicBezTo>
                    <a:pt x="1121" y="6"/>
                    <a:pt x="869" y="59"/>
                    <a:pt x="640" y="159"/>
                  </a:cubicBezTo>
                  <a:cubicBezTo>
                    <a:pt x="529" y="206"/>
                    <a:pt x="417" y="264"/>
                    <a:pt x="312" y="335"/>
                  </a:cubicBezTo>
                  <a:cubicBezTo>
                    <a:pt x="212" y="405"/>
                    <a:pt x="112" y="481"/>
                    <a:pt x="30" y="569"/>
                  </a:cubicBezTo>
                  <a:cubicBezTo>
                    <a:pt x="7" y="599"/>
                    <a:pt x="1" y="640"/>
                    <a:pt x="24" y="669"/>
                  </a:cubicBezTo>
                  <a:cubicBezTo>
                    <a:pt x="38" y="690"/>
                    <a:pt x="61" y="701"/>
                    <a:pt x="84" y="701"/>
                  </a:cubicBezTo>
                  <a:cubicBezTo>
                    <a:pt x="100" y="701"/>
                    <a:pt x="116" y="696"/>
                    <a:pt x="130" y="687"/>
                  </a:cubicBezTo>
                  <a:cubicBezTo>
                    <a:pt x="224" y="622"/>
                    <a:pt x="318" y="558"/>
                    <a:pt x="417" y="505"/>
                  </a:cubicBezTo>
                  <a:cubicBezTo>
                    <a:pt x="517" y="452"/>
                    <a:pt x="617" y="405"/>
                    <a:pt x="722" y="370"/>
                  </a:cubicBezTo>
                  <a:cubicBezTo>
                    <a:pt x="934" y="294"/>
                    <a:pt x="1157" y="252"/>
                    <a:pt x="1379" y="247"/>
                  </a:cubicBezTo>
                  <a:cubicBezTo>
                    <a:pt x="1396" y="246"/>
                    <a:pt x="1412" y="246"/>
                    <a:pt x="1428" y="246"/>
                  </a:cubicBezTo>
                  <a:cubicBezTo>
                    <a:pt x="1634" y="246"/>
                    <a:pt x="1835" y="281"/>
                    <a:pt x="2037" y="340"/>
                  </a:cubicBezTo>
                  <a:cubicBezTo>
                    <a:pt x="2254" y="405"/>
                    <a:pt x="2453" y="505"/>
                    <a:pt x="2647" y="634"/>
                  </a:cubicBezTo>
                  <a:cubicBezTo>
                    <a:pt x="2657" y="644"/>
                    <a:pt x="2671" y="649"/>
                    <a:pt x="2685" y="649"/>
                  </a:cubicBezTo>
                  <a:cubicBezTo>
                    <a:pt x="2703" y="649"/>
                    <a:pt x="2721" y="641"/>
                    <a:pt x="2735" y="628"/>
                  </a:cubicBezTo>
                  <a:cubicBezTo>
                    <a:pt x="2764" y="599"/>
                    <a:pt x="2758" y="558"/>
                    <a:pt x="2735" y="528"/>
                  </a:cubicBezTo>
                  <a:cubicBezTo>
                    <a:pt x="2559" y="358"/>
                    <a:pt x="2342" y="223"/>
                    <a:pt x="2107" y="135"/>
                  </a:cubicBezTo>
                  <a:cubicBezTo>
                    <a:pt x="1878" y="41"/>
                    <a:pt x="1626" y="0"/>
                    <a:pt x="1374"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46"/>
            <p:cNvSpPr/>
            <p:nvPr/>
          </p:nvSpPr>
          <p:spPr>
            <a:xfrm>
              <a:off x="6060300" y="3211750"/>
              <a:ext cx="51500" cy="11525"/>
            </a:xfrm>
            <a:custGeom>
              <a:rect b="b" l="l" r="r" t="t"/>
              <a:pathLst>
                <a:path extrusionOk="0" h="461" w="2060">
                  <a:moveTo>
                    <a:pt x="84" y="0"/>
                  </a:moveTo>
                  <a:cubicBezTo>
                    <a:pt x="61" y="0"/>
                    <a:pt x="40" y="9"/>
                    <a:pt x="24" y="29"/>
                  </a:cubicBezTo>
                  <a:cubicBezTo>
                    <a:pt x="0" y="64"/>
                    <a:pt x="12" y="117"/>
                    <a:pt x="47" y="141"/>
                  </a:cubicBezTo>
                  <a:cubicBezTo>
                    <a:pt x="329" y="334"/>
                    <a:pt x="669" y="434"/>
                    <a:pt x="1015" y="457"/>
                  </a:cubicBezTo>
                  <a:cubicBezTo>
                    <a:pt x="1054" y="459"/>
                    <a:pt x="1094" y="460"/>
                    <a:pt x="1133" y="460"/>
                  </a:cubicBezTo>
                  <a:cubicBezTo>
                    <a:pt x="1440" y="460"/>
                    <a:pt x="1748" y="398"/>
                    <a:pt x="2018" y="258"/>
                  </a:cubicBezTo>
                  <a:cubicBezTo>
                    <a:pt x="2042" y="246"/>
                    <a:pt x="2059" y="211"/>
                    <a:pt x="2053" y="182"/>
                  </a:cubicBezTo>
                  <a:cubicBezTo>
                    <a:pt x="2044" y="148"/>
                    <a:pt x="2018" y="126"/>
                    <a:pt x="1986" y="126"/>
                  </a:cubicBezTo>
                  <a:cubicBezTo>
                    <a:pt x="1980" y="126"/>
                    <a:pt x="1973" y="127"/>
                    <a:pt x="1965" y="129"/>
                  </a:cubicBezTo>
                  <a:cubicBezTo>
                    <a:pt x="1725" y="188"/>
                    <a:pt x="1484" y="219"/>
                    <a:pt x="1243" y="219"/>
                  </a:cubicBezTo>
                  <a:cubicBezTo>
                    <a:pt x="1173" y="219"/>
                    <a:pt x="1103" y="216"/>
                    <a:pt x="1033" y="211"/>
                  </a:cubicBezTo>
                  <a:cubicBezTo>
                    <a:pt x="722" y="193"/>
                    <a:pt x="417" y="117"/>
                    <a:pt x="118" y="6"/>
                  </a:cubicBezTo>
                  <a:cubicBezTo>
                    <a:pt x="106" y="2"/>
                    <a:pt x="95" y="0"/>
                    <a:pt x="84"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46"/>
            <p:cNvSpPr/>
            <p:nvPr/>
          </p:nvSpPr>
          <p:spPr>
            <a:xfrm>
              <a:off x="6078325" y="3176075"/>
              <a:ext cx="14250" cy="17500"/>
            </a:xfrm>
            <a:custGeom>
              <a:rect b="b" l="l" r="r" t="t"/>
              <a:pathLst>
                <a:path extrusionOk="0" h="700" w="570">
                  <a:moveTo>
                    <a:pt x="207" y="1"/>
                  </a:moveTo>
                  <a:cubicBezTo>
                    <a:pt x="194" y="1"/>
                    <a:pt x="181" y="5"/>
                    <a:pt x="171" y="13"/>
                  </a:cubicBezTo>
                  <a:cubicBezTo>
                    <a:pt x="95" y="54"/>
                    <a:pt x="42" y="136"/>
                    <a:pt x="18" y="224"/>
                  </a:cubicBezTo>
                  <a:cubicBezTo>
                    <a:pt x="1" y="306"/>
                    <a:pt x="7" y="406"/>
                    <a:pt x="54" y="494"/>
                  </a:cubicBezTo>
                  <a:cubicBezTo>
                    <a:pt x="95" y="576"/>
                    <a:pt x="171" y="641"/>
                    <a:pt x="253" y="676"/>
                  </a:cubicBezTo>
                  <a:cubicBezTo>
                    <a:pt x="297" y="691"/>
                    <a:pt x="343" y="699"/>
                    <a:pt x="387" y="699"/>
                  </a:cubicBezTo>
                  <a:cubicBezTo>
                    <a:pt x="432" y="699"/>
                    <a:pt x="476" y="691"/>
                    <a:pt x="517" y="670"/>
                  </a:cubicBezTo>
                  <a:cubicBezTo>
                    <a:pt x="541" y="658"/>
                    <a:pt x="552" y="641"/>
                    <a:pt x="558" y="617"/>
                  </a:cubicBezTo>
                  <a:cubicBezTo>
                    <a:pt x="570" y="570"/>
                    <a:pt x="541" y="529"/>
                    <a:pt x="499" y="523"/>
                  </a:cubicBezTo>
                  <a:lnTo>
                    <a:pt x="488" y="523"/>
                  </a:lnTo>
                  <a:cubicBezTo>
                    <a:pt x="382" y="500"/>
                    <a:pt x="306" y="447"/>
                    <a:pt x="265" y="377"/>
                  </a:cubicBezTo>
                  <a:cubicBezTo>
                    <a:pt x="230" y="312"/>
                    <a:pt x="224" y="207"/>
                    <a:pt x="265" y="113"/>
                  </a:cubicBezTo>
                  <a:lnTo>
                    <a:pt x="271" y="101"/>
                  </a:lnTo>
                  <a:cubicBezTo>
                    <a:pt x="282" y="83"/>
                    <a:pt x="277" y="60"/>
                    <a:pt x="265" y="37"/>
                  </a:cubicBezTo>
                  <a:cubicBezTo>
                    <a:pt x="253" y="14"/>
                    <a:pt x="230" y="1"/>
                    <a:pt x="207"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46"/>
            <p:cNvSpPr/>
            <p:nvPr/>
          </p:nvSpPr>
          <p:spPr>
            <a:xfrm>
              <a:off x="6148500" y="3536725"/>
              <a:ext cx="286400" cy="221825"/>
            </a:xfrm>
            <a:custGeom>
              <a:rect b="b" l="l" r="r" t="t"/>
              <a:pathLst>
                <a:path extrusionOk="0" h="8873" w="11456">
                  <a:moveTo>
                    <a:pt x="9772" y="1"/>
                  </a:moveTo>
                  <a:lnTo>
                    <a:pt x="5589" y="2664"/>
                  </a:lnTo>
                  <a:cubicBezTo>
                    <a:pt x="5847" y="3257"/>
                    <a:pt x="6076" y="3867"/>
                    <a:pt x="6275" y="4483"/>
                  </a:cubicBezTo>
                  <a:cubicBezTo>
                    <a:pt x="5371" y="4771"/>
                    <a:pt x="4372" y="4949"/>
                    <a:pt x="3401" y="4949"/>
                  </a:cubicBezTo>
                  <a:cubicBezTo>
                    <a:pt x="3049" y="4949"/>
                    <a:pt x="2701" y="4926"/>
                    <a:pt x="2362" y="4876"/>
                  </a:cubicBezTo>
                  <a:cubicBezTo>
                    <a:pt x="2239" y="4718"/>
                    <a:pt x="1846" y="4500"/>
                    <a:pt x="1764" y="4348"/>
                  </a:cubicBezTo>
                  <a:cubicBezTo>
                    <a:pt x="1723" y="4278"/>
                    <a:pt x="1652" y="4225"/>
                    <a:pt x="1576" y="4225"/>
                  </a:cubicBezTo>
                  <a:cubicBezTo>
                    <a:pt x="1429" y="4225"/>
                    <a:pt x="1406" y="4342"/>
                    <a:pt x="1394" y="4442"/>
                  </a:cubicBezTo>
                  <a:cubicBezTo>
                    <a:pt x="1382" y="4630"/>
                    <a:pt x="1394" y="4817"/>
                    <a:pt x="1424" y="4999"/>
                  </a:cubicBezTo>
                  <a:cubicBezTo>
                    <a:pt x="1401" y="5005"/>
                    <a:pt x="1378" y="5008"/>
                    <a:pt x="1356" y="5008"/>
                  </a:cubicBezTo>
                  <a:cubicBezTo>
                    <a:pt x="1123" y="5008"/>
                    <a:pt x="907" y="4696"/>
                    <a:pt x="687" y="4696"/>
                  </a:cubicBezTo>
                  <a:cubicBezTo>
                    <a:pt x="655" y="4696"/>
                    <a:pt x="623" y="4702"/>
                    <a:pt x="590" y="4718"/>
                  </a:cubicBezTo>
                  <a:cubicBezTo>
                    <a:pt x="497" y="4764"/>
                    <a:pt x="444" y="4864"/>
                    <a:pt x="438" y="4964"/>
                  </a:cubicBezTo>
                  <a:cubicBezTo>
                    <a:pt x="433" y="5125"/>
                    <a:pt x="516" y="5252"/>
                    <a:pt x="611" y="5367"/>
                  </a:cubicBezTo>
                  <a:lnTo>
                    <a:pt x="611" y="5367"/>
                  </a:lnTo>
                  <a:cubicBezTo>
                    <a:pt x="575" y="5333"/>
                    <a:pt x="529" y="5317"/>
                    <a:pt x="481" y="5317"/>
                  </a:cubicBezTo>
                  <a:cubicBezTo>
                    <a:pt x="344" y="5317"/>
                    <a:pt x="188" y="5438"/>
                    <a:pt x="180" y="5592"/>
                  </a:cubicBezTo>
                  <a:cubicBezTo>
                    <a:pt x="168" y="5815"/>
                    <a:pt x="344" y="6002"/>
                    <a:pt x="538" y="6102"/>
                  </a:cubicBezTo>
                  <a:lnTo>
                    <a:pt x="256" y="6073"/>
                  </a:lnTo>
                  <a:cubicBezTo>
                    <a:pt x="250" y="6072"/>
                    <a:pt x="245" y="6072"/>
                    <a:pt x="239" y="6072"/>
                  </a:cubicBezTo>
                  <a:cubicBezTo>
                    <a:pt x="112" y="6072"/>
                    <a:pt x="17" y="6195"/>
                    <a:pt x="57" y="6319"/>
                  </a:cubicBezTo>
                  <a:cubicBezTo>
                    <a:pt x="100" y="6464"/>
                    <a:pt x="196" y="6597"/>
                    <a:pt x="323" y="6679"/>
                  </a:cubicBezTo>
                  <a:lnTo>
                    <a:pt x="323" y="6679"/>
                  </a:lnTo>
                  <a:cubicBezTo>
                    <a:pt x="313" y="6677"/>
                    <a:pt x="304" y="6677"/>
                    <a:pt x="293" y="6677"/>
                  </a:cubicBezTo>
                  <a:cubicBezTo>
                    <a:pt x="152" y="6677"/>
                    <a:pt x="0" y="6846"/>
                    <a:pt x="27" y="7005"/>
                  </a:cubicBezTo>
                  <a:cubicBezTo>
                    <a:pt x="68" y="7217"/>
                    <a:pt x="274" y="7346"/>
                    <a:pt x="473" y="7398"/>
                  </a:cubicBezTo>
                  <a:cubicBezTo>
                    <a:pt x="667" y="7457"/>
                    <a:pt x="1341" y="7686"/>
                    <a:pt x="1341" y="7686"/>
                  </a:cubicBezTo>
                  <a:cubicBezTo>
                    <a:pt x="2755" y="8179"/>
                    <a:pt x="4187" y="8671"/>
                    <a:pt x="5671" y="8824"/>
                  </a:cubicBezTo>
                  <a:cubicBezTo>
                    <a:pt x="5966" y="8855"/>
                    <a:pt x="6264" y="8872"/>
                    <a:pt x="6562" y="8872"/>
                  </a:cubicBezTo>
                  <a:cubicBezTo>
                    <a:pt x="7765" y="8872"/>
                    <a:pt x="8971" y="8601"/>
                    <a:pt x="9977" y="7938"/>
                  </a:cubicBezTo>
                  <a:cubicBezTo>
                    <a:pt x="10399" y="7657"/>
                    <a:pt x="10792" y="7299"/>
                    <a:pt x="11027" y="6835"/>
                  </a:cubicBezTo>
                  <a:cubicBezTo>
                    <a:pt x="11455" y="6008"/>
                    <a:pt x="11309" y="4999"/>
                    <a:pt x="11103" y="4084"/>
                  </a:cubicBezTo>
                  <a:cubicBezTo>
                    <a:pt x="10786" y="2688"/>
                    <a:pt x="10335" y="1315"/>
                    <a:pt x="9772"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46"/>
            <p:cNvSpPr/>
            <p:nvPr/>
          </p:nvSpPr>
          <p:spPr>
            <a:xfrm>
              <a:off x="5753775" y="3536725"/>
              <a:ext cx="286250" cy="221825"/>
            </a:xfrm>
            <a:custGeom>
              <a:rect b="b" l="l" r="r" t="t"/>
              <a:pathLst>
                <a:path extrusionOk="0" h="8873" w="11450">
                  <a:moveTo>
                    <a:pt x="1684" y="1"/>
                  </a:moveTo>
                  <a:cubicBezTo>
                    <a:pt x="1115" y="1315"/>
                    <a:pt x="669" y="2688"/>
                    <a:pt x="352" y="4084"/>
                  </a:cubicBezTo>
                  <a:cubicBezTo>
                    <a:pt x="141" y="4999"/>
                    <a:pt x="0" y="6008"/>
                    <a:pt x="423" y="6835"/>
                  </a:cubicBezTo>
                  <a:cubicBezTo>
                    <a:pt x="663" y="7299"/>
                    <a:pt x="1050" y="7657"/>
                    <a:pt x="1479" y="7938"/>
                  </a:cubicBezTo>
                  <a:cubicBezTo>
                    <a:pt x="2485" y="8601"/>
                    <a:pt x="3691" y="8872"/>
                    <a:pt x="4894" y="8872"/>
                  </a:cubicBezTo>
                  <a:cubicBezTo>
                    <a:pt x="5192" y="8872"/>
                    <a:pt x="5490" y="8855"/>
                    <a:pt x="5785" y="8824"/>
                  </a:cubicBezTo>
                  <a:cubicBezTo>
                    <a:pt x="7269" y="8671"/>
                    <a:pt x="8700" y="8179"/>
                    <a:pt x="10114" y="7686"/>
                  </a:cubicBezTo>
                  <a:cubicBezTo>
                    <a:pt x="10114" y="7686"/>
                    <a:pt x="10783" y="7457"/>
                    <a:pt x="10982" y="7398"/>
                  </a:cubicBezTo>
                  <a:cubicBezTo>
                    <a:pt x="11182" y="7346"/>
                    <a:pt x="11387" y="7217"/>
                    <a:pt x="11422" y="7005"/>
                  </a:cubicBezTo>
                  <a:cubicBezTo>
                    <a:pt x="11450" y="6846"/>
                    <a:pt x="11301" y="6677"/>
                    <a:pt x="11161" y="6677"/>
                  </a:cubicBezTo>
                  <a:cubicBezTo>
                    <a:pt x="11152" y="6677"/>
                    <a:pt x="11142" y="6677"/>
                    <a:pt x="11132" y="6679"/>
                  </a:cubicBezTo>
                  <a:lnTo>
                    <a:pt x="11132" y="6679"/>
                  </a:lnTo>
                  <a:cubicBezTo>
                    <a:pt x="11260" y="6597"/>
                    <a:pt x="11355" y="6464"/>
                    <a:pt x="11399" y="6319"/>
                  </a:cubicBezTo>
                  <a:cubicBezTo>
                    <a:pt x="11433" y="6195"/>
                    <a:pt x="11337" y="6072"/>
                    <a:pt x="11216" y="6072"/>
                  </a:cubicBezTo>
                  <a:cubicBezTo>
                    <a:pt x="11210" y="6072"/>
                    <a:pt x="11205" y="6072"/>
                    <a:pt x="11199" y="6073"/>
                  </a:cubicBezTo>
                  <a:lnTo>
                    <a:pt x="10912" y="6102"/>
                  </a:lnTo>
                  <a:cubicBezTo>
                    <a:pt x="11106" y="6002"/>
                    <a:pt x="11287" y="5815"/>
                    <a:pt x="11276" y="5592"/>
                  </a:cubicBezTo>
                  <a:cubicBezTo>
                    <a:pt x="11264" y="5438"/>
                    <a:pt x="11109" y="5317"/>
                    <a:pt x="10974" y="5317"/>
                  </a:cubicBezTo>
                  <a:cubicBezTo>
                    <a:pt x="10926" y="5317"/>
                    <a:pt x="10880" y="5333"/>
                    <a:pt x="10844" y="5367"/>
                  </a:cubicBezTo>
                  <a:lnTo>
                    <a:pt x="10844" y="5367"/>
                  </a:lnTo>
                  <a:cubicBezTo>
                    <a:pt x="10939" y="5252"/>
                    <a:pt x="11018" y="5125"/>
                    <a:pt x="11018" y="4964"/>
                  </a:cubicBezTo>
                  <a:cubicBezTo>
                    <a:pt x="11012" y="4864"/>
                    <a:pt x="10959" y="4764"/>
                    <a:pt x="10865" y="4718"/>
                  </a:cubicBezTo>
                  <a:cubicBezTo>
                    <a:pt x="10833" y="4702"/>
                    <a:pt x="10801" y="4696"/>
                    <a:pt x="10769" y="4696"/>
                  </a:cubicBezTo>
                  <a:cubicBezTo>
                    <a:pt x="10548" y="4696"/>
                    <a:pt x="10333" y="5008"/>
                    <a:pt x="10100" y="5008"/>
                  </a:cubicBezTo>
                  <a:cubicBezTo>
                    <a:pt x="10077" y="5008"/>
                    <a:pt x="10055" y="5005"/>
                    <a:pt x="10032" y="4999"/>
                  </a:cubicBezTo>
                  <a:cubicBezTo>
                    <a:pt x="10061" y="4817"/>
                    <a:pt x="10073" y="4630"/>
                    <a:pt x="10055" y="4442"/>
                  </a:cubicBezTo>
                  <a:cubicBezTo>
                    <a:pt x="10050" y="4342"/>
                    <a:pt x="10026" y="4225"/>
                    <a:pt x="9879" y="4225"/>
                  </a:cubicBezTo>
                  <a:cubicBezTo>
                    <a:pt x="9797" y="4225"/>
                    <a:pt x="9727" y="4278"/>
                    <a:pt x="9686" y="4348"/>
                  </a:cubicBezTo>
                  <a:cubicBezTo>
                    <a:pt x="9610" y="4500"/>
                    <a:pt x="9217" y="4718"/>
                    <a:pt x="9087" y="4876"/>
                  </a:cubicBezTo>
                  <a:cubicBezTo>
                    <a:pt x="8749" y="4926"/>
                    <a:pt x="8401" y="4949"/>
                    <a:pt x="8050" y="4949"/>
                  </a:cubicBezTo>
                  <a:cubicBezTo>
                    <a:pt x="7080" y="4949"/>
                    <a:pt x="6085" y="4771"/>
                    <a:pt x="5180" y="4483"/>
                  </a:cubicBezTo>
                  <a:cubicBezTo>
                    <a:pt x="5380" y="3867"/>
                    <a:pt x="5609" y="3257"/>
                    <a:pt x="5861" y="2664"/>
                  </a:cubicBezTo>
                  <a:lnTo>
                    <a:pt x="1684" y="1"/>
                  </a:ln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46"/>
            <p:cNvSpPr/>
            <p:nvPr/>
          </p:nvSpPr>
          <p:spPr>
            <a:xfrm>
              <a:off x="5883275" y="2927475"/>
              <a:ext cx="441550" cy="222400"/>
            </a:xfrm>
            <a:custGeom>
              <a:rect b="b" l="l" r="r" t="t"/>
              <a:pathLst>
                <a:path extrusionOk="0" h="8896" w="17662">
                  <a:moveTo>
                    <a:pt x="8215" y="0"/>
                  </a:moveTo>
                  <a:cubicBezTo>
                    <a:pt x="6437" y="0"/>
                    <a:pt x="4927" y="317"/>
                    <a:pt x="4406" y="606"/>
                  </a:cubicBezTo>
                  <a:cubicBezTo>
                    <a:pt x="2265" y="1797"/>
                    <a:pt x="1402" y="2741"/>
                    <a:pt x="769" y="4589"/>
                  </a:cubicBezTo>
                  <a:cubicBezTo>
                    <a:pt x="335" y="5856"/>
                    <a:pt x="0" y="7446"/>
                    <a:pt x="687" y="8608"/>
                  </a:cubicBezTo>
                  <a:cubicBezTo>
                    <a:pt x="1238" y="8056"/>
                    <a:pt x="1825" y="7188"/>
                    <a:pt x="1884" y="6408"/>
                  </a:cubicBezTo>
                  <a:cubicBezTo>
                    <a:pt x="2939" y="6185"/>
                    <a:pt x="3843" y="5375"/>
                    <a:pt x="4183" y="4355"/>
                  </a:cubicBezTo>
                  <a:cubicBezTo>
                    <a:pt x="4301" y="5100"/>
                    <a:pt x="5072" y="5631"/>
                    <a:pt x="5831" y="5631"/>
                  </a:cubicBezTo>
                  <a:cubicBezTo>
                    <a:pt x="5866" y="5631"/>
                    <a:pt x="5902" y="5630"/>
                    <a:pt x="5937" y="5628"/>
                  </a:cubicBezTo>
                  <a:cubicBezTo>
                    <a:pt x="6729" y="5569"/>
                    <a:pt x="7421" y="5012"/>
                    <a:pt x="7809" y="4319"/>
                  </a:cubicBezTo>
                  <a:cubicBezTo>
                    <a:pt x="7850" y="5023"/>
                    <a:pt x="7897" y="5768"/>
                    <a:pt x="8290" y="6355"/>
                  </a:cubicBezTo>
                  <a:cubicBezTo>
                    <a:pt x="8725" y="7006"/>
                    <a:pt x="9501" y="7305"/>
                    <a:pt x="10297" y="7305"/>
                  </a:cubicBezTo>
                  <a:cubicBezTo>
                    <a:pt x="10735" y="7305"/>
                    <a:pt x="11179" y="7214"/>
                    <a:pt x="11575" y="7041"/>
                  </a:cubicBezTo>
                  <a:cubicBezTo>
                    <a:pt x="12695" y="6560"/>
                    <a:pt x="13517" y="5598"/>
                    <a:pt x="14303" y="4666"/>
                  </a:cubicBezTo>
                  <a:cubicBezTo>
                    <a:pt x="14303" y="6232"/>
                    <a:pt x="14942" y="7786"/>
                    <a:pt x="16045" y="8895"/>
                  </a:cubicBezTo>
                  <a:cubicBezTo>
                    <a:pt x="17661" y="1628"/>
                    <a:pt x="12248" y="0"/>
                    <a:pt x="821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46"/>
            <p:cNvSpPr/>
            <p:nvPr/>
          </p:nvSpPr>
          <p:spPr>
            <a:xfrm>
              <a:off x="6268400" y="3127875"/>
              <a:ext cx="89200" cy="79325"/>
            </a:xfrm>
            <a:custGeom>
              <a:rect b="b" l="l" r="r" t="t"/>
              <a:pathLst>
                <a:path extrusionOk="0" h="3173" w="3568">
                  <a:moveTo>
                    <a:pt x="2125" y="0"/>
                  </a:moveTo>
                  <a:cubicBezTo>
                    <a:pt x="2086" y="0"/>
                    <a:pt x="2046" y="2"/>
                    <a:pt x="2007" y="5"/>
                  </a:cubicBezTo>
                  <a:cubicBezTo>
                    <a:pt x="1579" y="34"/>
                    <a:pt x="335" y="416"/>
                    <a:pt x="1" y="686"/>
                  </a:cubicBezTo>
                  <a:lnTo>
                    <a:pt x="476" y="2545"/>
                  </a:lnTo>
                  <a:cubicBezTo>
                    <a:pt x="871" y="2925"/>
                    <a:pt x="1410" y="3173"/>
                    <a:pt x="1953" y="3173"/>
                  </a:cubicBezTo>
                  <a:cubicBezTo>
                    <a:pt x="2047" y="3173"/>
                    <a:pt x="2142" y="3165"/>
                    <a:pt x="2236" y="3150"/>
                  </a:cubicBezTo>
                  <a:cubicBezTo>
                    <a:pt x="2869" y="3050"/>
                    <a:pt x="3444" y="2534"/>
                    <a:pt x="3532" y="1900"/>
                  </a:cubicBezTo>
                  <a:cubicBezTo>
                    <a:pt x="3568" y="1665"/>
                    <a:pt x="3538" y="1431"/>
                    <a:pt x="3485" y="1196"/>
                  </a:cubicBezTo>
                  <a:cubicBezTo>
                    <a:pt x="3427" y="932"/>
                    <a:pt x="3333" y="668"/>
                    <a:pt x="3163" y="457"/>
                  </a:cubicBezTo>
                  <a:cubicBezTo>
                    <a:pt x="2912" y="158"/>
                    <a:pt x="2516" y="0"/>
                    <a:pt x="2125"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46"/>
            <p:cNvSpPr/>
            <p:nvPr/>
          </p:nvSpPr>
          <p:spPr>
            <a:xfrm>
              <a:off x="6298475" y="3150775"/>
              <a:ext cx="27600" cy="34025"/>
            </a:xfrm>
            <a:custGeom>
              <a:rect b="b" l="l" r="r" t="t"/>
              <a:pathLst>
                <a:path extrusionOk="0" h="1361" w="1104">
                  <a:moveTo>
                    <a:pt x="1020" y="1"/>
                  </a:moveTo>
                  <a:cubicBezTo>
                    <a:pt x="1013" y="1"/>
                    <a:pt x="1005" y="2"/>
                    <a:pt x="998" y="4"/>
                  </a:cubicBezTo>
                  <a:cubicBezTo>
                    <a:pt x="734" y="104"/>
                    <a:pt x="505" y="286"/>
                    <a:pt x="329" y="503"/>
                  </a:cubicBezTo>
                  <a:cubicBezTo>
                    <a:pt x="153" y="726"/>
                    <a:pt x="30" y="996"/>
                    <a:pt x="0" y="1277"/>
                  </a:cubicBezTo>
                  <a:cubicBezTo>
                    <a:pt x="0" y="1307"/>
                    <a:pt x="18" y="1342"/>
                    <a:pt x="47" y="1354"/>
                  </a:cubicBezTo>
                  <a:cubicBezTo>
                    <a:pt x="58" y="1358"/>
                    <a:pt x="69" y="1360"/>
                    <a:pt x="80" y="1360"/>
                  </a:cubicBezTo>
                  <a:cubicBezTo>
                    <a:pt x="111" y="1360"/>
                    <a:pt x="140" y="1343"/>
                    <a:pt x="153" y="1313"/>
                  </a:cubicBezTo>
                  <a:cubicBezTo>
                    <a:pt x="253" y="1078"/>
                    <a:pt x="370" y="855"/>
                    <a:pt x="522" y="655"/>
                  </a:cubicBezTo>
                  <a:cubicBezTo>
                    <a:pt x="675" y="456"/>
                    <a:pt x="857" y="286"/>
                    <a:pt x="1062" y="127"/>
                  </a:cubicBezTo>
                  <a:lnTo>
                    <a:pt x="1068" y="127"/>
                  </a:lnTo>
                  <a:cubicBezTo>
                    <a:pt x="1092" y="110"/>
                    <a:pt x="1103" y="81"/>
                    <a:pt x="1092" y="45"/>
                  </a:cubicBezTo>
                  <a:cubicBezTo>
                    <a:pt x="1078" y="18"/>
                    <a:pt x="1049" y="1"/>
                    <a:pt x="102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46"/>
            <p:cNvSpPr/>
            <p:nvPr/>
          </p:nvSpPr>
          <p:spPr>
            <a:xfrm>
              <a:off x="6306825" y="3164025"/>
              <a:ext cx="16300" cy="24175"/>
            </a:xfrm>
            <a:custGeom>
              <a:rect b="b" l="l" r="r" t="t"/>
              <a:pathLst>
                <a:path extrusionOk="0" h="967" w="652">
                  <a:moveTo>
                    <a:pt x="85" y="0"/>
                  </a:moveTo>
                  <a:cubicBezTo>
                    <a:pt x="65" y="0"/>
                    <a:pt x="48" y="7"/>
                    <a:pt x="30" y="20"/>
                  </a:cubicBezTo>
                  <a:cubicBezTo>
                    <a:pt x="1" y="43"/>
                    <a:pt x="1" y="90"/>
                    <a:pt x="30" y="120"/>
                  </a:cubicBezTo>
                  <a:lnTo>
                    <a:pt x="30" y="125"/>
                  </a:lnTo>
                  <a:cubicBezTo>
                    <a:pt x="136" y="237"/>
                    <a:pt x="230" y="354"/>
                    <a:pt x="300" y="483"/>
                  </a:cubicBezTo>
                  <a:cubicBezTo>
                    <a:pt x="370" y="618"/>
                    <a:pt x="417" y="753"/>
                    <a:pt x="464" y="906"/>
                  </a:cubicBezTo>
                  <a:lnTo>
                    <a:pt x="464" y="912"/>
                  </a:lnTo>
                  <a:cubicBezTo>
                    <a:pt x="470" y="935"/>
                    <a:pt x="494" y="959"/>
                    <a:pt x="523" y="964"/>
                  </a:cubicBezTo>
                  <a:cubicBezTo>
                    <a:pt x="529" y="966"/>
                    <a:pt x="535" y="967"/>
                    <a:pt x="541" y="967"/>
                  </a:cubicBezTo>
                  <a:cubicBezTo>
                    <a:pt x="576" y="967"/>
                    <a:pt x="607" y="941"/>
                    <a:pt x="617" y="906"/>
                  </a:cubicBezTo>
                  <a:cubicBezTo>
                    <a:pt x="652" y="718"/>
                    <a:pt x="605" y="524"/>
                    <a:pt x="517" y="366"/>
                  </a:cubicBezTo>
                  <a:cubicBezTo>
                    <a:pt x="423" y="202"/>
                    <a:pt x="276" y="67"/>
                    <a:pt x="106" y="2"/>
                  </a:cubicBezTo>
                  <a:cubicBezTo>
                    <a:pt x="99" y="1"/>
                    <a:pt x="92" y="0"/>
                    <a:pt x="8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46"/>
            <p:cNvSpPr/>
            <p:nvPr/>
          </p:nvSpPr>
          <p:spPr>
            <a:xfrm>
              <a:off x="5821825" y="3110450"/>
              <a:ext cx="94900" cy="79400"/>
            </a:xfrm>
            <a:custGeom>
              <a:rect b="b" l="l" r="r" t="t"/>
              <a:pathLst>
                <a:path extrusionOk="0" h="3176" w="3796">
                  <a:moveTo>
                    <a:pt x="1457" y="0"/>
                  </a:moveTo>
                  <a:cubicBezTo>
                    <a:pt x="1060" y="0"/>
                    <a:pt x="653" y="154"/>
                    <a:pt x="405" y="462"/>
                  </a:cubicBezTo>
                  <a:cubicBezTo>
                    <a:pt x="235" y="673"/>
                    <a:pt x="141" y="937"/>
                    <a:pt x="82" y="1201"/>
                  </a:cubicBezTo>
                  <a:cubicBezTo>
                    <a:pt x="30" y="1430"/>
                    <a:pt x="0" y="1670"/>
                    <a:pt x="36" y="1899"/>
                  </a:cubicBezTo>
                  <a:cubicBezTo>
                    <a:pt x="124" y="2538"/>
                    <a:pt x="698" y="3049"/>
                    <a:pt x="1332" y="3154"/>
                  </a:cubicBezTo>
                  <a:cubicBezTo>
                    <a:pt x="1422" y="3168"/>
                    <a:pt x="1513" y="3175"/>
                    <a:pt x="1603" y="3175"/>
                  </a:cubicBezTo>
                  <a:cubicBezTo>
                    <a:pt x="2150" y="3175"/>
                    <a:pt x="2694" y="2927"/>
                    <a:pt x="3092" y="2544"/>
                  </a:cubicBezTo>
                  <a:lnTo>
                    <a:pt x="3796" y="984"/>
                  </a:lnTo>
                  <a:cubicBezTo>
                    <a:pt x="3045" y="221"/>
                    <a:pt x="1989" y="33"/>
                    <a:pt x="1561" y="4"/>
                  </a:cubicBezTo>
                  <a:cubicBezTo>
                    <a:pt x="1526" y="2"/>
                    <a:pt x="1492" y="0"/>
                    <a:pt x="1457"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46"/>
            <p:cNvSpPr/>
            <p:nvPr/>
          </p:nvSpPr>
          <p:spPr>
            <a:xfrm>
              <a:off x="5853350" y="3133425"/>
              <a:ext cx="27600" cy="34050"/>
            </a:xfrm>
            <a:custGeom>
              <a:rect b="b" l="l" r="r" t="t"/>
              <a:pathLst>
                <a:path extrusionOk="0" h="1362" w="1104">
                  <a:moveTo>
                    <a:pt x="77" y="0"/>
                  </a:moveTo>
                  <a:cubicBezTo>
                    <a:pt x="56" y="0"/>
                    <a:pt x="36" y="9"/>
                    <a:pt x="24" y="30"/>
                  </a:cubicBezTo>
                  <a:cubicBezTo>
                    <a:pt x="1" y="59"/>
                    <a:pt x="6" y="106"/>
                    <a:pt x="36" y="129"/>
                  </a:cubicBezTo>
                  <a:cubicBezTo>
                    <a:pt x="241" y="282"/>
                    <a:pt x="429" y="458"/>
                    <a:pt x="576" y="657"/>
                  </a:cubicBezTo>
                  <a:cubicBezTo>
                    <a:pt x="734" y="857"/>
                    <a:pt x="851" y="1074"/>
                    <a:pt x="951" y="1314"/>
                  </a:cubicBezTo>
                  <a:cubicBezTo>
                    <a:pt x="963" y="1344"/>
                    <a:pt x="998" y="1361"/>
                    <a:pt x="1033" y="1361"/>
                  </a:cubicBezTo>
                  <a:cubicBezTo>
                    <a:pt x="1074" y="1355"/>
                    <a:pt x="1104" y="1320"/>
                    <a:pt x="1098" y="1273"/>
                  </a:cubicBezTo>
                  <a:cubicBezTo>
                    <a:pt x="1068" y="997"/>
                    <a:pt x="945" y="728"/>
                    <a:pt x="775" y="505"/>
                  </a:cubicBezTo>
                  <a:cubicBezTo>
                    <a:pt x="599" y="282"/>
                    <a:pt x="370" y="100"/>
                    <a:pt x="106" y="6"/>
                  </a:cubicBezTo>
                  <a:cubicBezTo>
                    <a:pt x="97" y="2"/>
                    <a:pt x="87" y="0"/>
                    <a:pt x="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46"/>
            <p:cNvSpPr/>
            <p:nvPr/>
          </p:nvSpPr>
          <p:spPr>
            <a:xfrm>
              <a:off x="5856275" y="3146625"/>
              <a:ext cx="16175" cy="24150"/>
            </a:xfrm>
            <a:custGeom>
              <a:rect b="b" l="l" r="r" t="t"/>
              <a:pathLst>
                <a:path extrusionOk="0" h="966" w="647">
                  <a:moveTo>
                    <a:pt x="572" y="0"/>
                  </a:moveTo>
                  <a:cubicBezTo>
                    <a:pt x="563" y="0"/>
                    <a:pt x="555" y="2"/>
                    <a:pt x="547" y="6"/>
                  </a:cubicBezTo>
                  <a:cubicBezTo>
                    <a:pt x="371" y="65"/>
                    <a:pt x="230" y="206"/>
                    <a:pt x="136" y="364"/>
                  </a:cubicBezTo>
                  <a:cubicBezTo>
                    <a:pt x="42" y="528"/>
                    <a:pt x="1" y="722"/>
                    <a:pt x="36" y="904"/>
                  </a:cubicBezTo>
                  <a:cubicBezTo>
                    <a:pt x="42" y="933"/>
                    <a:pt x="60" y="956"/>
                    <a:pt x="89" y="962"/>
                  </a:cubicBezTo>
                  <a:cubicBezTo>
                    <a:pt x="97" y="964"/>
                    <a:pt x="105" y="965"/>
                    <a:pt x="113" y="965"/>
                  </a:cubicBezTo>
                  <a:cubicBezTo>
                    <a:pt x="149" y="965"/>
                    <a:pt x="179" y="943"/>
                    <a:pt x="189" y="909"/>
                  </a:cubicBezTo>
                  <a:cubicBezTo>
                    <a:pt x="230" y="757"/>
                    <a:pt x="283" y="616"/>
                    <a:pt x="353" y="487"/>
                  </a:cubicBezTo>
                  <a:cubicBezTo>
                    <a:pt x="423" y="358"/>
                    <a:pt x="511" y="241"/>
                    <a:pt x="623" y="123"/>
                  </a:cubicBezTo>
                  <a:cubicBezTo>
                    <a:pt x="640" y="100"/>
                    <a:pt x="646" y="76"/>
                    <a:pt x="640" y="47"/>
                  </a:cubicBezTo>
                  <a:cubicBezTo>
                    <a:pt x="627" y="20"/>
                    <a:pt x="600" y="0"/>
                    <a:pt x="572"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46"/>
            <p:cNvSpPr/>
            <p:nvPr/>
          </p:nvSpPr>
          <p:spPr>
            <a:xfrm>
              <a:off x="6078325" y="3919800"/>
              <a:ext cx="21150" cy="83925"/>
            </a:xfrm>
            <a:custGeom>
              <a:rect b="b" l="l" r="r" t="t"/>
              <a:pathLst>
                <a:path extrusionOk="0" h="3357" w="846">
                  <a:moveTo>
                    <a:pt x="92" y="0"/>
                  </a:moveTo>
                  <a:cubicBezTo>
                    <a:pt x="60" y="0"/>
                    <a:pt x="36" y="28"/>
                    <a:pt x="36" y="60"/>
                  </a:cubicBezTo>
                  <a:cubicBezTo>
                    <a:pt x="24" y="318"/>
                    <a:pt x="18" y="576"/>
                    <a:pt x="13" y="834"/>
                  </a:cubicBezTo>
                  <a:cubicBezTo>
                    <a:pt x="7" y="1092"/>
                    <a:pt x="1" y="1356"/>
                    <a:pt x="1" y="1614"/>
                  </a:cubicBezTo>
                  <a:lnTo>
                    <a:pt x="1" y="2001"/>
                  </a:lnTo>
                  <a:lnTo>
                    <a:pt x="7" y="2395"/>
                  </a:lnTo>
                  <a:lnTo>
                    <a:pt x="13" y="2782"/>
                  </a:lnTo>
                  <a:lnTo>
                    <a:pt x="24" y="3169"/>
                  </a:lnTo>
                  <a:lnTo>
                    <a:pt x="24" y="3175"/>
                  </a:lnTo>
                  <a:cubicBezTo>
                    <a:pt x="24" y="3216"/>
                    <a:pt x="54" y="3257"/>
                    <a:pt x="101" y="3263"/>
                  </a:cubicBezTo>
                  <a:cubicBezTo>
                    <a:pt x="318" y="3298"/>
                    <a:pt x="541" y="3327"/>
                    <a:pt x="763" y="3357"/>
                  </a:cubicBezTo>
                  <a:cubicBezTo>
                    <a:pt x="799" y="3357"/>
                    <a:pt x="828" y="3339"/>
                    <a:pt x="840" y="3304"/>
                  </a:cubicBezTo>
                  <a:cubicBezTo>
                    <a:pt x="846" y="3269"/>
                    <a:pt x="822" y="3233"/>
                    <a:pt x="787" y="3222"/>
                  </a:cubicBezTo>
                  <a:cubicBezTo>
                    <a:pt x="595" y="3175"/>
                    <a:pt x="404" y="3133"/>
                    <a:pt x="208" y="3096"/>
                  </a:cubicBezTo>
                  <a:lnTo>
                    <a:pt x="208" y="3096"/>
                  </a:lnTo>
                  <a:lnTo>
                    <a:pt x="218" y="2782"/>
                  </a:lnTo>
                  <a:lnTo>
                    <a:pt x="218" y="2389"/>
                  </a:lnTo>
                  <a:lnTo>
                    <a:pt x="218" y="2001"/>
                  </a:lnTo>
                  <a:lnTo>
                    <a:pt x="212" y="1614"/>
                  </a:lnTo>
                  <a:cubicBezTo>
                    <a:pt x="206" y="1356"/>
                    <a:pt x="206" y="1092"/>
                    <a:pt x="194" y="834"/>
                  </a:cubicBezTo>
                  <a:cubicBezTo>
                    <a:pt x="189" y="576"/>
                    <a:pt x="177" y="318"/>
                    <a:pt x="159" y="54"/>
                  </a:cubicBezTo>
                  <a:cubicBezTo>
                    <a:pt x="159" y="24"/>
                    <a:pt x="136" y="1"/>
                    <a:pt x="101" y="1"/>
                  </a:cubicBezTo>
                  <a:cubicBezTo>
                    <a:pt x="97" y="1"/>
                    <a:pt x="94" y="0"/>
                    <a:pt x="92"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46"/>
            <p:cNvSpPr/>
            <p:nvPr/>
          </p:nvSpPr>
          <p:spPr>
            <a:xfrm>
              <a:off x="6111775" y="3079600"/>
              <a:ext cx="170300" cy="170725"/>
            </a:xfrm>
            <a:custGeom>
              <a:rect b="b" l="l" r="r" t="t"/>
              <a:pathLst>
                <a:path extrusionOk="0" h="6829" w="6812">
                  <a:moveTo>
                    <a:pt x="3460" y="305"/>
                  </a:moveTo>
                  <a:cubicBezTo>
                    <a:pt x="4268" y="305"/>
                    <a:pt x="5068" y="633"/>
                    <a:pt x="5644" y="1203"/>
                  </a:cubicBezTo>
                  <a:cubicBezTo>
                    <a:pt x="6236" y="1778"/>
                    <a:pt x="6583" y="2587"/>
                    <a:pt x="6588" y="3414"/>
                  </a:cubicBezTo>
                  <a:lnTo>
                    <a:pt x="6594" y="3414"/>
                  </a:lnTo>
                  <a:cubicBezTo>
                    <a:pt x="6588" y="3825"/>
                    <a:pt x="6500" y="4236"/>
                    <a:pt x="6336" y="4617"/>
                  </a:cubicBezTo>
                  <a:cubicBezTo>
                    <a:pt x="6178" y="4993"/>
                    <a:pt x="5937" y="5339"/>
                    <a:pt x="5644" y="5626"/>
                  </a:cubicBezTo>
                  <a:cubicBezTo>
                    <a:pt x="5351" y="5908"/>
                    <a:pt x="5004" y="6137"/>
                    <a:pt x="4629" y="6289"/>
                  </a:cubicBezTo>
                  <a:cubicBezTo>
                    <a:pt x="4260" y="6436"/>
                    <a:pt x="3870" y="6518"/>
                    <a:pt x="3479" y="6518"/>
                  </a:cubicBezTo>
                  <a:cubicBezTo>
                    <a:pt x="3465" y="6518"/>
                    <a:pt x="3452" y="6518"/>
                    <a:pt x="3438" y="6518"/>
                  </a:cubicBezTo>
                  <a:cubicBezTo>
                    <a:pt x="2623" y="6512"/>
                    <a:pt x="1819" y="6178"/>
                    <a:pt x="1250" y="5603"/>
                  </a:cubicBezTo>
                  <a:cubicBezTo>
                    <a:pt x="675" y="5028"/>
                    <a:pt x="346" y="4224"/>
                    <a:pt x="352" y="3414"/>
                  </a:cubicBezTo>
                  <a:cubicBezTo>
                    <a:pt x="352" y="3010"/>
                    <a:pt x="429" y="2605"/>
                    <a:pt x="581" y="2229"/>
                  </a:cubicBezTo>
                  <a:cubicBezTo>
                    <a:pt x="734" y="1860"/>
                    <a:pt x="962" y="1514"/>
                    <a:pt x="1250" y="1226"/>
                  </a:cubicBezTo>
                  <a:cubicBezTo>
                    <a:pt x="1819" y="651"/>
                    <a:pt x="2623" y="311"/>
                    <a:pt x="3438" y="305"/>
                  </a:cubicBezTo>
                  <a:cubicBezTo>
                    <a:pt x="3445" y="305"/>
                    <a:pt x="3452" y="305"/>
                    <a:pt x="3460" y="305"/>
                  </a:cubicBezTo>
                  <a:close/>
                  <a:moveTo>
                    <a:pt x="3438" y="0"/>
                  </a:moveTo>
                  <a:cubicBezTo>
                    <a:pt x="2992" y="0"/>
                    <a:pt x="2541" y="88"/>
                    <a:pt x="2130" y="252"/>
                  </a:cubicBezTo>
                  <a:cubicBezTo>
                    <a:pt x="1713" y="423"/>
                    <a:pt x="1332" y="675"/>
                    <a:pt x="1015" y="992"/>
                  </a:cubicBezTo>
                  <a:cubicBezTo>
                    <a:pt x="376" y="1625"/>
                    <a:pt x="0" y="2517"/>
                    <a:pt x="6" y="3414"/>
                  </a:cubicBezTo>
                  <a:cubicBezTo>
                    <a:pt x="6" y="3860"/>
                    <a:pt x="94" y="4312"/>
                    <a:pt x="270" y="4723"/>
                  </a:cubicBezTo>
                  <a:cubicBezTo>
                    <a:pt x="440" y="5139"/>
                    <a:pt x="698" y="5521"/>
                    <a:pt x="1015" y="5837"/>
                  </a:cubicBezTo>
                  <a:cubicBezTo>
                    <a:pt x="1332" y="6148"/>
                    <a:pt x="1713" y="6400"/>
                    <a:pt x="2130" y="6571"/>
                  </a:cubicBezTo>
                  <a:cubicBezTo>
                    <a:pt x="2541" y="6747"/>
                    <a:pt x="2992" y="6829"/>
                    <a:pt x="3438" y="6829"/>
                  </a:cubicBezTo>
                  <a:cubicBezTo>
                    <a:pt x="3884" y="6823"/>
                    <a:pt x="4330" y="6729"/>
                    <a:pt x="4740" y="6559"/>
                  </a:cubicBezTo>
                  <a:cubicBezTo>
                    <a:pt x="5145" y="6383"/>
                    <a:pt x="5521" y="6131"/>
                    <a:pt x="5832" y="5814"/>
                  </a:cubicBezTo>
                  <a:cubicBezTo>
                    <a:pt x="6459" y="5180"/>
                    <a:pt x="6811" y="4294"/>
                    <a:pt x="6794" y="3414"/>
                  </a:cubicBezTo>
                  <a:lnTo>
                    <a:pt x="6800" y="3414"/>
                  </a:lnTo>
                  <a:cubicBezTo>
                    <a:pt x="6805" y="2974"/>
                    <a:pt x="6723" y="2529"/>
                    <a:pt x="6559" y="2124"/>
                  </a:cubicBezTo>
                  <a:cubicBezTo>
                    <a:pt x="6389" y="1713"/>
                    <a:pt x="6143" y="1332"/>
                    <a:pt x="5832" y="1015"/>
                  </a:cubicBezTo>
                  <a:cubicBezTo>
                    <a:pt x="5521" y="698"/>
                    <a:pt x="5151" y="446"/>
                    <a:pt x="4740" y="270"/>
                  </a:cubicBezTo>
                  <a:cubicBezTo>
                    <a:pt x="4330" y="100"/>
                    <a:pt x="3884" y="6"/>
                    <a:pt x="343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46"/>
            <p:cNvSpPr/>
            <p:nvPr/>
          </p:nvSpPr>
          <p:spPr>
            <a:xfrm>
              <a:off x="5896475" y="3075475"/>
              <a:ext cx="170300" cy="170600"/>
            </a:xfrm>
            <a:custGeom>
              <a:rect b="b" l="l" r="r" t="t"/>
              <a:pathLst>
                <a:path extrusionOk="0" h="6824" w="6812">
                  <a:moveTo>
                    <a:pt x="3454" y="306"/>
                  </a:moveTo>
                  <a:cubicBezTo>
                    <a:pt x="4262" y="306"/>
                    <a:pt x="5062" y="634"/>
                    <a:pt x="5644" y="1204"/>
                  </a:cubicBezTo>
                  <a:cubicBezTo>
                    <a:pt x="6231" y="1773"/>
                    <a:pt x="6577" y="2588"/>
                    <a:pt x="6583" y="3415"/>
                  </a:cubicBezTo>
                  <a:lnTo>
                    <a:pt x="6594" y="3415"/>
                  </a:lnTo>
                  <a:cubicBezTo>
                    <a:pt x="6583" y="3826"/>
                    <a:pt x="6495" y="4237"/>
                    <a:pt x="6336" y="4612"/>
                  </a:cubicBezTo>
                  <a:cubicBezTo>
                    <a:pt x="6172" y="4993"/>
                    <a:pt x="5937" y="5334"/>
                    <a:pt x="5644" y="5621"/>
                  </a:cubicBezTo>
                  <a:cubicBezTo>
                    <a:pt x="5351" y="5908"/>
                    <a:pt x="5004" y="6137"/>
                    <a:pt x="4623" y="6290"/>
                  </a:cubicBezTo>
                  <a:cubicBezTo>
                    <a:pt x="4248" y="6442"/>
                    <a:pt x="3843" y="6519"/>
                    <a:pt x="3432" y="6519"/>
                  </a:cubicBezTo>
                  <a:cubicBezTo>
                    <a:pt x="2617" y="6513"/>
                    <a:pt x="1819" y="6178"/>
                    <a:pt x="1244" y="5598"/>
                  </a:cubicBezTo>
                  <a:cubicBezTo>
                    <a:pt x="675" y="5028"/>
                    <a:pt x="341" y="4225"/>
                    <a:pt x="346" y="3415"/>
                  </a:cubicBezTo>
                  <a:cubicBezTo>
                    <a:pt x="352" y="3010"/>
                    <a:pt x="429" y="2606"/>
                    <a:pt x="581" y="2230"/>
                  </a:cubicBezTo>
                  <a:cubicBezTo>
                    <a:pt x="734" y="1855"/>
                    <a:pt x="962" y="1514"/>
                    <a:pt x="1250" y="1227"/>
                  </a:cubicBezTo>
                  <a:cubicBezTo>
                    <a:pt x="1819" y="652"/>
                    <a:pt x="2617" y="312"/>
                    <a:pt x="3432" y="306"/>
                  </a:cubicBezTo>
                  <a:cubicBezTo>
                    <a:pt x="3439" y="306"/>
                    <a:pt x="3447" y="306"/>
                    <a:pt x="3454" y="306"/>
                  </a:cubicBezTo>
                  <a:close/>
                  <a:moveTo>
                    <a:pt x="3432" y="1"/>
                  </a:moveTo>
                  <a:cubicBezTo>
                    <a:pt x="2986" y="1"/>
                    <a:pt x="2541" y="83"/>
                    <a:pt x="2124" y="253"/>
                  </a:cubicBezTo>
                  <a:cubicBezTo>
                    <a:pt x="1708" y="423"/>
                    <a:pt x="1332" y="676"/>
                    <a:pt x="1009" y="992"/>
                  </a:cubicBezTo>
                  <a:cubicBezTo>
                    <a:pt x="376" y="1620"/>
                    <a:pt x="0" y="2512"/>
                    <a:pt x="0" y="3415"/>
                  </a:cubicBezTo>
                  <a:cubicBezTo>
                    <a:pt x="6" y="3861"/>
                    <a:pt x="94" y="4313"/>
                    <a:pt x="270" y="4723"/>
                  </a:cubicBezTo>
                  <a:cubicBezTo>
                    <a:pt x="440" y="5140"/>
                    <a:pt x="693" y="5515"/>
                    <a:pt x="1015" y="5832"/>
                  </a:cubicBezTo>
                  <a:cubicBezTo>
                    <a:pt x="1332" y="6149"/>
                    <a:pt x="1713" y="6401"/>
                    <a:pt x="2124" y="6571"/>
                  </a:cubicBezTo>
                  <a:cubicBezTo>
                    <a:pt x="2528" y="6736"/>
                    <a:pt x="2959" y="6824"/>
                    <a:pt x="3390" y="6824"/>
                  </a:cubicBezTo>
                  <a:cubicBezTo>
                    <a:pt x="3404" y="6824"/>
                    <a:pt x="3418" y="6824"/>
                    <a:pt x="3432" y="6824"/>
                  </a:cubicBezTo>
                  <a:cubicBezTo>
                    <a:pt x="3878" y="6818"/>
                    <a:pt x="4324" y="6730"/>
                    <a:pt x="4735" y="6554"/>
                  </a:cubicBezTo>
                  <a:cubicBezTo>
                    <a:pt x="5145" y="6384"/>
                    <a:pt x="5521" y="6126"/>
                    <a:pt x="5832" y="5809"/>
                  </a:cubicBezTo>
                  <a:cubicBezTo>
                    <a:pt x="6453" y="5175"/>
                    <a:pt x="6811" y="4295"/>
                    <a:pt x="6794" y="3415"/>
                  </a:cubicBezTo>
                  <a:lnTo>
                    <a:pt x="6800" y="3415"/>
                  </a:lnTo>
                  <a:cubicBezTo>
                    <a:pt x="6805" y="2969"/>
                    <a:pt x="6723" y="2529"/>
                    <a:pt x="6553" y="2119"/>
                  </a:cubicBezTo>
                  <a:cubicBezTo>
                    <a:pt x="6389" y="1708"/>
                    <a:pt x="6143" y="1333"/>
                    <a:pt x="5832" y="1016"/>
                  </a:cubicBezTo>
                  <a:cubicBezTo>
                    <a:pt x="5521" y="699"/>
                    <a:pt x="5145" y="441"/>
                    <a:pt x="4735" y="271"/>
                  </a:cubicBezTo>
                  <a:cubicBezTo>
                    <a:pt x="4324" y="95"/>
                    <a:pt x="3878" y="7"/>
                    <a:pt x="343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46"/>
            <p:cNvSpPr/>
            <p:nvPr/>
          </p:nvSpPr>
          <p:spPr>
            <a:xfrm>
              <a:off x="6062200" y="3147900"/>
              <a:ext cx="55750" cy="18975"/>
            </a:xfrm>
            <a:custGeom>
              <a:rect b="b" l="l" r="r" t="t"/>
              <a:pathLst>
                <a:path extrusionOk="0" h="759" w="2230">
                  <a:moveTo>
                    <a:pt x="1011" y="0"/>
                  </a:moveTo>
                  <a:cubicBezTo>
                    <a:pt x="841" y="0"/>
                    <a:pt x="673" y="32"/>
                    <a:pt x="523" y="96"/>
                  </a:cubicBezTo>
                  <a:cubicBezTo>
                    <a:pt x="317" y="172"/>
                    <a:pt x="147" y="284"/>
                    <a:pt x="0" y="448"/>
                  </a:cubicBezTo>
                  <a:lnTo>
                    <a:pt x="130" y="583"/>
                  </a:lnTo>
                  <a:cubicBezTo>
                    <a:pt x="276" y="489"/>
                    <a:pt x="446" y="413"/>
                    <a:pt x="611" y="372"/>
                  </a:cubicBezTo>
                  <a:cubicBezTo>
                    <a:pt x="730" y="339"/>
                    <a:pt x="849" y="320"/>
                    <a:pt x="969" y="320"/>
                  </a:cubicBezTo>
                  <a:cubicBezTo>
                    <a:pt x="1019" y="320"/>
                    <a:pt x="1070" y="323"/>
                    <a:pt x="1121" y="330"/>
                  </a:cubicBezTo>
                  <a:cubicBezTo>
                    <a:pt x="1162" y="336"/>
                    <a:pt x="1203" y="348"/>
                    <a:pt x="1250" y="354"/>
                  </a:cubicBezTo>
                  <a:cubicBezTo>
                    <a:pt x="1291" y="360"/>
                    <a:pt x="1332" y="372"/>
                    <a:pt x="1373" y="383"/>
                  </a:cubicBezTo>
                  <a:cubicBezTo>
                    <a:pt x="1414" y="401"/>
                    <a:pt x="1455" y="407"/>
                    <a:pt x="1496" y="424"/>
                  </a:cubicBezTo>
                  <a:cubicBezTo>
                    <a:pt x="1538" y="442"/>
                    <a:pt x="1579" y="460"/>
                    <a:pt x="1620" y="477"/>
                  </a:cubicBezTo>
                  <a:cubicBezTo>
                    <a:pt x="1661" y="495"/>
                    <a:pt x="1696" y="518"/>
                    <a:pt x="1737" y="542"/>
                  </a:cubicBezTo>
                  <a:lnTo>
                    <a:pt x="1860" y="606"/>
                  </a:lnTo>
                  <a:cubicBezTo>
                    <a:pt x="1936" y="653"/>
                    <a:pt x="2007" y="706"/>
                    <a:pt x="2089" y="759"/>
                  </a:cubicBezTo>
                  <a:lnTo>
                    <a:pt x="2230" y="606"/>
                  </a:lnTo>
                  <a:cubicBezTo>
                    <a:pt x="2159" y="530"/>
                    <a:pt x="2089" y="460"/>
                    <a:pt x="2013" y="389"/>
                  </a:cubicBezTo>
                  <a:cubicBezTo>
                    <a:pt x="1931" y="330"/>
                    <a:pt x="1854" y="260"/>
                    <a:pt x="1760" y="213"/>
                  </a:cubicBezTo>
                  <a:cubicBezTo>
                    <a:pt x="1579" y="102"/>
                    <a:pt x="1373" y="37"/>
                    <a:pt x="1156" y="8"/>
                  </a:cubicBezTo>
                  <a:cubicBezTo>
                    <a:pt x="1108" y="3"/>
                    <a:pt x="1059" y="0"/>
                    <a:pt x="101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77" name="Google Shape;1177;p46"/>
          <p:cNvSpPr txBox="1"/>
          <p:nvPr/>
        </p:nvSpPr>
        <p:spPr>
          <a:xfrm>
            <a:off x="4043850" y="779875"/>
            <a:ext cx="4545900" cy="692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100">
                <a:latin typeface="Albert Sans"/>
                <a:ea typeface="Albert Sans"/>
                <a:cs typeface="Albert Sans"/>
                <a:sym typeface="Albert Sans"/>
              </a:rPr>
              <a:t>Orienta la indagación y sistematización de la práctica a partir de distintos detonadores que permiten tener un entramado narrativo que posibilita un acercamiento a lo vivido desde la individualidad.</a:t>
            </a:r>
            <a:endParaRPr sz="1100">
              <a:latin typeface="Albert Sans"/>
              <a:ea typeface="Albert Sans"/>
              <a:cs typeface="Albert Sans"/>
              <a:sym typeface="Albert Sans"/>
            </a:endParaRPr>
          </a:p>
        </p:txBody>
      </p:sp>
      <p:sp>
        <p:nvSpPr>
          <p:cNvPr id="1178" name="Google Shape;1178;p46"/>
          <p:cNvSpPr txBox="1"/>
          <p:nvPr/>
        </p:nvSpPr>
        <p:spPr>
          <a:xfrm>
            <a:off x="3579275" y="1529463"/>
            <a:ext cx="4597800" cy="5232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None/>
            </a:pPr>
            <a:r>
              <a:rPr lang="en" sz="1100">
                <a:latin typeface="Albert Sans"/>
                <a:ea typeface="Albert Sans"/>
                <a:cs typeface="Albert Sans"/>
                <a:sym typeface="Albert Sans"/>
              </a:rPr>
              <a:t>Posibilita compartir las experiencias narradas, identificando coincidencias que permitan construir una identidad colectiva.</a:t>
            </a:r>
            <a:endParaRPr sz="1200">
              <a:latin typeface="Albert Sans"/>
              <a:ea typeface="Albert Sans"/>
              <a:cs typeface="Albert Sans"/>
              <a:sym typeface="Albert Sans"/>
            </a:endParaRPr>
          </a:p>
        </p:txBody>
      </p:sp>
      <p:sp>
        <p:nvSpPr>
          <p:cNvPr id="1179" name="Google Shape;1179;p46"/>
          <p:cNvSpPr txBox="1"/>
          <p:nvPr/>
        </p:nvSpPr>
        <p:spPr>
          <a:xfrm>
            <a:off x="3949350" y="2109575"/>
            <a:ext cx="4734900" cy="677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000">
                <a:latin typeface="Albert Sans"/>
                <a:ea typeface="Albert Sans"/>
                <a:cs typeface="Albert Sans"/>
                <a:sym typeface="Albert Sans"/>
              </a:rPr>
              <a:t>Permite reconocer aquellas experiencias en común a las que se enfrentan en su día a día e impulsa el diálogo para profundizar sobre aquellas que generan bienestar e incomodidad para establecer prácticas de autocuidado</a:t>
            </a:r>
            <a:r>
              <a:rPr lang="en" sz="1200"/>
              <a:t>.</a:t>
            </a:r>
            <a:endParaRPr sz="1200"/>
          </a:p>
        </p:txBody>
      </p:sp>
      <p:sp>
        <p:nvSpPr>
          <p:cNvPr id="1180" name="Google Shape;1180;p46"/>
          <p:cNvSpPr txBox="1"/>
          <p:nvPr/>
        </p:nvSpPr>
        <p:spPr>
          <a:xfrm>
            <a:off x="2232050" y="4114950"/>
            <a:ext cx="5810100" cy="646500"/>
          </a:xfrm>
          <a:prstGeom prst="rect">
            <a:avLst/>
          </a:prstGeom>
          <a:solidFill>
            <a:srgbClr val="EAD1DC"/>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latin typeface="Albert Sans"/>
                <a:ea typeface="Albert Sans"/>
                <a:cs typeface="Albert Sans"/>
                <a:sym typeface="Albert Sans"/>
              </a:rPr>
              <a:t>Con ello, elaborarás una narrativa que te permita reflexionar lo vivido y aprendido, recuperando hechos significativos; no hay un límite de extensión para escribir, pues lo importante es centrarte en aquello que quieras compartir e hilarlo conforme lo revivas y a ti te haga sentido. </a:t>
            </a:r>
            <a:endParaRPr b="1" sz="1000">
              <a:latin typeface="Albert Sans"/>
              <a:ea typeface="Albert Sans"/>
              <a:cs typeface="Albert Sans"/>
              <a:sym typeface="Albert Sans"/>
            </a:endParaRPr>
          </a:p>
        </p:txBody>
      </p:sp>
      <p:sp>
        <p:nvSpPr>
          <p:cNvPr id="1181" name="Google Shape;1181;p46"/>
          <p:cNvSpPr txBox="1"/>
          <p:nvPr/>
        </p:nvSpPr>
        <p:spPr>
          <a:xfrm>
            <a:off x="2035000" y="2869100"/>
            <a:ext cx="6897600" cy="1108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000">
                <a:latin typeface="Albert Sans"/>
                <a:ea typeface="Albert Sans"/>
                <a:cs typeface="Albert Sans"/>
                <a:sym typeface="Albert Sans"/>
              </a:rPr>
              <a:t>L</a:t>
            </a:r>
            <a:r>
              <a:rPr lang="en" sz="1000">
                <a:latin typeface="Albert Sans"/>
                <a:ea typeface="Albert Sans"/>
                <a:cs typeface="Albert Sans"/>
                <a:sym typeface="Albert Sans"/>
              </a:rPr>
              <a:t>a experiencia de aprendizaje está pensada para construir narrativas a partir de lo individual, al recuperar distintos acontecimientos y sucesos que serán relatados, enfatizando la vivencia, las emociones y las reflexiones que de ellos surgieron. Además, hay procesos de reflexión colectivos. Para ello, es necesario realizar un ejercicio horizontal y colaborativo, en el que compartas y estés abierto a la escucha, por lo que la disposición, el intercambio de ideas y las aportaciones desde la empatía, receptividad, respeto y asertividad serán las herramientas para encontrarte con tus pares: contribuir, aprender y construir desde lo común.</a:t>
            </a:r>
            <a:endParaRPr sz="1000">
              <a:latin typeface="Albert Sans"/>
              <a:ea typeface="Albert Sans"/>
              <a:cs typeface="Albert Sans"/>
              <a:sym typeface="Albert Sans"/>
            </a:endParaRPr>
          </a:p>
        </p:txBody>
      </p:sp>
      <p:pic>
        <p:nvPicPr>
          <p:cNvPr id="1182" name="Google Shape;1182;p46"/>
          <p:cNvPicPr preferRelativeResize="0"/>
          <p:nvPr/>
        </p:nvPicPr>
        <p:blipFill>
          <a:blip r:embed="rId3">
            <a:alphaModFix/>
          </a:blip>
          <a:stretch>
            <a:fillRect/>
          </a:stretch>
        </p:blipFill>
        <p:spPr>
          <a:xfrm rot="-342444">
            <a:off x="425088" y="347229"/>
            <a:ext cx="789849" cy="1241194"/>
          </a:xfrm>
          <a:prstGeom prst="rect">
            <a:avLst/>
          </a:prstGeom>
          <a:noFill/>
          <a:ln cap="flat" cmpd="sng" w="19050">
            <a:solidFill>
              <a:srgbClr val="C361A2"/>
            </a:solidFill>
            <a:prstDash val="solid"/>
            <a:round/>
            <a:headEnd len="sm" w="sm" type="none"/>
            <a:tailEnd len="sm" w="sm" type="none"/>
          </a:ln>
        </p:spPr>
      </p:pic>
      <p:grpSp>
        <p:nvGrpSpPr>
          <p:cNvPr id="1183" name="Google Shape;1183;p46"/>
          <p:cNvGrpSpPr/>
          <p:nvPr/>
        </p:nvGrpSpPr>
        <p:grpSpPr>
          <a:xfrm rot="2339983">
            <a:off x="894457" y="1054977"/>
            <a:ext cx="561870" cy="889386"/>
            <a:chOff x="6316225" y="3717575"/>
            <a:chExt cx="251400" cy="421100"/>
          </a:xfrm>
        </p:grpSpPr>
        <p:sp>
          <p:nvSpPr>
            <p:cNvPr id="1184" name="Google Shape;1184;p46"/>
            <p:cNvSpPr/>
            <p:nvPr/>
          </p:nvSpPr>
          <p:spPr>
            <a:xfrm>
              <a:off x="6481350" y="3717575"/>
              <a:ext cx="86275" cy="107200"/>
            </a:xfrm>
            <a:custGeom>
              <a:rect b="b" l="l" r="r" t="t"/>
              <a:pathLst>
                <a:path extrusionOk="0" h="4288" w="3451">
                  <a:moveTo>
                    <a:pt x="3327" y="0"/>
                  </a:moveTo>
                  <a:lnTo>
                    <a:pt x="1" y="2030"/>
                  </a:lnTo>
                  <a:cubicBezTo>
                    <a:pt x="1" y="2030"/>
                    <a:pt x="77" y="3192"/>
                    <a:pt x="1180" y="3919"/>
                  </a:cubicBezTo>
                  <a:cubicBezTo>
                    <a:pt x="1604" y="4201"/>
                    <a:pt x="2038" y="4288"/>
                    <a:pt x="2411" y="4288"/>
                  </a:cubicBezTo>
                  <a:cubicBezTo>
                    <a:pt x="3008" y="4288"/>
                    <a:pt x="3450" y="4066"/>
                    <a:pt x="3450" y="4066"/>
                  </a:cubicBezTo>
                  <a:lnTo>
                    <a:pt x="3327" y="0"/>
                  </a:lnTo>
                  <a:close/>
                </a:path>
              </a:pathLst>
            </a:custGeom>
            <a:solidFill>
              <a:srgbClr val="FDE1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46"/>
            <p:cNvSpPr/>
            <p:nvPr/>
          </p:nvSpPr>
          <p:spPr>
            <a:xfrm>
              <a:off x="6325175" y="3768300"/>
              <a:ext cx="242450" cy="352475"/>
            </a:xfrm>
            <a:custGeom>
              <a:rect b="b" l="l" r="r" t="t"/>
              <a:pathLst>
                <a:path extrusionOk="0" h="14099" w="9698">
                  <a:moveTo>
                    <a:pt x="6248" y="1"/>
                  </a:moveTo>
                  <a:lnTo>
                    <a:pt x="0" y="12232"/>
                  </a:lnTo>
                  <a:lnTo>
                    <a:pt x="3731" y="14098"/>
                  </a:lnTo>
                  <a:lnTo>
                    <a:pt x="9697" y="2037"/>
                  </a:lnTo>
                  <a:lnTo>
                    <a:pt x="9697" y="2037"/>
                  </a:lnTo>
                  <a:cubicBezTo>
                    <a:pt x="9697" y="2037"/>
                    <a:pt x="9476" y="2125"/>
                    <a:pt x="9110" y="2125"/>
                  </a:cubicBezTo>
                  <a:cubicBezTo>
                    <a:pt x="8744" y="2125"/>
                    <a:pt x="8234" y="2037"/>
                    <a:pt x="7656" y="1685"/>
                  </a:cubicBezTo>
                  <a:cubicBezTo>
                    <a:pt x="6494" y="975"/>
                    <a:pt x="6248" y="1"/>
                    <a:pt x="6248"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46"/>
            <p:cNvSpPr/>
            <p:nvPr/>
          </p:nvSpPr>
          <p:spPr>
            <a:xfrm>
              <a:off x="6325175" y="4035525"/>
              <a:ext cx="112800" cy="85250"/>
            </a:xfrm>
            <a:custGeom>
              <a:rect b="b" l="l" r="r" t="t"/>
              <a:pathLst>
                <a:path extrusionOk="0" h="3410" w="4512">
                  <a:moveTo>
                    <a:pt x="786" y="1"/>
                  </a:moveTo>
                  <a:lnTo>
                    <a:pt x="0" y="1543"/>
                  </a:lnTo>
                  <a:lnTo>
                    <a:pt x="3731" y="3409"/>
                  </a:lnTo>
                  <a:lnTo>
                    <a:pt x="4511" y="1837"/>
                  </a:lnTo>
                  <a:lnTo>
                    <a:pt x="786" y="1"/>
                  </a:lnTo>
                  <a:close/>
                </a:path>
              </a:pathLst>
            </a:custGeom>
            <a:solidFill>
              <a:srgbClr val="B5A6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46"/>
            <p:cNvSpPr/>
            <p:nvPr/>
          </p:nvSpPr>
          <p:spPr>
            <a:xfrm>
              <a:off x="6536500" y="3717575"/>
              <a:ext cx="29225" cy="37300"/>
            </a:xfrm>
            <a:custGeom>
              <a:rect b="b" l="l" r="r" t="t"/>
              <a:pathLst>
                <a:path extrusionOk="0" h="1492" w="1169">
                  <a:moveTo>
                    <a:pt x="1121" y="0"/>
                  </a:moveTo>
                  <a:lnTo>
                    <a:pt x="1" y="687"/>
                  </a:lnTo>
                  <a:cubicBezTo>
                    <a:pt x="116" y="1380"/>
                    <a:pt x="614" y="1491"/>
                    <a:pt x="921" y="1491"/>
                  </a:cubicBezTo>
                  <a:cubicBezTo>
                    <a:pt x="1066" y="1491"/>
                    <a:pt x="1168" y="1467"/>
                    <a:pt x="1168" y="1467"/>
                  </a:cubicBezTo>
                  <a:lnTo>
                    <a:pt x="1121" y="0"/>
                  </a:lnTo>
                  <a:close/>
                </a:path>
              </a:pathLst>
            </a:custGeom>
            <a:solidFill>
              <a:srgbClr val="3C3C3B"/>
            </a:solidFill>
            <a:ln cap="flat" cmpd="sng" w="25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46"/>
            <p:cNvSpPr/>
            <p:nvPr/>
          </p:nvSpPr>
          <p:spPr>
            <a:xfrm>
              <a:off x="6374150" y="3806775"/>
              <a:ext cx="113400" cy="222025"/>
            </a:xfrm>
            <a:custGeom>
              <a:rect b="b" l="l" r="r" t="t"/>
              <a:pathLst>
                <a:path extrusionOk="0" h="8881" w="4536">
                  <a:moveTo>
                    <a:pt x="4480" y="0"/>
                  </a:moveTo>
                  <a:cubicBezTo>
                    <a:pt x="4462" y="0"/>
                    <a:pt x="4443" y="11"/>
                    <a:pt x="4430" y="28"/>
                  </a:cubicBezTo>
                  <a:lnTo>
                    <a:pt x="3866" y="1119"/>
                  </a:lnTo>
                  <a:lnTo>
                    <a:pt x="3303" y="2211"/>
                  </a:lnTo>
                  <a:lnTo>
                    <a:pt x="2195" y="4405"/>
                  </a:lnTo>
                  <a:lnTo>
                    <a:pt x="1098" y="6605"/>
                  </a:lnTo>
                  <a:cubicBezTo>
                    <a:pt x="734" y="7344"/>
                    <a:pt x="370" y="8077"/>
                    <a:pt x="12" y="8816"/>
                  </a:cubicBezTo>
                  <a:cubicBezTo>
                    <a:pt x="0" y="8840"/>
                    <a:pt x="12" y="8863"/>
                    <a:pt x="36" y="8875"/>
                  </a:cubicBezTo>
                  <a:cubicBezTo>
                    <a:pt x="42" y="8879"/>
                    <a:pt x="49" y="8881"/>
                    <a:pt x="56" y="8881"/>
                  </a:cubicBezTo>
                  <a:cubicBezTo>
                    <a:pt x="71" y="8881"/>
                    <a:pt x="87" y="8873"/>
                    <a:pt x="94" y="8857"/>
                  </a:cubicBezTo>
                  <a:cubicBezTo>
                    <a:pt x="476" y="8130"/>
                    <a:pt x="851" y="7402"/>
                    <a:pt x="1227" y="6669"/>
                  </a:cubicBezTo>
                  <a:lnTo>
                    <a:pt x="2335" y="4481"/>
                  </a:lnTo>
                  <a:lnTo>
                    <a:pt x="3438" y="2281"/>
                  </a:lnTo>
                  <a:lnTo>
                    <a:pt x="3984" y="1178"/>
                  </a:lnTo>
                  <a:lnTo>
                    <a:pt x="4524" y="75"/>
                  </a:lnTo>
                  <a:cubicBezTo>
                    <a:pt x="4535" y="46"/>
                    <a:pt x="4524" y="17"/>
                    <a:pt x="4500" y="5"/>
                  </a:cubicBezTo>
                  <a:cubicBezTo>
                    <a:pt x="4494" y="2"/>
                    <a:pt x="4487" y="0"/>
                    <a:pt x="448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46"/>
            <p:cNvSpPr/>
            <p:nvPr/>
          </p:nvSpPr>
          <p:spPr>
            <a:xfrm>
              <a:off x="6399375" y="3820550"/>
              <a:ext cx="113400" cy="222050"/>
            </a:xfrm>
            <a:custGeom>
              <a:rect b="b" l="l" r="r" t="t"/>
              <a:pathLst>
                <a:path extrusionOk="0" h="8882" w="4536">
                  <a:moveTo>
                    <a:pt x="4480" y="1"/>
                  </a:moveTo>
                  <a:cubicBezTo>
                    <a:pt x="4462" y="1"/>
                    <a:pt x="4444" y="12"/>
                    <a:pt x="4436" y="29"/>
                  </a:cubicBezTo>
                  <a:lnTo>
                    <a:pt x="3867" y="1120"/>
                  </a:lnTo>
                  <a:lnTo>
                    <a:pt x="3303" y="2211"/>
                  </a:lnTo>
                  <a:lnTo>
                    <a:pt x="2195" y="4405"/>
                  </a:lnTo>
                  <a:lnTo>
                    <a:pt x="1098" y="6605"/>
                  </a:lnTo>
                  <a:cubicBezTo>
                    <a:pt x="734" y="7344"/>
                    <a:pt x="370" y="8078"/>
                    <a:pt x="12" y="8817"/>
                  </a:cubicBezTo>
                  <a:cubicBezTo>
                    <a:pt x="1" y="8840"/>
                    <a:pt x="12" y="8864"/>
                    <a:pt x="36" y="8875"/>
                  </a:cubicBezTo>
                  <a:cubicBezTo>
                    <a:pt x="44" y="8879"/>
                    <a:pt x="51" y="8881"/>
                    <a:pt x="59" y="8881"/>
                  </a:cubicBezTo>
                  <a:cubicBezTo>
                    <a:pt x="74" y="8881"/>
                    <a:pt x="87" y="8873"/>
                    <a:pt x="94" y="8858"/>
                  </a:cubicBezTo>
                  <a:cubicBezTo>
                    <a:pt x="476" y="8130"/>
                    <a:pt x="851" y="7403"/>
                    <a:pt x="1227" y="6670"/>
                  </a:cubicBezTo>
                  <a:lnTo>
                    <a:pt x="2341" y="4481"/>
                  </a:lnTo>
                  <a:lnTo>
                    <a:pt x="3438" y="2281"/>
                  </a:lnTo>
                  <a:lnTo>
                    <a:pt x="3984" y="1179"/>
                  </a:lnTo>
                  <a:lnTo>
                    <a:pt x="4524" y="76"/>
                  </a:lnTo>
                  <a:cubicBezTo>
                    <a:pt x="4535" y="46"/>
                    <a:pt x="4524" y="17"/>
                    <a:pt x="4500" y="5"/>
                  </a:cubicBezTo>
                  <a:cubicBezTo>
                    <a:pt x="4494" y="2"/>
                    <a:pt x="4487" y="1"/>
                    <a:pt x="448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46"/>
            <p:cNvSpPr/>
            <p:nvPr/>
          </p:nvSpPr>
          <p:spPr>
            <a:xfrm>
              <a:off x="6424900" y="3833325"/>
              <a:ext cx="113250" cy="222025"/>
            </a:xfrm>
            <a:custGeom>
              <a:rect b="b" l="l" r="r" t="t"/>
              <a:pathLst>
                <a:path extrusionOk="0" h="8881" w="4530">
                  <a:moveTo>
                    <a:pt x="4477" y="0"/>
                  </a:moveTo>
                  <a:cubicBezTo>
                    <a:pt x="4456" y="0"/>
                    <a:pt x="4438" y="11"/>
                    <a:pt x="4429" y="28"/>
                  </a:cubicBezTo>
                  <a:lnTo>
                    <a:pt x="3860" y="1119"/>
                  </a:lnTo>
                  <a:lnTo>
                    <a:pt x="3303" y="2210"/>
                  </a:lnTo>
                  <a:lnTo>
                    <a:pt x="2188" y="4405"/>
                  </a:lnTo>
                  <a:lnTo>
                    <a:pt x="1091" y="6604"/>
                  </a:lnTo>
                  <a:cubicBezTo>
                    <a:pt x="728" y="7344"/>
                    <a:pt x="370" y="8077"/>
                    <a:pt x="12" y="8816"/>
                  </a:cubicBezTo>
                  <a:cubicBezTo>
                    <a:pt x="0" y="8840"/>
                    <a:pt x="6" y="8863"/>
                    <a:pt x="30" y="8875"/>
                  </a:cubicBezTo>
                  <a:cubicBezTo>
                    <a:pt x="37" y="8879"/>
                    <a:pt x="46" y="8881"/>
                    <a:pt x="54" y="8881"/>
                  </a:cubicBezTo>
                  <a:cubicBezTo>
                    <a:pt x="71" y="8881"/>
                    <a:pt x="86" y="8873"/>
                    <a:pt x="94" y="8857"/>
                  </a:cubicBezTo>
                  <a:cubicBezTo>
                    <a:pt x="470" y="8130"/>
                    <a:pt x="851" y="7402"/>
                    <a:pt x="1221" y="6669"/>
                  </a:cubicBezTo>
                  <a:lnTo>
                    <a:pt x="2335" y="4481"/>
                  </a:lnTo>
                  <a:lnTo>
                    <a:pt x="3438" y="2281"/>
                  </a:lnTo>
                  <a:lnTo>
                    <a:pt x="3978" y="1178"/>
                  </a:lnTo>
                  <a:lnTo>
                    <a:pt x="4517" y="75"/>
                  </a:lnTo>
                  <a:cubicBezTo>
                    <a:pt x="4529" y="46"/>
                    <a:pt x="4523" y="16"/>
                    <a:pt x="4500" y="5"/>
                  </a:cubicBezTo>
                  <a:cubicBezTo>
                    <a:pt x="4492" y="2"/>
                    <a:pt x="4484" y="0"/>
                    <a:pt x="44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46"/>
            <p:cNvSpPr/>
            <p:nvPr/>
          </p:nvSpPr>
          <p:spPr>
            <a:xfrm>
              <a:off x="6316225" y="4074100"/>
              <a:ext cx="102250" cy="64575"/>
            </a:xfrm>
            <a:custGeom>
              <a:rect b="b" l="l" r="r" t="t"/>
              <a:pathLst>
                <a:path extrusionOk="0" h="2583" w="4090">
                  <a:moveTo>
                    <a:pt x="358" y="0"/>
                  </a:moveTo>
                  <a:cubicBezTo>
                    <a:pt x="358" y="1"/>
                    <a:pt x="0" y="1649"/>
                    <a:pt x="1778" y="2359"/>
                  </a:cubicBezTo>
                  <a:cubicBezTo>
                    <a:pt x="2181" y="2521"/>
                    <a:pt x="2521" y="2583"/>
                    <a:pt x="2805" y="2583"/>
                  </a:cubicBezTo>
                  <a:cubicBezTo>
                    <a:pt x="3767" y="2583"/>
                    <a:pt x="4089" y="1866"/>
                    <a:pt x="4089" y="1866"/>
                  </a:cubicBezTo>
                  <a:lnTo>
                    <a:pt x="358" y="0"/>
                  </a:lnTo>
                  <a:close/>
                </a:path>
              </a:pathLst>
            </a:custGeom>
            <a:solidFill>
              <a:srgbClr val="F18D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5" name="Shape 1195"/>
        <p:cNvGrpSpPr/>
        <p:nvPr/>
      </p:nvGrpSpPr>
      <p:grpSpPr>
        <a:xfrm>
          <a:off x="0" y="0"/>
          <a:ext cx="0" cy="0"/>
          <a:chOff x="0" y="0"/>
          <a:chExt cx="0" cy="0"/>
        </a:xfrm>
      </p:grpSpPr>
      <p:sp>
        <p:nvSpPr>
          <p:cNvPr id="1196" name="Google Shape;1196;p47"/>
          <p:cNvSpPr txBox="1"/>
          <p:nvPr>
            <p:ph type="title"/>
          </p:nvPr>
        </p:nvSpPr>
        <p:spPr>
          <a:xfrm>
            <a:off x="198100" y="164800"/>
            <a:ext cx="2630700" cy="74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100">
                <a:solidFill>
                  <a:srgbClr val="990000"/>
                </a:solidFill>
                <a:latin typeface="Dela Gothic One"/>
                <a:ea typeface="Dela Gothic One"/>
                <a:cs typeface="Dela Gothic One"/>
                <a:sym typeface="Dela Gothic One"/>
              </a:rPr>
              <a:t>TRAMO 1</a:t>
            </a:r>
            <a:endParaRPr sz="3100">
              <a:solidFill>
                <a:srgbClr val="990000"/>
              </a:solidFill>
              <a:latin typeface="Dela Gothic One"/>
              <a:ea typeface="Dela Gothic One"/>
              <a:cs typeface="Dela Gothic One"/>
              <a:sym typeface="Dela Gothic One"/>
            </a:endParaRPr>
          </a:p>
        </p:txBody>
      </p:sp>
      <p:grpSp>
        <p:nvGrpSpPr>
          <p:cNvPr id="1197" name="Google Shape;1197;p47"/>
          <p:cNvGrpSpPr/>
          <p:nvPr/>
        </p:nvGrpSpPr>
        <p:grpSpPr>
          <a:xfrm>
            <a:off x="6276" y="2630420"/>
            <a:ext cx="3901991" cy="2554441"/>
            <a:chOff x="311075" y="1470775"/>
            <a:chExt cx="4234850" cy="2875975"/>
          </a:xfrm>
        </p:grpSpPr>
        <p:sp>
          <p:nvSpPr>
            <p:cNvPr id="1198" name="Google Shape;1198;p47"/>
            <p:cNvSpPr/>
            <p:nvPr/>
          </p:nvSpPr>
          <p:spPr>
            <a:xfrm>
              <a:off x="420675" y="3755475"/>
              <a:ext cx="4113325" cy="591275"/>
            </a:xfrm>
            <a:custGeom>
              <a:rect b="b" l="l" r="r" t="t"/>
              <a:pathLst>
                <a:path extrusionOk="0" h="23651" w="164533">
                  <a:moveTo>
                    <a:pt x="129576" y="0"/>
                  </a:moveTo>
                  <a:cubicBezTo>
                    <a:pt x="116473" y="0"/>
                    <a:pt x="105068" y="1368"/>
                    <a:pt x="99069" y="3396"/>
                  </a:cubicBezTo>
                  <a:cubicBezTo>
                    <a:pt x="90466" y="2143"/>
                    <a:pt x="79654" y="1385"/>
                    <a:pt x="67903" y="1385"/>
                  </a:cubicBezTo>
                  <a:cubicBezTo>
                    <a:pt x="46148" y="1385"/>
                    <a:pt x="27590" y="3956"/>
                    <a:pt x="20371" y="7565"/>
                  </a:cubicBezTo>
                  <a:cubicBezTo>
                    <a:pt x="8719" y="8373"/>
                    <a:pt x="1" y="11620"/>
                    <a:pt x="1" y="15509"/>
                  </a:cubicBezTo>
                  <a:cubicBezTo>
                    <a:pt x="1" y="20008"/>
                    <a:pt x="11620" y="23651"/>
                    <a:pt x="25959" y="23651"/>
                  </a:cubicBezTo>
                  <a:cubicBezTo>
                    <a:pt x="35419" y="23651"/>
                    <a:pt x="43692" y="22069"/>
                    <a:pt x="48225" y="19695"/>
                  </a:cubicBezTo>
                  <a:cubicBezTo>
                    <a:pt x="54273" y="20173"/>
                    <a:pt x="60932" y="20437"/>
                    <a:pt x="67903" y="20437"/>
                  </a:cubicBezTo>
                  <a:cubicBezTo>
                    <a:pt x="92345" y="20437"/>
                    <a:pt x="112748" y="17190"/>
                    <a:pt x="117577" y="12889"/>
                  </a:cubicBezTo>
                  <a:cubicBezTo>
                    <a:pt x="121318" y="13136"/>
                    <a:pt x="125373" y="13284"/>
                    <a:pt x="129576" y="13284"/>
                  </a:cubicBezTo>
                  <a:cubicBezTo>
                    <a:pt x="148891" y="13284"/>
                    <a:pt x="164532" y="10318"/>
                    <a:pt x="164532" y="6642"/>
                  </a:cubicBezTo>
                  <a:cubicBezTo>
                    <a:pt x="164532" y="2984"/>
                    <a:pt x="148891" y="0"/>
                    <a:pt x="129576" y="0"/>
                  </a:cubicBezTo>
                  <a:close/>
                </a:path>
              </a:pathLst>
            </a:custGeom>
            <a:solidFill>
              <a:srgbClr val="FBF0D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47"/>
            <p:cNvSpPr/>
            <p:nvPr/>
          </p:nvSpPr>
          <p:spPr>
            <a:xfrm>
              <a:off x="4180450" y="2605250"/>
              <a:ext cx="342825" cy="297800"/>
            </a:xfrm>
            <a:custGeom>
              <a:rect b="b" l="l" r="r" t="t"/>
              <a:pathLst>
                <a:path extrusionOk="0" h="11912" w="13713">
                  <a:moveTo>
                    <a:pt x="9872" y="1"/>
                  </a:moveTo>
                  <a:cubicBezTo>
                    <a:pt x="8913" y="1"/>
                    <a:pt x="7907" y="269"/>
                    <a:pt x="7005" y="621"/>
                  </a:cubicBezTo>
                  <a:cubicBezTo>
                    <a:pt x="5867" y="1049"/>
                    <a:pt x="4763" y="1610"/>
                    <a:pt x="3857" y="2417"/>
                  </a:cubicBezTo>
                  <a:cubicBezTo>
                    <a:pt x="1615" y="4411"/>
                    <a:pt x="0" y="10806"/>
                    <a:pt x="3923" y="11762"/>
                  </a:cubicBezTo>
                  <a:cubicBezTo>
                    <a:pt x="4332" y="11863"/>
                    <a:pt x="4751" y="11911"/>
                    <a:pt x="5174" y="11911"/>
                  </a:cubicBezTo>
                  <a:cubicBezTo>
                    <a:pt x="8796" y="11911"/>
                    <a:pt x="12687" y="8397"/>
                    <a:pt x="13366" y="5120"/>
                  </a:cubicBezTo>
                  <a:cubicBezTo>
                    <a:pt x="13713" y="3521"/>
                    <a:pt x="13383" y="1626"/>
                    <a:pt x="12064" y="654"/>
                  </a:cubicBezTo>
                  <a:cubicBezTo>
                    <a:pt x="11423" y="184"/>
                    <a:pt x="10664" y="1"/>
                    <a:pt x="9872"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47"/>
            <p:cNvSpPr/>
            <p:nvPr/>
          </p:nvSpPr>
          <p:spPr>
            <a:xfrm>
              <a:off x="3791900" y="2731175"/>
              <a:ext cx="606525" cy="911425"/>
            </a:xfrm>
            <a:custGeom>
              <a:rect b="b" l="l" r="r" t="t"/>
              <a:pathLst>
                <a:path extrusionOk="0" fill="none" h="36457" w="24261">
                  <a:moveTo>
                    <a:pt x="24261" y="1"/>
                  </a:moveTo>
                  <a:cubicBezTo>
                    <a:pt x="12262" y="8752"/>
                    <a:pt x="4434" y="22283"/>
                    <a:pt x="0" y="36457"/>
                  </a:cubicBezTo>
                </a:path>
              </a:pathLst>
            </a:custGeom>
            <a:noFill/>
            <a:ln cap="rnd" cmpd="sng" w="15250">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47"/>
            <p:cNvSpPr/>
            <p:nvPr/>
          </p:nvSpPr>
          <p:spPr>
            <a:xfrm>
              <a:off x="4144175" y="2971550"/>
              <a:ext cx="401750" cy="192375"/>
            </a:xfrm>
            <a:custGeom>
              <a:rect b="b" l="l" r="r" t="t"/>
              <a:pathLst>
                <a:path extrusionOk="0" h="7695" w="16070">
                  <a:moveTo>
                    <a:pt x="9504" y="1"/>
                  </a:moveTo>
                  <a:cubicBezTo>
                    <a:pt x="9297" y="1"/>
                    <a:pt x="9090" y="4"/>
                    <a:pt x="8884" y="10"/>
                  </a:cubicBezTo>
                  <a:cubicBezTo>
                    <a:pt x="6313" y="109"/>
                    <a:pt x="3528" y="637"/>
                    <a:pt x="1880" y="2829"/>
                  </a:cubicBezTo>
                  <a:cubicBezTo>
                    <a:pt x="1" y="5350"/>
                    <a:pt x="2869" y="6784"/>
                    <a:pt x="5077" y="7312"/>
                  </a:cubicBezTo>
                  <a:cubicBezTo>
                    <a:pt x="6205" y="7576"/>
                    <a:pt x="7361" y="7694"/>
                    <a:pt x="8520" y="7694"/>
                  </a:cubicBezTo>
                  <a:cubicBezTo>
                    <a:pt x="9529" y="7694"/>
                    <a:pt x="10540" y="7605"/>
                    <a:pt x="11538" y="7443"/>
                  </a:cubicBezTo>
                  <a:cubicBezTo>
                    <a:pt x="13021" y="7196"/>
                    <a:pt x="14669" y="6652"/>
                    <a:pt x="15328" y="5301"/>
                  </a:cubicBezTo>
                  <a:cubicBezTo>
                    <a:pt x="16070" y="3785"/>
                    <a:pt x="15180" y="1873"/>
                    <a:pt x="13763" y="966"/>
                  </a:cubicBezTo>
                  <a:cubicBezTo>
                    <a:pt x="12504" y="185"/>
                    <a:pt x="10992" y="1"/>
                    <a:pt x="950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47"/>
            <p:cNvSpPr/>
            <p:nvPr/>
          </p:nvSpPr>
          <p:spPr>
            <a:xfrm>
              <a:off x="3883775" y="2692150"/>
              <a:ext cx="201925" cy="332125"/>
            </a:xfrm>
            <a:custGeom>
              <a:rect b="b" l="l" r="r" t="t"/>
              <a:pathLst>
                <a:path extrusionOk="0" h="13285" w="8077">
                  <a:moveTo>
                    <a:pt x="3190" y="0"/>
                  </a:moveTo>
                  <a:cubicBezTo>
                    <a:pt x="1846" y="0"/>
                    <a:pt x="822" y="1113"/>
                    <a:pt x="413" y="2666"/>
                  </a:cubicBezTo>
                  <a:cubicBezTo>
                    <a:pt x="1" y="4297"/>
                    <a:pt x="83" y="6028"/>
                    <a:pt x="297" y="7709"/>
                  </a:cubicBezTo>
                  <a:cubicBezTo>
                    <a:pt x="512" y="9209"/>
                    <a:pt x="858" y="10774"/>
                    <a:pt x="1847" y="11928"/>
                  </a:cubicBezTo>
                  <a:cubicBezTo>
                    <a:pt x="2523" y="12742"/>
                    <a:pt x="3590" y="13285"/>
                    <a:pt x="4621" y="13285"/>
                  </a:cubicBezTo>
                  <a:cubicBezTo>
                    <a:pt x="5072" y="13285"/>
                    <a:pt x="5516" y="13181"/>
                    <a:pt x="5918" y="12950"/>
                  </a:cubicBezTo>
                  <a:cubicBezTo>
                    <a:pt x="6544" y="12587"/>
                    <a:pt x="6989" y="11978"/>
                    <a:pt x="7302" y="11318"/>
                  </a:cubicBezTo>
                  <a:cubicBezTo>
                    <a:pt x="8044" y="9720"/>
                    <a:pt x="8077" y="7874"/>
                    <a:pt x="7846" y="6127"/>
                  </a:cubicBezTo>
                  <a:cubicBezTo>
                    <a:pt x="7549" y="3935"/>
                    <a:pt x="6692" y="1627"/>
                    <a:pt x="4797" y="490"/>
                  </a:cubicBezTo>
                  <a:cubicBezTo>
                    <a:pt x="4228" y="152"/>
                    <a:pt x="3687" y="0"/>
                    <a:pt x="3190"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47"/>
            <p:cNvSpPr/>
            <p:nvPr/>
          </p:nvSpPr>
          <p:spPr>
            <a:xfrm>
              <a:off x="4067950" y="3228800"/>
              <a:ext cx="311525" cy="212075"/>
            </a:xfrm>
            <a:custGeom>
              <a:rect b="b" l="l" r="r" t="t"/>
              <a:pathLst>
                <a:path extrusionOk="0" h="8483" w="12461">
                  <a:moveTo>
                    <a:pt x="6789" y="0"/>
                  </a:moveTo>
                  <a:cubicBezTo>
                    <a:pt x="3847" y="0"/>
                    <a:pt x="669" y="1305"/>
                    <a:pt x="199" y="3878"/>
                  </a:cubicBezTo>
                  <a:cubicBezTo>
                    <a:pt x="1" y="4916"/>
                    <a:pt x="495" y="6004"/>
                    <a:pt x="1253" y="6712"/>
                  </a:cubicBezTo>
                  <a:cubicBezTo>
                    <a:pt x="2012" y="7438"/>
                    <a:pt x="3033" y="7850"/>
                    <a:pt x="4039" y="8130"/>
                  </a:cubicBezTo>
                  <a:cubicBezTo>
                    <a:pt x="4867" y="8346"/>
                    <a:pt x="5733" y="8482"/>
                    <a:pt x="6590" y="8482"/>
                  </a:cubicBezTo>
                  <a:cubicBezTo>
                    <a:pt x="7234" y="8482"/>
                    <a:pt x="7874" y="8405"/>
                    <a:pt x="8489" y="8229"/>
                  </a:cubicBezTo>
                  <a:cubicBezTo>
                    <a:pt x="9939" y="7817"/>
                    <a:pt x="11274" y="6844"/>
                    <a:pt x="11867" y="5460"/>
                  </a:cubicBezTo>
                  <a:cubicBezTo>
                    <a:pt x="12461" y="4075"/>
                    <a:pt x="12197" y="2312"/>
                    <a:pt x="11076" y="1307"/>
                  </a:cubicBezTo>
                  <a:cubicBezTo>
                    <a:pt x="10100" y="433"/>
                    <a:pt x="8484" y="0"/>
                    <a:pt x="6789"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47"/>
            <p:cNvSpPr/>
            <p:nvPr/>
          </p:nvSpPr>
          <p:spPr>
            <a:xfrm>
              <a:off x="3710325" y="2892050"/>
              <a:ext cx="194900" cy="287500"/>
            </a:xfrm>
            <a:custGeom>
              <a:rect b="b" l="l" r="r" t="t"/>
              <a:pathLst>
                <a:path extrusionOk="0" h="11500" w="7796">
                  <a:moveTo>
                    <a:pt x="3174" y="1"/>
                  </a:moveTo>
                  <a:cubicBezTo>
                    <a:pt x="2896" y="1"/>
                    <a:pt x="2615" y="64"/>
                    <a:pt x="2341" y="207"/>
                  </a:cubicBezTo>
                  <a:cubicBezTo>
                    <a:pt x="1352" y="718"/>
                    <a:pt x="610" y="2531"/>
                    <a:pt x="396" y="3520"/>
                  </a:cubicBezTo>
                  <a:cubicBezTo>
                    <a:pt x="0" y="5432"/>
                    <a:pt x="330" y="7492"/>
                    <a:pt x="1319" y="9190"/>
                  </a:cubicBezTo>
                  <a:cubicBezTo>
                    <a:pt x="1764" y="9931"/>
                    <a:pt x="2341" y="10623"/>
                    <a:pt x="3099" y="11068"/>
                  </a:cubicBezTo>
                  <a:cubicBezTo>
                    <a:pt x="3569" y="11340"/>
                    <a:pt x="4126" y="11499"/>
                    <a:pt x="4676" y="11499"/>
                  </a:cubicBezTo>
                  <a:cubicBezTo>
                    <a:pt x="4994" y="11499"/>
                    <a:pt x="5309" y="11447"/>
                    <a:pt x="5604" y="11332"/>
                  </a:cubicBezTo>
                  <a:cubicBezTo>
                    <a:pt x="6889" y="10805"/>
                    <a:pt x="7483" y="9305"/>
                    <a:pt x="7598" y="7921"/>
                  </a:cubicBezTo>
                  <a:cubicBezTo>
                    <a:pt x="7796" y="5811"/>
                    <a:pt x="7219" y="3619"/>
                    <a:pt x="5983" y="1872"/>
                  </a:cubicBezTo>
                  <a:cubicBezTo>
                    <a:pt x="5402" y="1026"/>
                    <a:pt x="4301" y="1"/>
                    <a:pt x="317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47"/>
            <p:cNvSpPr/>
            <p:nvPr/>
          </p:nvSpPr>
          <p:spPr>
            <a:xfrm>
              <a:off x="4070025" y="3055775"/>
              <a:ext cx="306575" cy="38100"/>
            </a:xfrm>
            <a:custGeom>
              <a:rect b="b" l="l" r="r" t="t"/>
              <a:pathLst>
                <a:path extrusionOk="0" h="1524" w="12263">
                  <a:moveTo>
                    <a:pt x="198" y="0"/>
                  </a:moveTo>
                  <a:cubicBezTo>
                    <a:pt x="124" y="0"/>
                    <a:pt x="48" y="47"/>
                    <a:pt x="33" y="119"/>
                  </a:cubicBezTo>
                  <a:cubicBezTo>
                    <a:pt x="0" y="218"/>
                    <a:pt x="50" y="317"/>
                    <a:pt x="149" y="350"/>
                  </a:cubicBezTo>
                  <a:cubicBezTo>
                    <a:pt x="1104" y="630"/>
                    <a:pt x="2093" y="844"/>
                    <a:pt x="3082" y="1025"/>
                  </a:cubicBezTo>
                  <a:cubicBezTo>
                    <a:pt x="4071" y="1207"/>
                    <a:pt x="5076" y="1322"/>
                    <a:pt x="6082" y="1421"/>
                  </a:cubicBezTo>
                  <a:cubicBezTo>
                    <a:pt x="6906" y="1490"/>
                    <a:pt x="7741" y="1524"/>
                    <a:pt x="8588" y="1524"/>
                  </a:cubicBezTo>
                  <a:cubicBezTo>
                    <a:pt x="8758" y="1524"/>
                    <a:pt x="8928" y="1523"/>
                    <a:pt x="9098" y="1520"/>
                  </a:cubicBezTo>
                  <a:cubicBezTo>
                    <a:pt x="9592" y="1520"/>
                    <a:pt x="10103" y="1487"/>
                    <a:pt x="10598" y="1470"/>
                  </a:cubicBezTo>
                  <a:cubicBezTo>
                    <a:pt x="11092" y="1421"/>
                    <a:pt x="11603" y="1388"/>
                    <a:pt x="12097" y="1322"/>
                  </a:cubicBezTo>
                  <a:cubicBezTo>
                    <a:pt x="12196" y="1306"/>
                    <a:pt x="12262" y="1240"/>
                    <a:pt x="12262" y="1141"/>
                  </a:cubicBezTo>
                  <a:cubicBezTo>
                    <a:pt x="12262" y="1025"/>
                    <a:pt x="12180" y="943"/>
                    <a:pt x="12064" y="943"/>
                  </a:cubicBezTo>
                  <a:cubicBezTo>
                    <a:pt x="11817" y="943"/>
                    <a:pt x="11570" y="943"/>
                    <a:pt x="11323" y="960"/>
                  </a:cubicBezTo>
                  <a:lnTo>
                    <a:pt x="10581" y="960"/>
                  </a:lnTo>
                  <a:cubicBezTo>
                    <a:pt x="10416" y="965"/>
                    <a:pt x="10252" y="967"/>
                    <a:pt x="10087" y="967"/>
                  </a:cubicBezTo>
                  <a:cubicBezTo>
                    <a:pt x="9757" y="967"/>
                    <a:pt x="9427" y="960"/>
                    <a:pt x="9098" y="960"/>
                  </a:cubicBezTo>
                  <a:cubicBezTo>
                    <a:pt x="8109" y="927"/>
                    <a:pt x="7104" y="894"/>
                    <a:pt x="6131" y="811"/>
                  </a:cubicBezTo>
                  <a:cubicBezTo>
                    <a:pt x="5142" y="745"/>
                    <a:pt x="4154" y="613"/>
                    <a:pt x="3165" y="482"/>
                  </a:cubicBezTo>
                  <a:cubicBezTo>
                    <a:pt x="2192" y="350"/>
                    <a:pt x="1203" y="185"/>
                    <a:pt x="231" y="4"/>
                  </a:cubicBezTo>
                  <a:cubicBezTo>
                    <a:pt x="220" y="1"/>
                    <a:pt x="209" y="0"/>
                    <a:pt x="19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47"/>
            <p:cNvSpPr/>
            <p:nvPr/>
          </p:nvSpPr>
          <p:spPr>
            <a:xfrm>
              <a:off x="3963300" y="2825125"/>
              <a:ext cx="84500" cy="269800"/>
            </a:xfrm>
            <a:custGeom>
              <a:rect b="b" l="l" r="r" t="t"/>
              <a:pathLst>
                <a:path extrusionOk="0" h="10792" w="3380">
                  <a:moveTo>
                    <a:pt x="182" y="0"/>
                  </a:moveTo>
                  <a:cubicBezTo>
                    <a:pt x="83" y="0"/>
                    <a:pt x="1" y="99"/>
                    <a:pt x="1" y="198"/>
                  </a:cubicBezTo>
                  <a:cubicBezTo>
                    <a:pt x="17" y="659"/>
                    <a:pt x="50" y="1121"/>
                    <a:pt x="100" y="1582"/>
                  </a:cubicBezTo>
                  <a:cubicBezTo>
                    <a:pt x="149" y="2027"/>
                    <a:pt x="215" y="2489"/>
                    <a:pt x="281" y="2950"/>
                  </a:cubicBezTo>
                  <a:cubicBezTo>
                    <a:pt x="446" y="3857"/>
                    <a:pt x="660" y="4747"/>
                    <a:pt x="907" y="5637"/>
                  </a:cubicBezTo>
                  <a:cubicBezTo>
                    <a:pt x="1171" y="6510"/>
                    <a:pt x="1451" y="7384"/>
                    <a:pt x="1814" y="8241"/>
                  </a:cubicBezTo>
                  <a:cubicBezTo>
                    <a:pt x="2176" y="9081"/>
                    <a:pt x="2572" y="9922"/>
                    <a:pt x="3033" y="10713"/>
                  </a:cubicBezTo>
                  <a:cubicBezTo>
                    <a:pt x="3057" y="10761"/>
                    <a:pt x="3117" y="10792"/>
                    <a:pt x="3179" y="10792"/>
                  </a:cubicBezTo>
                  <a:cubicBezTo>
                    <a:pt x="3202" y="10792"/>
                    <a:pt x="3225" y="10788"/>
                    <a:pt x="3247" y="10779"/>
                  </a:cubicBezTo>
                  <a:cubicBezTo>
                    <a:pt x="3346" y="10746"/>
                    <a:pt x="3379" y="10647"/>
                    <a:pt x="3346" y="10548"/>
                  </a:cubicBezTo>
                  <a:cubicBezTo>
                    <a:pt x="2984" y="9724"/>
                    <a:pt x="2638" y="8884"/>
                    <a:pt x="2324" y="8043"/>
                  </a:cubicBezTo>
                  <a:cubicBezTo>
                    <a:pt x="2028" y="7186"/>
                    <a:pt x="1731" y="6329"/>
                    <a:pt x="1500" y="5472"/>
                  </a:cubicBezTo>
                  <a:cubicBezTo>
                    <a:pt x="1237" y="4598"/>
                    <a:pt x="1022" y="3725"/>
                    <a:pt x="841" y="2835"/>
                  </a:cubicBezTo>
                  <a:cubicBezTo>
                    <a:pt x="759" y="2390"/>
                    <a:pt x="676" y="1961"/>
                    <a:pt x="594" y="1516"/>
                  </a:cubicBezTo>
                  <a:lnTo>
                    <a:pt x="479" y="841"/>
                  </a:lnTo>
                  <a:cubicBezTo>
                    <a:pt x="462" y="610"/>
                    <a:pt x="429" y="396"/>
                    <a:pt x="380" y="165"/>
                  </a:cubicBezTo>
                  <a:cubicBezTo>
                    <a:pt x="363" y="66"/>
                    <a:pt x="281" y="0"/>
                    <a:pt x="182"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47"/>
            <p:cNvSpPr/>
            <p:nvPr/>
          </p:nvSpPr>
          <p:spPr>
            <a:xfrm>
              <a:off x="3953825" y="3265050"/>
              <a:ext cx="289275" cy="54525"/>
            </a:xfrm>
            <a:custGeom>
              <a:rect b="b" l="l" r="r" t="t"/>
              <a:pathLst>
                <a:path extrusionOk="0" h="2181" w="11571">
                  <a:moveTo>
                    <a:pt x="206" y="1"/>
                  </a:moveTo>
                  <a:cubicBezTo>
                    <a:pt x="134" y="1"/>
                    <a:pt x="61" y="35"/>
                    <a:pt x="34" y="104"/>
                  </a:cubicBezTo>
                  <a:cubicBezTo>
                    <a:pt x="1" y="203"/>
                    <a:pt x="34" y="302"/>
                    <a:pt x="132" y="335"/>
                  </a:cubicBezTo>
                  <a:cubicBezTo>
                    <a:pt x="1006" y="714"/>
                    <a:pt x="1912" y="1027"/>
                    <a:pt x="2835" y="1274"/>
                  </a:cubicBezTo>
                  <a:cubicBezTo>
                    <a:pt x="3758" y="1538"/>
                    <a:pt x="4714" y="1736"/>
                    <a:pt x="5654" y="1884"/>
                  </a:cubicBezTo>
                  <a:cubicBezTo>
                    <a:pt x="6610" y="2032"/>
                    <a:pt x="7565" y="2131"/>
                    <a:pt x="8521" y="2164"/>
                  </a:cubicBezTo>
                  <a:lnTo>
                    <a:pt x="9230" y="2180"/>
                  </a:lnTo>
                  <a:lnTo>
                    <a:pt x="9955" y="2164"/>
                  </a:lnTo>
                  <a:cubicBezTo>
                    <a:pt x="10433" y="2148"/>
                    <a:pt x="10911" y="2131"/>
                    <a:pt x="11389" y="2082"/>
                  </a:cubicBezTo>
                  <a:cubicBezTo>
                    <a:pt x="11488" y="2065"/>
                    <a:pt x="11554" y="1983"/>
                    <a:pt x="11554" y="1900"/>
                  </a:cubicBezTo>
                  <a:cubicBezTo>
                    <a:pt x="11570" y="1785"/>
                    <a:pt x="11488" y="1703"/>
                    <a:pt x="11373" y="1703"/>
                  </a:cubicBezTo>
                  <a:cubicBezTo>
                    <a:pt x="11142" y="1686"/>
                    <a:pt x="10895" y="1686"/>
                    <a:pt x="10664" y="1686"/>
                  </a:cubicBezTo>
                  <a:lnTo>
                    <a:pt x="9955" y="1670"/>
                  </a:lnTo>
                  <a:lnTo>
                    <a:pt x="9247" y="1637"/>
                  </a:lnTo>
                  <a:lnTo>
                    <a:pt x="8554" y="1587"/>
                  </a:lnTo>
                  <a:cubicBezTo>
                    <a:pt x="7615" y="1521"/>
                    <a:pt x="6675" y="1422"/>
                    <a:pt x="5752" y="1274"/>
                  </a:cubicBezTo>
                  <a:cubicBezTo>
                    <a:pt x="4813" y="1142"/>
                    <a:pt x="3890" y="961"/>
                    <a:pt x="2984" y="747"/>
                  </a:cubicBezTo>
                  <a:cubicBezTo>
                    <a:pt x="2061" y="532"/>
                    <a:pt x="1154" y="285"/>
                    <a:pt x="248" y="5"/>
                  </a:cubicBezTo>
                  <a:cubicBezTo>
                    <a:pt x="234" y="2"/>
                    <a:pt x="220" y="1"/>
                    <a:pt x="20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47"/>
            <p:cNvSpPr/>
            <p:nvPr/>
          </p:nvSpPr>
          <p:spPr>
            <a:xfrm>
              <a:off x="3806725" y="3012950"/>
              <a:ext cx="111275" cy="317400"/>
            </a:xfrm>
            <a:custGeom>
              <a:rect b="b" l="l" r="r" t="t"/>
              <a:pathLst>
                <a:path extrusionOk="0" h="12696" w="4451">
                  <a:moveTo>
                    <a:pt x="212" y="0"/>
                  </a:moveTo>
                  <a:cubicBezTo>
                    <a:pt x="202" y="0"/>
                    <a:pt x="192" y="1"/>
                    <a:pt x="182" y="3"/>
                  </a:cubicBezTo>
                  <a:cubicBezTo>
                    <a:pt x="67" y="3"/>
                    <a:pt x="1" y="101"/>
                    <a:pt x="1" y="200"/>
                  </a:cubicBezTo>
                  <a:cubicBezTo>
                    <a:pt x="50" y="761"/>
                    <a:pt x="116" y="1305"/>
                    <a:pt x="182" y="1848"/>
                  </a:cubicBezTo>
                  <a:cubicBezTo>
                    <a:pt x="248" y="2392"/>
                    <a:pt x="330" y="2936"/>
                    <a:pt x="413" y="3480"/>
                  </a:cubicBezTo>
                  <a:cubicBezTo>
                    <a:pt x="578" y="4568"/>
                    <a:pt x="808" y="5656"/>
                    <a:pt x="1105" y="6727"/>
                  </a:cubicBezTo>
                  <a:cubicBezTo>
                    <a:pt x="1402" y="7798"/>
                    <a:pt x="1781" y="8853"/>
                    <a:pt x="2275" y="9858"/>
                  </a:cubicBezTo>
                  <a:cubicBezTo>
                    <a:pt x="2770" y="10864"/>
                    <a:pt x="3379" y="11803"/>
                    <a:pt x="4121" y="12644"/>
                  </a:cubicBezTo>
                  <a:cubicBezTo>
                    <a:pt x="4156" y="12679"/>
                    <a:pt x="4201" y="12695"/>
                    <a:pt x="4245" y="12695"/>
                  </a:cubicBezTo>
                  <a:cubicBezTo>
                    <a:pt x="4284" y="12695"/>
                    <a:pt x="4321" y="12683"/>
                    <a:pt x="4352" y="12660"/>
                  </a:cubicBezTo>
                  <a:cubicBezTo>
                    <a:pt x="4434" y="12611"/>
                    <a:pt x="4451" y="12495"/>
                    <a:pt x="4401" y="12413"/>
                  </a:cubicBezTo>
                  <a:cubicBezTo>
                    <a:pt x="3759" y="11539"/>
                    <a:pt x="3215" y="10600"/>
                    <a:pt x="2770" y="9628"/>
                  </a:cubicBezTo>
                  <a:cubicBezTo>
                    <a:pt x="2341" y="8639"/>
                    <a:pt x="1979" y="7617"/>
                    <a:pt x="1698" y="6562"/>
                  </a:cubicBezTo>
                  <a:cubicBezTo>
                    <a:pt x="1402" y="5524"/>
                    <a:pt x="1171" y="4452"/>
                    <a:pt x="973" y="3381"/>
                  </a:cubicBezTo>
                  <a:cubicBezTo>
                    <a:pt x="858" y="2854"/>
                    <a:pt x="775" y="2310"/>
                    <a:pt x="677" y="1766"/>
                  </a:cubicBezTo>
                  <a:lnTo>
                    <a:pt x="380" y="151"/>
                  </a:lnTo>
                  <a:cubicBezTo>
                    <a:pt x="365" y="62"/>
                    <a:pt x="297" y="0"/>
                    <a:pt x="212"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47"/>
            <p:cNvSpPr/>
            <p:nvPr/>
          </p:nvSpPr>
          <p:spPr>
            <a:xfrm>
              <a:off x="394725" y="2715300"/>
              <a:ext cx="276075" cy="290475"/>
            </a:xfrm>
            <a:custGeom>
              <a:rect b="b" l="l" r="r" t="t"/>
              <a:pathLst>
                <a:path extrusionOk="0" h="11619" w="11043">
                  <a:moveTo>
                    <a:pt x="3288" y="0"/>
                  </a:moveTo>
                  <a:cubicBezTo>
                    <a:pt x="2833" y="0"/>
                    <a:pt x="2386" y="87"/>
                    <a:pt x="1962" y="289"/>
                  </a:cubicBezTo>
                  <a:cubicBezTo>
                    <a:pt x="610" y="932"/>
                    <a:pt x="0" y="2564"/>
                    <a:pt x="33" y="4064"/>
                  </a:cubicBezTo>
                  <a:cubicBezTo>
                    <a:pt x="98" y="7400"/>
                    <a:pt x="3519" y="11618"/>
                    <a:pt x="7123" y="11618"/>
                  </a:cubicBezTo>
                  <a:cubicBezTo>
                    <a:pt x="7204" y="11618"/>
                    <a:pt x="7286" y="11616"/>
                    <a:pt x="7368" y="11612"/>
                  </a:cubicBezTo>
                  <a:cubicBezTo>
                    <a:pt x="11043" y="11431"/>
                    <a:pt x="10680" y="5415"/>
                    <a:pt x="9016" y="3256"/>
                  </a:cubicBezTo>
                  <a:cubicBezTo>
                    <a:pt x="8340" y="2366"/>
                    <a:pt x="7433" y="1690"/>
                    <a:pt x="6494" y="1114"/>
                  </a:cubicBezTo>
                  <a:cubicBezTo>
                    <a:pt x="5526" y="507"/>
                    <a:pt x="4386" y="0"/>
                    <a:pt x="3288" y="0"/>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47"/>
            <p:cNvSpPr/>
            <p:nvPr/>
          </p:nvSpPr>
          <p:spPr>
            <a:xfrm>
              <a:off x="500200" y="2834600"/>
              <a:ext cx="387750" cy="918850"/>
            </a:xfrm>
            <a:custGeom>
              <a:rect b="b" l="l" r="r" t="t"/>
              <a:pathLst>
                <a:path extrusionOk="0" fill="none" h="36754" w="15510">
                  <a:moveTo>
                    <a:pt x="1" y="0"/>
                  </a:moveTo>
                  <a:cubicBezTo>
                    <a:pt x="9247" y="9872"/>
                    <a:pt x="13944" y="23305"/>
                    <a:pt x="15509" y="36753"/>
                  </a:cubicBezTo>
                </a:path>
              </a:pathLst>
            </a:custGeom>
            <a:noFill/>
            <a:ln cap="rnd" cmpd="sng" w="14000">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47"/>
            <p:cNvSpPr/>
            <p:nvPr/>
          </p:nvSpPr>
          <p:spPr>
            <a:xfrm>
              <a:off x="311075" y="3047450"/>
              <a:ext cx="352725" cy="187925"/>
            </a:xfrm>
            <a:custGeom>
              <a:rect b="b" l="l" r="r" t="t"/>
              <a:pathLst>
                <a:path extrusionOk="0" h="7517" w="14109">
                  <a:moveTo>
                    <a:pt x="4577" y="0"/>
                  </a:moveTo>
                  <a:cubicBezTo>
                    <a:pt x="3883" y="0"/>
                    <a:pt x="3200" y="98"/>
                    <a:pt x="2555" y="353"/>
                  </a:cubicBezTo>
                  <a:cubicBezTo>
                    <a:pt x="1122" y="930"/>
                    <a:pt x="1" y="2479"/>
                    <a:pt x="413" y="3962"/>
                  </a:cubicBezTo>
                  <a:cubicBezTo>
                    <a:pt x="775" y="5281"/>
                    <a:pt x="2143" y="6039"/>
                    <a:pt x="3429" y="6517"/>
                  </a:cubicBezTo>
                  <a:cubicBezTo>
                    <a:pt x="5128" y="7133"/>
                    <a:pt x="6923" y="7517"/>
                    <a:pt x="8726" y="7517"/>
                  </a:cubicBezTo>
                  <a:cubicBezTo>
                    <a:pt x="8899" y="7517"/>
                    <a:pt x="9073" y="7513"/>
                    <a:pt x="9247" y="7506"/>
                  </a:cubicBezTo>
                  <a:cubicBezTo>
                    <a:pt x="11307" y="7407"/>
                    <a:pt x="14109" y="6616"/>
                    <a:pt x="12856" y="4045"/>
                  </a:cubicBezTo>
                  <a:cubicBezTo>
                    <a:pt x="11768" y="1803"/>
                    <a:pt x="9362" y="848"/>
                    <a:pt x="7071" y="320"/>
                  </a:cubicBezTo>
                  <a:cubicBezTo>
                    <a:pt x="6254" y="141"/>
                    <a:pt x="5407" y="0"/>
                    <a:pt x="4577" y="0"/>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47"/>
            <p:cNvSpPr/>
            <p:nvPr/>
          </p:nvSpPr>
          <p:spPr>
            <a:xfrm>
              <a:off x="745775" y="2872700"/>
              <a:ext cx="203575" cy="293475"/>
            </a:xfrm>
            <a:custGeom>
              <a:rect b="b" l="l" r="r" t="t"/>
              <a:pathLst>
                <a:path extrusionOk="0" h="11739" w="8143">
                  <a:moveTo>
                    <a:pt x="5572" y="1"/>
                  </a:moveTo>
                  <a:cubicBezTo>
                    <a:pt x="5239" y="1"/>
                    <a:pt x="4875" y="66"/>
                    <a:pt x="4483" y="207"/>
                  </a:cubicBezTo>
                  <a:cubicBezTo>
                    <a:pt x="2588" y="899"/>
                    <a:pt x="1434" y="2827"/>
                    <a:pt x="792" y="4739"/>
                  </a:cubicBezTo>
                  <a:cubicBezTo>
                    <a:pt x="281" y="6255"/>
                    <a:pt x="0" y="7920"/>
                    <a:pt x="412" y="9469"/>
                  </a:cubicBezTo>
                  <a:cubicBezTo>
                    <a:pt x="577" y="10112"/>
                    <a:pt x="874" y="10738"/>
                    <a:pt x="1368" y="11167"/>
                  </a:cubicBezTo>
                  <a:cubicBezTo>
                    <a:pt x="1829" y="11562"/>
                    <a:pt x="2408" y="11738"/>
                    <a:pt x="3006" y="11738"/>
                  </a:cubicBezTo>
                  <a:cubicBezTo>
                    <a:pt x="3777" y="11738"/>
                    <a:pt x="4579" y="11445"/>
                    <a:pt x="5192" y="10952"/>
                  </a:cubicBezTo>
                  <a:cubicBezTo>
                    <a:pt x="6263" y="10079"/>
                    <a:pt x="6840" y="8728"/>
                    <a:pt x="7285" y="7426"/>
                  </a:cubicBezTo>
                  <a:cubicBezTo>
                    <a:pt x="7763" y="5959"/>
                    <a:pt x="8142" y="4426"/>
                    <a:pt x="8027" y="2893"/>
                  </a:cubicBezTo>
                  <a:cubicBezTo>
                    <a:pt x="7919" y="1256"/>
                    <a:pt x="7036" y="1"/>
                    <a:pt x="5572" y="1"/>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47"/>
            <p:cNvSpPr/>
            <p:nvPr/>
          </p:nvSpPr>
          <p:spPr>
            <a:xfrm>
              <a:off x="415325" y="3303400"/>
              <a:ext cx="275575" cy="198175"/>
            </a:xfrm>
            <a:custGeom>
              <a:rect b="b" l="l" r="r" t="t"/>
              <a:pathLst>
                <a:path extrusionOk="0" h="7927" w="11023">
                  <a:moveTo>
                    <a:pt x="4218" y="0"/>
                  </a:moveTo>
                  <a:cubicBezTo>
                    <a:pt x="3258" y="0"/>
                    <a:pt x="2371" y="190"/>
                    <a:pt x="1698" y="597"/>
                  </a:cubicBezTo>
                  <a:cubicBezTo>
                    <a:pt x="528" y="1306"/>
                    <a:pt x="1" y="2838"/>
                    <a:pt x="297" y="4190"/>
                  </a:cubicBezTo>
                  <a:cubicBezTo>
                    <a:pt x="594" y="5525"/>
                    <a:pt x="1616" y="6629"/>
                    <a:pt x="2835" y="7239"/>
                  </a:cubicBezTo>
                  <a:cubicBezTo>
                    <a:pt x="3829" y="7736"/>
                    <a:pt x="4954" y="7926"/>
                    <a:pt x="6077" y="7926"/>
                  </a:cubicBezTo>
                  <a:cubicBezTo>
                    <a:pt x="6332" y="7926"/>
                    <a:pt x="6587" y="7916"/>
                    <a:pt x="6840" y="7898"/>
                  </a:cubicBezTo>
                  <a:cubicBezTo>
                    <a:pt x="7796" y="7832"/>
                    <a:pt x="8769" y="7634"/>
                    <a:pt x="9576" y="7107"/>
                  </a:cubicBezTo>
                  <a:cubicBezTo>
                    <a:pt x="10384" y="6596"/>
                    <a:pt x="10993" y="5706"/>
                    <a:pt x="11010" y="4750"/>
                  </a:cubicBezTo>
                  <a:cubicBezTo>
                    <a:pt x="11022" y="1895"/>
                    <a:pt x="7257" y="0"/>
                    <a:pt x="4218" y="0"/>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47"/>
            <p:cNvSpPr/>
            <p:nvPr/>
          </p:nvSpPr>
          <p:spPr>
            <a:xfrm>
              <a:off x="881750" y="3081300"/>
              <a:ext cx="183775" cy="252775"/>
            </a:xfrm>
            <a:custGeom>
              <a:rect b="b" l="l" r="r" t="t"/>
              <a:pathLst>
                <a:path extrusionOk="0" h="10111" w="7351">
                  <a:moveTo>
                    <a:pt x="5105" y="0"/>
                  </a:moveTo>
                  <a:cubicBezTo>
                    <a:pt x="4179" y="0"/>
                    <a:pt x="3189" y="646"/>
                    <a:pt x="2588" y="1224"/>
                  </a:cubicBezTo>
                  <a:cubicBezTo>
                    <a:pt x="1203" y="2575"/>
                    <a:pt x="313" y="4438"/>
                    <a:pt x="116" y="6366"/>
                  </a:cubicBezTo>
                  <a:cubicBezTo>
                    <a:pt x="0" y="7635"/>
                    <a:pt x="264" y="9069"/>
                    <a:pt x="1335" y="9745"/>
                  </a:cubicBezTo>
                  <a:cubicBezTo>
                    <a:pt x="1730" y="9995"/>
                    <a:pt x="2192" y="10110"/>
                    <a:pt x="2657" y="10110"/>
                  </a:cubicBezTo>
                  <a:cubicBezTo>
                    <a:pt x="2987" y="10110"/>
                    <a:pt x="3318" y="10052"/>
                    <a:pt x="3626" y="9943"/>
                  </a:cubicBezTo>
                  <a:cubicBezTo>
                    <a:pt x="4384" y="9679"/>
                    <a:pt x="5010" y="9168"/>
                    <a:pt x="5538" y="8558"/>
                  </a:cubicBezTo>
                  <a:cubicBezTo>
                    <a:pt x="6708" y="7223"/>
                    <a:pt x="7351" y="5443"/>
                    <a:pt x="7318" y="3663"/>
                  </a:cubicBezTo>
                  <a:cubicBezTo>
                    <a:pt x="7301" y="2724"/>
                    <a:pt x="6939" y="977"/>
                    <a:pt x="6148" y="351"/>
                  </a:cubicBezTo>
                  <a:cubicBezTo>
                    <a:pt x="5829" y="102"/>
                    <a:pt x="5472" y="0"/>
                    <a:pt x="5105" y="0"/>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47"/>
            <p:cNvSpPr/>
            <p:nvPr/>
          </p:nvSpPr>
          <p:spPr>
            <a:xfrm>
              <a:off x="459000" y="3150550"/>
              <a:ext cx="278550" cy="40475"/>
            </a:xfrm>
            <a:custGeom>
              <a:rect b="b" l="l" r="r" t="t"/>
              <a:pathLst>
                <a:path extrusionOk="0" h="1619" w="11142">
                  <a:moveTo>
                    <a:pt x="199" y="0"/>
                  </a:moveTo>
                  <a:cubicBezTo>
                    <a:pt x="125" y="0"/>
                    <a:pt x="46" y="49"/>
                    <a:pt x="17" y="135"/>
                  </a:cubicBezTo>
                  <a:cubicBezTo>
                    <a:pt x="1" y="218"/>
                    <a:pt x="50" y="316"/>
                    <a:pt x="132" y="349"/>
                  </a:cubicBezTo>
                  <a:cubicBezTo>
                    <a:pt x="1006" y="630"/>
                    <a:pt x="1896" y="860"/>
                    <a:pt x="2802" y="1042"/>
                  </a:cubicBezTo>
                  <a:cubicBezTo>
                    <a:pt x="3692" y="1223"/>
                    <a:pt x="4599" y="1355"/>
                    <a:pt x="5522" y="1454"/>
                  </a:cubicBezTo>
                  <a:cubicBezTo>
                    <a:pt x="6428" y="1536"/>
                    <a:pt x="7335" y="1602"/>
                    <a:pt x="8258" y="1618"/>
                  </a:cubicBezTo>
                  <a:cubicBezTo>
                    <a:pt x="9181" y="1618"/>
                    <a:pt x="10087" y="1585"/>
                    <a:pt x="11010" y="1503"/>
                  </a:cubicBezTo>
                  <a:cubicBezTo>
                    <a:pt x="11076" y="1487"/>
                    <a:pt x="11142" y="1421"/>
                    <a:pt x="11142" y="1338"/>
                  </a:cubicBezTo>
                  <a:cubicBezTo>
                    <a:pt x="11142" y="1256"/>
                    <a:pt x="11076" y="1173"/>
                    <a:pt x="10993" y="1173"/>
                  </a:cubicBezTo>
                  <a:cubicBezTo>
                    <a:pt x="10087" y="1173"/>
                    <a:pt x="9181" y="1157"/>
                    <a:pt x="8274" y="1107"/>
                  </a:cubicBezTo>
                  <a:cubicBezTo>
                    <a:pt x="7368" y="1058"/>
                    <a:pt x="6478" y="1009"/>
                    <a:pt x="5571" y="893"/>
                  </a:cubicBezTo>
                  <a:cubicBezTo>
                    <a:pt x="4681" y="811"/>
                    <a:pt x="3775" y="679"/>
                    <a:pt x="2885" y="531"/>
                  </a:cubicBezTo>
                  <a:cubicBezTo>
                    <a:pt x="1995" y="382"/>
                    <a:pt x="1121" y="201"/>
                    <a:pt x="231" y="3"/>
                  </a:cubicBezTo>
                  <a:cubicBezTo>
                    <a:pt x="221" y="1"/>
                    <a:pt x="210" y="0"/>
                    <a:pt x="199"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47"/>
            <p:cNvSpPr/>
            <p:nvPr/>
          </p:nvSpPr>
          <p:spPr>
            <a:xfrm>
              <a:off x="752775" y="2991725"/>
              <a:ext cx="120350" cy="229200"/>
            </a:xfrm>
            <a:custGeom>
              <a:rect b="b" l="l" r="r" t="t"/>
              <a:pathLst>
                <a:path extrusionOk="0" h="9168" w="4814">
                  <a:moveTo>
                    <a:pt x="4620" y="1"/>
                  </a:moveTo>
                  <a:cubicBezTo>
                    <a:pt x="4544" y="1"/>
                    <a:pt x="4477" y="48"/>
                    <a:pt x="4451" y="126"/>
                  </a:cubicBezTo>
                  <a:cubicBezTo>
                    <a:pt x="4187" y="901"/>
                    <a:pt x="3907" y="1676"/>
                    <a:pt x="3593" y="2434"/>
                  </a:cubicBezTo>
                  <a:cubicBezTo>
                    <a:pt x="3280" y="3192"/>
                    <a:pt x="2934" y="3950"/>
                    <a:pt x="2572" y="4675"/>
                  </a:cubicBezTo>
                  <a:cubicBezTo>
                    <a:pt x="2209" y="5417"/>
                    <a:pt x="1797" y="6126"/>
                    <a:pt x="1385" y="6834"/>
                  </a:cubicBezTo>
                  <a:cubicBezTo>
                    <a:pt x="957" y="7543"/>
                    <a:pt x="512" y="8235"/>
                    <a:pt x="50" y="8911"/>
                  </a:cubicBezTo>
                  <a:cubicBezTo>
                    <a:pt x="1" y="8977"/>
                    <a:pt x="17" y="9076"/>
                    <a:pt x="67" y="9125"/>
                  </a:cubicBezTo>
                  <a:cubicBezTo>
                    <a:pt x="95" y="9154"/>
                    <a:pt x="134" y="9167"/>
                    <a:pt x="172" y="9167"/>
                  </a:cubicBezTo>
                  <a:cubicBezTo>
                    <a:pt x="221" y="9167"/>
                    <a:pt x="269" y="9146"/>
                    <a:pt x="297" y="9109"/>
                  </a:cubicBezTo>
                  <a:cubicBezTo>
                    <a:pt x="841" y="8482"/>
                    <a:pt x="1336" y="7807"/>
                    <a:pt x="1797" y="7098"/>
                  </a:cubicBezTo>
                  <a:cubicBezTo>
                    <a:pt x="2275" y="6406"/>
                    <a:pt x="2671" y="5664"/>
                    <a:pt x="3066" y="4922"/>
                  </a:cubicBezTo>
                  <a:cubicBezTo>
                    <a:pt x="3445" y="4181"/>
                    <a:pt x="3775" y="3406"/>
                    <a:pt x="4071" y="2632"/>
                  </a:cubicBezTo>
                  <a:cubicBezTo>
                    <a:pt x="4352" y="1840"/>
                    <a:pt x="4615" y="1033"/>
                    <a:pt x="4797" y="225"/>
                  </a:cubicBezTo>
                  <a:cubicBezTo>
                    <a:pt x="4813" y="126"/>
                    <a:pt x="4764" y="44"/>
                    <a:pt x="4681" y="11"/>
                  </a:cubicBezTo>
                  <a:cubicBezTo>
                    <a:pt x="4661" y="4"/>
                    <a:pt x="4640" y="1"/>
                    <a:pt x="462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47"/>
            <p:cNvSpPr/>
            <p:nvPr/>
          </p:nvSpPr>
          <p:spPr>
            <a:xfrm>
              <a:off x="539750" y="3377575"/>
              <a:ext cx="266625" cy="28925"/>
            </a:xfrm>
            <a:custGeom>
              <a:rect b="b" l="l" r="r" t="t"/>
              <a:pathLst>
                <a:path extrusionOk="0" h="1157" w="10665">
                  <a:moveTo>
                    <a:pt x="200" y="0"/>
                  </a:moveTo>
                  <a:cubicBezTo>
                    <a:pt x="129" y="0"/>
                    <a:pt x="63" y="47"/>
                    <a:pt x="34" y="119"/>
                  </a:cubicBezTo>
                  <a:cubicBezTo>
                    <a:pt x="1" y="218"/>
                    <a:pt x="67" y="316"/>
                    <a:pt x="149" y="349"/>
                  </a:cubicBezTo>
                  <a:cubicBezTo>
                    <a:pt x="990" y="597"/>
                    <a:pt x="1847" y="778"/>
                    <a:pt x="2704" y="910"/>
                  </a:cubicBezTo>
                  <a:cubicBezTo>
                    <a:pt x="3577" y="1042"/>
                    <a:pt x="4451" y="1108"/>
                    <a:pt x="5324" y="1141"/>
                  </a:cubicBezTo>
                  <a:cubicBezTo>
                    <a:pt x="5601" y="1151"/>
                    <a:pt x="5877" y="1156"/>
                    <a:pt x="6154" y="1156"/>
                  </a:cubicBezTo>
                  <a:cubicBezTo>
                    <a:pt x="6751" y="1156"/>
                    <a:pt x="7348" y="1131"/>
                    <a:pt x="7945" y="1075"/>
                  </a:cubicBezTo>
                  <a:cubicBezTo>
                    <a:pt x="8818" y="1009"/>
                    <a:pt x="9675" y="893"/>
                    <a:pt x="10532" y="696"/>
                  </a:cubicBezTo>
                  <a:cubicBezTo>
                    <a:pt x="10615" y="679"/>
                    <a:pt x="10664" y="613"/>
                    <a:pt x="10648" y="531"/>
                  </a:cubicBezTo>
                  <a:cubicBezTo>
                    <a:pt x="10648" y="442"/>
                    <a:pt x="10581" y="380"/>
                    <a:pt x="10508" y="380"/>
                  </a:cubicBezTo>
                  <a:cubicBezTo>
                    <a:pt x="10500" y="380"/>
                    <a:pt x="10491" y="381"/>
                    <a:pt x="10483" y="382"/>
                  </a:cubicBezTo>
                  <a:cubicBezTo>
                    <a:pt x="9626" y="481"/>
                    <a:pt x="8769" y="547"/>
                    <a:pt x="7912" y="580"/>
                  </a:cubicBezTo>
                  <a:cubicBezTo>
                    <a:pt x="7442" y="598"/>
                    <a:pt x="6972" y="611"/>
                    <a:pt x="6501" y="611"/>
                  </a:cubicBezTo>
                  <a:cubicBezTo>
                    <a:pt x="6114" y="611"/>
                    <a:pt x="5728" y="602"/>
                    <a:pt x="5341" y="580"/>
                  </a:cubicBezTo>
                  <a:cubicBezTo>
                    <a:pt x="4484" y="564"/>
                    <a:pt x="3627" y="481"/>
                    <a:pt x="2786" y="382"/>
                  </a:cubicBezTo>
                  <a:cubicBezTo>
                    <a:pt x="1929" y="300"/>
                    <a:pt x="1089" y="152"/>
                    <a:pt x="232" y="3"/>
                  </a:cubicBezTo>
                  <a:cubicBezTo>
                    <a:pt x="221" y="1"/>
                    <a:pt x="210" y="0"/>
                    <a:pt x="20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47"/>
            <p:cNvSpPr/>
            <p:nvPr/>
          </p:nvSpPr>
          <p:spPr>
            <a:xfrm>
              <a:off x="829000" y="3186400"/>
              <a:ext cx="152475" cy="266975"/>
            </a:xfrm>
            <a:custGeom>
              <a:rect b="b" l="l" r="r" t="t"/>
              <a:pathLst>
                <a:path extrusionOk="0" h="10679" w="6099">
                  <a:moveTo>
                    <a:pt x="5889" y="0"/>
                  </a:moveTo>
                  <a:cubicBezTo>
                    <a:pt x="5820" y="0"/>
                    <a:pt x="5760" y="46"/>
                    <a:pt x="5736" y="118"/>
                  </a:cubicBezTo>
                  <a:cubicBezTo>
                    <a:pt x="5373" y="1041"/>
                    <a:pt x="5027" y="1981"/>
                    <a:pt x="4665" y="2904"/>
                  </a:cubicBezTo>
                  <a:cubicBezTo>
                    <a:pt x="4302" y="3827"/>
                    <a:pt x="3923" y="4750"/>
                    <a:pt x="3478" y="5623"/>
                  </a:cubicBezTo>
                  <a:cubicBezTo>
                    <a:pt x="3050" y="6513"/>
                    <a:pt x="2555" y="7370"/>
                    <a:pt x="1995" y="8178"/>
                  </a:cubicBezTo>
                  <a:cubicBezTo>
                    <a:pt x="1434" y="8985"/>
                    <a:pt x="792" y="9727"/>
                    <a:pt x="67" y="10403"/>
                  </a:cubicBezTo>
                  <a:cubicBezTo>
                    <a:pt x="1" y="10452"/>
                    <a:pt x="1" y="10551"/>
                    <a:pt x="50" y="10617"/>
                  </a:cubicBezTo>
                  <a:cubicBezTo>
                    <a:pt x="80" y="10657"/>
                    <a:pt x="128" y="10679"/>
                    <a:pt x="180" y="10679"/>
                  </a:cubicBezTo>
                  <a:cubicBezTo>
                    <a:pt x="213" y="10679"/>
                    <a:pt x="248" y="10669"/>
                    <a:pt x="281" y="10650"/>
                  </a:cubicBezTo>
                  <a:cubicBezTo>
                    <a:pt x="1072" y="10024"/>
                    <a:pt x="1781" y="9282"/>
                    <a:pt x="2390" y="8474"/>
                  </a:cubicBezTo>
                  <a:cubicBezTo>
                    <a:pt x="3017" y="7667"/>
                    <a:pt x="3528" y="6777"/>
                    <a:pt x="3989" y="5870"/>
                  </a:cubicBezTo>
                  <a:cubicBezTo>
                    <a:pt x="4434" y="4964"/>
                    <a:pt x="4813" y="4041"/>
                    <a:pt x="5159" y="3085"/>
                  </a:cubicBezTo>
                  <a:cubicBezTo>
                    <a:pt x="5489" y="2146"/>
                    <a:pt x="5802" y="1190"/>
                    <a:pt x="6066" y="217"/>
                  </a:cubicBezTo>
                  <a:cubicBezTo>
                    <a:pt x="6099" y="135"/>
                    <a:pt x="6049" y="53"/>
                    <a:pt x="5967" y="20"/>
                  </a:cubicBezTo>
                  <a:cubicBezTo>
                    <a:pt x="5940" y="6"/>
                    <a:pt x="5914" y="0"/>
                    <a:pt x="5889"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47"/>
            <p:cNvSpPr/>
            <p:nvPr/>
          </p:nvSpPr>
          <p:spPr>
            <a:xfrm>
              <a:off x="3099700" y="3730350"/>
              <a:ext cx="1300375" cy="244650"/>
            </a:xfrm>
            <a:custGeom>
              <a:rect b="b" l="l" r="r" t="t"/>
              <a:pathLst>
                <a:path extrusionOk="0" h="9786" w="52015">
                  <a:moveTo>
                    <a:pt x="49955" y="0"/>
                  </a:moveTo>
                  <a:lnTo>
                    <a:pt x="1863" y="791"/>
                  </a:lnTo>
                  <a:cubicBezTo>
                    <a:pt x="0" y="3016"/>
                    <a:pt x="561" y="5999"/>
                    <a:pt x="1187" y="7812"/>
                  </a:cubicBezTo>
                  <a:cubicBezTo>
                    <a:pt x="1516" y="8768"/>
                    <a:pt x="2406" y="9427"/>
                    <a:pt x="3412" y="9444"/>
                  </a:cubicBezTo>
                  <a:lnTo>
                    <a:pt x="22925" y="9642"/>
                  </a:lnTo>
                  <a:cubicBezTo>
                    <a:pt x="24498" y="9734"/>
                    <a:pt x="26070" y="9786"/>
                    <a:pt x="27649" y="9786"/>
                  </a:cubicBezTo>
                  <a:cubicBezTo>
                    <a:pt x="28320" y="9786"/>
                    <a:pt x="28992" y="9777"/>
                    <a:pt x="29666" y="9757"/>
                  </a:cubicBezTo>
                  <a:lnTo>
                    <a:pt x="49180" y="9246"/>
                  </a:lnTo>
                  <a:cubicBezTo>
                    <a:pt x="50680" y="9197"/>
                    <a:pt x="51883" y="7993"/>
                    <a:pt x="51916" y="6510"/>
                  </a:cubicBezTo>
                  <a:cubicBezTo>
                    <a:pt x="51932" y="5900"/>
                    <a:pt x="51965" y="5291"/>
                    <a:pt x="51982" y="4697"/>
                  </a:cubicBezTo>
                  <a:cubicBezTo>
                    <a:pt x="51998" y="3840"/>
                    <a:pt x="52015" y="2950"/>
                    <a:pt x="51636" y="2192"/>
                  </a:cubicBezTo>
                  <a:cubicBezTo>
                    <a:pt x="51240" y="1352"/>
                    <a:pt x="50432" y="791"/>
                    <a:pt x="4995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47"/>
            <p:cNvSpPr/>
            <p:nvPr/>
          </p:nvSpPr>
          <p:spPr>
            <a:xfrm>
              <a:off x="4133050" y="3518550"/>
              <a:ext cx="351900" cy="234900"/>
            </a:xfrm>
            <a:custGeom>
              <a:rect b="b" l="l" r="r" t="t"/>
              <a:pathLst>
                <a:path extrusionOk="0" h="9396" w="14076">
                  <a:moveTo>
                    <a:pt x="11637" y="1"/>
                  </a:moveTo>
                  <a:cubicBezTo>
                    <a:pt x="11636" y="1"/>
                    <a:pt x="1" y="627"/>
                    <a:pt x="660" y="5077"/>
                  </a:cubicBezTo>
                  <a:cubicBezTo>
                    <a:pt x="1287" y="9291"/>
                    <a:pt x="3462" y="9395"/>
                    <a:pt x="3676" y="9395"/>
                  </a:cubicBezTo>
                  <a:cubicBezTo>
                    <a:pt x="3687" y="9395"/>
                    <a:pt x="3693" y="9395"/>
                    <a:pt x="3693" y="9395"/>
                  </a:cubicBezTo>
                  <a:cubicBezTo>
                    <a:pt x="3693" y="9395"/>
                    <a:pt x="5489" y="9329"/>
                    <a:pt x="8258" y="8736"/>
                  </a:cubicBezTo>
                  <a:cubicBezTo>
                    <a:pt x="11043" y="8126"/>
                    <a:pt x="14076" y="6478"/>
                    <a:pt x="14076" y="6478"/>
                  </a:cubicBezTo>
                  <a:cubicBezTo>
                    <a:pt x="10120" y="5176"/>
                    <a:pt x="11686" y="166"/>
                    <a:pt x="1163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47"/>
            <p:cNvSpPr/>
            <p:nvPr/>
          </p:nvSpPr>
          <p:spPr>
            <a:xfrm>
              <a:off x="3061375" y="3474950"/>
              <a:ext cx="1458200" cy="305675"/>
            </a:xfrm>
            <a:custGeom>
              <a:rect b="b" l="l" r="r" t="t"/>
              <a:pathLst>
                <a:path extrusionOk="0" h="12227" w="58328">
                  <a:moveTo>
                    <a:pt x="48400" y="1"/>
                  </a:moveTo>
                  <a:cubicBezTo>
                    <a:pt x="47650" y="1"/>
                    <a:pt x="46899" y="27"/>
                    <a:pt x="46148" y="80"/>
                  </a:cubicBezTo>
                  <a:cubicBezTo>
                    <a:pt x="46148" y="80"/>
                    <a:pt x="13400" y="591"/>
                    <a:pt x="6923" y="937"/>
                  </a:cubicBezTo>
                  <a:cubicBezTo>
                    <a:pt x="429" y="1267"/>
                    <a:pt x="660" y="4728"/>
                    <a:pt x="660" y="4728"/>
                  </a:cubicBezTo>
                  <a:cubicBezTo>
                    <a:pt x="0" y="6722"/>
                    <a:pt x="132" y="8502"/>
                    <a:pt x="462" y="9821"/>
                  </a:cubicBezTo>
                  <a:cubicBezTo>
                    <a:pt x="808" y="11238"/>
                    <a:pt x="2110" y="12227"/>
                    <a:pt x="3577" y="12227"/>
                  </a:cubicBezTo>
                  <a:lnTo>
                    <a:pt x="45802" y="12227"/>
                  </a:lnTo>
                  <a:cubicBezTo>
                    <a:pt x="46181" y="12227"/>
                    <a:pt x="46560" y="12194"/>
                    <a:pt x="46939" y="12111"/>
                  </a:cubicBezTo>
                  <a:cubicBezTo>
                    <a:pt x="57042" y="10035"/>
                    <a:pt x="58327" y="8304"/>
                    <a:pt x="58327" y="8304"/>
                  </a:cubicBezTo>
                  <a:cubicBezTo>
                    <a:pt x="58276" y="7987"/>
                    <a:pt x="57915" y="7910"/>
                    <a:pt x="57582" y="7910"/>
                  </a:cubicBezTo>
                  <a:cubicBezTo>
                    <a:pt x="57276" y="7910"/>
                    <a:pt x="56992" y="7975"/>
                    <a:pt x="56992" y="7975"/>
                  </a:cubicBezTo>
                  <a:cubicBezTo>
                    <a:pt x="52011" y="9852"/>
                    <a:pt x="48973" y="10536"/>
                    <a:pt x="47112" y="10536"/>
                  </a:cubicBezTo>
                  <a:cubicBezTo>
                    <a:pt x="44547" y="10536"/>
                    <a:pt x="44223" y="9236"/>
                    <a:pt x="44137" y="7975"/>
                  </a:cubicBezTo>
                  <a:cubicBezTo>
                    <a:pt x="43939" y="4942"/>
                    <a:pt x="46148" y="4283"/>
                    <a:pt x="46148" y="4283"/>
                  </a:cubicBezTo>
                  <a:lnTo>
                    <a:pt x="55871" y="1712"/>
                  </a:lnTo>
                  <a:cubicBezTo>
                    <a:pt x="55624" y="888"/>
                    <a:pt x="54635" y="575"/>
                    <a:pt x="53778" y="443"/>
                  </a:cubicBezTo>
                  <a:cubicBezTo>
                    <a:pt x="51998" y="152"/>
                    <a:pt x="50202" y="1"/>
                    <a:pt x="4840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47"/>
            <p:cNvSpPr/>
            <p:nvPr/>
          </p:nvSpPr>
          <p:spPr>
            <a:xfrm>
              <a:off x="3112050" y="3572525"/>
              <a:ext cx="1039175" cy="13625"/>
            </a:xfrm>
            <a:custGeom>
              <a:rect b="b" l="l" r="r" t="t"/>
              <a:pathLst>
                <a:path extrusionOk="0" h="545" w="41567">
                  <a:moveTo>
                    <a:pt x="100" y="1"/>
                  </a:moveTo>
                  <a:cubicBezTo>
                    <a:pt x="50" y="1"/>
                    <a:pt x="17" y="34"/>
                    <a:pt x="17" y="83"/>
                  </a:cubicBezTo>
                  <a:cubicBezTo>
                    <a:pt x="1" y="133"/>
                    <a:pt x="50" y="182"/>
                    <a:pt x="100" y="182"/>
                  </a:cubicBezTo>
                  <a:lnTo>
                    <a:pt x="5275" y="248"/>
                  </a:lnTo>
                  <a:lnTo>
                    <a:pt x="10450" y="314"/>
                  </a:lnTo>
                  <a:lnTo>
                    <a:pt x="20783" y="413"/>
                  </a:lnTo>
                  <a:lnTo>
                    <a:pt x="31133" y="495"/>
                  </a:lnTo>
                  <a:cubicBezTo>
                    <a:pt x="34578" y="512"/>
                    <a:pt x="38023" y="528"/>
                    <a:pt x="41467" y="545"/>
                  </a:cubicBezTo>
                  <a:cubicBezTo>
                    <a:pt x="41517" y="545"/>
                    <a:pt x="41550" y="512"/>
                    <a:pt x="41550" y="462"/>
                  </a:cubicBezTo>
                  <a:cubicBezTo>
                    <a:pt x="41566" y="413"/>
                    <a:pt x="41517" y="380"/>
                    <a:pt x="41467" y="380"/>
                  </a:cubicBezTo>
                  <a:cubicBezTo>
                    <a:pt x="38023" y="330"/>
                    <a:pt x="34578" y="281"/>
                    <a:pt x="31133" y="248"/>
                  </a:cubicBezTo>
                  <a:lnTo>
                    <a:pt x="20783" y="133"/>
                  </a:lnTo>
                  <a:lnTo>
                    <a:pt x="10450" y="50"/>
                  </a:lnTo>
                  <a:lnTo>
                    <a:pt x="5275" y="17"/>
                  </a:lnTo>
                  <a:lnTo>
                    <a:pt x="100" y="1"/>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47"/>
            <p:cNvSpPr/>
            <p:nvPr/>
          </p:nvSpPr>
          <p:spPr>
            <a:xfrm>
              <a:off x="4191575" y="3555525"/>
              <a:ext cx="210975" cy="98200"/>
            </a:xfrm>
            <a:custGeom>
              <a:rect b="b" l="l" r="r" t="t"/>
              <a:pathLst>
                <a:path extrusionOk="0" h="3928" w="8439">
                  <a:moveTo>
                    <a:pt x="8391" y="1"/>
                  </a:moveTo>
                  <a:cubicBezTo>
                    <a:pt x="8385" y="1"/>
                    <a:pt x="8379" y="2"/>
                    <a:pt x="8373" y="5"/>
                  </a:cubicBezTo>
                  <a:cubicBezTo>
                    <a:pt x="7582" y="170"/>
                    <a:pt x="6790" y="351"/>
                    <a:pt x="5999" y="533"/>
                  </a:cubicBezTo>
                  <a:lnTo>
                    <a:pt x="3643" y="1060"/>
                  </a:lnTo>
                  <a:cubicBezTo>
                    <a:pt x="2868" y="1258"/>
                    <a:pt x="2077" y="1472"/>
                    <a:pt x="1352" y="1884"/>
                  </a:cubicBezTo>
                  <a:cubicBezTo>
                    <a:pt x="989" y="2082"/>
                    <a:pt x="659" y="2345"/>
                    <a:pt x="412" y="2675"/>
                  </a:cubicBezTo>
                  <a:cubicBezTo>
                    <a:pt x="165" y="3021"/>
                    <a:pt x="0" y="3433"/>
                    <a:pt x="50" y="3862"/>
                  </a:cubicBezTo>
                  <a:cubicBezTo>
                    <a:pt x="50" y="3895"/>
                    <a:pt x="83" y="3928"/>
                    <a:pt x="116" y="3928"/>
                  </a:cubicBezTo>
                  <a:cubicBezTo>
                    <a:pt x="165" y="3928"/>
                    <a:pt x="181" y="3895"/>
                    <a:pt x="181" y="3845"/>
                  </a:cubicBezTo>
                  <a:cubicBezTo>
                    <a:pt x="165" y="3466"/>
                    <a:pt x="313" y="3087"/>
                    <a:pt x="544" y="2790"/>
                  </a:cubicBezTo>
                  <a:cubicBezTo>
                    <a:pt x="791" y="2477"/>
                    <a:pt x="1104" y="2247"/>
                    <a:pt x="1451" y="2049"/>
                  </a:cubicBezTo>
                  <a:cubicBezTo>
                    <a:pt x="2143" y="1670"/>
                    <a:pt x="2917" y="1472"/>
                    <a:pt x="3692" y="1274"/>
                  </a:cubicBezTo>
                  <a:lnTo>
                    <a:pt x="6049" y="714"/>
                  </a:lnTo>
                  <a:cubicBezTo>
                    <a:pt x="6840" y="516"/>
                    <a:pt x="7614" y="318"/>
                    <a:pt x="8389" y="121"/>
                  </a:cubicBezTo>
                  <a:cubicBezTo>
                    <a:pt x="8422" y="121"/>
                    <a:pt x="8439" y="88"/>
                    <a:pt x="8439" y="55"/>
                  </a:cubicBezTo>
                  <a:cubicBezTo>
                    <a:pt x="8439" y="28"/>
                    <a:pt x="8417" y="1"/>
                    <a:pt x="8391"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47"/>
            <p:cNvSpPr/>
            <p:nvPr/>
          </p:nvSpPr>
          <p:spPr>
            <a:xfrm>
              <a:off x="4197750" y="3673725"/>
              <a:ext cx="227875" cy="47375"/>
            </a:xfrm>
            <a:custGeom>
              <a:rect b="b" l="l" r="r" t="t"/>
              <a:pathLst>
                <a:path extrusionOk="0" h="1895" w="9115">
                  <a:moveTo>
                    <a:pt x="9042" y="1"/>
                  </a:moveTo>
                  <a:cubicBezTo>
                    <a:pt x="9033" y="1"/>
                    <a:pt x="9024" y="3"/>
                    <a:pt x="9016" y="7"/>
                  </a:cubicBezTo>
                  <a:cubicBezTo>
                    <a:pt x="7549" y="617"/>
                    <a:pt x="6033" y="1111"/>
                    <a:pt x="4483" y="1408"/>
                  </a:cubicBezTo>
                  <a:cubicBezTo>
                    <a:pt x="3761" y="1543"/>
                    <a:pt x="3053" y="1693"/>
                    <a:pt x="2346" y="1693"/>
                  </a:cubicBezTo>
                  <a:cubicBezTo>
                    <a:pt x="2278" y="1693"/>
                    <a:pt x="2211" y="1691"/>
                    <a:pt x="2143" y="1688"/>
                  </a:cubicBezTo>
                  <a:cubicBezTo>
                    <a:pt x="1747" y="1672"/>
                    <a:pt x="1368" y="1589"/>
                    <a:pt x="1022" y="1425"/>
                  </a:cubicBezTo>
                  <a:cubicBezTo>
                    <a:pt x="660" y="1260"/>
                    <a:pt x="347" y="1029"/>
                    <a:pt x="149" y="699"/>
                  </a:cubicBezTo>
                  <a:cubicBezTo>
                    <a:pt x="139" y="679"/>
                    <a:pt x="116" y="665"/>
                    <a:pt x="92" y="665"/>
                  </a:cubicBezTo>
                  <a:cubicBezTo>
                    <a:pt x="77" y="665"/>
                    <a:pt x="62" y="670"/>
                    <a:pt x="50" y="683"/>
                  </a:cubicBezTo>
                  <a:cubicBezTo>
                    <a:pt x="17" y="699"/>
                    <a:pt x="0" y="732"/>
                    <a:pt x="33" y="765"/>
                  </a:cubicBezTo>
                  <a:cubicBezTo>
                    <a:pt x="248" y="1128"/>
                    <a:pt x="577" y="1408"/>
                    <a:pt x="940" y="1589"/>
                  </a:cubicBezTo>
                  <a:cubicBezTo>
                    <a:pt x="1302" y="1771"/>
                    <a:pt x="1714" y="1870"/>
                    <a:pt x="2126" y="1886"/>
                  </a:cubicBezTo>
                  <a:cubicBezTo>
                    <a:pt x="2228" y="1892"/>
                    <a:pt x="2330" y="1895"/>
                    <a:pt x="2431" y="1895"/>
                  </a:cubicBezTo>
                  <a:cubicBezTo>
                    <a:pt x="3146" y="1895"/>
                    <a:pt x="3837" y="1752"/>
                    <a:pt x="4516" y="1622"/>
                  </a:cubicBezTo>
                  <a:cubicBezTo>
                    <a:pt x="5307" y="1458"/>
                    <a:pt x="6082" y="1243"/>
                    <a:pt x="6840" y="996"/>
                  </a:cubicBezTo>
                  <a:cubicBezTo>
                    <a:pt x="7598" y="749"/>
                    <a:pt x="8340" y="452"/>
                    <a:pt x="9065" y="123"/>
                  </a:cubicBezTo>
                  <a:cubicBezTo>
                    <a:pt x="9098" y="106"/>
                    <a:pt x="9114" y="73"/>
                    <a:pt x="9098" y="40"/>
                  </a:cubicBezTo>
                  <a:cubicBezTo>
                    <a:pt x="9086" y="16"/>
                    <a:pt x="9065" y="1"/>
                    <a:pt x="904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47"/>
            <p:cNvSpPr/>
            <p:nvPr/>
          </p:nvSpPr>
          <p:spPr>
            <a:xfrm>
              <a:off x="4217925" y="3648900"/>
              <a:ext cx="196975" cy="45850"/>
            </a:xfrm>
            <a:custGeom>
              <a:rect b="b" l="l" r="r" t="t"/>
              <a:pathLst>
                <a:path extrusionOk="0" h="1834" w="7879">
                  <a:moveTo>
                    <a:pt x="7820" y="1"/>
                  </a:moveTo>
                  <a:cubicBezTo>
                    <a:pt x="7807" y="1"/>
                    <a:pt x="7794" y="5"/>
                    <a:pt x="7780" y="11"/>
                  </a:cubicBezTo>
                  <a:cubicBezTo>
                    <a:pt x="7187" y="308"/>
                    <a:pt x="6560" y="588"/>
                    <a:pt x="5934" y="819"/>
                  </a:cubicBezTo>
                  <a:cubicBezTo>
                    <a:pt x="5291" y="1050"/>
                    <a:pt x="4649" y="1231"/>
                    <a:pt x="3989" y="1363"/>
                  </a:cubicBezTo>
                  <a:cubicBezTo>
                    <a:pt x="3330" y="1495"/>
                    <a:pt x="2654" y="1577"/>
                    <a:pt x="1979" y="1610"/>
                  </a:cubicBezTo>
                  <a:cubicBezTo>
                    <a:pt x="1831" y="1625"/>
                    <a:pt x="1682" y="1633"/>
                    <a:pt x="1534" y="1633"/>
                  </a:cubicBezTo>
                  <a:cubicBezTo>
                    <a:pt x="1353" y="1633"/>
                    <a:pt x="1171" y="1621"/>
                    <a:pt x="990" y="1594"/>
                  </a:cubicBezTo>
                  <a:cubicBezTo>
                    <a:pt x="660" y="1544"/>
                    <a:pt x="347" y="1429"/>
                    <a:pt x="116" y="1214"/>
                  </a:cubicBezTo>
                  <a:cubicBezTo>
                    <a:pt x="107" y="1195"/>
                    <a:pt x="86" y="1187"/>
                    <a:pt x="63" y="1187"/>
                  </a:cubicBezTo>
                  <a:cubicBezTo>
                    <a:pt x="48" y="1187"/>
                    <a:pt x="31" y="1191"/>
                    <a:pt x="17" y="1198"/>
                  </a:cubicBezTo>
                  <a:cubicBezTo>
                    <a:pt x="1" y="1231"/>
                    <a:pt x="1" y="1280"/>
                    <a:pt x="17" y="1297"/>
                  </a:cubicBezTo>
                  <a:cubicBezTo>
                    <a:pt x="265" y="1561"/>
                    <a:pt x="611" y="1709"/>
                    <a:pt x="957" y="1775"/>
                  </a:cubicBezTo>
                  <a:cubicBezTo>
                    <a:pt x="1188" y="1819"/>
                    <a:pt x="1418" y="1833"/>
                    <a:pt x="1649" y="1833"/>
                  </a:cubicBezTo>
                  <a:cubicBezTo>
                    <a:pt x="1764" y="1833"/>
                    <a:pt x="1880" y="1830"/>
                    <a:pt x="1995" y="1824"/>
                  </a:cubicBezTo>
                  <a:cubicBezTo>
                    <a:pt x="2671" y="1791"/>
                    <a:pt x="3363" y="1709"/>
                    <a:pt x="4022" y="1577"/>
                  </a:cubicBezTo>
                  <a:cubicBezTo>
                    <a:pt x="4698" y="1429"/>
                    <a:pt x="5357" y="1231"/>
                    <a:pt x="6000" y="1000"/>
                  </a:cubicBezTo>
                  <a:cubicBezTo>
                    <a:pt x="6643" y="753"/>
                    <a:pt x="7253" y="456"/>
                    <a:pt x="7846" y="110"/>
                  </a:cubicBezTo>
                  <a:cubicBezTo>
                    <a:pt x="7879" y="94"/>
                    <a:pt x="7879" y="61"/>
                    <a:pt x="7862" y="28"/>
                  </a:cubicBezTo>
                  <a:cubicBezTo>
                    <a:pt x="7853" y="9"/>
                    <a:pt x="7838" y="1"/>
                    <a:pt x="782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47"/>
            <p:cNvSpPr/>
            <p:nvPr/>
          </p:nvSpPr>
          <p:spPr>
            <a:xfrm>
              <a:off x="4220000" y="3582425"/>
              <a:ext cx="179675" cy="72550"/>
            </a:xfrm>
            <a:custGeom>
              <a:rect b="b" l="l" r="r" t="t"/>
              <a:pathLst>
                <a:path extrusionOk="0" h="2902" w="7187">
                  <a:moveTo>
                    <a:pt x="7104" y="0"/>
                  </a:moveTo>
                  <a:cubicBezTo>
                    <a:pt x="6461" y="198"/>
                    <a:pt x="5818" y="330"/>
                    <a:pt x="5159" y="445"/>
                  </a:cubicBezTo>
                  <a:cubicBezTo>
                    <a:pt x="4500" y="544"/>
                    <a:pt x="3841" y="610"/>
                    <a:pt x="3181" y="726"/>
                  </a:cubicBezTo>
                  <a:cubicBezTo>
                    <a:pt x="2522" y="841"/>
                    <a:pt x="1863" y="1006"/>
                    <a:pt x="1236" y="1286"/>
                  </a:cubicBezTo>
                  <a:cubicBezTo>
                    <a:pt x="923" y="1418"/>
                    <a:pt x="643" y="1616"/>
                    <a:pt x="396" y="1879"/>
                  </a:cubicBezTo>
                  <a:cubicBezTo>
                    <a:pt x="165" y="2126"/>
                    <a:pt x="0" y="2489"/>
                    <a:pt x="50" y="2852"/>
                  </a:cubicBezTo>
                  <a:cubicBezTo>
                    <a:pt x="50" y="2885"/>
                    <a:pt x="83" y="2901"/>
                    <a:pt x="132" y="2901"/>
                  </a:cubicBezTo>
                  <a:cubicBezTo>
                    <a:pt x="165" y="2901"/>
                    <a:pt x="182" y="2868"/>
                    <a:pt x="182" y="2835"/>
                  </a:cubicBezTo>
                  <a:cubicBezTo>
                    <a:pt x="149" y="2522"/>
                    <a:pt x="314" y="2225"/>
                    <a:pt x="528" y="1995"/>
                  </a:cubicBezTo>
                  <a:cubicBezTo>
                    <a:pt x="742" y="1764"/>
                    <a:pt x="1022" y="1599"/>
                    <a:pt x="1319" y="1467"/>
                  </a:cubicBezTo>
                  <a:cubicBezTo>
                    <a:pt x="1929" y="1204"/>
                    <a:pt x="2571" y="1055"/>
                    <a:pt x="3214" y="940"/>
                  </a:cubicBezTo>
                  <a:cubicBezTo>
                    <a:pt x="3873" y="824"/>
                    <a:pt x="4533" y="742"/>
                    <a:pt x="5192" y="627"/>
                  </a:cubicBezTo>
                  <a:cubicBezTo>
                    <a:pt x="5851" y="511"/>
                    <a:pt x="6510" y="347"/>
                    <a:pt x="7137" y="132"/>
                  </a:cubicBezTo>
                  <a:cubicBezTo>
                    <a:pt x="7170" y="116"/>
                    <a:pt x="7186" y="83"/>
                    <a:pt x="7170" y="50"/>
                  </a:cubicBezTo>
                  <a:cubicBezTo>
                    <a:pt x="7170" y="17"/>
                    <a:pt x="7137" y="0"/>
                    <a:pt x="7104"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47"/>
            <p:cNvSpPr/>
            <p:nvPr/>
          </p:nvSpPr>
          <p:spPr>
            <a:xfrm>
              <a:off x="4242250" y="3626750"/>
              <a:ext cx="159900" cy="38100"/>
            </a:xfrm>
            <a:custGeom>
              <a:rect b="b" l="l" r="r" t="t"/>
              <a:pathLst>
                <a:path extrusionOk="0" h="1524" w="6396">
                  <a:moveTo>
                    <a:pt x="6322" y="1"/>
                  </a:moveTo>
                  <a:cubicBezTo>
                    <a:pt x="6314" y="1"/>
                    <a:pt x="6305" y="3"/>
                    <a:pt x="6296" y="7"/>
                  </a:cubicBezTo>
                  <a:cubicBezTo>
                    <a:pt x="5307" y="386"/>
                    <a:pt x="4285" y="700"/>
                    <a:pt x="3231" y="930"/>
                  </a:cubicBezTo>
                  <a:cubicBezTo>
                    <a:pt x="2720" y="1046"/>
                    <a:pt x="2192" y="1145"/>
                    <a:pt x="1665" y="1210"/>
                  </a:cubicBezTo>
                  <a:cubicBezTo>
                    <a:pt x="1138" y="1293"/>
                    <a:pt x="610" y="1359"/>
                    <a:pt x="66" y="1392"/>
                  </a:cubicBezTo>
                  <a:cubicBezTo>
                    <a:pt x="33" y="1392"/>
                    <a:pt x="0" y="1425"/>
                    <a:pt x="0" y="1458"/>
                  </a:cubicBezTo>
                  <a:cubicBezTo>
                    <a:pt x="0" y="1507"/>
                    <a:pt x="33" y="1524"/>
                    <a:pt x="83" y="1524"/>
                  </a:cubicBezTo>
                  <a:cubicBezTo>
                    <a:pt x="610" y="1524"/>
                    <a:pt x="1154" y="1491"/>
                    <a:pt x="1681" y="1425"/>
                  </a:cubicBezTo>
                  <a:cubicBezTo>
                    <a:pt x="2225" y="1359"/>
                    <a:pt x="2753" y="1260"/>
                    <a:pt x="3280" y="1145"/>
                  </a:cubicBezTo>
                  <a:cubicBezTo>
                    <a:pt x="4335" y="897"/>
                    <a:pt x="5373" y="568"/>
                    <a:pt x="6346" y="123"/>
                  </a:cubicBezTo>
                  <a:cubicBezTo>
                    <a:pt x="6379" y="106"/>
                    <a:pt x="6395" y="73"/>
                    <a:pt x="6379" y="40"/>
                  </a:cubicBezTo>
                  <a:cubicBezTo>
                    <a:pt x="6367" y="16"/>
                    <a:pt x="6346" y="1"/>
                    <a:pt x="632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47"/>
            <p:cNvSpPr/>
            <p:nvPr/>
          </p:nvSpPr>
          <p:spPr>
            <a:xfrm>
              <a:off x="4242250" y="3610850"/>
              <a:ext cx="151650" cy="34750"/>
            </a:xfrm>
            <a:custGeom>
              <a:rect b="b" l="l" r="r" t="t"/>
              <a:pathLst>
                <a:path extrusionOk="0" h="1390" w="6066">
                  <a:moveTo>
                    <a:pt x="6000" y="1"/>
                  </a:moveTo>
                  <a:cubicBezTo>
                    <a:pt x="5489" y="50"/>
                    <a:pt x="4978" y="99"/>
                    <a:pt x="4483" y="165"/>
                  </a:cubicBezTo>
                  <a:cubicBezTo>
                    <a:pt x="3972" y="248"/>
                    <a:pt x="3478" y="330"/>
                    <a:pt x="2983" y="429"/>
                  </a:cubicBezTo>
                  <a:cubicBezTo>
                    <a:pt x="1995" y="660"/>
                    <a:pt x="1006" y="924"/>
                    <a:pt x="50" y="1270"/>
                  </a:cubicBezTo>
                  <a:cubicBezTo>
                    <a:pt x="17" y="1270"/>
                    <a:pt x="0" y="1303"/>
                    <a:pt x="17" y="1336"/>
                  </a:cubicBezTo>
                  <a:cubicBezTo>
                    <a:pt x="17" y="1362"/>
                    <a:pt x="50" y="1389"/>
                    <a:pt x="80" y="1389"/>
                  </a:cubicBezTo>
                  <a:cubicBezTo>
                    <a:pt x="87" y="1389"/>
                    <a:pt x="93" y="1388"/>
                    <a:pt x="99" y="1385"/>
                  </a:cubicBezTo>
                  <a:cubicBezTo>
                    <a:pt x="1055" y="1105"/>
                    <a:pt x="2044" y="858"/>
                    <a:pt x="3033" y="643"/>
                  </a:cubicBezTo>
                  <a:cubicBezTo>
                    <a:pt x="3511" y="544"/>
                    <a:pt x="4022" y="462"/>
                    <a:pt x="4516" y="363"/>
                  </a:cubicBezTo>
                  <a:cubicBezTo>
                    <a:pt x="5011" y="281"/>
                    <a:pt x="5505" y="215"/>
                    <a:pt x="6000" y="149"/>
                  </a:cubicBezTo>
                  <a:cubicBezTo>
                    <a:pt x="6049" y="132"/>
                    <a:pt x="6065" y="116"/>
                    <a:pt x="6065" y="67"/>
                  </a:cubicBezTo>
                  <a:cubicBezTo>
                    <a:pt x="6065" y="34"/>
                    <a:pt x="6032" y="1"/>
                    <a:pt x="600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47"/>
            <p:cNvSpPr/>
            <p:nvPr/>
          </p:nvSpPr>
          <p:spPr>
            <a:xfrm>
              <a:off x="3149125" y="3600050"/>
              <a:ext cx="8700" cy="152575"/>
            </a:xfrm>
            <a:custGeom>
              <a:rect b="b" l="l" r="r" t="t"/>
              <a:pathLst>
                <a:path extrusionOk="0" h="6103" w="348">
                  <a:moveTo>
                    <a:pt x="96" y="1"/>
                  </a:moveTo>
                  <a:cubicBezTo>
                    <a:pt x="54" y="1"/>
                    <a:pt x="17" y="42"/>
                    <a:pt x="17" y="70"/>
                  </a:cubicBezTo>
                  <a:cubicBezTo>
                    <a:pt x="17" y="581"/>
                    <a:pt x="1" y="1075"/>
                    <a:pt x="1" y="1570"/>
                  </a:cubicBezTo>
                  <a:lnTo>
                    <a:pt x="17" y="3053"/>
                  </a:lnTo>
                  <a:cubicBezTo>
                    <a:pt x="34" y="4042"/>
                    <a:pt x="67" y="5031"/>
                    <a:pt x="133" y="6020"/>
                  </a:cubicBezTo>
                  <a:cubicBezTo>
                    <a:pt x="133" y="6069"/>
                    <a:pt x="166" y="6102"/>
                    <a:pt x="215" y="6102"/>
                  </a:cubicBezTo>
                  <a:cubicBezTo>
                    <a:pt x="265" y="6102"/>
                    <a:pt x="314" y="6069"/>
                    <a:pt x="314" y="6020"/>
                  </a:cubicBezTo>
                  <a:cubicBezTo>
                    <a:pt x="347" y="5031"/>
                    <a:pt x="331" y="4042"/>
                    <a:pt x="314" y="3037"/>
                  </a:cubicBezTo>
                  <a:lnTo>
                    <a:pt x="265" y="1553"/>
                  </a:lnTo>
                  <a:cubicBezTo>
                    <a:pt x="248" y="1059"/>
                    <a:pt x="215" y="564"/>
                    <a:pt x="199" y="70"/>
                  </a:cubicBezTo>
                  <a:cubicBezTo>
                    <a:pt x="182" y="37"/>
                    <a:pt x="149" y="4"/>
                    <a:pt x="116" y="4"/>
                  </a:cubicBezTo>
                  <a:cubicBezTo>
                    <a:pt x="110" y="2"/>
                    <a:pt x="103" y="1"/>
                    <a:pt x="9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47"/>
            <p:cNvSpPr/>
            <p:nvPr/>
          </p:nvSpPr>
          <p:spPr>
            <a:xfrm>
              <a:off x="3196100" y="3605075"/>
              <a:ext cx="9925" cy="140950"/>
            </a:xfrm>
            <a:custGeom>
              <a:rect b="b" l="l" r="r" t="t"/>
              <a:pathLst>
                <a:path extrusionOk="0" h="5638" w="397">
                  <a:moveTo>
                    <a:pt x="314" y="1"/>
                  </a:moveTo>
                  <a:cubicBezTo>
                    <a:pt x="264" y="1"/>
                    <a:pt x="215" y="34"/>
                    <a:pt x="215" y="67"/>
                  </a:cubicBezTo>
                  <a:lnTo>
                    <a:pt x="215" y="83"/>
                  </a:lnTo>
                  <a:cubicBezTo>
                    <a:pt x="182" y="528"/>
                    <a:pt x="149" y="990"/>
                    <a:pt x="116" y="1435"/>
                  </a:cubicBezTo>
                  <a:lnTo>
                    <a:pt x="67" y="2803"/>
                  </a:lnTo>
                  <a:cubicBezTo>
                    <a:pt x="34" y="3726"/>
                    <a:pt x="1" y="4632"/>
                    <a:pt x="17" y="5538"/>
                  </a:cubicBezTo>
                  <a:cubicBezTo>
                    <a:pt x="17" y="5588"/>
                    <a:pt x="50" y="5637"/>
                    <a:pt x="100" y="5637"/>
                  </a:cubicBezTo>
                  <a:cubicBezTo>
                    <a:pt x="149" y="5637"/>
                    <a:pt x="199" y="5604"/>
                    <a:pt x="199" y="5555"/>
                  </a:cubicBezTo>
                  <a:cubicBezTo>
                    <a:pt x="281" y="4649"/>
                    <a:pt x="314" y="3726"/>
                    <a:pt x="347" y="2819"/>
                  </a:cubicBezTo>
                  <a:lnTo>
                    <a:pt x="380" y="1451"/>
                  </a:lnTo>
                  <a:cubicBezTo>
                    <a:pt x="396" y="990"/>
                    <a:pt x="396" y="528"/>
                    <a:pt x="380" y="83"/>
                  </a:cubicBezTo>
                  <a:cubicBezTo>
                    <a:pt x="380" y="34"/>
                    <a:pt x="347" y="1"/>
                    <a:pt x="314"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47"/>
            <p:cNvSpPr/>
            <p:nvPr/>
          </p:nvSpPr>
          <p:spPr>
            <a:xfrm>
              <a:off x="4031700" y="3616625"/>
              <a:ext cx="7025" cy="141025"/>
            </a:xfrm>
            <a:custGeom>
              <a:rect b="b" l="l" r="r" t="t"/>
              <a:pathLst>
                <a:path extrusionOk="0" h="5641" w="281">
                  <a:moveTo>
                    <a:pt x="132" y="0"/>
                  </a:moveTo>
                  <a:cubicBezTo>
                    <a:pt x="83" y="0"/>
                    <a:pt x="50" y="50"/>
                    <a:pt x="50" y="83"/>
                  </a:cubicBezTo>
                  <a:cubicBezTo>
                    <a:pt x="33" y="544"/>
                    <a:pt x="17" y="1006"/>
                    <a:pt x="1" y="1451"/>
                  </a:cubicBezTo>
                  <a:lnTo>
                    <a:pt x="1" y="2819"/>
                  </a:lnTo>
                  <a:cubicBezTo>
                    <a:pt x="1" y="3742"/>
                    <a:pt x="1" y="4648"/>
                    <a:pt x="50" y="5554"/>
                  </a:cubicBezTo>
                  <a:cubicBezTo>
                    <a:pt x="66" y="5604"/>
                    <a:pt x="99" y="5637"/>
                    <a:pt x="149" y="5637"/>
                  </a:cubicBezTo>
                  <a:cubicBezTo>
                    <a:pt x="155" y="5639"/>
                    <a:pt x="162" y="5640"/>
                    <a:pt x="168" y="5640"/>
                  </a:cubicBezTo>
                  <a:cubicBezTo>
                    <a:pt x="207" y="5640"/>
                    <a:pt x="233" y="5597"/>
                    <a:pt x="248" y="5554"/>
                  </a:cubicBezTo>
                  <a:cubicBezTo>
                    <a:pt x="281" y="4648"/>
                    <a:pt x="281" y="3742"/>
                    <a:pt x="281" y="2819"/>
                  </a:cubicBezTo>
                  <a:lnTo>
                    <a:pt x="264" y="1451"/>
                  </a:lnTo>
                  <a:cubicBezTo>
                    <a:pt x="248" y="1006"/>
                    <a:pt x="231" y="544"/>
                    <a:pt x="215" y="83"/>
                  </a:cubicBezTo>
                  <a:cubicBezTo>
                    <a:pt x="215" y="50"/>
                    <a:pt x="182" y="17"/>
                    <a:pt x="132"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47"/>
            <p:cNvSpPr/>
            <p:nvPr/>
          </p:nvSpPr>
          <p:spPr>
            <a:xfrm>
              <a:off x="3974025" y="3623625"/>
              <a:ext cx="8250" cy="137650"/>
            </a:xfrm>
            <a:custGeom>
              <a:rect b="b" l="l" r="r" t="t"/>
              <a:pathLst>
                <a:path extrusionOk="0" h="5506" w="330">
                  <a:moveTo>
                    <a:pt x="165" y="1"/>
                  </a:moveTo>
                  <a:cubicBezTo>
                    <a:pt x="132" y="1"/>
                    <a:pt x="83" y="33"/>
                    <a:pt x="83" y="83"/>
                  </a:cubicBezTo>
                  <a:lnTo>
                    <a:pt x="50" y="1418"/>
                  </a:lnTo>
                  <a:lnTo>
                    <a:pt x="33" y="2736"/>
                  </a:lnTo>
                  <a:cubicBezTo>
                    <a:pt x="33" y="3626"/>
                    <a:pt x="0" y="4516"/>
                    <a:pt x="17" y="5406"/>
                  </a:cubicBezTo>
                  <a:cubicBezTo>
                    <a:pt x="17" y="5456"/>
                    <a:pt x="50" y="5489"/>
                    <a:pt x="99" y="5505"/>
                  </a:cubicBezTo>
                  <a:cubicBezTo>
                    <a:pt x="148" y="5505"/>
                    <a:pt x="198" y="5472"/>
                    <a:pt x="198" y="5423"/>
                  </a:cubicBezTo>
                  <a:cubicBezTo>
                    <a:pt x="280" y="4533"/>
                    <a:pt x="313" y="3643"/>
                    <a:pt x="330" y="2753"/>
                  </a:cubicBezTo>
                  <a:cubicBezTo>
                    <a:pt x="330" y="2308"/>
                    <a:pt x="330" y="1863"/>
                    <a:pt x="313" y="1418"/>
                  </a:cubicBezTo>
                  <a:cubicBezTo>
                    <a:pt x="313" y="956"/>
                    <a:pt x="280" y="511"/>
                    <a:pt x="247" y="83"/>
                  </a:cubicBezTo>
                  <a:cubicBezTo>
                    <a:pt x="247" y="33"/>
                    <a:pt x="214" y="1"/>
                    <a:pt x="165"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47"/>
            <p:cNvSpPr/>
            <p:nvPr/>
          </p:nvSpPr>
          <p:spPr>
            <a:xfrm>
              <a:off x="4304050" y="3790500"/>
              <a:ext cx="7450" cy="163175"/>
            </a:xfrm>
            <a:custGeom>
              <a:rect b="b" l="l" r="r" t="t"/>
              <a:pathLst>
                <a:path extrusionOk="0" h="6527" w="298">
                  <a:moveTo>
                    <a:pt x="165" y="0"/>
                  </a:moveTo>
                  <a:cubicBezTo>
                    <a:pt x="116" y="0"/>
                    <a:pt x="66" y="50"/>
                    <a:pt x="66" y="83"/>
                  </a:cubicBezTo>
                  <a:cubicBezTo>
                    <a:pt x="50" y="610"/>
                    <a:pt x="34" y="1154"/>
                    <a:pt x="17" y="1681"/>
                  </a:cubicBezTo>
                  <a:lnTo>
                    <a:pt x="1" y="3264"/>
                  </a:lnTo>
                  <a:cubicBezTo>
                    <a:pt x="17" y="4318"/>
                    <a:pt x="17" y="5373"/>
                    <a:pt x="66" y="6428"/>
                  </a:cubicBezTo>
                  <a:cubicBezTo>
                    <a:pt x="66" y="6477"/>
                    <a:pt x="99" y="6527"/>
                    <a:pt x="149" y="6527"/>
                  </a:cubicBezTo>
                  <a:cubicBezTo>
                    <a:pt x="198" y="6527"/>
                    <a:pt x="248" y="6494"/>
                    <a:pt x="248" y="6428"/>
                  </a:cubicBezTo>
                  <a:cubicBezTo>
                    <a:pt x="297" y="5373"/>
                    <a:pt x="297" y="4318"/>
                    <a:pt x="297" y="3264"/>
                  </a:cubicBezTo>
                  <a:lnTo>
                    <a:pt x="281" y="1681"/>
                  </a:lnTo>
                  <a:cubicBezTo>
                    <a:pt x="281" y="1154"/>
                    <a:pt x="264" y="610"/>
                    <a:pt x="231" y="83"/>
                  </a:cubicBezTo>
                  <a:cubicBezTo>
                    <a:pt x="231" y="50"/>
                    <a:pt x="198" y="17"/>
                    <a:pt x="16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47"/>
            <p:cNvSpPr/>
            <p:nvPr/>
          </p:nvSpPr>
          <p:spPr>
            <a:xfrm>
              <a:off x="4252125" y="3802450"/>
              <a:ext cx="8275" cy="152875"/>
            </a:xfrm>
            <a:custGeom>
              <a:rect b="b" l="l" r="r" t="t"/>
              <a:pathLst>
                <a:path extrusionOk="0" h="6115" w="331">
                  <a:moveTo>
                    <a:pt x="116" y="0"/>
                  </a:moveTo>
                  <a:cubicBezTo>
                    <a:pt x="67" y="0"/>
                    <a:pt x="34" y="33"/>
                    <a:pt x="34" y="83"/>
                  </a:cubicBezTo>
                  <a:cubicBezTo>
                    <a:pt x="17" y="577"/>
                    <a:pt x="1" y="1072"/>
                    <a:pt x="1" y="1566"/>
                  </a:cubicBezTo>
                  <a:lnTo>
                    <a:pt x="17" y="3049"/>
                  </a:lnTo>
                  <a:cubicBezTo>
                    <a:pt x="34" y="4038"/>
                    <a:pt x="50" y="5043"/>
                    <a:pt x="116" y="6032"/>
                  </a:cubicBezTo>
                  <a:cubicBezTo>
                    <a:pt x="116" y="6082"/>
                    <a:pt x="166" y="6115"/>
                    <a:pt x="199" y="6115"/>
                  </a:cubicBezTo>
                  <a:cubicBezTo>
                    <a:pt x="265" y="6115"/>
                    <a:pt x="298" y="6082"/>
                    <a:pt x="298" y="6032"/>
                  </a:cubicBezTo>
                  <a:cubicBezTo>
                    <a:pt x="331" y="5027"/>
                    <a:pt x="314" y="4038"/>
                    <a:pt x="298" y="3049"/>
                  </a:cubicBezTo>
                  <a:lnTo>
                    <a:pt x="265" y="1566"/>
                  </a:lnTo>
                  <a:cubicBezTo>
                    <a:pt x="248" y="1072"/>
                    <a:pt x="215" y="577"/>
                    <a:pt x="199" y="83"/>
                  </a:cubicBezTo>
                  <a:cubicBezTo>
                    <a:pt x="182" y="33"/>
                    <a:pt x="149" y="0"/>
                    <a:pt x="116"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47"/>
            <p:cNvSpPr/>
            <p:nvPr/>
          </p:nvSpPr>
          <p:spPr>
            <a:xfrm>
              <a:off x="3250075" y="3804925"/>
              <a:ext cx="9500" cy="129400"/>
            </a:xfrm>
            <a:custGeom>
              <a:rect b="b" l="l" r="r" t="t"/>
              <a:pathLst>
                <a:path extrusionOk="0" h="5176" w="380">
                  <a:moveTo>
                    <a:pt x="199" y="0"/>
                  </a:moveTo>
                  <a:cubicBezTo>
                    <a:pt x="149" y="0"/>
                    <a:pt x="116" y="50"/>
                    <a:pt x="116" y="83"/>
                  </a:cubicBezTo>
                  <a:lnTo>
                    <a:pt x="100" y="1335"/>
                  </a:lnTo>
                  <a:cubicBezTo>
                    <a:pt x="100" y="1747"/>
                    <a:pt x="100" y="2176"/>
                    <a:pt x="83" y="2588"/>
                  </a:cubicBezTo>
                  <a:cubicBezTo>
                    <a:pt x="67" y="3412"/>
                    <a:pt x="17" y="4236"/>
                    <a:pt x="1" y="5076"/>
                  </a:cubicBezTo>
                  <a:cubicBezTo>
                    <a:pt x="1" y="5126"/>
                    <a:pt x="34" y="5159"/>
                    <a:pt x="83" y="5175"/>
                  </a:cubicBezTo>
                  <a:cubicBezTo>
                    <a:pt x="133" y="5175"/>
                    <a:pt x="182" y="5142"/>
                    <a:pt x="182" y="5093"/>
                  </a:cubicBezTo>
                  <a:cubicBezTo>
                    <a:pt x="297" y="4269"/>
                    <a:pt x="347" y="3428"/>
                    <a:pt x="363" y="2588"/>
                  </a:cubicBezTo>
                  <a:cubicBezTo>
                    <a:pt x="380" y="2176"/>
                    <a:pt x="380" y="1747"/>
                    <a:pt x="363" y="1335"/>
                  </a:cubicBezTo>
                  <a:cubicBezTo>
                    <a:pt x="347" y="923"/>
                    <a:pt x="330" y="495"/>
                    <a:pt x="281" y="83"/>
                  </a:cubicBezTo>
                  <a:cubicBezTo>
                    <a:pt x="281" y="33"/>
                    <a:pt x="248" y="0"/>
                    <a:pt x="199"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47"/>
            <p:cNvSpPr/>
            <p:nvPr/>
          </p:nvSpPr>
          <p:spPr>
            <a:xfrm>
              <a:off x="3298300" y="3801625"/>
              <a:ext cx="7425" cy="131050"/>
            </a:xfrm>
            <a:custGeom>
              <a:rect b="b" l="l" r="r" t="t"/>
              <a:pathLst>
                <a:path extrusionOk="0" h="5242" w="297">
                  <a:moveTo>
                    <a:pt x="148" y="0"/>
                  </a:moveTo>
                  <a:cubicBezTo>
                    <a:pt x="99" y="0"/>
                    <a:pt x="66" y="33"/>
                    <a:pt x="66" y="83"/>
                  </a:cubicBezTo>
                  <a:cubicBezTo>
                    <a:pt x="33" y="511"/>
                    <a:pt x="17" y="923"/>
                    <a:pt x="17" y="1352"/>
                  </a:cubicBezTo>
                  <a:cubicBezTo>
                    <a:pt x="0" y="1764"/>
                    <a:pt x="17" y="2192"/>
                    <a:pt x="0" y="2621"/>
                  </a:cubicBezTo>
                  <a:cubicBezTo>
                    <a:pt x="17" y="3461"/>
                    <a:pt x="17" y="4302"/>
                    <a:pt x="66" y="5142"/>
                  </a:cubicBezTo>
                  <a:cubicBezTo>
                    <a:pt x="82" y="5192"/>
                    <a:pt x="115" y="5225"/>
                    <a:pt x="165" y="5241"/>
                  </a:cubicBezTo>
                  <a:cubicBezTo>
                    <a:pt x="214" y="5241"/>
                    <a:pt x="247" y="5192"/>
                    <a:pt x="264" y="5142"/>
                  </a:cubicBezTo>
                  <a:cubicBezTo>
                    <a:pt x="297" y="4302"/>
                    <a:pt x="297" y="3461"/>
                    <a:pt x="297" y="2621"/>
                  </a:cubicBezTo>
                  <a:cubicBezTo>
                    <a:pt x="297" y="2192"/>
                    <a:pt x="297" y="1764"/>
                    <a:pt x="280" y="1352"/>
                  </a:cubicBezTo>
                  <a:cubicBezTo>
                    <a:pt x="264" y="923"/>
                    <a:pt x="247" y="495"/>
                    <a:pt x="231" y="83"/>
                  </a:cubicBezTo>
                  <a:cubicBezTo>
                    <a:pt x="214" y="33"/>
                    <a:pt x="181" y="0"/>
                    <a:pt x="14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47"/>
            <p:cNvSpPr/>
            <p:nvPr/>
          </p:nvSpPr>
          <p:spPr>
            <a:xfrm>
              <a:off x="3250900" y="3617825"/>
              <a:ext cx="667525" cy="111450"/>
            </a:xfrm>
            <a:custGeom>
              <a:rect b="b" l="l" r="r" t="t"/>
              <a:pathLst>
                <a:path extrusionOk="0" h="4458" w="26701">
                  <a:moveTo>
                    <a:pt x="6256" y="1"/>
                  </a:moveTo>
                  <a:cubicBezTo>
                    <a:pt x="4541" y="1"/>
                    <a:pt x="2816" y="125"/>
                    <a:pt x="1385" y="677"/>
                  </a:cubicBezTo>
                  <a:cubicBezTo>
                    <a:pt x="660" y="974"/>
                    <a:pt x="17" y="1633"/>
                    <a:pt x="17" y="2408"/>
                  </a:cubicBezTo>
                  <a:cubicBezTo>
                    <a:pt x="1" y="3199"/>
                    <a:pt x="644" y="3875"/>
                    <a:pt x="1369" y="4171"/>
                  </a:cubicBezTo>
                  <a:cubicBezTo>
                    <a:pt x="1956" y="4412"/>
                    <a:pt x="2607" y="4457"/>
                    <a:pt x="3254" y="4457"/>
                  </a:cubicBezTo>
                  <a:cubicBezTo>
                    <a:pt x="3406" y="4457"/>
                    <a:pt x="3558" y="4455"/>
                    <a:pt x="3709" y="4452"/>
                  </a:cubicBezTo>
                  <a:cubicBezTo>
                    <a:pt x="10499" y="4353"/>
                    <a:pt x="17273" y="4270"/>
                    <a:pt x="24063" y="4171"/>
                  </a:cubicBezTo>
                  <a:cubicBezTo>
                    <a:pt x="24657" y="4155"/>
                    <a:pt x="25266" y="4139"/>
                    <a:pt x="25777" y="3875"/>
                  </a:cubicBezTo>
                  <a:cubicBezTo>
                    <a:pt x="26305" y="3611"/>
                    <a:pt x="26700" y="3018"/>
                    <a:pt x="26535" y="2441"/>
                  </a:cubicBezTo>
                  <a:cubicBezTo>
                    <a:pt x="26453" y="2144"/>
                    <a:pt x="26222" y="1914"/>
                    <a:pt x="25975" y="1716"/>
                  </a:cubicBezTo>
                  <a:cubicBezTo>
                    <a:pt x="24657" y="628"/>
                    <a:pt x="22827" y="463"/>
                    <a:pt x="21113" y="364"/>
                  </a:cubicBezTo>
                  <a:cubicBezTo>
                    <a:pt x="17763" y="181"/>
                    <a:pt x="14413" y="82"/>
                    <a:pt x="11062" y="82"/>
                  </a:cubicBezTo>
                  <a:cubicBezTo>
                    <a:pt x="10803" y="82"/>
                    <a:pt x="10544" y="83"/>
                    <a:pt x="10285" y="84"/>
                  </a:cubicBezTo>
                  <a:cubicBezTo>
                    <a:pt x="9060" y="84"/>
                    <a:pt x="7661" y="1"/>
                    <a:pt x="625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47"/>
            <p:cNvSpPr/>
            <p:nvPr/>
          </p:nvSpPr>
          <p:spPr>
            <a:xfrm>
              <a:off x="3348975" y="3824525"/>
              <a:ext cx="824500" cy="118925"/>
            </a:xfrm>
            <a:custGeom>
              <a:rect b="b" l="l" r="r" t="t"/>
              <a:pathLst>
                <a:path extrusionOk="0" h="4757" w="32980">
                  <a:moveTo>
                    <a:pt x="9451" y="1"/>
                  </a:moveTo>
                  <a:cubicBezTo>
                    <a:pt x="6821" y="1"/>
                    <a:pt x="4185" y="76"/>
                    <a:pt x="1615" y="634"/>
                  </a:cubicBezTo>
                  <a:cubicBezTo>
                    <a:pt x="1220" y="716"/>
                    <a:pt x="808" y="831"/>
                    <a:pt x="511" y="1111"/>
                  </a:cubicBezTo>
                  <a:cubicBezTo>
                    <a:pt x="0" y="1639"/>
                    <a:pt x="149" y="2578"/>
                    <a:pt x="643" y="3122"/>
                  </a:cubicBezTo>
                  <a:cubicBezTo>
                    <a:pt x="1154" y="3650"/>
                    <a:pt x="1896" y="3897"/>
                    <a:pt x="2621" y="4062"/>
                  </a:cubicBezTo>
                  <a:cubicBezTo>
                    <a:pt x="5357" y="4704"/>
                    <a:pt x="8208" y="4721"/>
                    <a:pt x="11043" y="4737"/>
                  </a:cubicBezTo>
                  <a:cubicBezTo>
                    <a:pt x="13050" y="4747"/>
                    <a:pt x="15058" y="4756"/>
                    <a:pt x="17066" y="4756"/>
                  </a:cubicBezTo>
                  <a:cubicBezTo>
                    <a:pt x="18536" y="4756"/>
                    <a:pt x="20005" y="4751"/>
                    <a:pt x="21475" y="4737"/>
                  </a:cubicBezTo>
                  <a:cubicBezTo>
                    <a:pt x="24442" y="4704"/>
                    <a:pt x="27441" y="4622"/>
                    <a:pt x="30375" y="4078"/>
                  </a:cubicBezTo>
                  <a:cubicBezTo>
                    <a:pt x="30985" y="3963"/>
                    <a:pt x="31611" y="3831"/>
                    <a:pt x="32122" y="3468"/>
                  </a:cubicBezTo>
                  <a:cubicBezTo>
                    <a:pt x="32616" y="3106"/>
                    <a:pt x="32979" y="2479"/>
                    <a:pt x="32831" y="1870"/>
                  </a:cubicBezTo>
                  <a:cubicBezTo>
                    <a:pt x="32460" y="331"/>
                    <a:pt x="29708" y="86"/>
                    <a:pt x="27461" y="86"/>
                  </a:cubicBezTo>
                  <a:cubicBezTo>
                    <a:pt x="26411" y="86"/>
                    <a:pt x="25472" y="139"/>
                    <a:pt x="24936" y="139"/>
                  </a:cubicBezTo>
                  <a:cubicBezTo>
                    <a:pt x="20322" y="90"/>
                    <a:pt x="15723" y="57"/>
                    <a:pt x="11125" y="7"/>
                  </a:cubicBezTo>
                  <a:cubicBezTo>
                    <a:pt x="10568" y="4"/>
                    <a:pt x="10010" y="1"/>
                    <a:pt x="945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47"/>
            <p:cNvSpPr/>
            <p:nvPr/>
          </p:nvSpPr>
          <p:spPr>
            <a:xfrm>
              <a:off x="2434675" y="1884975"/>
              <a:ext cx="210150" cy="195350"/>
            </a:xfrm>
            <a:custGeom>
              <a:rect b="b" l="l" r="r" t="t"/>
              <a:pathLst>
                <a:path extrusionOk="0" h="7814" w="8406">
                  <a:moveTo>
                    <a:pt x="4818" y="0"/>
                  </a:moveTo>
                  <a:cubicBezTo>
                    <a:pt x="4623" y="0"/>
                    <a:pt x="4428" y="16"/>
                    <a:pt x="4236" y="46"/>
                  </a:cubicBezTo>
                  <a:cubicBezTo>
                    <a:pt x="3198" y="227"/>
                    <a:pt x="759" y="1397"/>
                    <a:pt x="1" y="2139"/>
                  </a:cubicBezTo>
                  <a:lnTo>
                    <a:pt x="1055" y="6589"/>
                  </a:lnTo>
                  <a:cubicBezTo>
                    <a:pt x="2002" y="7346"/>
                    <a:pt x="3199" y="7813"/>
                    <a:pt x="4396" y="7813"/>
                  </a:cubicBezTo>
                  <a:cubicBezTo>
                    <a:pt x="4763" y="7813"/>
                    <a:pt x="5130" y="7769"/>
                    <a:pt x="5489" y="7677"/>
                  </a:cubicBezTo>
                  <a:cubicBezTo>
                    <a:pt x="7022" y="7281"/>
                    <a:pt x="8307" y="5913"/>
                    <a:pt x="8373" y="4347"/>
                  </a:cubicBezTo>
                  <a:cubicBezTo>
                    <a:pt x="8406" y="3771"/>
                    <a:pt x="8291" y="3194"/>
                    <a:pt x="8109" y="2650"/>
                  </a:cubicBezTo>
                  <a:cubicBezTo>
                    <a:pt x="7912" y="2007"/>
                    <a:pt x="7615" y="1381"/>
                    <a:pt x="7153" y="903"/>
                  </a:cubicBezTo>
                  <a:cubicBezTo>
                    <a:pt x="6549" y="298"/>
                    <a:pt x="5681" y="0"/>
                    <a:pt x="4818"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47"/>
            <p:cNvSpPr/>
            <p:nvPr/>
          </p:nvSpPr>
          <p:spPr>
            <a:xfrm>
              <a:off x="2503900" y="1940750"/>
              <a:ext cx="60175" cy="88200"/>
            </a:xfrm>
            <a:custGeom>
              <a:rect b="b" l="l" r="r" t="t"/>
              <a:pathLst>
                <a:path extrusionOk="0" h="3528" w="2407">
                  <a:moveTo>
                    <a:pt x="2226" y="1"/>
                  </a:moveTo>
                  <a:cubicBezTo>
                    <a:pt x="2197" y="1"/>
                    <a:pt x="2169" y="8"/>
                    <a:pt x="2143" y="23"/>
                  </a:cubicBezTo>
                  <a:cubicBezTo>
                    <a:pt x="1517" y="304"/>
                    <a:pt x="1006" y="814"/>
                    <a:pt x="627" y="1391"/>
                  </a:cubicBezTo>
                  <a:cubicBezTo>
                    <a:pt x="248" y="1968"/>
                    <a:pt x="0" y="2644"/>
                    <a:pt x="0" y="3336"/>
                  </a:cubicBezTo>
                  <a:cubicBezTo>
                    <a:pt x="0" y="3418"/>
                    <a:pt x="50" y="3501"/>
                    <a:pt x="132" y="3517"/>
                  </a:cubicBezTo>
                  <a:cubicBezTo>
                    <a:pt x="153" y="3524"/>
                    <a:pt x="174" y="3528"/>
                    <a:pt x="194" y="3528"/>
                  </a:cubicBezTo>
                  <a:cubicBezTo>
                    <a:pt x="270" y="3528"/>
                    <a:pt x="337" y="3480"/>
                    <a:pt x="363" y="3402"/>
                  </a:cubicBezTo>
                  <a:cubicBezTo>
                    <a:pt x="561" y="2792"/>
                    <a:pt x="808" y="2232"/>
                    <a:pt x="1138" y="1721"/>
                  </a:cubicBezTo>
                  <a:cubicBezTo>
                    <a:pt x="1451" y="1194"/>
                    <a:pt x="1863" y="732"/>
                    <a:pt x="2341" y="304"/>
                  </a:cubicBezTo>
                  <a:cubicBezTo>
                    <a:pt x="2390" y="254"/>
                    <a:pt x="2407" y="172"/>
                    <a:pt x="2374" y="106"/>
                  </a:cubicBezTo>
                  <a:cubicBezTo>
                    <a:pt x="2351" y="38"/>
                    <a:pt x="2289" y="1"/>
                    <a:pt x="222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47"/>
            <p:cNvSpPr/>
            <p:nvPr/>
          </p:nvSpPr>
          <p:spPr>
            <a:xfrm>
              <a:off x="2520375" y="1976250"/>
              <a:ext cx="43300" cy="56625"/>
            </a:xfrm>
            <a:custGeom>
              <a:rect b="b" l="l" r="r" t="t"/>
              <a:pathLst>
                <a:path extrusionOk="0" h="2265" w="1732">
                  <a:moveTo>
                    <a:pt x="203" y="0"/>
                  </a:moveTo>
                  <a:cubicBezTo>
                    <a:pt x="154" y="0"/>
                    <a:pt x="94" y="30"/>
                    <a:pt x="67" y="70"/>
                  </a:cubicBezTo>
                  <a:cubicBezTo>
                    <a:pt x="1" y="136"/>
                    <a:pt x="1" y="252"/>
                    <a:pt x="67" y="317"/>
                  </a:cubicBezTo>
                  <a:lnTo>
                    <a:pt x="83" y="317"/>
                  </a:lnTo>
                  <a:cubicBezTo>
                    <a:pt x="363" y="581"/>
                    <a:pt x="610" y="845"/>
                    <a:pt x="825" y="1141"/>
                  </a:cubicBezTo>
                  <a:cubicBezTo>
                    <a:pt x="1023" y="1455"/>
                    <a:pt x="1171" y="1768"/>
                    <a:pt x="1303" y="2130"/>
                  </a:cubicBezTo>
                  <a:lnTo>
                    <a:pt x="1303" y="2147"/>
                  </a:lnTo>
                  <a:cubicBezTo>
                    <a:pt x="1336" y="2213"/>
                    <a:pt x="1402" y="2262"/>
                    <a:pt x="1468" y="2262"/>
                  </a:cubicBezTo>
                  <a:cubicBezTo>
                    <a:pt x="1477" y="2264"/>
                    <a:pt x="1487" y="2264"/>
                    <a:pt x="1497" y="2264"/>
                  </a:cubicBezTo>
                  <a:cubicBezTo>
                    <a:pt x="1597" y="2264"/>
                    <a:pt x="1667" y="2188"/>
                    <a:pt x="1682" y="2097"/>
                  </a:cubicBezTo>
                  <a:cubicBezTo>
                    <a:pt x="1731" y="1636"/>
                    <a:pt x="1583" y="1174"/>
                    <a:pt x="1319" y="795"/>
                  </a:cubicBezTo>
                  <a:cubicBezTo>
                    <a:pt x="1055" y="433"/>
                    <a:pt x="676" y="120"/>
                    <a:pt x="231" y="4"/>
                  </a:cubicBezTo>
                  <a:cubicBezTo>
                    <a:pt x="223" y="1"/>
                    <a:pt x="213" y="0"/>
                    <a:pt x="20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47"/>
            <p:cNvSpPr/>
            <p:nvPr/>
          </p:nvSpPr>
          <p:spPr>
            <a:xfrm>
              <a:off x="1465575" y="3841575"/>
              <a:ext cx="433075" cy="260025"/>
            </a:xfrm>
            <a:custGeom>
              <a:rect b="b" l="l" r="r" t="t"/>
              <a:pathLst>
                <a:path extrusionOk="0" h="10401" w="17323">
                  <a:moveTo>
                    <a:pt x="17323" y="1"/>
                  </a:moveTo>
                  <a:lnTo>
                    <a:pt x="1" y="644"/>
                  </a:lnTo>
                  <a:lnTo>
                    <a:pt x="6429" y="10401"/>
                  </a:lnTo>
                  <a:lnTo>
                    <a:pt x="17323" y="10021"/>
                  </a:lnTo>
                  <a:lnTo>
                    <a:pt x="1732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47"/>
            <p:cNvSpPr/>
            <p:nvPr/>
          </p:nvSpPr>
          <p:spPr>
            <a:xfrm>
              <a:off x="1383600" y="3783075"/>
              <a:ext cx="242700" cy="384025"/>
            </a:xfrm>
            <a:custGeom>
              <a:rect b="b" l="l" r="r" t="t"/>
              <a:pathLst>
                <a:path extrusionOk="0" h="15361" w="9708">
                  <a:moveTo>
                    <a:pt x="1352" y="1"/>
                  </a:moveTo>
                  <a:lnTo>
                    <a:pt x="0" y="297"/>
                  </a:lnTo>
                  <a:lnTo>
                    <a:pt x="9708" y="15361"/>
                  </a:lnTo>
                  <a:lnTo>
                    <a:pt x="9708" y="12741"/>
                  </a:lnTo>
                  <a:lnTo>
                    <a:pt x="1352" y="1"/>
                  </a:lnTo>
                  <a:close/>
                </a:path>
              </a:pathLst>
            </a:custGeom>
            <a:solidFill>
              <a:srgbClr val="53AE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47"/>
            <p:cNvSpPr/>
            <p:nvPr/>
          </p:nvSpPr>
          <p:spPr>
            <a:xfrm>
              <a:off x="2687675" y="2861800"/>
              <a:ext cx="298325" cy="231975"/>
            </a:xfrm>
            <a:custGeom>
              <a:rect b="b" l="l" r="r" t="t"/>
              <a:pathLst>
                <a:path extrusionOk="0" h="9279" w="11933">
                  <a:moveTo>
                    <a:pt x="7433" y="0"/>
                  </a:moveTo>
                  <a:lnTo>
                    <a:pt x="0" y="5093"/>
                  </a:lnTo>
                  <a:lnTo>
                    <a:pt x="313" y="9279"/>
                  </a:lnTo>
                  <a:lnTo>
                    <a:pt x="11932" y="8834"/>
                  </a:lnTo>
                  <a:lnTo>
                    <a:pt x="7433" y="0"/>
                  </a:ln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47"/>
            <p:cNvSpPr/>
            <p:nvPr/>
          </p:nvSpPr>
          <p:spPr>
            <a:xfrm>
              <a:off x="1243925" y="2515025"/>
              <a:ext cx="1704575" cy="1273850"/>
            </a:xfrm>
            <a:custGeom>
              <a:rect b="b" l="l" r="r" t="t"/>
              <a:pathLst>
                <a:path extrusionOk="0" h="50954" w="68183">
                  <a:moveTo>
                    <a:pt x="44680" y="0"/>
                  </a:moveTo>
                  <a:cubicBezTo>
                    <a:pt x="43425" y="0"/>
                    <a:pt x="42670" y="109"/>
                    <a:pt x="42670" y="109"/>
                  </a:cubicBezTo>
                  <a:lnTo>
                    <a:pt x="24161" y="2746"/>
                  </a:lnTo>
                  <a:cubicBezTo>
                    <a:pt x="20157" y="3323"/>
                    <a:pt x="16300" y="4806"/>
                    <a:pt x="13053" y="7196"/>
                  </a:cubicBezTo>
                  <a:cubicBezTo>
                    <a:pt x="5373" y="12866"/>
                    <a:pt x="3247" y="20068"/>
                    <a:pt x="0" y="29050"/>
                  </a:cubicBezTo>
                  <a:cubicBezTo>
                    <a:pt x="0" y="29050"/>
                    <a:pt x="6197" y="32923"/>
                    <a:pt x="11932" y="34110"/>
                  </a:cubicBezTo>
                  <a:lnTo>
                    <a:pt x="11075" y="50953"/>
                  </a:lnTo>
                  <a:lnTo>
                    <a:pt x="58640" y="50344"/>
                  </a:lnTo>
                  <a:lnTo>
                    <a:pt x="58640" y="22013"/>
                  </a:lnTo>
                  <a:lnTo>
                    <a:pt x="68183" y="16887"/>
                  </a:lnTo>
                  <a:cubicBezTo>
                    <a:pt x="68183" y="16887"/>
                    <a:pt x="68183" y="14283"/>
                    <a:pt x="60486" y="6455"/>
                  </a:cubicBezTo>
                  <a:cubicBezTo>
                    <a:pt x="54902" y="775"/>
                    <a:pt x="48021" y="0"/>
                    <a:pt x="4468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47"/>
            <p:cNvSpPr/>
            <p:nvPr/>
          </p:nvSpPr>
          <p:spPr>
            <a:xfrm>
              <a:off x="1626275" y="3072325"/>
              <a:ext cx="1603225" cy="1029275"/>
            </a:xfrm>
            <a:custGeom>
              <a:rect b="b" l="l" r="r" t="t"/>
              <a:pathLst>
                <a:path extrusionOk="0" h="41171" w="64129">
                  <a:moveTo>
                    <a:pt x="64129" y="1"/>
                  </a:moveTo>
                  <a:lnTo>
                    <a:pt x="1352" y="2605"/>
                  </a:lnTo>
                  <a:lnTo>
                    <a:pt x="1" y="41171"/>
                  </a:lnTo>
                  <a:lnTo>
                    <a:pt x="62761" y="38517"/>
                  </a:lnTo>
                  <a:lnTo>
                    <a:pt x="64129"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47"/>
            <p:cNvSpPr/>
            <p:nvPr/>
          </p:nvSpPr>
          <p:spPr>
            <a:xfrm>
              <a:off x="1626275" y="3072325"/>
              <a:ext cx="1603225" cy="1029275"/>
            </a:xfrm>
            <a:custGeom>
              <a:rect b="b" l="l" r="r" t="t"/>
              <a:pathLst>
                <a:path extrusionOk="0" h="41171" w="64129">
                  <a:moveTo>
                    <a:pt x="64129" y="1"/>
                  </a:moveTo>
                  <a:cubicBezTo>
                    <a:pt x="64128" y="4"/>
                    <a:pt x="59906" y="38274"/>
                    <a:pt x="1691" y="41099"/>
                  </a:cubicBezTo>
                  <a:lnTo>
                    <a:pt x="1691" y="41099"/>
                  </a:lnTo>
                  <a:lnTo>
                    <a:pt x="62761" y="38517"/>
                  </a:lnTo>
                  <a:lnTo>
                    <a:pt x="64129" y="1"/>
                  </a:lnTo>
                  <a:close/>
                  <a:moveTo>
                    <a:pt x="1691" y="41099"/>
                  </a:moveTo>
                  <a:lnTo>
                    <a:pt x="1" y="41171"/>
                  </a:lnTo>
                  <a:cubicBezTo>
                    <a:pt x="569" y="41150"/>
                    <a:pt x="1133" y="41126"/>
                    <a:pt x="1691" y="41099"/>
                  </a:cubicBezTo>
                  <a:close/>
                </a:path>
              </a:pathLst>
            </a:custGeom>
            <a:solidFill>
              <a:srgbClr val="53AE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47"/>
            <p:cNvSpPr/>
            <p:nvPr/>
          </p:nvSpPr>
          <p:spPr>
            <a:xfrm>
              <a:off x="1771725" y="2517750"/>
              <a:ext cx="620125" cy="206700"/>
            </a:xfrm>
            <a:custGeom>
              <a:rect b="b" l="l" r="r" t="t"/>
              <a:pathLst>
                <a:path extrusionOk="0" h="8268" w="24805">
                  <a:moveTo>
                    <a:pt x="21558" y="0"/>
                  </a:moveTo>
                  <a:lnTo>
                    <a:pt x="21558" y="0"/>
                  </a:lnTo>
                  <a:cubicBezTo>
                    <a:pt x="21557" y="0"/>
                    <a:pt x="11059" y="1302"/>
                    <a:pt x="6247" y="1945"/>
                  </a:cubicBezTo>
                  <a:cubicBezTo>
                    <a:pt x="1418" y="2588"/>
                    <a:pt x="0" y="3264"/>
                    <a:pt x="0" y="3264"/>
                  </a:cubicBezTo>
                  <a:cubicBezTo>
                    <a:pt x="0" y="3264"/>
                    <a:pt x="2467" y="8267"/>
                    <a:pt x="9779" y="8267"/>
                  </a:cubicBezTo>
                  <a:cubicBezTo>
                    <a:pt x="11067" y="8267"/>
                    <a:pt x="12506" y="8112"/>
                    <a:pt x="14108" y="7746"/>
                  </a:cubicBezTo>
                  <a:cubicBezTo>
                    <a:pt x="24804" y="5324"/>
                    <a:pt x="21558" y="0"/>
                    <a:pt x="21558"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47"/>
            <p:cNvSpPr/>
            <p:nvPr/>
          </p:nvSpPr>
          <p:spPr>
            <a:xfrm>
              <a:off x="1873900" y="2462950"/>
              <a:ext cx="309875" cy="176375"/>
            </a:xfrm>
            <a:custGeom>
              <a:rect b="b" l="l" r="r" t="t"/>
              <a:pathLst>
                <a:path extrusionOk="0" h="7055" w="12395">
                  <a:moveTo>
                    <a:pt x="1" y="0"/>
                  </a:moveTo>
                  <a:lnTo>
                    <a:pt x="1" y="5011"/>
                  </a:lnTo>
                  <a:cubicBezTo>
                    <a:pt x="1" y="5011"/>
                    <a:pt x="1352" y="7021"/>
                    <a:pt x="5852" y="7054"/>
                  </a:cubicBezTo>
                  <a:cubicBezTo>
                    <a:pt x="5889" y="7055"/>
                    <a:pt x="5926" y="7055"/>
                    <a:pt x="5962" y="7055"/>
                  </a:cubicBezTo>
                  <a:cubicBezTo>
                    <a:pt x="10804" y="7055"/>
                    <a:pt x="12395" y="4912"/>
                    <a:pt x="12395" y="4912"/>
                  </a:cubicBezTo>
                  <a:lnTo>
                    <a:pt x="12395" y="0"/>
                  </a:ln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47"/>
            <p:cNvSpPr/>
            <p:nvPr/>
          </p:nvSpPr>
          <p:spPr>
            <a:xfrm>
              <a:off x="1905625" y="2501275"/>
              <a:ext cx="278150" cy="37000"/>
            </a:xfrm>
            <a:custGeom>
              <a:rect b="b" l="l" r="r" t="t"/>
              <a:pathLst>
                <a:path extrusionOk="0" h="1480" w="11126">
                  <a:moveTo>
                    <a:pt x="11126" y="0"/>
                  </a:moveTo>
                  <a:cubicBezTo>
                    <a:pt x="9148" y="528"/>
                    <a:pt x="6857" y="1005"/>
                    <a:pt x="4220" y="1005"/>
                  </a:cubicBezTo>
                  <a:cubicBezTo>
                    <a:pt x="2704" y="1005"/>
                    <a:pt x="1286" y="874"/>
                    <a:pt x="1" y="659"/>
                  </a:cubicBezTo>
                  <a:lnTo>
                    <a:pt x="1" y="659"/>
                  </a:lnTo>
                  <a:cubicBezTo>
                    <a:pt x="1" y="659"/>
                    <a:pt x="1301" y="1480"/>
                    <a:pt x="5638" y="1480"/>
                  </a:cubicBezTo>
                  <a:cubicBezTo>
                    <a:pt x="7100" y="1480"/>
                    <a:pt x="8907" y="1387"/>
                    <a:pt x="11126" y="1137"/>
                  </a:cubicBezTo>
                  <a:lnTo>
                    <a:pt x="11126"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47"/>
            <p:cNvSpPr/>
            <p:nvPr/>
          </p:nvSpPr>
          <p:spPr>
            <a:xfrm>
              <a:off x="1175925" y="3256925"/>
              <a:ext cx="466850" cy="660900"/>
            </a:xfrm>
            <a:custGeom>
              <a:rect b="b" l="l" r="r" t="t"/>
              <a:pathLst>
                <a:path extrusionOk="0" h="26436" w="18674">
                  <a:moveTo>
                    <a:pt x="3791" y="0"/>
                  </a:moveTo>
                  <a:cubicBezTo>
                    <a:pt x="2918" y="2324"/>
                    <a:pt x="1237" y="7878"/>
                    <a:pt x="808" y="9477"/>
                  </a:cubicBezTo>
                  <a:cubicBezTo>
                    <a:pt x="248" y="11620"/>
                    <a:pt x="1" y="13943"/>
                    <a:pt x="808" y="15987"/>
                  </a:cubicBezTo>
                  <a:cubicBezTo>
                    <a:pt x="1550" y="17899"/>
                    <a:pt x="4022" y="21277"/>
                    <a:pt x="11340" y="24096"/>
                  </a:cubicBezTo>
                  <a:cubicBezTo>
                    <a:pt x="12032" y="24359"/>
                    <a:pt x="15790" y="25678"/>
                    <a:pt x="18262" y="26436"/>
                  </a:cubicBezTo>
                  <a:lnTo>
                    <a:pt x="18674" y="14817"/>
                  </a:lnTo>
                  <a:lnTo>
                    <a:pt x="12790" y="11389"/>
                  </a:lnTo>
                  <a:lnTo>
                    <a:pt x="14652" y="4434"/>
                  </a:lnTo>
                  <a:cubicBezTo>
                    <a:pt x="12065" y="3742"/>
                    <a:pt x="3791" y="0"/>
                    <a:pt x="3791"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47"/>
            <p:cNvSpPr/>
            <p:nvPr/>
          </p:nvSpPr>
          <p:spPr>
            <a:xfrm>
              <a:off x="1391425" y="3539100"/>
              <a:ext cx="93150" cy="12025"/>
            </a:xfrm>
            <a:custGeom>
              <a:rect b="b" l="l" r="r" t="t"/>
              <a:pathLst>
                <a:path extrusionOk="0" h="481" w="3726">
                  <a:moveTo>
                    <a:pt x="2734" y="1"/>
                  </a:moveTo>
                  <a:cubicBezTo>
                    <a:pt x="2431" y="1"/>
                    <a:pt x="2129" y="21"/>
                    <a:pt x="1830" y="52"/>
                  </a:cubicBezTo>
                  <a:cubicBezTo>
                    <a:pt x="1203" y="118"/>
                    <a:pt x="577" y="250"/>
                    <a:pt x="0" y="481"/>
                  </a:cubicBezTo>
                  <a:cubicBezTo>
                    <a:pt x="627" y="464"/>
                    <a:pt x="1253" y="382"/>
                    <a:pt x="1863" y="316"/>
                  </a:cubicBezTo>
                  <a:cubicBezTo>
                    <a:pt x="2489" y="250"/>
                    <a:pt x="3099" y="201"/>
                    <a:pt x="3725" y="85"/>
                  </a:cubicBezTo>
                  <a:cubicBezTo>
                    <a:pt x="3398" y="25"/>
                    <a:pt x="3066" y="1"/>
                    <a:pt x="2734"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47"/>
            <p:cNvSpPr/>
            <p:nvPr/>
          </p:nvSpPr>
          <p:spPr>
            <a:xfrm>
              <a:off x="1469200" y="1510550"/>
              <a:ext cx="1095300" cy="1023575"/>
            </a:xfrm>
            <a:custGeom>
              <a:rect b="b" l="l" r="r" t="t"/>
              <a:pathLst>
                <a:path extrusionOk="0" h="40943" w="43812">
                  <a:moveTo>
                    <a:pt x="20305" y="1"/>
                  </a:moveTo>
                  <a:cubicBezTo>
                    <a:pt x="7576" y="1"/>
                    <a:pt x="0" y="8098"/>
                    <a:pt x="1471" y="21154"/>
                  </a:cubicBezTo>
                  <a:cubicBezTo>
                    <a:pt x="1471" y="21154"/>
                    <a:pt x="2138" y="40943"/>
                    <a:pt x="20113" y="40943"/>
                  </a:cubicBezTo>
                  <a:cubicBezTo>
                    <a:pt x="20877" y="40943"/>
                    <a:pt x="21673" y="40907"/>
                    <a:pt x="22501" y="40832"/>
                  </a:cubicBezTo>
                  <a:cubicBezTo>
                    <a:pt x="43811" y="38920"/>
                    <a:pt x="40021" y="19160"/>
                    <a:pt x="40021" y="19160"/>
                  </a:cubicBezTo>
                  <a:cubicBezTo>
                    <a:pt x="40021" y="19160"/>
                    <a:pt x="37796" y="1476"/>
                    <a:pt x="23276" y="141"/>
                  </a:cubicBezTo>
                  <a:cubicBezTo>
                    <a:pt x="22257" y="47"/>
                    <a:pt x="21266" y="1"/>
                    <a:pt x="20305"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47"/>
            <p:cNvSpPr/>
            <p:nvPr/>
          </p:nvSpPr>
          <p:spPr>
            <a:xfrm>
              <a:off x="1341575" y="2029475"/>
              <a:ext cx="193250" cy="193575"/>
            </a:xfrm>
            <a:custGeom>
              <a:rect b="b" l="l" r="r" t="t"/>
              <a:pathLst>
                <a:path extrusionOk="0" h="7743" w="7730">
                  <a:moveTo>
                    <a:pt x="3477" y="1"/>
                  </a:moveTo>
                  <a:cubicBezTo>
                    <a:pt x="3461" y="1"/>
                    <a:pt x="3444" y="1"/>
                    <a:pt x="3428" y="1"/>
                  </a:cubicBezTo>
                  <a:cubicBezTo>
                    <a:pt x="2373" y="18"/>
                    <a:pt x="1302" y="496"/>
                    <a:pt x="709" y="1369"/>
                  </a:cubicBezTo>
                  <a:cubicBezTo>
                    <a:pt x="346" y="1913"/>
                    <a:pt x="181" y="2572"/>
                    <a:pt x="83" y="3232"/>
                  </a:cubicBezTo>
                  <a:cubicBezTo>
                    <a:pt x="17" y="3808"/>
                    <a:pt x="0" y="4402"/>
                    <a:pt x="132" y="4962"/>
                  </a:cubicBezTo>
                  <a:cubicBezTo>
                    <a:pt x="478" y="6495"/>
                    <a:pt x="1994" y="7616"/>
                    <a:pt x="3560" y="7731"/>
                  </a:cubicBezTo>
                  <a:cubicBezTo>
                    <a:pt x="3663" y="7738"/>
                    <a:pt x="3765" y="7742"/>
                    <a:pt x="3867" y="7742"/>
                  </a:cubicBezTo>
                  <a:cubicBezTo>
                    <a:pt x="5341" y="7742"/>
                    <a:pt x="6759" y="6978"/>
                    <a:pt x="7730" y="5869"/>
                  </a:cubicBezTo>
                  <a:lnTo>
                    <a:pt x="7301" y="1089"/>
                  </a:lnTo>
                  <a:cubicBezTo>
                    <a:pt x="6441" y="521"/>
                    <a:pt x="4542" y="1"/>
                    <a:pt x="3477"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47"/>
            <p:cNvSpPr/>
            <p:nvPr/>
          </p:nvSpPr>
          <p:spPr>
            <a:xfrm>
              <a:off x="1414500" y="2086250"/>
              <a:ext cx="74175" cy="78075"/>
            </a:xfrm>
            <a:custGeom>
              <a:rect b="b" l="l" r="r" t="t"/>
              <a:pathLst>
                <a:path extrusionOk="0" h="3123" w="2967">
                  <a:moveTo>
                    <a:pt x="205" y="1"/>
                  </a:moveTo>
                  <a:cubicBezTo>
                    <a:pt x="138" y="1"/>
                    <a:pt x="77" y="33"/>
                    <a:pt x="50" y="87"/>
                  </a:cubicBezTo>
                  <a:cubicBezTo>
                    <a:pt x="0" y="170"/>
                    <a:pt x="17" y="268"/>
                    <a:pt x="99" y="318"/>
                  </a:cubicBezTo>
                  <a:lnTo>
                    <a:pt x="99" y="334"/>
                  </a:lnTo>
                  <a:cubicBezTo>
                    <a:pt x="643" y="664"/>
                    <a:pt x="1121" y="1043"/>
                    <a:pt x="1550" y="1488"/>
                  </a:cubicBezTo>
                  <a:cubicBezTo>
                    <a:pt x="1962" y="1949"/>
                    <a:pt x="2308" y="2460"/>
                    <a:pt x="2604" y="3021"/>
                  </a:cubicBezTo>
                  <a:cubicBezTo>
                    <a:pt x="2633" y="3078"/>
                    <a:pt x="2699" y="3123"/>
                    <a:pt x="2770" y="3123"/>
                  </a:cubicBezTo>
                  <a:cubicBezTo>
                    <a:pt x="2780" y="3123"/>
                    <a:pt x="2791" y="3122"/>
                    <a:pt x="2802" y="3120"/>
                  </a:cubicBezTo>
                  <a:cubicBezTo>
                    <a:pt x="2901" y="3087"/>
                    <a:pt x="2967" y="2988"/>
                    <a:pt x="2950" y="2889"/>
                  </a:cubicBezTo>
                  <a:cubicBezTo>
                    <a:pt x="2819" y="2213"/>
                    <a:pt x="2456" y="1587"/>
                    <a:pt x="1978" y="1076"/>
                  </a:cubicBezTo>
                  <a:cubicBezTo>
                    <a:pt x="1517" y="582"/>
                    <a:pt x="907" y="186"/>
                    <a:pt x="248" y="5"/>
                  </a:cubicBezTo>
                  <a:cubicBezTo>
                    <a:pt x="233" y="2"/>
                    <a:pt x="219" y="1"/>
                    <a:pt x="205"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47"/>
            <p:cNvSpPr/>
            <p:nvPr/>
          </p:nvSpPr>
          <p:spPr>
            <a:xfrm>
              <a:off x="1428100" y="2115300"/>
              <a:ext cx="36275" cy="61375"/>
            </a:xfrm>
            <a:custGeom>
              <a:rect b="b" l="l" r="r" t="t"/>
              <a:pathLst>
                <a:path extrusionOk="0" h="2455" w="1451">
                  <a:moveTo>
                    <a:pt x="1253" y="0"/>
                  </a:moveTo>
                  <a:cubicBezTo>
                    <a:pt x="1231" y="0"/>
                    <a:pt x="1208" y="4"/>
                    <a:pt x="1187" y="13"/>
                  </a:cubicBezTo>
                  <a:cubicBezTo>
                    <a:pt x="775" y="211"/>
                    <a:pt x="445" y="573"/>
                    <a:pt x="264" y="985"/>
                  </a:cubicBezTo>
                  <a:cubicBezTo>
                    <a:pt x="66" y="1397"/>
                    <a:pt x="0" y="1875"/>
                    <a:pt x="132" y="2320"/>
                  </a:cubicBezTo>
                  <a:cubicBezTo>
                    <a:pt x="149" y="2386"/>
                    <a:pt x="214" y="2436"/>
                    <a:pt x="280" y="2452"/>
                  </a:cubicBezTo>
                  <a:cubicBezTo>
                    <a:pt x="291" y="2454"/>
                    <a:pt x="301" y="2455"/>
                    <a:pt x="311" y="2455"/>
                  </a:cubicBezTo>
                  <a:cubicBezTo>
                    <a:pt x="402" y="2455"/>
                    <a:pt x="496" y="2392"/>
                    <a:pt x="511" y="2304"/>
                  </a:cubicBezTo>
                  <a:lnTo>
                    <a:pt x="511" y="2287"/>
                  </a:lnTo>
                  <a:cubicBezTo>
                    <a:pt x="577" y="1908"/>
                    <a:pt x="659" y="1562"/>
                    <a:pt x="808" y="1232"/>
                  </a:cubicBezTo>
                  <a:cubicBezTo>
                    <a:pt x="956" y="903"/>
                    <a:pt x="1154" y="590"/>
                    <a:pt x="1385" y="293"/>
                  </a:cubicBezTo>
                  <a:lnTo>
                    <a:pt x="1401" y="277"/>
                  </a:lnTo>
                  <a:cubicBezTo>
                    <a:pt x="1434" y="227"/>
                    <a:pt x="1451" y="161"/>
                    <a:pt x="1418" y="95"/>
                  </a:cubicBezTo>
                  <a:cubicBezTo>
                    <a:pt x="1381" y="34"/>
                    <a:pt x="1317" y="0"/>
                    <a:pt x="125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47"/>
            <p:cNvSpPr/>
            <p:nvPr/>
          </p:nvSpPr>
          <p:spPr>
            <a:xfrm>
              <a:off x="1659250" y="2028800"/>
              <a:ext cx="166875" cy="56750"/>
            </a:xfrm>
            <a:custGeom>
              <a:rect b="b" l="l" r="r" t="t"/>
              <a:pathLst>
                <a:path extrusionOk="0" h="2270" w="6675">
                  <a:moveTo>
                    <a:pt x="3911" y="1"/>
                  </a:moveTo>
                  <a:cubicBezTo>
                    <a:pt x="3634" y="1"/>
                    <a:pt x="3357" y="26"/>
                    <a:pt x="3082" y="78"/>
                  </a:cubicBezTo>
                  <a:cubicBezTo>
                    <a:pt x="2472" y="177"/>
                    <a:pt x="1895" y="407"/>
                    <a:pt x="1368" y="737"/>
                  </a:cubicBezTo>
                  <a:cubicBezTo>
                    <a:pt x="1104" y="902"/>
                    <a:pt x="874" y="1083"/>
                    <a:pt x="643" y="1281"/>
                  </a:cubicBezTo>
                  <a:cubicBezTo>
                    <a:pt x="429" y="1495"/>
                    <a:pt x="214" y="1726"/>
                    <a:pt x="50" y="1973"/>
                  </a:cubicBezTo>
                  <a:cubicBezTo>
                    <a:pt x="0" y="2056"/>
                    <a:pt x="17" y="2154"/>
                    <a:pt x="83" y="2220"/>
                  </a:cubicBezTo>
                  <a:cubicBezTo>
                    <a:pt x="115" y="2253"/>
                    <a:pt x="161" y="2270"/>
                    <a:pt x="208" y="2270"/>
                  </a:cubicBezTo>
                  <a:cubicBezTo>
                    <a:pt x="256" y="2270"/>
                    <a:pt x="305" y="2253"/>
                    <a:pt x="346" y="2220"/>
                  </a:cubicBezTo>
                  <a:cubicBezTo>
                    <a:pt x="544" y="2023"/>
                    <a:pt x="742" y="1825"/>
                    <a:pt x="956" y="1660"/>
                  </a:cubicBezTo>
                  <a:cubicBezTo>
                    <a:pt x="1187" y="1495"/>
                    <a:pt x="1417" y="1347"/>
                    <a:pt x="1648" y="1215"/>
                  </a:cubicBezTo>
                  <a:cubicBezTo>
                    <a:pt x="2126" y="951"/>
                    <a:pt x="2654" y="754"/>
                    <a:pt x="3181" y="655"/>
                  </a:cubicBezTo>
                  <a:cubicBezTo>
                    <a:pt x="3480" y="600"/>
                    <a:pt x="3780" y="576"/>
                    <a:pt x="4079" y="576"/>
                  </a:cubicBezTo>
                  <a:cubicBezTo>
                    <a:pt x="4324" y="576"/>
                    <a:pt x="4568" y="592"/>
                    <a:pt x="4813" y="622"/>
                  </a:cubicBezTo>
                  <a:cubicBezTo>
                    <a:pt x="5356" y="704"/>
                    <a:pt x="5900" y="869"/>
                    <a:pt x="6395" y="1100"/>
                  </a:cubicBezTo>
                  <a:cubicBezTo>
                    <a:pt x="6422" y="1116"/>
                    <a:pt x="6450" y="1123"/>
                    <a:pt x="6476" y="1123"/>
                  </a:cubicBezTo>
                  <a:cubicBezTo>
                    <a:pt x="6528" y="1123"/>
                    <a:pt x="6576" y="1094"/>
                    <a:pt x="6609" y="1050"/>
                  </a:cubicBezTo>
                  <a:cubicBezTo>
                    <a:pt x="6675" y="968"/>
                    <a:pt x="6658" y="869"/>
                    <a:pt x="6576" y="819"/>
                  </a:cubicBezTo>
                  <a:cubicBezTo>
                    <a:pt x="6082" y="457"/>
                    <a:pt x="5505" y="226"/>
                    <a:pt x="4911" y="111"/>
                  </a:cubicBezTo>
                  <a:cubicBezTo>
                    <a:pt x="4585" y="38"/>
                    <a:pt x="4249" y="1"/>
                    <a:pt x="3911"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47"/>
            <p:cNvSpPr/>
            <p:nvPr/>
          </p:nvSpPr>
          <p:spPr>
            <a:xfrm>
              <a:off x="2154500" y="1972625"/>
              <a:ext cx="168950" cy="41550"/>
            </a:xfrm>
            <a:custGeom>
              <a:rect b="b" l="l" r="r" t="t"/>
              <a:pathLst>
                <a:path extrusionOk="0" h="1662" w="6758">
                  <a:moveTo>
                    <a:pt x="3379" y="1"/>
                  </a:moveTo>
                  <a:cubicBezTo>
                    <a:pt x="2753" y="17"/>
                    <a:pt x="2143" y="133"/>
                    <a:pt x="1583" y="364"/>
                  </a:cubicBezTo>
                  <a:cubicBezTo>
                    <a:pt x="1006" y="594"/>
                    <a:pt x="495" y="924"/>
                    <a:pt x="66" y="1352"/>
                  </a:cubicBezTo>
                  <a:cubicBezTo>
                    <a:pt x="17" y="1418"/>
                    <a:pt x="0" y="1517"/>
                    <a:pt x="50" y="1583"/>
                  </a:cubicBezTo>
                  <a:cubicBezTo>
                    <a:pt x="79" y="1631"/>
                    <a:pt x="130" y="1657"/>
                    <a:pt x="184" y="1657"/>
                  </a:cubicBezTo>
                  <a:cubicBezTo>
                    <a:pt x="223" y="1657"/>
                    <a:pt x="263" y="1644"/>
                    <a:pt x="297" y="1616"/>
                  </a:cubicBezTo>
                  <a:cubicBezTo>
                    <a:pt x="742" y="1303"/>
                    <a:pt x="1237" y="1039"/>
                    <a:pt x="1764" y="874"/>
                  </a:cubicBezTo>
                  <a:cubicBezTo>
                    <a:pt x="2291" y="693"/>
                    <a:pt x="2835" y="611"/>
                    <a:pt x="3379" y="611"/>
                  </a:cubicBezTo>
                  <a:cubicBezTo>
                    <a:pt x="3923" y="611"/>
                    <a:pt x="4467" y="710"/>
                    <a:pt x="4978" y="874"/>
                  </a:cubicBezTo>
                  <a:cubicBezTo>
                    <a:pt x="5241" y="957"/>
                    <a:pt x="5489" y="1072"/>
                    <a:pt x="5736" y="1188"/>
                  </a:cubicBezTo>
                  <a:cubicBezTo>
                    <a:pt x="5983" y="1319"/>
                    <a:pt x="6214" y="1468"/>
                    <a:pt x="6445" y="1633"/>
                  </a:cubicBezTo>
                  <a:cubicBezTo>
                    <a:pt x="6477" y="1652"/>
                    <a:pt x="6512" y="1661"/>
                    <a:pt x="6547" y="1661"/>
                  </a:cubicBezTo>
                  <a:cubicBezTo>
                    <a:pt x="6600" y="1661"/>
                    <a:pt x="6652" y="1640"/>
                    <a:pt x="6692" y="1600"/>
                  </a:cubicBezTo>
                  <a:cubicBezTo>
                    <a:pt x="6758" y="1534"/>
                    <a:pt x="6758" y="1418"/>
                    <a:pt x="6692" y="1336"/>
                  </a:cubicBezTo>
                  <a:cubicBezTo>
                    <a:pt x="6478" y="1122"/>
                    <a:pt x="6230" y="940"/>
                    <a:pt x="5983" y="776"/>
                  </a:cubicBezTo>
                  <a:cubicBezTo>
                    <a:pt x="5719" y="611"/>
                    <a:pt x="5456" y="462"/>
                    <a:pt x="5176" y="347"/>
                  </a:cubicBezTo>
                  <a:cubicBezTo>
                    <a:pt x="4599" y="116"/>
                    <a:pt x="3989" y="1"/>
                    <a:pt x="3379"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47"/>
            <p:cNvSpPr/>
            <p:nvPr/>
          </p:nvSpPr>
          <p:spPr>
            <a:xfrm>
              <a:off x="1948900" y="2152200"/>
              <a:ext cx="125275" cy="34575"/>
            </a:xfrm>
            <a:custGeom>
              <a:rect b="b" l="l" r="r" t="t"/>
              <a:pathLst>
                <a:path extrusionOk="0" h="1383" w="5011">
                  <a:moveTo>
                    <a:pt x="4795" y="0"/>
                  </a:moveTo>
                  <a:cubicBezTo>
                    <a:pt x="4768" y="0"/>
                    <a:pt x="4741" y="7"/>
                    <a:pt x="4714" y="20"/>
                  </a:cubicBezTo>
                  <a:cubicBezTo>
                    <a:pt x="4005" y="366"/>
                    <a:pt x="3280" y="613"/>
                    <a:pt x="2522" y="729"/>
                  </a:cubicBezTo>
                  <a:cubicBezTo>
                    <a:pt x="2155" y="793"/>
                    <a:pt x="1789" y="822"/>
                    <a:pt x="1421" y="822"/>
                  </a:cubicBezTo>
                  <a:cubicBezTo>
                    <a:pt x="1027" y="822"/>
                    <a:pt x="631" y="788"/>
                    <a:pt x="231" y="729"/>
                  </a:cubicBezTo>
                  <a:cubicBezTo>
                    <a:pt x="149" y="729"/>
                    <a:pt x="66" y="762"/>
                    <a:pt x="33" y="844"/>
                  </a:cubicBezTo>
                  <a:cubicBezTo>
                    <a:pt x="0" y="927"/>
                    <a:pt x="50" y="1026"/>
                    <a:pt x="132" y="1058"/>
                  </a:cubicBezTo>
                  <a:cubicBezTo>
                    <a:pt x="671" y="1276"/>
                    <a:pt x="1258" y="1383"/>
                    <a:pt x="1849" y="1383"/>
                  </a:cubicBezTo>
                  <a:cubicBezTo>
                    <a:pt x="2107" y="1383"/>
                    <a:pt x="2365" y="1362"/>
                    <a:pt x="2621" y="1322"/>
                  </a:cubicBezTo>
                  <a:cubicBezTo>
                    <a:pt x="3461" y="1207"/>
                    <a:pt x="4269" y="877"/>
                    <a:pt x="4912" y="333"/>
                  </a:cubicBezTo>
                  <a:cubicBezTo>
                    <a:pt x="4978" y="284"/>
                    <a:pt x="5011" y="185"/>
                    <a:pt x="4961" y="103"/>
                  </a:cubicBezTo>
                  <a:cubicBezTo>
                    <a:pt x="4925" y="43"/>
                    <a:pt x="4864" y="0"/>
                    <a:pt x="479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47"/>
            <p:cNvSpPr/>
            <p:nvPr/>
          </p:nvSpPr>
          <p:spPr>
            <a:xfrm>
              <a:off x="1990500" y="2070025"/>
              <a:ext cx="33400" cy="43600"/>
            </a:xfrm>
            <a:custGeom>
              <a:rect b="b" l="l" r="r" t="t"/>
              <a:pathLst>
                <a:path extrusionOk="0" h="1744" w="1336">
                  <a:moveTo>
                    <a:pt x="787" y="0"/>
                  </a:moveTo>
                  <a:cubicBezTo>
                    <a:pt x="757" y="0"/>
                    <a:pt x="722" y="8"/>
                    <a:pt x="693" y="27"/>
                  </a:cubicBezTo>
                  <a:cubicBezTo>
                    <a:pt x="611" y="60"/>
                    <a:pt x="578" y="176"/>
                    <a:pt x="627" y="258"/>
                  </a:cubicBezTo>
                  <a:lnTo>
                    <a:pt x="627" y="275"/>
                  </a:lnTo>
                  <a:cubicBezTo>
                    <a:pt x="759" y="505"/>
                    <a:pt x="776" y="753"/>
                    <a:pt x="693" y="934"/>
                  </a:cubicBezTo>
                  <a:cubicBezTo>
                    <a:pt x="611" y="1099"/>
                    <a:pt x="429" y="1264"/>
                    <a:pt x="182" y="1329"/>
                  </a:cubicBezTo>
                  <a:lnTo>
                    <a:pt x="166" y="1346"/>
                  </a:lnTo>
                  <a:cubicBezTo>
                    <a:pt x="100" y="1362"/>
                    <a:pt x="50" y="1395"/>
                    <a:pt x="34" y="1461"/>
                  </a:cubicBezTo>
                  <a:cubicBezTo>
                    <a:pt x="1" y="1560"/>
                    <a:pt x="50" y="1659"/>
                    <a:pt x="149" y="1709"/>
                  </a:cubicBezTo>
                  <a:cubicBezTo>
                    <a:pt x="222" y="1733"/>
                    <a:pt x="301" y="1744"/>
                    <a:pt x="382" y="1744"/>
                  </a:cubicBezTo>
                  <a:cubicBezTo>
                    <a:pt x="522" y="1744"/>
                    <a:pt x="667" y="1711"/>
                    <a:pt x="792" y="1659"/>
                  </a:cubicBezTo>
                  <a:cubicBezTo>
                    <a:pt x="990" y="1560"/>
                    <a:pt x="1155" y="1379"/>
                    <a:pt x="1237" y="1165"/>
                  </a:cubicBezTo>
                  <a:cubicBezTo>
                    <a:pt x="1336" y="950"/>
                    <a:pt x="1336" y="703"/>
                    <a:pt x="1254" y="489"/>
                  </a:cubicBezTo>
                  <a:cubicBezTo>
                    <a:pt x="1188" y="291"/>
                    <a:pt x="1039" y="110"/>
                    <a:pt x="841" y="11"/>
                  </a:cubicBezTo>
                  <a:cubicBezTo>
                    <a:pt x="828" y="4"/>
                    <a:pt x="809" y="0"/>
                    <a:pt x="78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47"/>
            <p:cNvSpPr/>
            <p:nvPr/>
          </p:nvSpPr>
          <p:spPr>
            <a:xfrm>
              <a:off x="1503075" y="1841575"/>
              <a:ext cx="431825" cy="427300"/>
            </a:xfrm>
            <a:custGeom>
              <a:rect b="b" l="l" r="r" t="t"/>
              <a:pathLst>
                <a:path extrusionOk="0" h="17092" w="17273">
                  <a:moveTo>
                    <a:pt x="8532" y="735"/>
                  </a:moveTo>
                  <a:cubicBezTo>
                    <a:pt x="10373" y="735"/>
                    <a:pt x="12207" y="1388"/>
                    <a:pt x="13614" y="2573"/>
                  </a:cubicBezTo>
                  <a:cubicBezTo>
                    <a:pt x="14389" y="3232"/>
                    <a:pt x="15032" y="4040"/>
                    <a:pt x="15510" y="4946"/>
                  </a:cubicBezTo>
                  <a:cubicBezTo>
                    <a:pt x="15971" y="5836"/>
                    <a:pt x="16268" y="6842"/>
                    <a:pt x="16350" y="7847"/>
                  </a:cubicBezTo>
                  <a:cubicBezTo>
                    <a:pt x="16548" y="9874"/>
                    <a:pt x="15905" y="11967"/>
                    <a:pt x="14603" y="13533"/>
                  </a:cubicBezTo>
                  <a:cubicBezTo>
                    <a:pt x="13301" y="15115"/>
                    <a:pt x="11356" y="16137"/>
                    <a:pt x="9329" y="16335"/>
                  </a:cubicBezTo>
                  <a:cubicBezTo>
                    <a:pt x="9086" y="16358"/>
                    <a:pt x="8841" y="16370"/>
                    <a:pt x="8597" y="16370"/>
                  </a:cubicBezTo>
                  <a:cubicBezTo>
                    <a:pt x="6790" y="16370"/>
                    <a:pt x="4985" y="15735"/>
                    <a:pt x="3577" y="14588"/>
                  </a:cubicBezTo>
                  <a:cubicBezTo>
                    <a:pt x="1978" y="13286"/>
                    <a:pt x="924" y="11341"/>
                    <a:pt x="709" y="9264"/>
                  </a:cubicBezTo>
                  <a:lnTo>
                    <a:pt x="726" y="9264"/>
                  </a:lnTo>
                  <a:cubicBezTo>
                    <a:pt x="561" y="7188"/>
                    <a:pt x="1237" y="5078"/>
                    <a:pt x="2588" y="3512"/>
                  </a:cubicBezTo>
                  <a:cubicBezTo>
                    <a:pt x="3923" y="1930"/>
                    <a:pt x="5868" y="925"/>
                    <a:pt x="7912" y="760"/>
                  </a:cubicBezTo>
                  <a:cubicBezTo>
                    <a:pt x="8118" y="743"/>
                    <a:pt x="8325" y="735"/>
                    <a:pt x="8532" y="735"/>
                  </a:cubicBezTo>
                  <a:close/>
                  <a:moveTo>
                    <a:pt x="8631" y="1"/>
                  </a:moveTo>
                  <a:cubicBezTo>
                    <a:pt x="8374" y="1"/>
                    <a:pt x="8117" y="12"/>
                    <a:pt x="7862" y="35"/>
                  </a:cubicBezTo>
                  <a:cubicBezTo>
                    <a:pt x="6742" y="150"/>
                    <a:pt x="5654" y="480"/>
                    <a:pt x="4665" y="1007"/>
                  </a:cubicBezTo>
                  <a:cubicBezTo>
                    <a:pt x="3676" y="1518"/>
                    <a:pt x="2803" y="2243"/>
                    <a:pt x="2094" y="3100"/>
                  </a:cubicBezTo>
                  <a:cubicBezTo>
                    <a:pt x="676" y="4831"/>
                    <a:pt x="1" y="7105"/>
                    <a:pt x="215" y="9314"/>
                  </a:cubicBezTo>
                  <a:lnTo>
                    <a:pt x="248" y="9297"/>
                  </a:lnTo>
                  <a:cubicBezTo>
                    <a:pt x="413" y="11506"/>
                    <a:pt x="1484" y="13632"/>
                    <a:pt x="3182" y="15066"/>
                  </a:cubicBezTo>
                  <a:cubicBezTo>
                    <a:pt x="4683" y="16361"/>
                    <a:pt x="6672" y="17091"/>
                    <a:pt x="8677" y="17091"/>
                  </a:cubicBezTo>
                  <a:cubicBezTo>
                    <a:pt x="8916" y="17091"/>
                    <a:pt x="9156" y="17081"/>
                    <a:pt x="9395" y="17060"/>
                  </a:cubicBezTo>
                  <a:cubicBezTo>
                    <a:pt x="10499" y="16961"/>
                    <a:pt x="11603" y="16648"/>
                    <a:pt x="12592" y="16137"/>
                  </a:cubicBezTo>
                  <a:cubicBezTo>
                    <a:pt x="13598" y="15610"/>
                    <a:pt x="14488" y="14901"/>
                    <a:pt x="15196" y="14044"/>
                  </a:cubicBezTo>
                  <a:cubicBezTo>
                    <a:pt x="15922" y="13187"/>
                    <a:pt x="16465" y="12181"/>
                    <a:pt x="16812" y="11110"/>
                  </a:cubicBezTo>
                  <a:cubicBezTo>
                    <a:pt x="17141" y="10039"/>
                    <a:pt x="17273" y="8902"/>
                    <a:pt x="17174" y="7781"/>
                  </a:cubicBezTo>
                  <a:cubicBezTo>
                    <a:pt x="16976" y="5540"/>
                    <a:pt x="15856" y="3397"/>
                    <a:pt x="14109" y="1963"/>
                  </a:cubicBezTo>
                  <a:cubicBezTo>
                    <a:pt x="13252" y="1255"/>
                    <a:pt x="12246" y="711"/>
                    <a:pt x="11175" y="381"/>
                  </a:cubicBezTo>
                  <a:cubicBezTo>
                    <a:pt x="10351" y="128"/>
                    <a:pt x="9488" y="1"/>
                    <a:pt x="8631"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47"/>
            <p:cNvSpPr/>
            <p:nvPr/>
          </p:nvSpPr>
          <p:spPr>
            <a:xfrm>
              <a:off x="2038725" y="1780950"/>
              <a:ext cx="435525" cy="430650"/>
            </a:xfrm>
            <a:custGeom>
              <a:rect b="b" l="l" r="r" t="t"/>
              <a:pathLst>
                <a:path extrusionOk="0" h="17226" w="17421">
                  <a:moveTo>
                    <a:pt x="8647" y="882"/>
                  </a:moveTo>
                  <a:cubicBezTo>
                    <a:pt x="10457" y="882"/>
                    <a:pt x="12247" y="1545"/>
                    <a:pt x="13630" y="2707"/>
                  </a:cubicBezTo>
                  <a:cubicBezTo>
                    <a:pt x="14405" y="3350"/>
                    <a:pt x="15048" y="4158"/>
                    <a:pt x="15509" y="5047"/>
                  </a:cubicBezTo>
                  <a:cubicBezTo>
                    <a:pt x="15970" y="5937"/>
                    <a:pt x="16251" y="6926"/>
                    <a:pt x="16350" y="7932"/>
                  </a:cubicBezTo>
                  <a:cubicBezTo>
                    <a:pt x="16547" y="9926"/>
                    <a:pt x="15905" y="12002"/>
                    <a:pt x="14603" y="13552"/>
                  </a:cubicBezTo>
                  <a:cubicBezTo>
                    <a:pt x="13317" y="15117"/>
                    <a:pt x="11405" y="16123"/>
                    <a:pt x="9378" y="16321"/>
                  </a:cubicBezTo>
                  <a:cubicBezTo>
                    <a:pt x="9118" y="16348"/>
                    <a:pt x="8858" y="16362"/>
                    <a:pt x="8597" y="16362"/>
                  </a:cubicBezTo>
                  <a:cubicBezTo>
                    <a:pt x="6835" y="16362"/>
                    <a:pt x="5070" y="15740"/>
                    <a:pt x="3692" y="14606"/>
                  </a:cubicBezTo>
                  <a:cubicBezTo>
                    <a:pt x="2901" y="13964"/>
                    <a:pt x="2225" y="13156"/>
                    <a:pt x="1747" y="12250"/>
                  </a:cubicBezTo>
                  <a:cubicBezTo>
                    <a:pt x="1253" y="11360"/>
                    <a:pt x="940" y="10354"/>
                    <a:pt x="824" y="9333"/>
                  </a:cubicBezTo>
                  <a:lnTo>
                    <a:pt x="857" y="9316"/>
                  </a:lnTo>
                  <a:cubicBezTo>
                    <a:pt x="676" y="7272"/>
                    <a:pt x="1368" y="5163"/>
                    <a:pt x="2703" y="3614"/>
                  </a:cubicBezTo>
                  <a:cubicBezTo>
                    <a:pt x="4022" y="2064"/>
                    <a:pt x="5966" y="1059"/>
                    <a:pt x="7994" y="911"/>
                  </a:cubicBezTo>
                  <a:cubicBezTo>
                    <a:pt x="8211" y="891"/>
                    <a:pt x="8429" y="882"/>
                    <a:pt x="8647" y="882"/>
                  </a:cubicBezTo>
                  <a:close/>
                  <a:moveTo>
                    <a:pt x="8739" y="1"/>
                  </a:moveTo>
                  <a:cubicBezTo>
                    <a:pt x="8462" y="1"/>
                    <a:pt x="8186" y="13"/>
                    <a:pt x="7911" y="37"/>
                  </a:cubicBezTo>
                  <a:cubicBezTo>
                    <a:pt x="6790" y="153"/>
                    <a:pt x="5703" y="482"/>
                    <a:pt x="4697" y="1010"/>
                  </a:cubicBezTo>
                  <a:cubicBezTo>
                    <a:pt x="3708" y="1537"/>
                    <a:pt x="2835" y="2262"/>
                    <a:pt x="2126" y="3136"/>
                  </a:cubicBezTo>
                  <a:cubicBezTo>
                    <a:pt x="692" y="4866"/>
                    <a:pt x="0" y="7174"/>
                    <a:pt x="231" y="9382"/>
                  </a:cubicBezTo>
                  <a:lnTo>
                    <a:pt x="264" y="9382"/>
                  </a:lnTo>
                  <a:cubicBezTo>
                    <a:pt x="412" y="11590"/>
                    <a:pt x="1500" y="13733"/>
                    <a:pt x="3214" y="15183"/>
                  </a:cubicBezTo>
                  <a:cubicBezTo>
                    <a:pt x="4731" y="16494"/>
                    <a:pt x="6734" y="17225"/>
                    <a:pt x="8742" y="17225"/>
                  </a:cubicBezTo>
                  <a:cubicBezTo>
                    <a:pt x="8982" y="17225"/>
                    <a:pt x="9222" y="17215"/>
                    <a:pt x="9460" y="17194"/>
                  </a:cubicBezTo>
                  <a:cubicBezTo>
                    <a:pt x="10581" y="17112"/>
                    <a:pt x="11702" y="16798"/>
                    <a:pt x="12691" y="16271"/>
                  </a:cubicBezTo>
                  <a:cubicBezTo>
                    <a:pt x="13696" y="15744"/>
                    <a:pt x="14603" y="15019"/>
                    <a:pt x="15328" y="14161"/>
                  </a:cubicBezTo>
                  <a:cubicBezTo>
                    <a:pt x="16053" y="13288"/>
                    <a:pt x="16613" y="12283"/>
                    <a:pt x="16959" y="11195"/>
                  </a:cubicBezTo>
                  <a:cubicBezTo>
                    <a:pt x="17289" y="10124"/>
                    <a:pt x="17421" y="8970"/>
                    <a:pt x="17322" y="7833"/>
                  </a:cubicBezTo>
                  <a:cubicBezTo>
                    <a:pt x="17124" y="5575"/>
                    <a:pt x="15987" y="3416"/>
                    <a:pt x="14240" y="1982"/>
                  </a:cubicBezTo>
                  <a:cubicBezTo>
                    <a:pt x="13366" y="1257"/>
                    <a:pt x="12345" y="696"/>
                    <a:pt x="11273" y="367"/>
                  </a:cubicBezTo>
                  <a:cubicBezTo>
                    <a:pt x="10452" y="118"/>
                    <a:pt x="9593" y="1"/>
                    <a:pt x="8739"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47"/>
            <p:cNvSpPr/>
            <p:nvPr/>
          </p:nvSpPr>
          <p:spPr>
            <a:xfrm>
              <a:off x="1916350" y="1985350"/>
              <a:ext cx="140525" cy="56950"/>
            </a:xfrm>
            <a:custGeom>
              <a:rect b="b" l="l" r="r" t="t"/>
              <a:pathLst>
                <a:path extrusionOk="0" h="2278" w="5621">
                  <a:moveTo>
                    <a:pt x="3231" y="1"/>
                  </a:moveTo>
                  <a:cubicBezTo>
                    <a:pt x="3009" y="1"/>
                    <a:pt x="2788" y="23"/>
                    <a:pt x="2571" y="69"/>
                  </a:cubicBezTo>
                  <a:cubicBezTo>
                    <a:pt x="2028" y="184"/>
                    <a:pt x="1517" y="398"/>
                    <a:pt x="1088" y="728"/>
                  </a:cubicBezTo>
                  <a:cubicBezTo>
                    <a:pt x="857" y="876"/>
                    <a:pt x="676" y="1074"/>
                    <a:pt x="495" y="1239"/>
                  </a:cubicBezTo>
                  <a:cubicBezTo>
                    <a:pt x="313" y="1437"/>
                    <a:pt x="149" y="1651"/>
                    <a:pt x="0" y="1849"/>
                  </a:cubicBezTo>
                  <a:lnTo>
                    <a:pt x="462" y="2277"/>
                  </a:lnTo>
                  <a:cubicBezTo>
                    <a:pt x="660" y="2145"/>
                    <a:pt x="841" y="1997"/>
                    <a:pt x="1022" y="1865"/>
                  </a:cubicBezTo>
                  <a:lnTo>
                    <a:pt x="1302" y="1684"/>
                  </a:lnTo>
                  <a:cubicBezTo>
                    <a:pt x="1401" y="1618"/>
                    <a:pt x="1484" y="1552"/>
                    <a:pt x="1583" y="1503"/>
                  </a:cubicBezTo>
                  <a:cubicBezTo>
                    <a:pt x="1681" y="1453"/>
                    <a:pt x="1780" y="1404"/>
                    <a:pt x="1879" y="1354"/>
                  </a:cubicBezTo>
                  <a:cubicBezTo>
                    <a:pt x="1978" y="1288"/>
                    <a:pt x="2077" y="1272"/>
                    <a:pt x="2176" y="1222"/>
                  </a:cubicBezTo>
                  <a:cubicBezTo>
                    <a:pt x="2275" y="1190"/>
                    <a:pt x="2357" y="1140"/>
                    <a:pt x="2473" y="1124"/>
                  </a:cubicBezTo>
                  <a:cubicBezTo>
                    <a:pt x="2571" y="1091"/>
                    <a:pt x="2670" y="1058"/>
                    <a:pt x="2769" y="1041"/>
                  </a:cubicBezTo>
                  <a:cubicBezTo>
                    <a:pt x="2987" y="989"/>
                    <a:pt x="3204" y="969"/>
                    <a:pt x="3425" y="969"/>
                  </a:cubicBezTo>
                  <a:cubicBezTo>
                    <a:pt x="3621" y="969"/>
                    <a:pt x="3820" y="985"/>
                    <a:pt x="4022" y="1008"/>
                  </a:cubicBezTo>
                  <a:cubicBezTo>
                    <a:pt x="4434" y="1074"/>
                    <a:pt x="4879" y="1222"/>
                    <a:pt x="5258" y="1404"/>
                  </a:cubicBezTo>
                  <a:lnTo>
                    <a:pt x="5620" y="959"/>
                  </a:lnTo>
                  <a:cubicBezTo>
                    <a:pt x="5208" y="563"/>
                    <a:pt x="4747" y="300"/>
                    <a:pt x="4220" y="151"/>
                  </a:cubicBezTo>
                  <a:cubicBezTo>
                    <a:pt x="3902" y="52"/>
                    <a:pt x="3566" y="1"/>
                    <a:pt x="3231"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47"/>
            <p:cNvSpPr/>
            <p:nvPr/>
          </p:nvSpPr>
          <p:spPr>
            <a:xfrm>
              <a:off x="1449100" y="1470775"/>
              <a:ext cx="1036275" cy="593775"/>
            </a:xfrm>
            <a:custGeom>
              <a:rect b="b" l="l" r="r" t="t"/>
              <a:pathLst>
                <a:path extrusionOk="0" h="23751" w="41451">
                  <a:moveTo>
                    <a:pt x="20713" y="1"/>
                  </a:moveTo>
                  <a:cubicBezTo>
                    <a:pt x="20659" y="1"/>
                    <a:pt x="20606" y="1"/>
                    <a:pt x="20553" y="1"/>
                  </a:cubicBezTo>
                  <a:cubicBezTo>
                    <a:pt x="15246" y="18"/>
                    <a:pt x="9807" y="1748"/>
                    <a:pt x="5884" y="5324"/>
                  </a:cubicBezTo>
                  <a:cubicBezTo>
                    <a:pt x="5448" y="5722"/>
                    <a:pt x="4882" y="6170"/>
                    <a:pt x="4350" y="6170"/>
                  </a:cubicBezTo>
                  <a:cubicBezTo>
                    <a:pt x="4198" y="6170"/>
                    <a:pt x="4049" y="6134"/>
                    <a:pt x="3907" y="6050"/>
                  </a:cubicBezTo>
                  <a:cubicBezTo>
                    <a:pt x="3890" y="6511"/>
                    <a:pt x="3890" y="6973"/>
                    <a:pt x="3874" y="7434"/>
                  </a:cubicBezTo>
                  <a:cubicBezTo>
                    <a:pt x="3709" y="7463"/>
                    <a:pt x="3542" y="7478"/>
                    <a:pt x="3375" y="7478"/>
                  </a:cubicBezTo>
                  <a:cubicBezTo>
                    <a:pt x="3075" y="7478"/>
                    <a:pt x="2775" y="7430"/>
                    <a:pt x="2489" y="7335"/>
                  </a:cubicBezTo>
                  <a:lnTo>
                    <a:pt x="2489" y="7335"/>
                  </a:lnTo>
                  <a:cubicBezTo>
                    <a:pt x="2638" y="7813"/>
                    <a:pt x="2621" y="8505"/>
                    <a:pt x="2770" y="8967"/>
                  </a:cubicBezTo>
                  <a:cubicBezTo>
                    <a:pt x="1" y="13450"/>
                    <a:pt x="133" y="19136"/>
                    <a:pt x="2638" y="23750"/>
                  </a:cubicBezTo>
                  <a:cubicBezTo>
                    <a:pt x="6676" y="20026"/>
                    <a:pt x="9131" y="14653"/>
                    <a:pt x="9296" y="9181"/>
                  </a:cubicBezTo>
                  <a:cubicBezTo>
                    <a:pt x="10400" y="11505"/>
                    <a:pt x="12444" y="13318"/>
                    <a:pt x="14751" y="14521"/>
                  </a:cubicBezTo>
                  <a:cubicBezTo>
                    <a:pt x="17042" y="15724"/>
                    <a:pt x="19580" y="16383"/>
                    <a:pt x="22118" y="16861"/>
                  </a:cubicBezTo>
                  <a:cubicBezTo>
                    <a:pt x="24073" y="17230"/>
                    <a:pt x="26091" y="17502"/>
                    <a:pt x="28080" y="17502"/>
                  </a:cubicBezTo>
                  <a:cubicBezTo>
                    <a:pt x="30268" y="17502"/>
                    <a:pt x="32420" y="17173"/>
                    <a:pt x="34413" y="16284"/>
                  </a:cubicBezTo>
                  <a:cubicBezTo>
                    <a:pt x="33787" y="14867"/>
                    <a:pt x="33787" y="14867"/>
                    <a:pt x="33161" y="13433"/>
                  </a:cubicBezTo>
                  <a:lnTo>
                    <a:pt x="33161" y="13433"/>
                  </a:lnTo>
                  <a:cubicBezTo>
                    <a:pt x="34406" y="15056"/>
                    <a:pt x="40101" y="19400"/>
                    <a:pt x="40456" y="19400"/>
                  </a:cubicBezTo>
                  <a:cubicBezTo>
                    <a:pt x="40458" y="19400"/>
                    <a:pt x="40460" y="19400"/>
                    <a:pt x="40462" y="19399"/>
                  </a:cubicBezTo>
                  <a:cubicBezTo>
                    <a:pt x="40693" y="19366"/>
                    <a:pt x="40808" y="19152"/>
                    <a:pt x="40890" y="18938"/>
                  </a:cubicBezTo>
                  <a:cubicBezTo>
                    <a:pt x="41451" y="17520"/>
                    <a:pt x="41434" y="15938"/>
                    <a:pt x="41072" y="14455"/>
                  </a:cubicBezTo>
                  <a:cubicBezTo>
                    <a:pt x="40727" y="12976"/>
                    <a:pt x="37565" y="1"/>
                    <a:pt x="20713"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47"/>
            <p:cNvSpPr/>
            <p:nvPr/>
          </p:nvSpPr>
          <p:spPr>
            <a:xfrm>
              <a:off x="1626275" y="4035250"/>
              <a:ext cx="1569025" cy="131850"/>
            </a:xfrm>
            <a:custGeom>
              <a:rect b="b" l="l" r="r" t="t"/>
              <a:pathLst>
                <a:path extrusionOk="0" h="5274" w="62761">
                  <a:moveTo>
                    <a:pt x="62761" y="0"/>
                  </a:moveTo>
                  <a:lnTo>
                    <a:pt x="1" y="2654"/>
                  </a:lnTo>
                  <a:lnTo>
                    <a:pt x="1" y="5274"/>
                  </a:lnTo>
                  <a:lnTo>
                    <a:pt x="62761" y="2654"/>
                  </a:lnTo>
                  <a:lnTo>
                    <a:pt x="6276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47"/>
            <p:cNvSpPr/>
            <p:nvPr/>
          </p:nvSpPr>
          <p:spPr>
            <a:xfrm>
              <a:off x="370000" y="1695750"/>
              <a:ext cx="847150" cy="846750"/>
            </a:xfrm>
            <a:custGeom>
              <a:rect b="b" l="l" r="r" t="t"/>
              <a:pathLst>
                <a:path extrusionOk="0" h="33870" w="33886">
                  <a:moveTo>
                    <a:pt x="16943" y="1"/>
                  </a:moveTo>
                  <a:cubicBezTo>
                    <a:pt x="7598" y="1"/>
                    <a:pt x="1" y="7582"/>
                    <a:pt x="1" y="16943"/>
                  </a:cubicBezTo>
                  <a:cubicBezTo>
                    <a:pt x="1" y="26288"/>
                    <a:pt x="7598" y="33869"/>
                    <a:pt x="16943" y="33869"/>
                  </a:cubicBezTo>
                  <a:cubicBezTo>
                    <a:pt x="26305" y="33869"/>
                    <a:pt x="33886" y="26288"/>
                    <a:pt x="33886" y="16943"/>
                  </a:cubicBezTo>
                  <a:cubicBezTo>
                    <a:pt x="33886" y="7582"/>
                    <a:pt x="26305" y="1"/>
                    <a:pt x="169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47"/>
            <p:cNvSpPr/>
            <p:nvPr/>
          </p:nvSpPr>
          <p:spPr>
            <a:xfrm>
              <a:off x="415750" y="1741500"/>
              <a:ext cx="755675" cy="755675"/>
            </a:xfrm>
            <a:custGeom>
              <a:rect b="b" l="l" r="r" t="t"/>
              <a:pathLst>
                <a:path extrusionOk="0" h="30227" w="30227">
                  <a:moveTo>
                    <a:pt x="15113" y="0"/>
                  </a:moveTo>
                  <a:cubicBezTo>
                    <a:pt x="6774" y="0"/>
                    <a:pt x="0" y="6757"/>
                    <a:pt x="0" y="15113"/>
                  </a:cubicBezTo>
                  <a:cubicBezTo>
                    <a:pt x="0" y="23453"/>
                    <a:pt x="6774" y="30226"/>
                    <a:pt x="15113" y="30226"/>
                  </a:cubicBezTo>
                  <a:cubicBezTo>
                    <a:pt x="23453" y="30226"/>
                    <a:pt x="30226" y="23453"/>
                    <a:pt x="30226" y="15113"/>
                  </a:cubicBezTo>
                  <a:cubicBezTo>
                    <a:pt x="30226" y="6757"/>
                    <a:pt x="23453" y="0"/>
                    <a:pt x="15113" y="0"/>
                  </a:cubicBezTo>
                  <a:close/>
                </a:path>
              </a:pathLst>
            </a:custGeom>
            <a:solidFill>
              <a:srgbClr val="FEFB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47"/>
            <p:cNvSpPr/>
            <p:nvPr/>
          </p:nvSpPr>
          <p:spPr>
            <a:xfrm>
              <a:off x="766375" y="2098725"/>
              <a:ext cx="41225" cy="40800"/>
            </a:xfrm>
            <a:custGeom>
              <a:rect b="b" l="l" r="r" t="t"/>
              <a:pathLst>
                <a:path extrusionOk="0" h="1632" w="1649">
                  <a:moveTo>
                    <a:pt x="825" y="0"/>
                  </a:moveTo>
                  <a:cubicBezTo>
                    <a:pt x="380" y="0"/>
                    <a:pt x="0" y="363"/>
                    <a:pt x="0" y="824"/>
                  </a:cubicBezTo>
                  <a:cubicBezTo>
                    <a:pt x="0" y="1269"/>
                    <a:pt x="380" y="1632"/>
                    <a:pt x="825" y="1632"/>
                  </a:cubicBezTo>
                  <a:cubicBezTo>
                    <a:pt x="1286" y="1632"/>
                    <a:pt x="1649" y="1269"/>
                    <a:pt x="1649" y="824"/>
                  </a:cubicBezTo>
                  <a:cubicBezTo>
                    <a:pt x="1649" y="363"/>
                    <a:pt x="1286" y="0"/>
                    <a:pt x="825" y="0"/>
                  </a:cubicBezTo>
                  <a:close/>
                </a:path>
              </a:pathLst>
            </a:custGeom>
            <a:solidFill>
              <a:srgbClr val="60AB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47"/>
            <p:cNvSpPr/>
            <p:nvPr/>
          </p:nvSpPr>
          <p:spPr>
            <a:xfrm>
              <a:off x="452000" y="2090900"/>
              <a:ext cx="40800" cy="40800"/>
            </a:xfrm>
            <a:custGeom>
              <a:rect b="b" l="l" r="r" t="t"/>
              <a:pathLst>
                <a:path extrusionOk="0" h="1632" w="1632">
                  <a:moveTo>
                    <a:pt x="808" y="0"/>
                  </a:moveTo>
                  <a:cubicBezTo>
                    <a:pt x="363" y="0"/>
                    <a:pt x="0" y="363"/>
                    <a:pt x="0" y="824"/>
                  </a:cubicBezTo>
                  <a:cubicBezTo>
                    <a:pt x="0" y="1269"/>
                    <a:pt x="363" y="1632"/>
                    <a:pt x="808" y="1632"/>
                  </a:cubicBezTo>
                  <a:cubicBezTo>
                    <a:pt x="1269" y="1632"/>
                    <a:pt x="1632" y="1269"/>
                    <a:pt x="1632" y="824"/>
                  </a:cubicBezTo>
                  <a:cubicBezTo>
                    <a:pt x="1632" y="363"/>
                    <a:pt x="1269" y="0"/>
                    <a:pt x="808" y="0"/>
                  </a:cubicBezTo>
                  <a:close/>
                </a:path>
              </a:pathLst>
            </a:custGeom>
            <a:solidFill>
              <a:srgbClr val="60AB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47"/>
            <p:cNvSpPr/>
            <p:nvPr/>
          </p:nvSpPr>
          <p:spPr>
            <a:xfrm>
              <a:off x="766375" y="1778575"/>
              <a:ext cx="41225" cy="41225"/>
            </a:xfrm>
            <a:custGeom>
              <a:rect b="b" l="l" r="r" t="t"/>
              <a:pathLst>
                <a:path extrusionOk="0" h="1649" w="1649">
                  <a:moveTo>
                    <a:pt x="825" y="0"/>
                  </a:moveTo>
                  <a:cubicBezTo>
                    <a:pt x="380" y="0"/>
                    <a:pt x="0" y="379"/>
                    <a:pt x="0" y="824"/>
                  </a:cubicBezTo>
                  <a:cubicBezTo>
                    <a:pt x="0" y="1269"/>
                    <a:pt x="380" y="1648"/>
                    <a:pt x="825" y="1648"/>
                  </a:cubicBezTo>
                  <a:cubicBezTo>
                    <a:pt x="1286" y="1648"/>
                    <a:pt x="1649" y="1269"/>
                    <a:pt x="1649" y="824"/>
                  </a:cubicBezTo>
                  <a:cubicBezTo>
                    <a:pt x="1649" y="379"/>
                    <a:pt x="1286" y="0"/>
                    <a:pt x="825" y="0"/>
                  </a:cubicBezTo>
                  <a:close/>
                </a:path>
              </a:pathLst>
            </a:custGeom>
            <a:solidFill>
              <a:srgbClr val="60AB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47"/>
            <p:cNvSpPr/>
            <p:nvPr/>
          </p:nvSpPr>
          <p:spPr>
            <a:xfrm>
              <a:off x="1082800" y="2098725"/>
              <a:ext cx="41250" cy="40800"/>
            </a:xfrm>
            <a:custGeom>
              <a:rect b="b" l="l" r="r" t="t"/>
              <a:pathLst>
                <a:path extrusionOk="0" h="1632" w="1650">
                  <a:moveTo>
                    <a:pt x="825" y="0"/>
                  </a:moveTo>
                  <a:cubicBezTo>
                    <a:pt x="380" y="0"/>
                    <a:pt x="1" y="363"/>
                    <a:pt x="1" y="824"/>
                  </a:cubicBezTo>
                  <a:cubicBezTo>
                    <a:pt x="1" y="1269"/>
                    <a:pt x="380" y="1632"/>
                    <a:pt x="825" y="1632"/>
                  </a:cubicBezTo>
                  <a:cubicBezTo>
                    <a:pt x="1270" y="1632"/>
                    <a:pt x="1649" y="1269"/>
                    <a:pt x="1649" y="824"/>
                  </a:cubicBezTo>
                  <a:cubicBezTo>
                    <a:pt x="1649" y="363"/>
                    <a:pt x="1270" y="0"/>
                    <a:pt x="825" y="0"/>
                  </a:cubicBezTo>
                  <a:close/>
                </a:path>
              </a:pathLst>
            </a:custGeom>
            <a:solidFill>
              <a:srgbClr val="60AB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47"/>
            <p:cNvSpPr/>
            <p:nvPr/>
          </p:nvSpPr>
          <p:spPr>
            <a:xfrm>
              <a:off x="766375" y="2405675"/>
              <a:ext cx="41225" cy="40825"/>
            </a:xfrm>
            <a:custGeom>
              <a:rect b="b" l="l" r="r" t="t"/>
              <a:pathLst>
                <a:path extrusionOk="0" h="1633" w="1649">
                  <a:moveTo>
                    <a:pt x="825" y="1"/>
                  </a:moveTo>
                  <a:cubicBezTo>
                    <a:pt x="380" y="1"/>
                    <a:pt x="0" y="363"/>
                    <a:pt x="0" y="825"/>
                  </a:cubicBezTo>
                  <a:cubicBezTo>
                    <a:pt x="0" y="1270"/>
                    <a:pt x="380" y="1632"/>
                    <a:pt x="825" y="1632"/>
                  </a:cubicBezTo>
                  <a:cubicBezTo>
                    <a:pt x="1286" y="1632"/>
                    <a:pt x="1649" y="1270"/>
                    <a:pt x="1649" y="825"/>
                  </a:cubicBezTo>
                  <a:cubicBezTo>
                    <a:pt x="1649" y="363"/>
                    <a:pt x="1286" y="1"/>
                    <a:pt x="825" y="1"/>
                  </a:cubicBezTo>
                  <a:close/>
                </a:path>
              </a:pathLst>
            </a:custGeom>
            <a:solidFill>
              <a:srgbClr val="60AB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47"/>
            <p:cNvSpPr/>
            <p:nvPr/>
          </p:nvSpPr>
          <p:spPr>
            <a:xfrm>
              <a:off x="662950" y="1963100"/>
              <a:ext cx="122825" cy="152350"/>
            </a:xfrm>
            <a:custGeom>
              <a:rect b="b" l="l" r="r" t="t"/>
              <a:pathLst>
                <a:path extrusionOk="0" h="6094" w="4913">
                  <a:moveTo>
                    <a:pt x="159" y="1"/>
                  </a:moveTo>
                  <a:cubicBezTo>
                    <a:pt x="123" y="1"/>
                    <a:pt x="90" y="13"/>
                    <a:pt x="67" y="36"/>
                  </a:cubicBezTo>
                  <a:cubicBezTo>
                    <a:pt x="1" y="102"/>
                    <a:pt x="1" y="184"/>
                    <a:pt x="34" y="250"/>
                  </a:cubicBezTo>
                  <a:cubicBezTo>
                    <a:pt x="726" y="1272"/>
                    <a:pt x="1484" y="2244"/>
                    <a:pt x="2226" y="3217"/>
                  </a:cubicBezTo>
                  <a:cubicBezTo>
                    <a:pt x="3000" y="4173"/>
                    <a:pt x="3758" y="5129"/>
                    <a:pt x="4599" y="6035"/>
                  </a:cubicBezTo>
                  <a:cubicBezTo>
                    <a:pt x="4636" y="6072"/>
                    <a:pt x="4683" y="6093"/>
                    <a:pt x="4730" y="6093"/>
                  </a:cubicBezTo>
                  <a:cubicBezTo>
                    <a:pt x="4766" y="6093"/>
                    <a:pt x="4801" y="6080"/>
                    <a:pt x="4830" y="6051"/>
                  </a:cubicBezTo>
                  <a:cubicBezTo>
                    <a:pt x="4896" y="5986"/>
                    <a:pt x="4912" y="5887"/>
                    <a:pt x="4863" y="5821"/>
                  </a:cubicBezTo>
                  <a:cubicBezTo>
                    <a:pt x="4170" y="4799"/>
                    <a:pt x="3412" y="3843"/>
                    <a:pt x="2654" y="2871"/>
                  </a:cubicBezTo>
                  <a:cubicBezTo>
                    <a:pt x="1880" y="1915"/>
                    <a:pt x="1121" y="959"/>
                    <a:pt x="281" y="52"/>
                  </a:cubicBezTo>
                  <a:cubicBezTo>
                    <a:pt x="246" y="17"/>
                    <a:pt x="201" y="1"/>
                    <a:pt x="159" y="1"/>
                  </a:cubicBezTo>
                  <a:close/>
                </a:path>
              </a:pathLst>
            </a:custGeom>
            <a:solidFill>
              <a:srgbClr val="60AB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47"/>
            <p:cNvSpPr/>
            <p:nvPr/>
          </p:nvSpPr>
          <p:spPr>
            <a:xfrm>
              <a:off x="780375" y="2136150"/>
              <a:ext cx="13625" cy="110150"/>
            </a:xfrm>
            <a:custGeom>
              <a:rect b="b" l="l" r="r" t="t"/>
              <a:pathLst>
                <a:path extrusionOk="0" h="4406" w="545">
                  <a:moveTo>
                    <a:pt x="274" y="0"/>
                  </a:moveTo>
                  <a:cubicBezTo>
                    <a:pt x="265" y="0"/>
                    <a:pt x="257" y="1"/>
                    <a:pt x="248" y="3"/>
                  </a:cubicBezTo>
                  <a:cubicBezTo>
                    <a:pt x="166" y="19"/>
                    <a:pt x="116" y="69"/>
                    <a:pt x="116" y="135"/>
                  </a:cubicBezTo>
                  <a:cubicBezTo>
                    <a:pt x="17" y="827"/>
                    <a:pt x="1" y="1519"/>
                    <a:pt x="1" y="2195"/>
                  </a:cubicBezTo>
                  <a:cubicBezTo>
                    <a:pt x="1" y="2887"/>
                    <a:pt x="1" y="3563"/>
                    <a:pt x="100" y="4255"/>
                  </a:cubicBezTo>
                  <a:cubicBezTo>
                    <a:pt x="100" y="4344"/>
                    <a:pt x="179" y="4406"/>
                    <a:pt x="255" y="4406"/>
                  </a:cubicBezTo>
                  <a:cubicBezTo>
                    <a:pt x="264" y="4406"/>
                    <a:pt x="273" y="4405"/>
                    <a:pt x="281" y="4403"/>
                  </a:cubicBezTo>
                  <a:cubicBezTo>
                    <a:pt x="363" y="4387"/>
                    <a:pt x="429" y="4321"/>
                    <a:pt x="429" y="4255"/>
                  </a:cubicBezTo>
                  <a:cubicBezTo>
                    <a:pt x="528" y="3563"/>
                    <a:pt x="528" y="2887"/>
                    <a:pt x="545" y="2195"/>
                  </a:cubicBezTo>
                  <a:cubicBezTo>
                    <a:pt x="528" y="1519"/>
                    <a:pt x="512" y="827"/>
                    <a:pt x="429" y="135"/>
                  </a:cubicBezTo>
                  <a:cubicBezTo>
                    <a:pt x="415" y="61"/>
                    <a:pt x="347" y="0"/>
                    <a:pt x="274" y="0"/>
                  </a:cubicBezTo>
                  <a:close/>
                </a:path>
              </a:pathLst>
            </a:custGeom>
            <a:solidFill>
              <a:srgbClr val="60AB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47"/>
            <p:cNvSpPr/>
            <p:nvPr/>
          </p:nvSpPr>
          <p:spPr>
            <a:xfrm>
              <a:off x="613925" y="1816475"/>
              <a:ext cx="29275" cy="44900"/>
            </a:xfrm>
            <a:custGeom>
              <a:rect b="b" l="l" r="r" t="t"/>
              <a:pathLst>
                <a:path extrusionOk="0" h="1796" w="1171">
                  <a:moveTo>
                    <a:pt x="165" y="1"/>
                  </a:moveTo>
                  <a:cubicBezTo>
                    <a:pt x="124" y="1"/>
                    <a:pt x="83" y="17"/>
                    <a:pt x="50" y="50"/>
                  </a:cubicBezTo>
                  <a:cubicBezTo>
                    <a:pt x="17" y="100"/>
                    <a:pt x="0" y="149"/>
                    <a:pt x="17" y="198"/>
                  </a:cubicBezTo>
                  <a:cubicBezTo>
                    <a:pt x="66" y="512"/>
                    <a:pt x="198" y="759"/>
                    <a:pt x="330" y="1022"/>
                  </a:cubicBezTo>
                  <a:cubicBezTo>
                    <a:pt x="495" y="1270"/>
                    <a:pt x="627" y="1533"/>
                    <a:pt x="857" y="1748"/>
                  </a:cubicBezTo>
                  <a:cubicBezTo>
                    <a:pt x="889" y="1779"/>
                    <a:pt x="931" y="1795"/>
                    <a:pt x="974" y="1795"/>
                  </a:cubicBezTo>
                  <a:cubicBezTo>
                    <a:pt x="1021" y="1795"/>
                    <a:pt x="1070" y="1775"/>
                    <a:pt x="1105" y="1731"/>
                  </a:cubicBezTo>
                  <a:cubicBezTo>
                    <a:pt x="1154" y="1682"/>
                    <a:pt x="1171" y="1632"/>
                    <a:pt x="1154" y="1566"/>
                  </a:cubicBezTo>
                  <a:cubicBezTo>
                    <a:pt x="1088" y="1270"/>
                    <a:pt x="956" y="1022"/>
                    <a:pt x="808" y="759"/>
                  </a:cubicBezTo>
                  <a:cubicBezTo>
                    <a:pt x="660" y="512"/>
                    <a:pt x="511" y="264"/>
                    <a:pt x="281" y="50"/>
                  </a:cubicBezTo>
                  <a:cubicBezTo>
                    <a:pt x="248" y="17"/>
                    <a:pt x="206" y="1"/>
                    <a:pt x="165" y="1"/>
                  </a:cubicBezTo>
                  <a:close/>
                </a:path>
              </a:pathLst>
            </a:custGeom>
            <a:solidFill>
              <a:srgbClr val="60AB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47"/>
            <p:cNvSpPr/>
            <p:nvPr/>
          </p:nvSpPr>
          <p:spPr>
            <a:xfrm>
              <a:off x="489500" y="1938600"/>
              <a:ext cx="45750" cy="32075"/>
            </a:xfrm>
            <a:custGeom>
              <a:rect b="b" l="l" r="r" t="t"/>
              <a:pathLst>
                <a:path extrusionOk="0" h="1283" w="1830">
                  <a:moveTo>
                    <a:pt x="162" y="0"/>
                  </a:moveTo>
                  <a:cubicBezTo>
                    <a:pt x="94" y="0"/>
                    <a:pt x="30" y="48"/>
                    <a:pt x="17" y="126"/>
                  </a:cubicBezTo>
                  <a:cubicBezTo>
                    <a:pt x="0" y="175"/>
                    <a:pt x="17" y="225"/>
                    <a:pt x="50" y="274"/>
                  </a:cubicBezTo>
                  <a:cubicBezTo>
                    <a:pt x="264" y="505"/>
                    <a:pt x="511" y="686"/>
                    <a:pt x="758" y="868"/>
                  </a:cubicBezTo>
                  <a:cubicBezTo>
                    <a:pt x="1022" y="1016"/>
                    <a:pt x="1286" y="1181"/>
                    <a:pt x="1599" y="1280"/>
                  </a:cubicBezTo>
                  <a:cubicBezTo>
                    <a:pt x="1611" y="1282"/>
                    <a:pt x="1624" y="1283"/>
                    <a:pt x="1636" y="1283"/>
                  </a:cubicBezTo>
                  <a:cubicBezTo>
                    <a:pt x="1722" y="1283"/>
                    <a:pt x="1799" y="1234"/>
                    <a:pt x="1813" y="1148"/>
                  </a:cubicBezTo>
                  <a:cubicBezTo>
                    <a:pt x="1830" y="1098"/>
                    <a:pt x="1813" y="1032"/>
                    <a:pt x="1780" y="983"/>
                  </a:cubicBezTo>
                  <a:cubicBezTo>
                    <a:pt x="1566" y="736"/>
                    <a:pt x="1319" y="571"/>
                    <a:pt x="1055" y="406"/>
                  </a:cubicBezTo>
                  <a:cubicBezTo>
                    <a:pt x="791" y="258"/>
                    <a:pt x="528" y="93"/>
                    <a:pt x="214" y="11"/>
                  </a:cubicBezTo>
                  <a:cubicBezTo>
                    <a:pt x="197" y="4"/>
                    <a:pt x="179" y="0"/>
                    <a:pt x="162" y="0"/>
                  </a:cubicBezTo>
                  <a:close/>
                </a:path>
              </a:pathLst>
            </a:custGeom>
            <a:solidFill>
              <a:srgbClr val="60AB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47"/>
            <p:cNvSpPr/>
            <p:nvPr/>
          </p:nvSpPr>
          <p:spPr>
            <a:xfrm>
              <a:off x="928300" y="1816725"/>
              <a:ext cx="29275" cy="44450"/>
            </a:xfrm>
            <a:custGeom>
              <a:rect b="b" l="l" r="r" t="t"/>
              <a:pathLst>
                <a:path extrusionOk="0" h="1778" w="1171">
                  <a:moveTo>
                    <a:pt x="989" y="1"/>
                  </a:moveTo>
                  <a:cubicBezTo>
                    <a:pt x="948" y="1"/>
                    <a:pt x="915" y="16"/>
                    <a:pt x="891" y="40"/>
                  </a:cubicBezTo>
                  <a:cubicBezTo>
                    <a:pt x="660" y="254"/>
                    <a:pt x="511" y="502"/>
                    <a:pt x="363" y="749"/>
                  </a:cubicBezTo>
                  <a:cubicBezTo>
                    <a:pt x="215" y="1012"/>
                    <a:pt x="83" y="1260"/>
                    <a:pt x="17" y="1556"/>
                  </a:cubicBezTo>
                  <a:cubicBezTo>
                    <a:pt x="1" y="1655"/>
                    <a:pt x="50" y="1754"/>
                    <a:pt x="149" y="1771"/>
                  </a:cubicBezTo>
                  <a:cubicBezTo>
                    <a:pt x="167" y="1775"/>
                    <a:pt x="184" y="1777"/>
                    <a:pt x="201" y="1777"/>
                  </a:cubicBezTo>
                  <a:cubicBezTo>
                    <a:pt x="248" y="1777"/>
                    <a:pt x="290" y="1762"/>
                    <a:pt x="314" y="1738"/>
                  </a:cubicBezTo>
                  <a:cubicBezTo>
                    <a:pt x="544" y="1523"/>
                    <a:pt x="676" y="1260"/>
                    <a:pt x="825" y="1012"/>
                  </a:cubicBezTo>
                  <a:cubicBezTo>
                    <a:pt x="956" y="749"/>
                    <a:pt x="1088" y="502"/>
                    <a:pt x="1154" y="188"/>
                  </a:cubicBezTo>
                  <a:cubicBezTo>
                    <a:pt x="1171" y="106"/>
                    <a:pt x="1121" y="24"/>
                    <a:pt x="1039" y="7"/>
                  </a:cubicBezTo>
                  <a:cubicBezTo>
                    <a:pt x="1021" y="3"/>
                    <a:pt x="1005" y="1"/>
                    <a:pt x="989" y="1"/>
                  </a:cubicBezTo>
                  <a:close/>
                </a:path>
              </a:pathLst>
            </a:custGeom>
            <a:solidFill>
              <a:srgbClr val="60AB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47"/>
            <p:cNvSpPr/>
            <p:nvPr/>
          </p:nvSpPr>
          <p:spPr>
            <a:xfrm>
              <a:off x="1035850" y="1938700"/>
              <a:ext cx="46575" cy="32050"/>
            </a:xfrm>
            <a:custGeom>
              <a:rect b="b" l="l" r="r" t="t"/>
              <a:pathLst>
                <a:path extrusionOk="0" h="1282" w="1863">
                  <a:moveTo>
                    <a:pt x="1674" y="0"/>
                  </a:moveTo>
                  <a:cubicBezTo>
                    <a:pt x="1659" y="0"/>
                    <a:pt x="1645" y="2"/>
                    <a:pt x="1632" y="7"/>
                  </a:cubicBezTo>
                  <a:cubicBezTo>
                    <a:pt x="1319" y="89"/>
                    <a:pt x="1055" y="254"/>
                    <a:pt x="791" y="402"/>
                  </a:cubicBezTo>
                  <a:cubicBezTo>
                    <a:pt x="528" y="567"/>
                    <a:pt x="280" y="732"/>
                    <a:pt x="66" y="979"/>
                  </a:cubicBezTo>
                  <a:cubicBezTo>
                    <a:pt x="0" y="1061"/>
                    <a:pt x="0" y="1160"/>
                    <a:pt x="83" y="1226"/>
                  </a:cubicBezTo>
                  <a:cubicBezTo>
                    <a:pt x="120" y="1263"/>
                    <a:pt x="157" y="1282"/>
                    <a:pt x="201" y="1282"/>
                  </a:cubicBezTo>
                  <a:cubicBezTo>
                    <a:pt x="215" y="1282"/>
                    <a:pt x="231" y="1280"/>
                    <a:pt x="247" y="1276"/>
                  </a:cubicBezTo>
                  <a:cubicBezTo>
                    <a:pt x="561" y="1177"/>
                    <a:pt x="824" y="1012"/>
                    <a:pt x="1088" y="864"/>
                  </a:cubicBezTo>
                  <a:cubicBezTo>
                    <a:pt x="1335" y="682"/>
                    <a:pt x="1582" y="517"/>
                    <a:pt x="1797" y="270"/>
                  </a:cubicBezTo>
                  <a:cubicBezTo>
                    <a:pt x="1863" y="204"/>
                    <a:pt x="1846" y="89"/>
                    <a:pt x="1780" y="39"/>
                  </a:cubicBezTo>
                  <a:cubicBezTo>
                    <a:pt x="1756" y="15"/>
                    <a:pt x="1714" y="0"/>
                    <a:pt x="1674" y="0"/>
                  </a:cubicBezTo>
                  <a:close/>
                </a:path>
              </a:pathLst>
            </a:custGeom>
            <a:solidFill>
              <a:srgbClr val="60AB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47"/>
            <p:cNvSpPr/>
            <p:nvPr/>
          </p:nvSpPr>
          <p:spPr>
            <a:xfrm>
              <a:off x="613500" y="2364300"/>
              <a:ext cx="29700" cy="44450"/>
            </a:xfrm>
            <a:custGeom>
              <a:rect b="b" l="l" r="r" t="t"/>
              <a:pathLst>
                <a:path extrusionOk="0" h="1778" w="1188">
                  <a:moveTo>
                    <a:pt x="987" y="1"/>
                  </a:moveTo>
                  <a:cubicBezTo>
                    <a:pt x="940" y="1"/>
                    <a:pt x="899" y="16"/>
                    <a:pt x="874" y="40"/>
                  </a:cubicBezTo>
                  <a:cubicBezTo>
                    <a:pt x="644" y="255"/>
                    <a:pt x="512" y="502"/>
                    <a:pt x="347" y="766"/>
                  </a:cubicBezTo>
                  <a:cubicBezTo>
                    <a:pt x="232" y="1029"/>
                    <a:pt x="83" y="1276"/>
                    <a:pt x="34" y="1590"/>
                  </a:cubicBezTo>
                  <a:cubicBezTo>
                    <a:pt x="1" y="1672"/>
                    <a:pt x="67" y="1754"/>
                    <a:pt x="149" y="1771"/>
                  </a:cubicBezTo>
                  <a:cubicBezTo>
                    <a:pt x="167" y="1775"/>
                    <a:pt x="183" y="1777"/>
                    <a:pt x="199" y="1777"/>
                  </a:cubicBezTo>
                  <a:cubicBezTo>
                    <a:pt x="241" y="1777"/>
                    <a:pt x="274" y="1762"/>
                    <a:pt x="298" y="1738"/>
                  </a:cubicBezTo>
                  <a:cubicBezTo>
                    <a:pt x="528" y="1524"/>
                    <a:pt x="677" y="1276"/>
                    <a:pt x="825" y="1029"/>
                  </a:cubicBezTo>
                  <a:cubicBezTo>
                    <a:pt x="973" y="766"/>
                    <a:pt x="1105" y="518"/>
                    <a:pt x="1171" y="205"/>
                  </a:cubicBezTo>
                  <a:cubicBezTo>
                    <a:pt x="1188" y="123"/>
                    <a:pt x="1122" y="24"/>
                    <a:pt x="1039" y="7"/>
                  </a:cubicBezTo>
                  <a:cubicBezTo>
                    <a:pt x="1022" y="3"/>
                    <a:pt x="1004" y="1"/>
                    <a:pt x="987" y="1"/>
                  </a:cubicBezTo>
                  <a:close/>
                </a:path>
              </a:pathLst>
            </a:custGeom>
            <a:solidFill>
              <a:srgbClr val="60AB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47"/>
            <p:cNvSpPr/>
            <p:nvPr/>
          </p:nvSpPr>
          <p:spPr>
            <a:xfrm>
              <a:off x="489075" y="2254725"/>
              <a:ext cx="46600" cy="32050"/>
            </a:xfrm>
            <a:custGeom>
              <a:rect b="b" l="l" r="r" t="t"/>
              <a:pathLst>
                <a:path extrusionOk="0" h="1282" w="1864">
                  <a:moveTo>
                    <a:pt x="1658" y="0"/>
                  </a:moveTo>
                  <a:cubicBezTo>
                    <a:pt x="1644" y="0"/>
                    <a:pt x="1629" y="2"/>
                    <a:pt x="1616" y="6"/>
                  </a:cubicBezTo>
                  <a:cubicBezTo>
                    <a:pt x="1303" y="105"/>
                    <a:pt x="1039" y="254"/>
                    <a:pt x="775" y="419"/>
                  </a:cubicBezTo>
                  <a:cubicBezTo>
                    <a:pt x="528" y="600"/>
                    <a:pt x="281" y="765"/>
                    <a:pt x="67" y="1012"/>
                  </a:cubicBezTo>
                  <a:cubicBezTo>
                    <a:pt x="1" y="1078"/>
                    <a:pt x="17" y="1177"/>
                    <a:pt x="83" y="1243"/>
                  </a:cubicBezTo>
                  <a:cubicBezTo>
                    <a:pt x="107" y="1267"/>
                    <a:pt x="149" y="1282"/>
                    <a:pt x="189" y="1282"/>
                  </a:cubicBezTo>
                  <a:cubicBezTo>
                    <a:pt x="204" y="1282"/>
                    <a:pt x="218" y="1280"/>
                    <a:pt x="231" y="1276"/>
                  </a:cubicBezTo>
                  <a:cubicBezTo>
                    <a:pt x="545" y="1193"/>
                    <a:pt x="808" y="1028"/>
                    <a:pt x="1072" y="880"/>
                  </a:cubicBezTo>
                  <a:cubicBezTo>
                    <a:pt x="1336" y="715"/>
                    <a:pt x="1583" y="534"/>
                    <a:pt x="1797" y="303"/>
                  </a:cubicBezTo>
                  <a:cubicBezTo>
                    <a:pt x="1863" y="221"/>
                    <a:pt x="1863" y="105"/>
                    <a:pt x="1781" y="39"/>
                  </a:cubicBezTo>
                  <a:cubicBezTo>
                    <a:pt x="1744" y="15"/>
                    <a:pt x="1699" y="0"/>
                    <a:pt x="1658" y="0"/>
                  </a:cubicBezTo>
                  <a:close/>
                </a:path>
              </a:pathLst>
            </a:custGeom>
            <a:solidFill>
              <a:srgbClr val="60AB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47"/>
            <p:cNvSpPr/>
            <p:nvPr/>
          </p:nvSpPr>
          <p:spPr>
            <a:xfrm>
              <a:off x="928300" y="2364100"/>
              <a:ext cx="29275" cy="44700"/>
            </a:xfrm>
            <a:custGeom>
              <a:rect b="b" l="l" r="r" t="t"/>
              <a:pathLst>
                <a:path extrusionOk="0" h="1788" w="1171">
                  <a:moveTo>
                    <a:pt x="198" y="1"/>
                  </a:moveTo>
                  <a:cubicBezTo>
                    <a:pt x="150" y="1"/>
                    <a:pt x="101" y="21"/>
                    <a:pt x="66" y="65"/>
                  </a:cubicBezTo>
                  <a:cubicBezTo>
                    <a:pt x="17" y="98"/>
                    <a:pt x="1" y="164"/>
                    <a:pt x="17" y="213"/>
                  </a:cubicBezTo>
                  <a:cubicBezTo>
                    <a:pt x="83" y="526"/>
                    <a:pt x="215" y="774"/>
                    <a:pt x="347" y="1037"/>
                  </a:cubicBezTo>
                  <a:cubicBezTo>
                    <a:pt x="511" y="1284"/>
                    <a:pt x="660" y="1532"/>
                    <a:pt x="891" y="1746"/>
                  </a:cubicBezTo>
                  <a:cubicBezTo>
                    <a:pt x="919" y="1775"/>
                    <a:pt x="955" y="1788"/>
                    <a:pt x="991" y="1788"/>
                  </a:cubicBezTo>
                  <a:cubicBezTo>
                    <a:pt x="1037" y="1788"/>
                    <a:pt x="1084" y="1766"/>
                    <a:pt x="1121" y="1729"/>
                  </a:cubicBezTo>
                  <a:cubicBezTo>
                    <a:pt x="1154" y="1697"/>
                    <a:pt x="1171" y="1647"/>
                    <a:pt x="1154" y="1598"/>
                  </a:cubicBezTo>
                  <a:cubicBezTo>
                    <a:pt x="1088" y="1284"/>
                    <a:pt x="956" y="1037"/>
                    <a:pt x="825" y="774"/>
                  </a:cubicBezTo>
                  <a:cubicBezTo>
                    <a:pt x="676" y="510"/>
                    <a:pt x="544" y="263"/>
                    <a:pt x="314" y="48"/>
                  </a:cubicBezTo>
                  <a:cubicBezTo>
                    <a:pt x="283" y="17"/>
                    <a:pt x="240" y="1"/>
                    <a:pt x="198" y="1"/>
                  </a:cubicBezTo>
                  <a:close/>
                </a:path>
              </a:pathLst>
            </a:custGeom>
            <a:solidFill>
              <a:srgbClr val="60AB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47"/>
            <p:cNvSpPr/>
            <p:nvPr/>
          </p:nvSpPr>
          <p:spPr>
            <a:xfrm>
              <a:off x="1035850" y="2254800"/>
              <a:ext cx="46175" cy="32075"/>
            </a:xfrm>
            <a:custGeom>
              <a:rect b="b" l="l" r="r" t="t"/>
              <a:pathLst>
                <a:path extrusionOk="0" h="1283" w="1847">
                  <a:moveTo>
                    <a:pt x="210" y="0"/>
                  </a:moveTo>
                  <a:cubicBezTo>
                    <a:pt x="124" y="0"/>
                    <a:pt x="45" y="49"/>
                    <a:pt x="17" y="135"/>
                  </a:cubicBezTo>
                  <a:cubicBezTo>
                    <a:pt x="0" y="185"/>
                    <a:pt x="17" y="251"/>
                    <a:pt x="66" y="300"/>
                  </a:cubicBezTo>
                  <a:cubicBezTo>
                    <a:pt x="280" y="531"/>
                    <a:pt x="528" y="712"/>
                    <a:pt x="791" y="877"/>
                  </a:cubicBezTo>
                  <a:cubicBezTo>
                    <a:pt x="1055" y="1025"/>
                    <a:pt x="1319" y="1190"/>
                    <a:pt x="1632" y="1273"/>
                  </a:cubicBezTo>
                  <a:cubicBezTo>
                    <a:pt x="1649" y="1279"/>
                    <a:pt x="1667" y="1283"/>
                    <a:pt x="1685" y="1283"/>
                  </a:cubicBezTo>
                  <a:cubicBezTo>
                    <a:pt x="1752" y="1283"/>
                    <a:pt x="1817" y="1235"/>
                    <a:pt x="1830" y="1157"/>
                  </a:cubicBezTo>
                  <a:cubicBezTo>
                    <a:pt x="1846" y="1108"/>
                    <a:pt x="1830" y="1042"/>
                    <a:pt x="1797" y="1009"/>
                  </a:cubicBezTo>
                  <a:cubicBezTo>
                    <a:pt x="1582" y="762"/>
                    <a:pt x="1335" y="597"/>
                    <a:pt x="1088" y="416"/>
                  </a:cubicBezTo>
                  <a:cubicBezTo>
                    <a:pt x="824" y="251"/>
                    <a:pt x="561" y="102"/>
                    <a:pt x="247" y="3"/>
                  </a:cubicBezTo>
                  <a:cubicBezTo>
                    <a:pt x="235" y="1"/>
                    <a:pt x="222" y="0"/>
                    <a:pt x="210" y="0"/>
                  </a:cubicBezTo>
                  <a:close/>
                </a:path>
              </a:pathLst>
            </a:custGeom>
            <a:solidFill>
              <a:srgbClr val="60AB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47"/>
            <p:cNvSpPr/>
            <p:nvPr/>
          </p:nvSpPr>
          <p:spPr>
            <a:xfrm>
              <a:off x="559525" y="1816700"/>
              <a:ext cx="563275" cy="623375"/>
            </a:xfrm>
            <a:custGeom>
              <a:rect b="b" l="l" r="r" t="t"/>
              <a:pathLst>
                <a:path extrusionOk="0" h="24935" w="22531">
                  <a:moveTo>
                    <a:pt x="13256" y="1"/>
                  </a:moveTo>
                  <a:cubicBezTo>
                    <a:pt x="10981" y="1"/>
                    <a:pt x="8880" y="2105"/>
                    <a:pt x="10170" y="4540"/>
                  </a:cubicBezTo>
                  <a:cubicBezTo>
                    <a:pt x="10483" y="5134"/>
                    <a:pt x="10977" y="5595"/>
                    <a:pt x="11373" y="6123"/>
                  </a:cubicBezTo>
                  <a:cubicBezTo>
                    <a:pt x="12461" y="7523"/>
                    <a:pt x="12873" y="9402"/>
                    <a:pt x="12510" y="11133"/>
                  </a:cubicBezTo>
                  <a:cubicBezTo>
                    <a:pt x="12131" y="12863"/>
                    <a:pt x="10977" y="14396"/>
                    <a:pt x="9428" y="15237"/>
                  </a:cubicBezTo>
                  <a:cubicBezTo>
                    <a:pt x="7780" y="16127"/>
                    <a:pt x="5819" y="16209"/>
                    <a:pt x="4022" y="16720"/>
                  </a:cubicBezTo>
                  <a:cubicBezTo>
                    <a:pt x="2226" y="17231"/>
                    <a:pt x="347" y="18467"/>
                    <a:pt x="149" y="20329"/>
                  </a:cubicBezTo>
                  <a:cubicBezTo>
                    <a:pt x="1" y="21780"/>
                    <a:pt x="940" y="23164"/>
                    <a:pt x="2193" y="23906"/>
                  </a:cubicBezTo>
                  <a:cubicBezTo>
                    <a:pt x="3446" y="24647"/>
                    <a:pt x="4929" y="24862"/>
                    <a:pt x="6379" y="24911"/>
                  </a:cubicBezTo>
                  <a:cubicBezTo>
                    <a:pt x="6724" y="24926"/>
                    <a:pt x="7069" y="24934"/>
                    <a:pt x="7415" y="24934"/>
                  </a:cubicBezTo>
                  <a:cubicBezTo>
                    <a:pt x="10377" y="24934"/>
                    <a:pt x="13357" y="24352"/>
                    <a:pt x="15955" y="22950"/>
                  </a:cubicBezTo>
                  <a:cubicBezTo>
                    <a:pt x="18855" y="21384"/>
                    <a:pt x="21245" y="18714"/>
                    <a:pt x="22086" y="15533"/>
                  </a:cubicBezTo>
                  <a:cubicBezTo>
                    <a:pt x="22432" y="14281"/>
                    <a:pt x="22531" y="12962"/>
                    <a:pt x="22498" y="11660"/>
                  </a:cubicBezTo>
                  <a:cubicBezTo>
                    <a:pt x="22465" y="9748"/>
                    <a:pt x="22152" y="7787"/>
                    <a:pt x="21229" y="6123"/>
                  </a:cubicBezTo>
                  <a:cubicBezTo>
                    <a:pt x="19910" y="3716"/>
                    <a:pt x="16861" y="832"/>
                    <a:pt x="14191" y="123"/>
                  </a:cubicBezTo>
                  <a:cubicBezTo>
                    <a:pt x="13882" y="40"/>
                    <a:pt x="13567" y="1"/>
                    <a:pt x="13256" y="1"/>
                  </a:cubicBezTo>
                  <a:close/>
                </a:path>
              </a:pathLst>
            </a:custGeom>
            <a:solidFill>
              <a:srgbClr val="FFFDFB">
                <a:alpha val="253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84" name="Google Shape;1284;p47"/>
            <p:cNvGrpSpPr/>
            <p:nvPr/>
          </p:nvGrpSpPr>
          <p:grpSpPr>
            <a:xfrm>
              <a:off x="2832275" y="1612375"/>
              <a:ext cx="797300" cy="922575"/>
              <a:chOff x="2832275" y="1612375"/>
              <a:chExt cx="797300" cy="922575"/>
            </a:xfrm>
          </p:grpSpPr>
          <p:sp>
            <p:nvSpPr>
              <p:cNvPr id="1285" name="Google Shape;1285;p47"/>
              <p:cNvSpPr/>
              <p:nvPr/>
            </p:nvSpPr>
            <p:spPr>
              <a:xfrm>
                <a:off x="2931575" y="1839250"/>
                <a:ext cx="506825" cy="554500"/>
              </a:xfrm>
              <a:custGeom>
                <a:rect b="b" l="l" r="r" t="t"/>
                <a:pathLst>
                  <a:path extrusionOk="0" h="22180" w="20273">
                    <a:moveTo>
                      <a:pt x="9117" y="1"/>
                    </a:moveTo>
                    <a:cubicBezTo>
                      <a:pt x="7664" y="1"/>
                      <a:pt x="6217" y="272"/>
                      <a:pt x="4912" y="886"/>
                    </a:cubicBezTo>
                    <a:cubicBezTo>
                      <a:pt x="3182" y="1694"/>
                      <a:pt x="1715" y="3128"/>
                      <a:pt x="1072" y="4924"/>
                    </a:cubicBezTo>
                    <a:cubicBezTo>
                      <a:pt x="380" y="6869"/>
                      <a:pt x="677" y="9011"/>
                      <a:pt x="874" y="11055"/>
                    </a:cubicBezTo>
                    <a:cubicBezTo>
                      <a:pt x="1056" y="13115"/>
                      <a:pt x="1105" y="15340"/>
                      <a:pt x="1" y="17087"/>
                    </a:cubicBezTo>
                    <a:lnTo>
                      <a:pt x="8884" y="22180"/>
                    </a:lnTo>
                    <a:cubicBezTo>
                      <a:pt x="10961" y="19328"/>
                      <a:pt x="15246" y="19098"/>
                      <a:pt x="17817" y="16675"/>
                    </a:cubicBezTo>
                    <a:cubicBezTo>
                      <a:pt x="19564" y="15010"/>
                      <a:pt x="20273" y="12439"/>
                      <a:pt x="20009" y="10050"/>
                    </a:cubicBezTo>
                    <a:cubicBezTo>
                      <a:pt x="19729" y="7660"/>
                      <a:pt x="18542" y="5435"/>
                      <a:pt x="16960" y="3605"/>
                    </a:cubicBezTo>
                    <a:cubicBezTo>
                      <a:pt x="16152" y="2650"/>
                      <a:pt x="15213" y="1776"/>
                      <a:pt x="14109" y="1166"/>
                    </a:cubicBezTo>
                    <a:cubicBezTo>
                      <a:pt x="13004" y="556"/>
                      <a:pt x="11752" y="227"/>
                      <a:pt x="10483" y="79"/>
                    </a:cubicBezTo>
                    <a:cubicBezTo>
                      <a:pt x="10030" y="27"/>
                      <a:pt x="9573" y="1"/>
                      <a:pt x="91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47"/>
              <p:cNvSpPr/>
              <p:nvPr/>
            </p:nvSpPr>
            <p:spPr>
              <a:xfrm>
                <a:off x="3074975" y="1929375"/>
                <a:ext cx="363425" cy="464375"/>
              </a:xfrm>
              <a:custGeom>
                <a:rect b="b" l="l" r="r" t="t"/>
                <a:pathLst>
                  <a:path extrusionOk="0" h="18575" w="14537">
                    <a:moveTo>
                      <a:pt x="11224" y="0"/>
                    </a:moveTo>
                    <a:cubicBezTo>
                      <a:pt x="11751" y="1550"/>
                      <a:pt x="12097" y="3099"/>
                      <a:pt x="12147" y="4747"/>
                    </a:cubicBezTo>
                    <a:cubicBezTo>
                      <a:pt x="12213" y="6379"/>
                      <a:pt x="12163" y="10845"/>
                      <a:pt x="7236" y="12526"/>
                    </a:cubicBezTo>
                    <a:cubicBezTo>
                      <a:pt x="5884" y="12988"/>
                      <a:pt x="4170" y="13515"/>
                      <a:pt x="2819" y="13993"/>
                    </a:cubicBezTo>
                    <a:cubicBezTo>
                      <a:pt x="1484" y="14471"/>
                      <a:pt x="478" y="15427"/>
                      <a:pt x="0" y="16762"/>
                    </a:cubicBezTo>
                    <a:lnTo>
                      <a:pt x="3148" y="18575"/>
                    </a:lnTo>
                    <a:cubicBezTo>
                      <a:pt x="5225" y="15723"/>
                      <a:pt x="9510" y="15493"/>
                      <a:pt x="12081" y="13070"/>
                    </a:cubicBezTo>
                    <a:cubicBezTo>
                      <a:pt x="13828" y="11405"/>
                      <a:pt x="14537" y="8834"/>
                      <a:pt x="14273" y="6445"/>
                    </a:cubicBezTo>
                    <a:cubicBezTo>
                      <a:pt x="13993" y="4055"/>
                      <a:pt x="12806" y="1830"/>
                      <a:pt x="11224" y="0"/>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47"/>
              <p:cNvSpPr/>
              <p:nvPr/>
            </p:nvSpPr>
            <p:spPr>
              <a:xfrm>
                <a:off x="2987200" y="2102675"/>
                <a:ext cx="254250" cy="251925"/>
              </a:xfrm>
              <a:custGeom>
                <a:rect b="b" l="l" r="r" t="t"/>
                <a:pathLst>
                  <a:path extrusionOk="0" h="10077" w="10170">
                    <a:moveTo>
                      <a:pt x="5187" y="524"/>
                    </a:moveTo>
                    <a:cubicBezTo>
                      <a:pt x="5247" y="524"/>
                      <a:pt x="5302" y="532"/>
                      <a:pt x="5341" y="551"/>
                    </a:cubicBezTo>
                    <a:cubicBezTo>
                      <a:pt x="5407" y="567"/>
                      <a:pt x="5456" y="633"/>
                      <a:pt x="5489" y="716"/>
                    </a:cubicBezTo>
                    <a:cubicBezTo>
                      <a:pt x="5538" y="880"/>
                      <a:pt x="5456" y="1161"/>
                      <a:pt x="5341" y="1424"/>
                    </a:cubicBezTo>
                    <a:cubicBezTo>
                      <a:pt x="5220" y="1718"/>
                      <a:pt x="5090" y="2012"/>
                      <a:pt x="4953" y="2301"/>
                    </a:cubicBezTo>
                    <a:lnTo>
                      <a:pt x="4953" y="2301"/>
                    </a:lnTo>
                    <a:cubicBezTo>
                      <a:pt x="4865" y="2135"/>
                      <a:pt x="4790" y="1964"/>
                      <a:pt x="4731" y="1787"/>
                    </a:cubicBezTo>
                    <a:cubicBezTo>
                      <a:pt x="4632" y="1523"/>
                      <a:pt x="4583" y="1243"/>
                      <a:pt x="4649" y="996"/>
                    </a:cubicBezTo>
                    <a:cubicBezTo>
                      <a:pt x="4698" y="749"/>
                      <a:pt x="4830" y="600"/>
                      <a:pt x="5061" y="534"/>
                    </a:cubicBezTo>
                    <a:cubicBezTo>
                      <a:pt x="5101" y="528"/>
                      <a:pt x="5145" y="524"/>
                      <a:pt x="5187" y="524"/>
                    </a:cubicBezTo>
                    <a:close/>
                    <a:moveTo>
                      <a:pt x="9642" y="3831"/>
                    </a:moveTo>
                    <a:cubicBezTo>
                      <a:pt x="9708" y="3831"/>
                      <a:pt x="9758" y="3847"/>
                      <a:pt x="9807" y="3864"/>
                    </a:cubicBezTo>
                    <a:cubicBezTo>
                      <a:pt x="9840" y="3880"/>
                      <a:pt x="9857" y="3913"/>
                      <a:pt x="9873" y="3946"/>
                    </a:cubicBezTo>
                    <a:cubicBezTo>
                      <a:pt x="9890" y="4012"/>
                      <a:pt x="9824" y="4111"/>
                      <a:pt x="9725" y="4177"/>
                    </a:cubicBezTo>
                    <a:cubicBezTo>
                      <a:pt x="9659" y="4210"/>
                      <a:pt x="9609" y="4243"/>
                      <a:pt x="9543" y="4276"/>
                    </a:cubicBezTo>
                    <a:cubicBezTo>
                      <a:pt x="9494" y="4292"/>
                      <a:pt x="9428" y="4309"/>
                      <a:pt x="9346" y="4325"/>
                    </a:cubicBezTo>
                    <a:cubicBezTo>
                      <a:pt x="9197" y="4358"/>
                      <a:pt x="9049" y="4391"/>
                      <a:pt x="8901" y="4391"/>
                    </a:cubicBezTo>
                    <a:cubicBezTo>
                      <a:pt x="8794" y="4404"/>
                      <a:pt x="8682" y="4409"/>
                      <a:pt x="8569" y="4409"/>
                    </a:cubicBezTo>
                    <a:cubicBezTo>
                      <a:pt x="8459" y="4409"/>
                      <a:pt x="8348" y="4404"/>
                      <a:pt x="8239" y="4395"/>
                    </a:cubicBezTo>
                    <a:lnTo>
                      <a:pt x="8239" y="4395"/>
                    </a:lnTo>
                    <a:cubicBezTo>
                      <a:pt x="8428" y="4292"/>
                      <a:pt x="8619" y="4193"/>
                      <a:pt x="8818" y="4111"/>
                    </a:cubicBezTo>
                    <a:lnTo>
                      <a:pt x="9247" y="3929"/>
                    </a:lnTo>
                    <a:cubicBezTo>
                      <a:pt x="9379" y="3880"/>
                      <a:pt x="9510" y="3831"/>
                      <a:pt x="9642" y="3831"/>
                    </a:cubicBezTo>
                    <a:close/>
                    <a:moveTo>
                      <a:pt x="5222" y="1"/>
                    </a:moveTo>
                    <a:cubicBezTo>
                      <a:pt x="5113" y="1"/>
                      <a:pt x="5008" y="22"/>
                      <a:pt x="4912" y="56"/>
                    </a:cubicBezTo>
                    <a:cubicBezTo>
                      <a:pt x="4714" y="106"/>
                      <a:pt x="4550" y="221"/>
                      <a:pt x="4401" y="370"/>
                    </a:cubicBezTo>
                    <a:cubicBezTo>
                      <a:pt x="4269" y="551"/>
                      <a:pt x="4204" y="716"/>
                      <a:pt x="4171" y="913"/>
                    </a:cubicBezTo>
                    <a:cubicBezTo>
                      <a:pt x="4105" y="1276"/>
                      <a:pt x="4171" y="1622"/>
                      <a:pt x="4286" y="1935"/>
                    </a:cubicBezTo>
                    <a:cubicBezTo>
                      <a:pt x="4396" y="2235"/>
                      <a:pt x="4544" y="2516"/>
                      <a:pt x="4721" y="2774"/>
                    </a:cubicBezTo>
                    <a:lnTo>
                      <a:pt x="4721" y="2774"/>
                    </a:lnTo>
                    <a:cubicBezTo>
                      <a:pt x="4670" y="2874"/>
                      <a:pt x="4618" y="2974"/>
                      <a:pt x="4566" y="3072"/>
                    </a:cubicBezTo>
                    <a:cubicBezTo>
                      <a:pt x="3412" y="5215"/>
                      <a:pt x="1847" y="7127"/>
                      <a:pt x="1" y="8742"/>
                    </a:cubicBezTo>
                    <a:lnTo>
                      <a:pt x="149" y="8923"/>
                    </a:lnTo>
                    <a:cubicBezTo>
                      <a:pt x="2193" y="7489"/>
                      <a:pt x="3874" y="5545"/>
                      <a:pt x="5044" y="3336"/>
                    </a:cubicBezTo>
                    <a:cubicBezTo>
                      <a:pt x="5061" y="3305"/>
                      <a:pt x="5077" y="3273"/>
                      <a:pt x="5094" y="3242"/>
                    </a:cubicBezTo>
                    <a:lnTo>
                      <a:pt x="5094" y="3242"/>
                    </a:lnTo>
                    <a:cubicBezTo>
                      <a:pt x="5188" y="3344"/>
                      <a:pt x="5287" y="3442"/>
                      <a:pt x="5390" y="3534"/>
                    </a:cubicBezTo>
                    <a:cubicBezTo>
                      <a:pt x="5868" y="3979"/>
                      <a:pt x="6428" y="4309"/>
                      <a:pt x="7038" y="4506"/>
                    </a:cubicBezTo>
                    <a:cubicBezTo>
                      <a:pt x="7154" y="4544"/>
                      <a:pt x="7271" y="4577"/>
                      <a:pt x="7390" y="4606"/>
                    </a:cubicBezTo>
                    <a:lnTo>
                      <a:pt x="7390" y="4606"/>
                    </a:lnTo>
                    <a:cubicBezTo>
                      <a:pt x="5457" y="5863"/>
                      <a:pt x="3996" y="7802"/>
                      <a:pt x="3281" y="9994"/>
                    </a:cubicBezTo>
                    <a:lnTo>
                      <a:pt x="3495" y="10077"/>
                    </a:lnTo>
                    <a:cubicBezTo>
                      <a:pt x="3874" y="8907"/>
                      <a:pt x="4451" y="7803"/>
                      <a:pt x="5225" y="6880"/>
                    </a:cubicBezTo>
                    <a:cubicBezTo>
                      <a:pt x="5621" y="6402"/>
                      <a:pt x="6049" y="5957"/>
                      <a:pt x="6511" y="5561"/>
                    </a:cubicBezTo>
                    <a:cubicBezTo>
                      <a:pt x="6894" y="5233"/>
                      <a:pt x="7311" y="4938"/>
                      <a:pt x="7744" y="4678"/>
                    </a:cubicBezTo>
                    <a:lnTo>
                      <a:pt x="7744" y="4678"/>
                    </a:lnTo>
                    <a:cubicBezTo>
                      <a:pt x="7975" y="4716"/>
                      <a:pt x="8208" y="4736"/>
                      <a:pt x="8440" y="4736"/>
                    </a:cubicBezTo>
                    <a:cubicBezTo>
                      <a:pt x="8606" y="4736"/>
                      <a:pt x="8771" y="4726"/>
                      <a:pt x="8934" y="4704"/>
                    </a:cubicBezTo>
                    <a:cubicBezTo>
                      <a:pt x="9098" y="4688"/>
                      <a:pt x="9263" y="4655"/>
                      <a:pt x="9412" y="4622"/>
                    </a:cubicBezTo>
                    <a:cubicBezTo>
                      <a:pt x="9494" y="4605"/>
                      <a:pt x="9576" y="4589"/>
                      <a:pt x="9659" y="4556"/>
                    </a:cubicBezTo>
                    <a:cubicBezTo>
                      <a:pt x="9741" y="4523"/>
                      <a:pt x="9824" y="4473"/>
                      <a:pt x="9890" y="4424"/>
                    </a:cubicBezTo>
                    <a:cubicBezTo>
                      <a:pt x="9955" y="4358"/>
                      <a:pt x="10038" y="4309"/>
                      <a:pt x="10087" y="4210"/>
                    </a:cubicBezTo>
                    <a:cubicBezTo>
                      <a:pt x="10137" y="4127"/>
                      <a:pt x="10170" y="3995"/>
                      <a:pt x="10137" y="3880"/>
                    </a:cubicBezTo>
                    <a:cubicBezTo>
                      <a:pt x="10120" y="3765"/>
                      <a:pt x="10038" y="3666"/>
                      <a:pt x="9922" y="3616"/>
                    </a:cubicBezTo>
                    <a:cubicBezTo>
                      <a:pt x="9824" y="3567"/>
                      <a:pt x="9725" y="3550"/>
                      <a:pt x="9642" y="3550"/>
                    </a:cubicBezTo>
                    <a:cubicBezTo>
                      <a:pt x="9461" y="3567"/>
                      <a:pt x="9280" y="3616"/>
                      <a:pt x="9148" y="3682"/>
                    </a:cubicBezTo>
                    <a:lnTo>
                      <a:pt x="8719" y="3880"/>
                    </a:lnTo>
                    <a:cubicBezTo>
                      <a:pt x="8439" y="4012"/>
                      <a:pt x="8159" y="4144"/>
                      <a:pt x="7879" y="4309"/>
                    </a:cubicBezTo>
                    <a:cubicBezTo>
                      <a:pt x="7861" y="4319"/>
                      <a:pt x="7842" y="4329"/>
                      <a:pt x="7824" y="4340"/>
                    </a:cubicBezTo>
                    <a:lnTo>
                      <a:pt x="7824" y="4340"/>
                    </a:lnTo>
                    <a:cubicBezTo>
                      <a:pt x="7597" y="4299"/>
                      <a:pt x="7374" y="4249"/>
                      <a:pt x="7170" y="4160"/>
                    </a:cubicBezTo>
                    <a:cubicBezTo>
                      <a:pt x="6610" y="3962"/>
                      <a:pt x="6082" y="3649"/>
                      <a:pt x="5670" y="3237"/>
                    </a:cubicBezTo>
                    <a:cubicBezTo>
                      <a:pt x="5538" y="3110"/>
                      <a:pt x="5414" y="2974"/>
                      <a:pt x="5302" y="2831"/>
                    </a:cubicBezTo>
                    <a:lnTo>
                      <a:pt x="5302" y="2831"/>
                    </a:lnTo>
                    <a:cubicBezTo>
                      <a:pt x="5496" y="2437"/>
                      <a:pt x="5674" y="2038"/>
                      <a:pt x="5835" y="1622"/>
                    </a:cubicBezTo>
                    <a:cubicBezTo>
                      <a:pt x="5901" y="1490"/>
                      <a:pt x="5951" y="1325"/>
                      <a:pt x="6000" y="1144"/>
                    </a:cubicBezTo>
                    <a:cubicBezTo>
                      <a:pt x="6033" y="979"/>
                      <a:pt x="6049" y="765"/>
                      <a:pt x="5983" y="551"/>
                    </a:cubicBezTo>
                    <a:cubicBezTo>
                      <a:pt x="5918" y="353"/>
                      <a:pt x="5753" y="139"/>
                      <a:pt x="5522" y="56"/>
                    </a:cubicBezTo>
                    <a:cubicBezTo>
                      <a:pt x="5421" y="17"/>
                      <a:pt x="5320" y="1"/>
                      <a:pt x="522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47"/>
              <p:cNvSpPr/>
              <p:nvPr/>
            </p:nvSpPr>
            <p:spPr>
              <a:xfrm>
                <a:off x="2901100" y="2429975"/>
                <a:ext cx="126100" cy="104975"/>
              </a:xfrm>
              <a:custGeom>
                <a:rect b="b" l="l" r="r" t="t"/>
                <a:pathLst>
                  <a:path extrusionOk="0" h="4199" w="5044">
                    <a:moveTo>
                      <a:pt x="973" y="1"/>
                    </a:moveTo>
                    <a:cubicBezTo>
                      <a:pt x="692" y="314"/>
                      <a:pt x="396" y="627"/>
                      <a:pt x="231" y="1006"/>
                    </a:cubicBezTo>
                    <a:cubicBezTo>
                      <a:pt x="50" y="1385"/>
                      <a:pt x="0" y="1847"/>
                      <a:pt x="198" y="2209"/>
                    </a:cubicBezTo>
                    <a:cubicBezTo>
                      <a:pt x="330" y="2457"/>
                      <a:pt x="561" y="2638"/>
                      <a:pt x="791" y="2819"/>
                    </a:cubicBezTo>
                    <a:cubicBezTo>
                      <a:pt x="1418" y="3264"/>
                      <a:pt x="2093" y="3676"/>
                      <a:pt x="2786" y="4006"/>
                    </a:cubicBezTo>
                    <a:cubicBezTo>
                      <a:pt x="2979" y="4102"/>
                      <a:pt x="3195" y="4199"/>
                      <a:pt x="3405" y="4199"/>
                    </a:cubicBezTo>
                    <a:cubicBezTo>
                      <a:pt x="3446" y="4199"/>
                      <a:pt x="3487" y="4195"/>
                      <a:pt x="3527" y="4187"/>
                    </a:cubicBezTo>
                    <a:cubicBezTo>
                      <a:pt x="3692" y="4154"/>
                      <a:pt x="3840" y="4072"/>
                      <a:pt x="3972" y="3973"/>
                    </a:cubicBezTo>
                    <a:cubicBezTo>
                      <a:pt x="4417" y="3627"/>
                      <a:pt x="4912" y="2786"/>
                      <a:pt x="5043" y="2259"/>
                    </a:cubicBezTo>
                    <a:lnTo>
                      <a:pt x="973" y="1"/>
                    </a:lnTo>
                    <a:close/>
                  </a:path>
                </a:pathLst>
              </a:custGeom>
              <a:solidFill>
                <a:srgbClr val="8F9F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47"/>
              <p:cNvSpPr/>
              <p:nvPr/>
            </p:nvSpPr>
            <p:spPr>
              <a:xfrm>
                <a:off x="2832275" y="2256450"/>
                <a:ext cx="349850" cy="277725"/>
              </a:xfrm>
              <a:custGeom>
                <a:rect b="b" l="l" r="r" t="t"/>
                <a:pathLst>
                  <a:path extrusionOk="0" h="11109" w="13994">
                    <a:moveTo>
                      <a:pt x="3388" y="1"/>
                    </a:moveTo>
                    <a:cubicBezTo>
                      <a:pt x="3145" y="1"/>
                      <a:pt x="2974" y="140"/>
                      <a:pt x="2803" y="284"/>
                    </a:cubicBezTo>
                    <a:cubicBezTo>
                      <a:pt x="2687" y="382"/>
                      <a:pt x="2621" y="498"/>
                      <a:pt x="2539" y="613"/>
                    </a:cubicBezTo>
                    <a:cubicBezTo>
                      <a:pt x="1946" y="1536"/>
                      <a:pt x="1369" y="2443"/>
                      <a:pt x="776" y="3349"/>
                    </a:cubicBezTo>
                    <a:cubicBezTo>
                      <a:pt x="429" y="3876"/>
                      <a:pt x="1" y="4569"/>
                      <a:pt x="331" y="5129"/>
                    </a:cubicBezTo>
                    <a:cubicBezTo>
                      <a:pt x="1023" y="6283"/>
                      <a:pt x="9659" y="10881"/>
                      <a:pt x="10153" y="11029"/>
                    </a:cubicBezTo>
                    <a:cubicBezTo>
                      <a:pt x="10338" y="11080"/>
                      <a:pt x="10535" y="11109"/>
                      <a:pt x="10731" y="11109"/>
                    </a:cubicBezTo>
                    <a:cubicBezTo>
                      <a:pt x="11042" y="11109"/>
                      <a:pt x="11351" y="11036"/>
                      <a:pt x="11604" y="10864"/>
                    </a:cubicBezTo>
                    <a:cubicBezTo>
                      <a:pt x="11834" y="10716"/>
                      <a:pt x="11999" y="10502"/>
                      <a:pt x="12164" y="10288"/>
                    </a:cubicBezTo>
                    <a:cubicBezTo>
                      <a:pt x="12790" y="9447"/>
                      <a:pt x="13334" y="8541"/>
                      <a:pt x="13779" y="7601"/>
                    </a:cubicBezTo>
                    <a:cubicBezTo>
                      <a:pt x="13878" y="7370"/>
                      <a:pt x="13993" y="7140"/>
                      <a:pt x="13993" y="6892"/>
                    </a:cubicBezTo>
                    <a:cubicBezTo>
                      <a:pt x="13993" y="6678"/>
                      <a:pt x="13911" y="6480"/>
                      <a:pt x="13812" y="6283"/>
                    </a:cubicBezTo>
                    <a:cubicBezTo>
                      <a:pt x="13548" y="5838"/>
                      <a:pt x="13136" y="5475"/>
                      <a:pt x="12658" y="5277"/>
                    </a:cubicBezTo>
                    <a:lnTo>
                      <a:pt x="4187" y="366"/>
                    </a:lnTo>
                    <a:cubicBezTo>
                      <a:pt x="3843" y="97"/>
                      <a:pt x="3591" y="1"/>
                      <a:pt x="3388" y="1"/>
                    </a:cubicBezTo>
                    <a:close/>
                  </a:path>
                </a:pathLst>
              </a:custGeom>
              <a:solidFill>
                <a:srgbClr val="BFC7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47"/>
              <p:cNvSpPr/>
              <p:nvPr/>
            </p:nvSpPr>
            <p:spPr>
              <a:xfrm>
                <a:off x="2865250" y="2318750"/>
                <a:ext cx="287625" cy="170600"/>
              </a:xfrm>
              <a:custGeom>
                <a:rect b="b" l="l" r="r" t="t"/>
                <a:pathLst>
                  <a:path extrusionOk="0" fill="none" h="6824" w="11505">
                    <a:moveTo>
                      <a:pt x="11504" y="6823"/>
                    </a:moveTo>
                    <a:lnTo>
                      <a:pt x="0" y="0"/>
                    </a:lnTo>
                  </a:path>
                </a:pathLst>
              </a:custGeom>
              <a:noFill/>
              <a:ln cap="flat" cmpd="sng" w="7000">
                <a:solidFill>
                  <a:srgbClr val="3C3C3B"/>
                </a:solidFill>
                <a:prstDash val="solid"/>
                <a:miter lim="1648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47"/>
              <p:cNvSpPr/>
              <p:nvPr/>
            </p:nvSpPr>
            <p:spPr>
              <a:xfrm>
                <a:off x="2983500" y="1875375"/>
                <a:ext cx="178850" cy="200850"/>
              </a:xfrm>
              <a:custGeom>
                <a:rect b="b" l="l" r="r" t="t"/>
                <a:pathLst>
                  <a:path extrusionOk="0" h="8034" w="7154">
                    <a:moveTo>
                      <a:pt x="5897" y="1"/>
                    </a:moveTo>
                    <a:cubicBezTo>
                      <a:pt x="5887" y="1"/>
                      <a:pt x="5878" y="1"/>
                      <a:pt x="5868" y="1"/>
                    </a:cubicBezTo>
                    <a:cubicBezTo>
                      <a:pt x="5522" y="18"/>
                      <a:pt x="5176" y="84"/>
                      <a:pt x="4846" y="183"/>
                    </a:cubicBezTo>
                    <a:cubicBezTo>
                      <a:pt x="3445" y="595"/>
                      <a:pt x="2110" y="1353"/>
                      <a:pt x="1187" y="2490"/>
                    </a:cubicBezTo>
                    <a:cubicBezTo>
                      <a:pt x="264" y="3644"/>
                      <a:pt x="0" y="5144"/>
                      <a:pt x="66" y="6610"/>
                    </a:cubicBezTo>
                    <a:cubicBezTo>
                      <a:pt x="103" y="7685"/>
                      <a:pt x="793" y="8034"/>
                      <a:pt x="1335" y="8034"/>
                    </a:cubicBezTo>
                    <a:cubicBezTo>
                      <a:pt x="1533" y="8034"/>
                      <a:pt x="1711" y="7987"/>
                      <a:pt x="1830" y="7912"/>
                    </a:cubicBezTo>
                    <a:cubicBezTo>
                      <a:pt x="2258" y="7616"/>
                      <a:pt x="2489" y="7088"/>
                      <a:pt x="2605" y="6561"/>
                    </a:cubicBezTo>
                    <a:cubicBezTo>
                      <a:pt x="2736" y="6050"/>
                      <a:pt x="2786" y="5506"/>
                      <a:pt x="2984" y="5028"/>
                    </a:cubicBezTo>
                    <a:cubicBezTo>
                      <a:pt x="3462" y="3891"/>
                      <a:pt x="4648" y="3248"/>
                      <a:pt x="5769" y="2737"/>
                    </a:cubicBezTo>
                    <a:cubicBezTo>
                      <a:pt x="6082" y="2589"/>
                      <a:pt x="6395" y="2457"/>
                      <a:pt x="6659" y="2226"/>
                    </a:cubicBezTo>
                    <a:cubicBezTo>
                      <a:pt x="6923" y="2012"/>
                      <a:pt x="7137" y="1699"/>
                      <a:pt x="7137" y="1353"/>
                    </a:cubicBezTo>
                    <a:cubicBezTo>
                      <a:pt x="7153" y="1205"/>
                      <a:pt x="7120" y="1056"/>
                      <a:pt x="7071" y="924"/>
                    </a:cubicBezTo>
                    <a:cubicBezTo>
                      <a:pt x="6877" y="423"/>
                      <a:pt x="6413" y="1"/>
                      <a:pt x="5897" y="1"/>
                    </a:cubicBezTo>
                    <a:close/>
                  </a:path>
                </a:pathLst>
              </a:custGeom>
              <a:solidFill>
                <a:srgbClr val="FFFDFB">
                  <a:alpha val="30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47"/>
              <p:cNvSpPr/>
              <p:nvPr/>
            </p:nvSpPr>
            <p:spPr>
              <a:xfrm>
                <a:off x="2918800" y="1696050"/>
                <a:ext cx="55650" cy="86525"/>
              </a:xfrm>
              <a:custGeom>
                <a:rect b="b" l="l" r="r" t="t"/>
                <a:pathLst>
                  <a:path extrusionOk="0" h="3461" w="2226">
                    <a:moveTo>
                      <a:pt x="350" y="1"/>
                    </a:moveTo>
                    <a:cubicBezTo>
                      <a:pt x="332" y="1"/>
                      <a:pt x="315" y="2"/>
                      <a:pt x="298" y="5"/>
                    </a:cubicBezTo>
                    <a:cubicBezTo>
                      <a:pt x="116" y="38"/>
                      <a:pt x="1" y="203"/>
                      <a:pt x="34" y="384"/>
                    </a:cubicBezTo>
                    <a:cubicBezTo>
                      <a:pt x="83" y="681"/>
                      <a:pt x="166" y="945"/>
                      <a:pt x="265" y="1208"/>
                    </a:cubicBezTo>
                    <a:cubicBezTo>
                      <a:pt x="364" y="1472"/>
                      <a:pt x="479" y="1736"/>
                      <a:pt x="611" y="1983"/>
                    </a:cubicBezTo>
                    <a:cubicBezTo>
                      <a:pt x="743" y="2230"/>
                      <a:pt x="874" y="2477"/>
                      <a:pt x="1039" y="2708"/>
                    </a:cubicBezTo>
                    <a:cubicBezTo>
                      <a:pt x="1204" y="2939"/>
                      <a:pt x="1369" y="3153"/>
                      <a:pt x="1583" y="3367"/>
                    </a:cubicBezTo>
                    <a:cubicBezTo>
                      <a:pt x="1647" y="3419"/>
                      <a:pt x="1732" y="3460"/>
                      <a:pt x="1821" y="3460"/>
                    </a:cubicBezTo>
                    <a:cubicBezTo>
                      <a:pt x="1846" y="3460"/>
                      <a:pt x="1871" y="3457"/>
                      <a:pt x="1896" y="3450"/>
                    </a:cubicBezTo>
                    <a:cubicBezTo>
                      <a:pt x="2094" y="3417"/>
                      <a:pt x="2226" y="3235"/>
                      <a:pt x="2193" y="3038"/>
                    </a:cubicBezTo>
                    <a:cubicBezTo>
                      <a:pt x="2144" y="2741"/>
                      <a:pt x="2045" y="2477"/>
                      <a:pt x="1946" y="2214"/>
                    </a:cubicBezTo>
                    <a:cubicBezTo>
                      <a:pt x="1830" y="1950"/>
                      <a:pt x="1715" y="1703"/>
                      <a:pt x="1583" y="1456"/>
                    </a:cubicBezTo>
                    <a:cubicBezTo>
                      <a:pt x="1435" y="1225"/>
                      <a:pt x="1303" y="978"/>
                      <a:pt x="1138" y="747"/>
                    </a:cubicBezTo>
                    <a:cubicBezTo>
                      <a:pt x="973" y="516"/>
                      <a:pt x="792" y="302"/>
                      <a:pt x="578" y="88"/>
                    </a:cubicBezTo>
                    <a:cubicBezTo>
                      <a:pt x="523" y="33"/>
                      <a:pt x="435" y="1"/>
                      <a:pt x="35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47"/>
              <p:cNvSpPr/>
              <p:nvPr/>
            </p:nvSpPr>
            <p:spPr>
              <a:xfrm>
                <a:off x="3093500" y="1612375"/>
                <a:ext cx="28475" cy="112800"/>
              </a:xfrm>
              <a:custGeom>
                <a:rect b="b" l="l" r="r" t="t"/>
                <a:pathLst>
                  <a:path extrusionOk="0" h="4512" w="1139">
                    <a:moveTo>
                      <a:pt x="460" y="0"/>
                    </a:moveTo>
                    <a:cubicBezTo>
                      <a:pt x="307" y="0"/>
                      <a:pt x="176" y="96"/>
                      <a:pt x="133" y="254"/>
                    </a:cubicBezTo>
                    <a:cubicBezTo>
                      <a:pt x="67" y="600"/>
                      <a:pt x="34" y="929"/>
                      <a:pt x="17" y="1259"/>
                    </a:cubicBezTo>
                    <a:cubicBezTo>
                      <a:pt x="1" y="1605"/>
                      <a:pt x="1" y="1935"/>
                      <a:pt x="17" y="2264"/>
                    </a:cubicBezTo>
                    <a:cubicBezTo>
                      <a:pt x="34" y="2611"/>
                      <a:pt x="50" y="2940"/>
                      <a:pt x="100" y="3270"/>
                    </a:cubicBezTo>
                    <a:cubicBezTo>
                      <a:pt x="149" y="3599"/>
                      <a:pt x="215" y="3929"/>
                      <a:pt x="331" y="4259"/>
                    </a:cubicBezTo>
                    <a:cubicBezTo>
                      <a:pt x="364" y="4374"/>
                      <a:pt x="462" y="4473"/>
                      <a:pt x="594" y="4506"/>
                    </a:cubicBezTo>
                    <a:cubicBezTo>
                      <a:pt x="617" y="4510"/>
                      <a:pt x="639" y="4511"/>
                      <a:pt x="661" y="4511"/>
                    </a:cubicBezTo>
                    <a:cubicBezTo>
                      <a:pt x="831" y="4511"/>
                      <a:pt x="977" y="4401"/>
                      <a:pt x="1006" y="4226"/>
                    </a:cubicBezTo>
                    <a:cubicBezTo>
                      <a:pt x="1089" y="3880"/>
                      <a:pt x="1122" y="3550"/>
                      <a:pt x="1122" y="3220"/>
                    </a:cubicBezTo>
                    <a:cubicBezTo>
                      <a:pt x="1138" y="2874"/>
                      <a:pt x="1138" y="2545"/>
                      <a:pt x="1105" y="2215"/>
                    </a:cubicBezTo>
                    <a:cubicBezTo>
                      <a:pt x="1089" y="1869"/>
                      <a:pt x="1056" y="1539"/>
                      <a:pt x="990" y="1210"/>
                    </a:cubicBezTo>
                    <a:cubicBezTo>
                      <a:pt x="940" y="880"/>
                      <a:pt x="874" y="550"/>
                      <a:pt x="759" y="221"/>
                    </a:cubicBezTo>
                    <a:cubicBezTo>
                      <a:pt x="726" y="105"/>
                      <a:pt x="644" y="23"/>
                      <a:pt x="528" y="7"/>
                    </a:cubicBezTo>
                    <a:cubicBezTo>
                      <a:pt x="505" y="2"/>
                      <a:pt x="482" y="0"/>
                      <a:pt x="46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47"/>
              <p:cNvSpPr/>
              <p:nvPr/>
            </p:nvSpPr>
            <p:spPr>
              <a:xfrm>
                <a:off x="3337850" y="1710500"/>
                <a:ext cx="56875" cy="87800"/>
              </a:xfrm>
              <a:custGeom>
                <a:rect b="b" l="l" r="r" t="t"/>
                <a:pathLst>
                  <a:path extrusionOk="0" h="3512" w="2275">
                    <a:moveTo>
                      <a:pt x="1954" y="1"/>
                    </a:moveTo>
                    <a:cubicBezTo>
                      <a:pt x="1856" y="1"/>
                      <a:pt x="1756" y="48"/>
                      <a:pt x="1698" y="136"/>
                    </a:cubicBezTo>
                    <a:lnTo>
                      <a:pt x="1681" y="136"/>
                    </a:lnTo>
                    <a:cubicBezTo>
                      <a:pt x="1500" y="367"/>
                      <a:pt x="1352" y="597"/>
                      <a:pt x="1220" y="845"/>
                    </a:cubicBezTo>
                    <a:cubicBezTo>
                      <a:pt x="1072" y="1075"/>
                      <a:pt x="923" y="1306"/>
                      <a:pt x="791" y="1537"/>
                    </a:cubicBezTo>
                    <a:cubicBezTo>
                      <a:pt x="660" y="1784"/>
                      <a:pt x="528" y="2015"/>
                      <a:pt x="396" y="2262"/>
                    </a:cubicBezTo>
                    <a:cubicBezTo>
                      <a:pt x="264" y="2493"/>
                      <a:pt x="149" y="2740"/>
                      <a:pt x="50" y="3020"/>
                    </a:cubicBezTo>
                    <a:lnTo>
                      <a:pt x="33" y="3020"/>
                    </a:lnTo>
                    <a:cubicBezTo>
                      <a:pt x="0" y="3135"/>
                      <a:pt x="17" y="3251"/>
                      <a:pt x="83" y="3350"/>
                    </a:cubicBezTo>
                    <a:cubicBezTo>
                      <a:pt x="145" y="3453"/>
                      <a:pt x="259" y="3511"/>
                      <a:pt x="377" y="3511"/>
                    </a:cubicBezTo>
                    <a:cubicBezTo>
                      <a:pt x="446" y="3511"/>
                      <a:pt x="516" y="3491"/>
                      <a:pt x="577" y="3449"/>
                    </a:cubicBezTo>
                    <a:cubicBezTo>
                      <a:pt x="824" y="3284"/>
                      <a:pt x="1055" y="3069"/>
                      <a:pt x="1236" y="2822"/>
                    </a:cubicBezTo>
                    <a:cubicBezTo>
                      <a:pt x="1434" y="2592"/>
                      <a:pt x="1599" y="2344"/>
                      <a:pt x="1747" y="2081"/>
                    </a:cubicBezTo>
                    <a:cubicBezTo>
                      <a:pt x="1896" y="1817"/>
                      <a:pt x="2011" y="1537"/>
                      <a:pt x="2110" y="1240"/>
                    </a:cubicBezTo>
                    <a:cubicBezTo>
                      <a:pt x="2192" y="960"/>
                      <a:pt x="2258" y="647"/>
                      <a:pt x="2275" y="350"/>
                    </a:cubicBezTo>
                    <a:cubicBezTo>
                      <a:pt x="2275" y="251"/>
                      <a:pt x="2242" y="136"/>
                      <a:pt x="2143" y="70"/>
                    </a:cubicBezTo>
                    <a:cubicBezTo>
                      <a:pt x="2089" y="23"/>
                      <a:pt x="2022" y="1"/>
                      <a:pt x="1954"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47"/>
              <p:cNvSpPr/>
              <p:nvPr/>
            </p:nvSpPr>
            <p:spPr>
              <a:xfrm>
                <a:off x="3518325" y="1909275"/>
                <a:ext cx="105075" cy="51350"/>
              </a:xfrm>
              <a:custGeom>
                <a:rect b="b" l="l" r="r" t="t"/>
                <a:pathLst>
                  <a:path extrusionOk="0" h="2054" w="4203">
                    <a:moveTo>
                      <a:pt x="3862" y="1"/>
                    </a:moveTo>
                    <a:cubicBezTo>
                      <a:pt x="3832" y="1"/>
                      <a:pt x="3803" y="5"/>
                      <a:pt x="3774" y="13"/>
                    </a:cubicBezTo>
                    <a:lnTo>
                      <a:pt x="3758" y="13"/>
                    </a:lnTo>
                    <a:cubicBezTo>
                      <a:pt x="3445" y="96"/>
                      <a:pt x="3148" y="211"/>
                      <a:pt x="2851" y="327"/>
                    </a:cubicBezTo>
                    <a:lnTo>
                      <a:pt x="1961" y="656"/>
                    </a:lnTo>
                    <a:cubicBezTo>
                      <a:pt x="1681" y="755"/>
                      <a:pt x="1384" y="870"/>
                      <a:pt x="1088" y="986"/>
                    </a:cubicBezTo>
                    <a:cubicBezTo>
                      <a:pt x="808" y="1101"/>
                      <a:pt x="511" y="1233"/>
                      <a:pt x="214" y="1381"/>
                    </a:cubicBezTo>
                    <a:cubicBezTo>
                      <a:pt x="99" y="1431"/>
                      <a:pt x="33" y="1546"/>
                      <a:pt x="16" y="1661"/>
                    </a:cubicBezTo>
                    <a:cubicBezTo>
                      <a:pt x="0" y="1859"/>
                      <a:pt x="148" y="2041"/>
                      <a:pt x="346" y="2041"/>
                    </a:cubicBezTo>
                    <a:cubicBezTo>
                      <a:pt x="439" y="2049"/>
                      <a:pt x="532" y="2053"/>
                      <a:pt x="624" y="2053"/>
                    </a:cubicBezTo>
                    <a:cubicBezTo>
                      <a:pt x="878" y="2053"/>
                      <a:pt x="1131" y="2023"/>
                      <a:pt x="1384" y="1975"/>
                    </a:cubicBezTo>
                    <a:cubicBezTo>
                      <a:pt x="1714" y="1909"/>
                      <a:pt x="2044" y="1793"/>
                      <a:pt x="2373" y="1678"/>
                    </a:cubicBezTo>
                    <a:cubicBezTo>
                      <a:pt x="2686" y="1546"/>
                      <a:pt x="3000" y="1381"/>
                      <a:pt x="3296" y="1200"/>
                    </a:cubicBezTo>
                    <a:cubicBezTo>
                      <a:pt x="3576" y="1019"/>
                      <a:pt x="3857" y="804"/>
                      <a:pt x="4087" y="541"/>
                    </a:cubicBezTo>
                    <a:cubicBezTo>
                      <a:pt x="4170" y="458"/>
                      <a:pt x="4203" y="343"/>
                      <a:pt x="4170" y="228"/>
                    </a:cubicBezTo>
                    <a:cubicBezTo>
                      <a:pt x="4129" y="92"/>
                      <a:pt x="3998" y="1"/>
                      <a:pt x="386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47"/>
              <p:cNvSpPr/>
              <p:nvPr/>
            </p:nvSpPr>
            <p:spPr>
              <a:xfrm>
                <a:off x="3527800" y="2181275"/>
                <a:ext cx="101775" cy="32250"/>
              </a:xfrm>
              <a:custGeom>
                <a:rect b="b" l="l" r="r" t="t"/>
                <a:pathLst>
                  <a:path extrusionOk="0" h="1290" w="4071">
                    <a:moveTo>
                      <a:pt x="927" y="1"/>
                    </a:moveTo>
                    <a:cubicBezTo>
                      <a:pt x="739" y="1"/>
                      <a:pt x="551" y="12"/>
                      <a:pt x="363" y="44"/>
                    </a:cubicBezTo>
                    <a:cubicBezTo>
                      <a:pt x="247" y="60"/>
                      <a:pt x="148" y="126"/>
                      <a:pt x="82" y="242"/>
                    </a:cubicBezTo>
                    <a:cubicBezTo>
                      <a:pt x="0" y="423"/>
                      <a:pt x="66" y="637"/>
                      <a:pt x="247" y="720"/>
                    </a:cubicBezTo>
                    <a:cubicBezTo>
                      <a:pt x="527" y="851"/>
                      <a:pt x="808" y="950"/>
                      <a:pt x="1088" y="1016"/>
                    </a:cubicBezTo>
                    <a:cubicBezTo>
                      <a:pt x="1384" y="1099"/>
                      <a:pt x="1665" y="1165"/>
                      <a:pt x="1961" y="1197"/>
                    </a:cubicBezTo>
                    <a:cubicBezTo>
                      <a:pt x="2258" y="1247"/>
                      <a:pt x="2538" y="1280"/>
                      <a:pt x="2835" y="1280"/>
                    </a:cubicBezTo>
                    <a:cubicBezTo>
                      <a:pt x="2943" y="1286"/>
                      <a:pt x="3052" y="1290"/>
                      <a:pt x="3161" y="1290"/>
                    </a:cubicBezTo>
                    <a:cubicBezTo>
                      <a:pt x="3351" y="1290"/>
                      <a:pt x="3543" y="1278"/>
                      <a:pt x="3741" y="1247"/>
                    </a:cubicBezTo>
                    <a:cubicBezTo>
                      <a:pt x="3840" y="1230"/>
                      <a:pt x="3939" y="1165"/>
                      <a:pt x="3989" y="1066"/>
                    </a:cubicBezTo>
                    <a:cubicBezTo>
                      <a:pt x="4071" y="901"/>
                      <a:pt x="4005" y="703"/>
                      <a:pt x="3840" y="637"/>
                    </a:cubicBezTo>
                    <a:cubicBezTo>
                      <a:pt x="3560" y="489"/>
                      <a:pt x="3280" y="390"/>
                      <a:pt x="3000" y="308"/>
                    </a:cubicBezTo>
                    <a:cubicBezTo>
                      <a:pt x="2703" y="225"/>
                      <a:pt x="2423" y="176"/>
                      <a:pt x="2126" y="126"/>
                    </a:cubicBezTo>
                    <a:cubicBezTo>
                      <a:pt x="1846" y="60"/>
                      <a:pt x="1549" y="27"/>
                      <a:pt x="1253" y="11"/>
                    </a:cubicBezTo>
                    <a:cubicBezTo>
                      <a:pt x="1144" y="5"/>
                      <a:pt x="1035" y="1"/>
                      <a:pt x="927"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47"/>
              <p:cNvSpPr/>
              <p:nvPr/>
            </p:nvSpPr>
            <p:spPr>
              <a:xfrm>
                <a:off x="3415300" y="2346025"/>
                <a:ext cx="78325" cy="74000"/>
              </a:xfrm>
              <a:custGeom>
                <a:rect b="b" l="l" r="r" t="t"/>
                <a:pathLst>
                  <a:path extrusionOk="0" h="2960" w="3133">
                    <a:moveTo>
                      <a:pt x="400" y="0"/>
                    </a:moveTo>
                    <a:cubicBezTo>
                      <a:pt x="367" y="0"/>
                      <a:pt x="333" y="4"/>
                      <a:pt x="297" y="13"/>
                    </a:cubicBezTo>
                    <a:cubicBezTo>
                      <a:pt x="116" y="63"/>
                      <a:pt x="1" y="260"/>
                      <a:pt x="50" y="458"/>
                    </a:cubicBezTo>
                    <a:cubicBezTo>
                      <a:pt x="133" y="755"/>
                      <a:pt x="281" y="1052"/>
                      <a:pt x="462" y="1315"/>
                    </a:cubicBezTo>
                    <a:cubicBezTo>
                      <a:pt x="627" y="1579"/>
                      <a:pt x="841" y="1810"/>
                      <a:pt x="1072" y="2024"/>
                    </a:cubicBezTo>
                    <a:cubicBezTo>
                      <a:pt x="1303" y="2238"/>
                      <a:pt x="1550" y="2436"/>
                      <a:pt x="1830" y="2601"/>
                    </a:cubicBezTo>
                    <a:cubicBezTo>
                      <a:pt x="2094" y="2749"/>
                      <a:pt x="2390" y="2881"/>
                      <a:pt x="2704" y="2947"/>
                    </a:cubicBezTo>
                    <a:cubicBezTo>
                      <a:pt x="2730" y="2956"/>
                      <a:pt x="2758" y="2960"/>
                      <a:pt x="2786" y="2960"/>
                    </a:cubicBezTo>
                    <a:cubicBezTo>
                      <a:pt x="2862" y="2960"/>
                      <a:pt x="2940" y="2929"/>
                      <a:pt x="3000" y="2881"/>
                    </a:cubicBezTo>
                    <a:cubicBezTo>
                      <a:pt x="3132" y="2749"/>
                      <a:pt x="3132" y="2551"/>
                      <a:pt x="3017" y="2420"/>
                    </a:cubicBezTo>
                    <a:lnTo>
                      <a:pt x="3017" y="2403"/>
                    </a:lnTo>
                    <a:cubicBezTo>
                      <a:pt x="2819" y="2189"/>
                      <a:pt x="2605" y="1991"/>
                      <a:pt x="2407" y="1810"/>
                    </a:cubicBezTo>
                    <a:lnTo>
                      <a:pt x="1830" y="1233"/>
                    </a:lnTo>
                    <a:lnTo>
                      <a:pt x="1253" y="673"/>
                    </a:lnTo>
                    <a:cubicBezTo>
                      <a:pt x="1056" y="475"/>
                      <a:pt x="858" y="277"/>
                      <a:pt x="643" y="96"/>
                    </a:cubicBezTo>
                    <a:lnTo>
                      <a:pt x="627" y="79"/>
                    </a:lnTo>
                    <a:cubicBezTo>
                      <a:pt x="567" y="31"/>
                      <a:pt x="489" y="0"/>
                      <a:pt x="40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98" name="Google Shape;1298;p47"/>
            <p:cNvSpPr/>
            <p:nvPr/>
          </p:nvSpPr>
          <p:spPr>
            <a:xfrm>
              <a:off x="507625" y="3558125"/>
              <a:ext cx="553375" cy="566550"/>
            </a:xfrm>
            <a:custGeom>
              <a:rect b="b" l="l" r="r" t="t"/>
              <a:pathLst>
                <a:path extrusionOk="0" h="22662" w="22135">
                  <a:moveTo>
                    <a:pt x="0" y="0"/>
                  </a:moveTo>
                  <a:cubicBezTo>
                    <a:pt x="610" y="6494"/>
                    <a:pt x="1335" y="12971"/>
                    <a:pt x="2176" y="19431"/>
                  </a:cubicBezTo>
                  <a:cubicBezTo>
                    <a:pt x="2258" y="20156"/>
                    <a:pt x="2374" y="20914"/>
                    <a:pt x="2819" y="21491"/>
                  </a:cubicBezTo>
                  <a:cubicBezTo>
                    <a:pt x="3527" y="22431"/>
                    <a:pt x="4862" y="22579"/>
                    <a:pt x="6032" y="22661"/>
                  </a:cubicBezTo>
                  <a:lnTo>
                    <a:pt x="16086" y="22661"/>
                  </a:lnTo>
                  <a:cubicBezTo>
                    <a:pt x="17273" y="22579"/>
                    <a:pt x="18591" y="22431"/>
                    <a:pt x="19316" y="21491"/>
                  </a:cubicBezTo>
                  <a:cubicBezTo>
                    <a:pt x="19745" y="20914"/>
                    <a:pt x="19860" y="20156"/>
                    <a:pt x="19959" y="19431"/>
                  </a:cubicBezTo>
                  <a:cubicBezTo>
                    <a:pt x="20800" y="12971"/>
                    <a:pt x="21525" y="6494"/>
                    <a:pt x="221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47"/>
            <p:cNvSpPr/>
            <p:nvPr/>
          </p:nvSpPr>
          <p:spPr>
            <a:xfrm>
              <a:off x="658425" y="3558125"/>
              <a:ext cx="402575" cy="566550"/>
            </a:xfrm>
            <a:custGeom>
              <a:rect b="b" l="l" r="r" t="t"/>
              <a:pathLst>
                <a:path extrusionOk="0" h="22662" w="16103">
                  <a:moveTo>
                    <a:pt x="12131" y="0"/>
                  </a:moveTo>
                  <a:cubicBezTo>
                    <a:pt x="12131" y="0"/>
                    <a:pt x="15443" y="21640"/>
                    <a:pt x="0" y="22661"/>
                  </a:cubicBezTo>
                  <a:lnTo>
                    <a:pt x="10054" y="22661"/>
                  </a:lnTo>
                  <a:cubicBezTo>
                    <a:pt x="11241" y="22579"/>
                    <a:pt x="12559" y="22431"/>
                    <a:pt x="13284" y="21491"/>
                  </a:cubicBezTo>
                  <a:cubicBezTo>
                    <a:pt x="13713" y="20914"/>
                    <a:pt x="13828" y="20156"/>
                    <a:pt x="13927" y="19431"/>
                  </a:cubicBezTo>
                  <a:cubicBezTo>
                    <a:pt x="14768" y="12971"/>
                    <a:pt x="15493" y="6494"/>
                    <a:pt x="16102" y="0"/>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47"/>
            <p:cNvSpPr/>
            <p:nvPr/>
          </p:nvSpPr>
          <p:spPr>
            <a:xfrm>
              <a:off x="487025" y="3511850"/>
              <a:ext cx="602825" cy="118900"/>
            </a:xfrm>
            <a:custGeom>
              <a:rect b="b" l="l" r="r" t="t"/>
              <a:pathLst>
                <a:path extrusionOk="0" h="4756" w="24113">
                  <a:moveTo>
                    <a:pt x="23239" y="1"/>
                  </a:moveTo>
                  <a:cubicBezTo>
                    <a:pt x="23183" y="1"/>
                    <a:pt x="23128" y="8"/>
                    <a:pt x="23074" y="22"/>
                  </a:cubicBezTo>
                  <a:lnTo>
                    <a:pt x="1055" y="401"/>
                  </a:lnTo>
                  <a:cubicBezTo>
                    <a:pt x="994" y="382"/>
                    <a:pt x="932" y="373"/>
                    <a:pt x="869" y="373"/>
                  </a:cubicBezTo>
                  <a:cubicBezTo>
                    <a:pt x="541" y="373"/>
                    <a:pt x="207" y="613"/>
                    <a:pt x="83" y="945"/>
                  </a:cubicBezTo>
                  <a:cubicBezTo>
                    <a:pt x="0" y="1175"/>
                    <a:pt x="0" y="1406"/>
                    <a:pt x="0" y="1653"/>
                  </a:cubicBezTo>
                  <a:cubicBezTo>
                    <a:pt x="0" y="2280"/>
                    <a:pt x="0" y="2906"/>
                    <a:pt x="0" y="3549"/>
                  </a:cubicBezTo>
                  <a:cubicBezTo>
                    <a:pt x="0" y="3812"/>
                    <a:pt x="0" y="4092"/>
                    <a:pt x="149" y="4290"/>
                  </a:cubicBezTo>
                  <a:cubicBezTo>
                    <a:pt x="280" y="4504"/>
                    <a:pt x="528" y="4603"/>
                    <a:pt x="758" y="4653"/>
                  </a:cubicBezTo>
                  <a:cubicBezTo>
                    <a:pt x="1033" y="4721"/>
                    <a:pt x="1308" y="4756"/>
                    <a:pt x="1582" y="4756"/>
                  </a:cubicBezTo>
                  <a:cubicBezTo>
                    <a:pt x="1637" y="4756"/>
                    <a:pt x="1692" y="4754"/>
                    <a:pt x="1747" y="4752"/>
                  </a:cubicBezTo>
                  <a:lnTo>
                    <a:pt x="22316" y="4373"/>
                  </a:lnTo>
                  <a:cubicBezTo>
                    <a:pt x="22372" y="4375"/>
                    <a:pt x="22429" y="4377"/>
                    <a:pt x="22485" y="4377"/>
                  </a:cubicBezTo>
                  <a:cubicBezTo>
                    <a:pt x="22758" y="4377"/>
                    <a:pt x="23032" y="4345"/>
                    <a:pt x="23305" y="4290"/>
                  </a:cubicBezTo>
                  <a:cubicBezTo>
                    <a:pt x="23535" y="4241"/>
                    <a:pt x="23783" y="4142"/>
                    <a:pt x="23914" y="3944"/>
                  </a:cubicBezTo>
                  <a:cubicBezTo>
                    <a:pt x="24063" y="3730"/>
                    <a:pt x="24079" y="3450"/>
                    <a:pt x="24079" y="3186"/>
                  </a:cubicBezTo>
                  <a:lnTo>
                    <a:pt x="24096" y="1291"/>
                  </a:lnTo>
                  <a:cubicBezTo>
                    <a:pt x="24112" y="1060"/>
                    <a:pt x="24112" y="813"/>
                    <a:pt x="24030" y="598"/>
                  </a:cubicBezTo>
                  <a:cubicBezTo>
                    <a:pt x="23917" y="245"/>
                    <a:pt x="23573" y="1"/>
                    <a:pt x="23239" y="1"/>
                  </a:cubicBezTo>
                  <a:close/>
                </a:path>
              </a:pathLst>
            </a:custGeom>
            <a:solidFill>
              <a:srgbClr val="D1B6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47"/>
            <p:cNvSpPr/>
            <p:nvPr/>
          </p:nvSpPr>
          <p:spPr>
            <a:xfrm>
              <a:off x="3364625" y="2814400"/>
              <a:ext cx="190800" cy="447500"/>
            </a:xfrm>
            <a:custGeom>
              <a:rect b="b" l="l" r="r" t="t"/>
              <a:pathLst>
                <a:path extrusionOk="0" h="17900" w="7632">
                  <a:moveTo>
                    <a:pt x="4368" y="1"/>
                  </a:moveTo>
                  <a:lnTo>
                    <a:pt x="1" y="1682"/>
                  </a:lnTo>
                  <a:lnTo>
                    <a:pt x="2835" y="17899"/>
                  </a:lnTo>
                  <a:lnTo>
                    <a:pt x="7631" y="17075"/>
                  </a:lnTo>
                  <a:lnTo>
                    <a:pt x="4368" y="1"/>
                  </a:ln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47"/>
            <p:cNvSpPr/>
            <p:nvPr/>
          </p:nvSpPr>
          <p:spPr>
            <a:xfrm>
              <a:off x="3388925" y="2835825"/>
              <a:ext cx="89850" cy="413700"/>
            </a:xfrm>
            <a:custGeom>
              <a:rect b="b" l="l" r="r" t="t"/>
              <a:pathLst>
                <a:path extrusionOk="0" fill="none" h="16548" w="3594">
                  <a:moveTo>
                    <a:pt x="1" y="1"/>
                  </a:moveTo>
                  <a:cubicBezTo>
                    <a:pt x="34" y="215"/>
                    <a:pt x="3594" y="16548"/>
                    <a:pt x="3594" y="16548"/>
                  </a:cubicBezTo>
                </a:path>
              </a:pathLst>
            </a:custGeom>
            <a:noFill/>
            <a:ln cap="flat" cmpd="sng" w="6600">
              <a:solidFill>
                <a:srgbClr val="3C3C3B"/>
              </a:solidFill>
              <a:prstDash val="solid"/>
              <a:miter lim="1648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47"/>
            <p:cNvSpPr/>
            <p:nvPr/>
          </p:nvSpPr>
          <p:spPr>
            <a:xfrm>
              <a:off x="3438375" y="2823475"/>
              <a:ext cx="84075" cy="417400"/>
            </a:xfrm>
            <a:custGeom>
              <a:rect b="b" l="l" r="r" t="t"/>
              <a:pathLst>
                <a:path extrusionOk="0" fill="none" h="16696" w="3363">
                  <a:moveTo>
                    <a:pt x="1" y="0"/>
                  </a:moveTo>
                  <a:lnTo>
                    <a:pt x="3363" y="16696"/>
                  </a:lnTo>
                </a:path>
              </a:pathLst>
            </a:custGeom>
            <a:noFill/>
            <a:ln cap="flat" cmpd="sng" w="6600">
              <a:solidFill>
                <a:srgbClr val="3C3C3B"/>
              </a:solidFill>
              <a:prstDash val="solid"/>
              <a:miter lim="1648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47"/>
            <p:cNvSpPr/>
            <p:nvPr/>
          </p:nvSpPr>
          <p:spPr>
            <a:xfrm>
              <a:off x="3364625" y="2722925"/>
              <a:ext cx="109625" cy="140675"/>
            </a:xfrm>
            <a:custGeom>
              <a:rect b="b" l="l" r="r" t="t"/>
              <a:pathLst>
                <a:path extrusionOk="0" h="5627" w="4385">
                  <a:moveTo>
                    <a:pt x="1138" y="1"/>
                  </a:moveTo>
                  <a:cubicBezTo>
                    <a:pt x="956" y="1"/>
                    <a:pt x="778" y="121"/>
                    <a:pt x="726" y="215"/>
                  </a:cubicBezTo>
                  <a:cubicBezTo>
                    <a:pt x="643" y="347"/>
                    <a:pt x="66" y="3923"/>
                    <a:pt x="1" y="5357"/>
                  </a:cubicBezTo>
                  <a:cubicBezTo>
                    <a:pt x="117" y="5518"/>
                    <a:pt x="247" y="5627"/>
                    <a:pt x="424" y="5627"/>
                  </a:cubicBezTo>
                  <a:cubicBezTo>
                    <a:pt x="447" y="5627"/>
                    <a:pt x="470" y="5625"/>
                    <a:pt x="495" y="5621"/>
                  </a:cubicBezTo>
                  <a:cubicBezTo>
                    <a:pt x="726" y="5604"/>
                    <a:pt x="923" y="5456"/>
                    <a:pt x="1006" y="5242"/>
                  </a:cubicBezTo>
                  <a:cubicBezTo>
                    <a:pt x="1237" y="5390"/>
                    <a:pt x="1467" y="5539"/>
                    <a:pt x="1748" y="5539"/>
                  </a:cubicBezTo>
                  <a:cubicBezTo>
                    <a:pt x="2011" y="5522"/>
                    <a:pt x="2291" y="5324"/>
                    <a:pt x="2275" y="5061"/>
                  </a:cubicBezTo>
                  <a:lnTo>
                    <a:pt x="2275" y="5061"/>
                  </a:lnTo>
                  <a:cubicBezTo>
                    <a:pt x="2382" y="5149"/>
                    <a:pt x="2554" y="5196"/>
                    <a:pt x="2720" y="5196"/>
                  </a:cubicBezTo>
                  <a:cubicBezTo>
                    <a:pt x="2834" y="5196"/>
                    <a:pt x="2946" y="5174"/>
                    <a:pt x="3033" y="5127"/>
                  </a:cubicBezTo>
                  <a:cubicBezTo>
                    <a:pt x="3247" y="5011"/>
                    <a:pt x="3396" y="4764"/>
                    <a:pt x="3363" y="4517"/>
                  </a:cubicBezTo>
                  <a:lnTo>
                    <a:pt x="3363" y="4517"/>
                  </a:lnTo>
                  <a:cubicBezTo>
                    <a:pt x="3456" y="4563"/>
                    <a:pt x="3570" y="4594"/>
                    <a:pt x="3679" y="4594"/>
                  </a:cubicBezTo>
                  <a:cubicBezTo>
                    <a:pt x="3762" y="4594"/>
                    <a:pt x="3842" y="4576"/>
                    <a:pt x="3907" y="4533"/>
                  </a:cubicBezTo>
                  <a:cubicBezTo>
                    <a:pt x="4071" y="4434"/>
                    <a:pt x="4187" y="4286"/>
                    <a:pt x="4253" y="4121"/>
                  </a:cubicBezTo>
                  <a:cubicBezTo>
                    <a:pt x="4319" y="3956"/>
                    <a:pt x="4385" y="3825"/>
                    <a:pt x="4352" y="3660"/>
                  </a:cubicBezTo>
                  <a:cubicBezTo>
                    <a:pt x="2242" y="809"/>
                    <a:pt x="1500" y="248"/>
                    <a:pt x="1434" y="149"/>
                  </a:cubicBezTo>
                  <a:cubicBezTo>
                    <a:pt x="1350" y="41"/>
                    <a:pt x="1243" y="1"/>
                    <a:pt x="1138" y="1"/>
                  </a:cubicBezTo>
                  <a:close/>
                </a:path>
              </a:pathLst>
            </a:custGeom>
            <a:solidFill>
              <a:srgbClr val="FAD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47"/>
            <p:cNvSpPr/>
            <p:nvPr/>
          </p:nvSpPr>
          <p:spPr>
            <a:xfrm>
              <a:off x="3378225" y="2722925"/>
              <a:ext cx="34225" cy="35125"/>
            </a:xfrm>
            <a:custGeom>
              <a:rect b="b" l="l" r="r" t="t"/>
              <a:pathLst>
                <a:path extrusionOk="0" h="1405" w="1369">
                  <a:moveTo>
                    <a:pt x="594" y="1"/>
                  </a:moveTo>
                  <a:cubicBezTo>
                    <a:pt x="412" y="1"/>
                    <a:pt x="234" y="121"/>
                    <a:pt x="182" y="215"/>
                  </a:cubicBezTo>
                  <a:cubicBezTo>
                    <a:pt x="149" y="248"/>
                    <a:pt x="83" y="611"/>
                    <a:pt x="0" y="1138"/>
                  </a:cubicBezTo>
                  <a:cubicBezTo>
                    <a:pt x="0" y="1138"/>
                    <a:pt x="307" y="1404"/>
                    <a:pt x="623" y="1404"/>
                  </a:cubicBezTo>
                  <a:cubicBezTo>
                    <a:pt x="708" y="1404"/>
                    <a:pt x="794" y="1385"/>
                    <a:pt x="874" y="1336"/>
                  </a:cubicBezTo>
                  <a:cubicBezTo>
                    <a:pt x="1253" y="1122"/>
                    <a:pt x="1368" y="627"/>
                    <a:pt x="1368" y="627"/>
                  </a:cubicBezTo>
                  <a:cubicBezTo>
                    <a:pt x="1055" y="314"/>
                    <a:pt x="923" y="182"/>
                    <a:pt x="890" y="149"/>
                  </a:cubicBezTo>
                  <a:cubicBezTo>
                    <a:pt x="806" y="41"/>
                    <a:pt x="699" y="1"/>
                    <a:pt x="594"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47"/>
            <p:cNvSpPr/>
            <p:nvPr/>
          </p:nvSpPr>
          <p:spPr>
            <a:xfrm>
              <a:off x="3432200" y="2881900"/>
              <a:ext cx="68825" cy="233300"/>
            </a:xfrm>
            <a:custGeom>
              <a:rect b="b" l="l" r="r" t="t"/>
              <a:pathLst>
                <a:path extrusionOk="0" h="9332" w="2753">
                  <a:moveTo>
                    <a:pt x="1070" y="1"/>
                  </a:moveTo>
                  <a:cubicBezTo>
                    <a:pt x="731" y="1"/>
                    <a:pt x="379" y="220"/>
                    <a:pt x="215" y="548"/>
                  </a:cubicBezTo>
                  <a:cubicBezTo>
                    <a:pt x="0" y="992"/>
                    <a:pt x="50" y="1503"/>
                    <a:pt x="116" y="1981"/>
                  </a:cubicBezTo>
                  <a:cubicBezTo>
                    <a:pt x="281" y="3366"/>
                    <a:pt x="462" y="4767"/>
                    <a:pt x="627" y="6151"/>
                  </a:cubicBezTo>
                  <a:cubicBezTo>
                    <a:pt x="726" y="6926"/>
                    <a:pt x="825" y="7717"/>
                    <a:pt x="1055" y="8475"/>
                  </a:cubicBezTo>
                  <a:cubicBezTo>
                    <a:pt x="1171" y="8821"/>
                    <a:pt x="1368" y="9217"/>
                    <a:pt x="1731" y="9315"/>
                  </a:cubicBezTo>
                  <a:cubicBezTo>
                    <a:pt x="1777" y="9326"/>
                    <a:pt x="1823" y="9331"/>
                    <a:pt x="1868" y="9331"/>
                  </a:cubicBezTo>
                  <a:cubicBezTo>
                    <a:pt x="2169" y="9331"/>
                    <a:pt x="2459" y="9109"/>
                    <a:pt x="2588" y="8837"/>
                  </a:cubicBezTo>
                  <a:cubicBezTo>
                    <a:pt x="2753" y="8524"/>
                    <a:pt x="2753" y="8145"/>
                    <a:pt x="2753" y="7783"/>
                  </a:cubicBezTo>
                  <a:cubicBezTo>
                    <a:pt x="2720" y="6003"/>
                    <a:pt x="2456" y="4239"/>
                    <a:pt x="2143" y="2492"/>
                  </a:cubicBezTo>
                  <a:cubicBezTo>
                    <a:pt x="2028" y="1882"/>
                    <a:pt x="2044" y="630"/>
                    <a:pt x="1550" y="185"/>
                  </a:cubicBezTo>
                  <a:cubicBezTo>
                    <a:pt x="1411" y="57"/>
                    <a:pt x="1242" y="1"/>
                    <a:pt x="1070" y="1"/>
                  </a:cubicBezTo>
                  <a:close/>
                </a:path>
              </a:pathLst>
            </a:custGeom>
            <a:solidFill>
              <a:srgbClr val="FFFDFB">
                <a:alpha val="30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47"/>
            <p:cNvSpPr/>
            <p:nvPr/>
          </p:nvSpPr>
          <p:spPr>
            <a:xfrm>
              <a:off x="3491525" y="2809450"/>
              <a:ext cx="136000" cy="434300"/>
            </a:xfrm>
            <a:custGeom>
              <a:rect b="b" l="l" r="r" t="t"/>
              <a:pathLst>
                <a:path extrusionOk="0" h="17372" w="5440">
                  <a:moveTo>
                    <a:pt x="5440" y="1"/>
                  </a:moveTo>
                  <a:lnTo>
                    <a:pt x="825" y="677"/>
                  </a:lnTo>
                  <a:lnTo>
                    <a:pt x="1" y="17125"/>
                  </a:lnTo>
                  <a:lnTo>
                    <a:pt x="4863" y="17372"/>
                  </a:lnTo>
                  <a:lnTo>
                    <a:pt x="5440" y="1"/>
                  </a:ln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47"/>
            <p:cNvSpPr/>
            <p:nvPr/>
          </p:nvSpPr>
          <p:spPr>
            <a:xfrm>
              <a:off x="3536450" y="2811525"/>
              <a:ext cx="3725" cy="423175"/>
            </a:xfrm>
            <a:custGeom>
              <a:rect b="b" l="l" r="r" t="t"/>
              <a:pathLst>
                <a:path extrusionOk="0" fill="none" h="16927" w="149">
                  <a:moveTo>
                    <a:pt x="149" y="0"/>
                  </a:moveTo>
                  <a:cubicBezTo>
                    <a:pt x="132" y="215"/>
                    <a:pt x="0" y="16926"/>
                    <a:pt x="0" y="16926"/>
                  </a:cubicBezTo>
                </a:path>
              </a:pathLst>
            </a:custGeom>
            <a:noFill/>
            <a:ln cap="flat" cmpd="sng" w="6600">
              <a:solidFill>
                <a:srgbClr val="3C3C3B"/>
              </a:solidFill>
              <a:prstDash val="solid"/>
              <a:miter lim="1648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47"/>
            <p:cNvSpPr/>
            <p:nvPr/>
          </p:nvSpPr>
          <p:spPr>
            <a:xfrm>
              <a:off x="3581350" y="2810275"/>
              <a:ext cx="9925" cy="425650"/>
            </a:xfrm>
            <a:custGeom>
              <a:rect b="b" l="l" r="r" t="t"/>
              <a:pathLst>
                <a:path extrusionOk="0" fill="none" h="17026" w="397">
                  <a:moveTo>
                    <a:pt x="396" y="1"/>
                  </a:moveTo>
                  <a:lnTo>
                    <a:pt x="1" y="17026"/>
                  </a:lnTo>
                </a:path>
              </a:pathLst>
            </a:custGeom>
            <a:noFill/>
            <a:ln cap="flat" cmpd="sng" w="6600">
              <a:solidFill>
                <a:srgbClr val="3C3C3B"/>
              </a:solidFill>
              <a:prstDash val="solid"/>
              <a:miter lim="1648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47"/>
            <p:cNvSpPr/>
            <p:nvPr/>
          </p:nvSpPr>
          <p:spPr>
            <a:xfrm>
              <a:off x="3512125" y="2701550"/>
              <a:ext cx="115400" cy="138675"/>
            </a:xfrm>
            <a:custGeom>
              <a:rect b="b" l="l" r="r" t="t"/>
              <a:pathLst>
                <a:path extrusionOk="0" h="5547" w="4616">
                  <a:moveTo>
                    <a:pt x="2173" y="1"/>
                  </a:moveTo>
                  <a:cubicBezTo>
                    <a:pt x="2029" y="1"/>
                    <a:pt x="1889" y="64"/>
                    <a:pt x="1830" y="131"/>
                  </a:cubicBezTo>
                  <a:cubicBezTo>
                    <a:pt x="1731" y="246"/>
                    <a:pt x="363" y="3592"/>
                    <a:pt x="1" y="4976"/>
                  </a:cubicBezTo>
                  <a:cubicBezTo>
                    <a:pt x="83" y="5190"/>
                    <a:pt x="199" y="5339"/>
                    <a:pt x="429" y="5355"/>
                  </a:cubicBezTo>
                  <a:cubicBezTo>
                    <a:pt x="457" y="5359"/>
                    <a:pt x="484" y="5362"/>
                    <a:pt x="512" y="5362"/>
                  </a:cubicBezTo>
                  <a:cubicBezTo>
                    <a:pt x="701" y="5362"/>
                    <a:pt x="891" y="5266"/>
                    <a:pt x="1006" y="5108"/>
                  </a:cubicBezTo>
                  <a:cubicBezTo>
                    <a:pt x="1187" y="5289"/>
                    <a:pt x="1385" y="5487"/>
                    <a:pt x="1649" y="5537"/>
                  </a:cubicBezTo>
                  <a:cubicBezTo>
                    <a:pt x="1686" y="5543"/>
                    <a:pt x="1723" y="5547"/>
                    <a:pt x="1761" y="5547"/>
                  </a:cubicBezTo>
                  <a:cubicBezTo>
                    <a:pt x="1995" y="5547"/>
                    <a:pt x="2233" y="5418"/>
                    <a:pt x="2275" y="5190"/>
                  </a:cubicBezTo>
                  <a:cubicBezTo>
                    <a:pt x="2395" y="5350"/>
                    <a:pt x="2644" y="5456"/>
                    <a:pt x="2857" y="5456"/>
                  </a:cubicBezTo>
                  <a:cubicBezTo>
                    <a:pt x="2908" y="5456"/>
                    <a:pt x="2956" y="5450"/>
                    <a:pt x="3000" y="5438"/>
                  </a:cubicBezTo>
                  <a:cubicBezTo>
                    <a:pt x="3231" y="5372"/>
                    <a:pt x="3429" y="5141"/>
                    <a:pt x="3462" y="4910"/>
                  </a:cubicBezTo>
                  <a:cubicBezTo>
                    <a:pt x="3563" y="4999"/>
                    <a:pt x="3714" y="5059"/>
                    <a:pt x="3861" y="5059"/>
                  </a:cubicBezTo>
                  <a:cubicBezTo>
                    <a:pt x="3904" y="5059"/>
                    <a:pt x="3948" y="5053"/>
                    <a:pt x="3989" y="5042"/>
                  </a:cubicBezTo>
                  <a:cubicBezTo>
                    <a:pt x="4171" y="4993"/>
                    <a:pt x="4302" y="4861"/>
                    <a:pt x="4418" y="4713"/>
                  </a:cubicBezTo>
                  <a:cubicBezTo>
                    <a:pt x="4517" y="4564"/>
                    <a:pt x="4599" y="4482"/>
                    <a:pt x="4616" y="4317"/>
                  </a:cubicBezTo>
                  <a:cubicBezTo>
                    <a:pt x="3182" y="1070"/>
                    <a:pt x="2588" y="329"/>
                    <a:pt x="2539" y="230"/>
                  </a:cubicBezTo>
                  <a:cubicBezTo>
                    <a:pt x="2458" y="60"/>
                    <a:pt x="2313" y="1"/>
                    <a:pt x="2173" y="1"/>
                  </a:cubicBezTo>
                  <a:close/>
                </a:path>
              </a:pathLst>
            </a:custGeom>
            <a:solidFill>
              <a:srgbClr val="FAD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47"/>
            <p:cNvSpPr/>
            <p:nvPr/>
          </p:nvSpPr>
          <p:spPr>
            <a:xfrm>
              <a:off x="3548400" y="2701550"/>
              <a:ext cx="35850" cy="35125"/>
            </a:xfrm>
            <a:custGeom>
              <a:rect b="b" l="l" r="r" t="t"/>
              <a:pathLst>
                <a:path extrusionOk="0" h="1405" w="1434">
                  <a:moveTo>
                    <a:pt x="722" y="1"/>
                  </a:moveTo>
                  <a:cubicBezTo>
                    <a:pt x="578" y="1"/>
                    <a:pt x="438" y="64"/>
                    <a:pt x="379" y="131"/>
                  </a:cubicBezTo>
                  <a:cubicBezTo>
                    <a:pt x="346" y="164"/>
                    <a:pt x="198" y="493"/>
                    <a:pt x="0" y="988"/>
                  </a:cubicBezTo>
                  <a:cubicBezTo>
                    <a:pt x="0" y="988"/>
                    <a:pt x="313" y="1404"/>
                    <a:pt x="672" y="1404"/>
                  </a:cubicBezTo>
                  <a:cubicBezTo>
                    <a:pt x="716" y="1404"/>
                    <a:pt x="762" y="1398"/>
                    <a:pt x="808" y="1383"/>
                  </a:cubicBezTo>
                  <a:cubicBezTo>
                    <a:pt x="1236" y="1251"/>
                    <a:pt x="1434" y="790"/>
                    <a:pt x="1434" y="790"/>
                  </a:cubicBezTo>
                  <a:cubicBezTo>
                    <a:pt x="1220" y="411"/>
                    <a:pt x="1104" y="263"/>
                    <a:pt x="1088" y="230"/>
                  </a:cubicBezTo>
                  <a:cubicBezTo>
                    <a:pt x="1007" y="60"/>
                    <a:pt x="862" y="1"/>
                    <a:pt x="72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47"/>
            <p:cNvSpPr/>
            <p:nvPr/>
          </p:nvSpPr>
          <p:spPr>
            <a:xfrm>
              <a:off x="3549625" y="2871200"/>
              <a:ext cx="68825" cy="232875"/>
            </a:xfrm>
            <a:custGeom>
              <a:rect b="b" l="l" r="r" t="t"/>
              <a:pathLst>
                <a:path extrusionOk="0" h="9315" w="2753">
                  <a:moveTo>
                    <a:pt x="1757" y="0"/>
                  </a:moveTo>
                  <a:cubicBezTo>
                    <a:pt x="1473" y="0"/>
                    <a:pt x="1178" y="140"/>
                    <a:pt x="989" y="382"/>
                  </a:cubicBezTo>
                  <a:cubicBezTo>
                    <a:pt x="676" y="761"/>
                    <a:pt x="627" y="1272"/>
                    <a:pt x="577" y="1750"/>
                  </a:cubicBezTo>
                  <a:cubicBezTo>
                    <a:pt x="429" y="3151"/>
                    <a:pt x="297" y="4535"/>
                    <a:pt x="165" y="5920"/>
                  </a:cubicBezTo>
                  <a:cubicBezTo>
                    <a:pt x="83" y="6711"/>
                    <a:pt x="1" y="7502"/>
                    <a:pt x="67" y="8293"/>
                  </a:cubicBezTo>
                  <a:cubicBezTo>
                    <a:pt x="99" y="8656"/>
                    <a:pt x="198" y="9084"/>
                    <a:pt x="528" y="9249"/>
                  </a:cubicBezTo>
                  <a:cubicBezTo>
                    <a:pt x="615" y="9295"/>
                    <a:pt x="709" y="9315"/>
                    <a:pt x="805" y="9315"/>
                  </a:cubicBezTo>
                  <a:cubicBezTo>
                    <a:pt x="1055" y="9315"/>
                    <a:pt x="1317" y="9176"/>
                    <a:pt x="1484" y="8985"/>
                  </a:cubicBezTo>
                  <a:cubicBezTo>
                    <a:pt x="1715" y="8705"/>
                    <a:pt x="1797" y="8343"/>
                    <a:pt x="1863" y="7996"/>
                  </a:cubicBezTo>
                  <a:cubicBezTo>
                    <a:pt x="2226" y="6249"/>
                    <a:pt x="2357" y="4469"/>
                    <a:pt x="2440" y="2690"/>
                  </a:cubicBezTo>
                  <a:cubicBezTo>
                    <a:pt x="2473" y="2080"/>
                    <a:pt x="2753" y="860"/>
                    <a:pt x="2374" y="316"/>
                  </a:cubicBezTo>
                  <a:cubicBezTo>
                    <a:pt x="2224" y="98"/>
                    <a:pt x="1995" y="0"/>
                    <a:pt x="1757" y="0"/>
                  </a:cubicBezTo>
                  <a:close/>
                </a:path>
              </a:pathLst>
            </a:custGeom>
            <a:solidFill>
              <a:srgbClr val="FFFDFB">
                <a:alpha val="30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47"/>
            <p:cNvSpPr/>
            <p:nvPr/>
          </p:nvSpPr>
          <p:spPr>
            <a:xfrm>
              <a:off x="3545500" y="2864675"/>
              <a:ext cx="234900" cy="429350"/>
            </a:xfrm>
            <a:custGeom>
              <a:rect b="b" l="l" r="r" t="t"/>
              <a:pathLst>
                <a:path extrusionOk="0" h="17174" w="9396">
                  <a:moveTo>
                    <a:pt x="4747" y="0"/>
                  </a:moveTo>
                  <a:lnTo>
                    <a:pt x="1" y="15756"/>
                  </a:lnTo>
                  <a:lnTo>
                    <a:pt x="4648" y="17174"/>
                  </a:lnTo>
                  <a:lnTo>
                    <a:pt x="9395" y="445"/>
                  </a:lnTo>
                  <a:lnTo>
                    <a:pt x="4747" y="0"/>
                  </a:ln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47"/>
            <p:cNvSpPr/>
            <p:nvPr/>
          </p:nvSpPr>
          <p:spPr>
            <a:xfrm>
              <a:off x="3589600" y="2857250"/>
              <a:ext cx="105500" cy="409575"/>
            </a:xfrm>
            <a:custGeom>
              <a:rect b="b" l="l" r="r" t="t"/>
              <a:pathLst>
                <a:path extrusionOk="0" fill="none" h="16383" w="4220">
                  <a:moveTo>
                    <a:pt x="4219" y="1"/>
                  </a:moveTo>
                  <a:cubicBezTo>
                    <a:pt x="4154" y="199"/>
                    <a:pt x="0" y="16383"/>
                    <a:pt x="0" y="16383"/>
                  </a:cubicBezTo>
                </a:path>
              </a:pathLst>
            </a:custGeom>
            <a:noFill/>
            <a:ln cap="flat" cmpd="sng" w="6600">
              <a:solidFill>
                <a:srgbClr val="3C3C3B"/>
              </a:solidFill>
              <a:prstDash val="solid"/>
              <a:miter lim="1648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47"/>
            <p:cNvSpPr/>
            <p:nvPr/>
          </p:nvSpPr>
          <p:spPr>
            <a:xfrm>
              <a:off x="3632850" y="2868375"/>
              <a:ext cx="112100" cy="410400"/>
            </a:xfrm>
            <a:custGeom>
              <a:rect b="b" l="l" r="r" t="t"/>
              <a:pathLst>
                <a:path extrusionOk="0" fill="none" h="16416" w="4484">
                  <a:moveTo>
                    <a:pt x="4484" y="1"/>
                  </a:moveTo>
                  <a:lnTo>
                    <a:pt x="1" y="16416"/>
                  </a:lnTo>
                </a:path>
              </a:pathLst>
            </a:custGeom>
            <a:noFill/>
            <a:ln cap="flat" cmpd="sng" w="6600">
              <a:solidFill>
                <a:srgbClr val="3C3C3B"/>
              </a:solidFill>
              <a:prstDash val="solid"/>
              <a:miter lim="1648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47"/>
            <p:cNvSpPr/>
            <p:nvPr/>
          </p:nvSpPr>
          <p:spPr>
            <a:xfrm>
              <a:off x="3664175" y="2752325"/>
              <a:ext cx="116225" cy="137125"/>
            </a:xfrm>
            <a:custGeom>
              <a:rect b="b" l="l" r="r" t="t"/>
              <a:pathLst>
                <a:path extrusionOk="0" h="5485" w="4649">
                  <a:moveTo>
                    <a:pt x="3300" y="1"/>
                  </a:moveTo>
                  <a:cubicBezTo>
                    <a:pt x="3202" y="1"/>
                    <a:pt x="3113" y="26"/>
                    <a:pt x="3066" y="61"/>
                  </a:cubicBezTo>
                  <a:cubicBezTo>
                    <a:pt x="2934" y="143"/>
                    <a:pt x="693" y="3242"/>
                    <a:pt x="0" y="4494"/>
                  </a:cubicBezTo>
                  <a:cubicBezTo>
                    <a:pt x="33" y="4709"/>
                    <a:pt x="231" y="4709"/>
                    <a:pt x="445" y="4791"/>
                  </a:cubicBezTo>
                  <a:cubicBezTo>
                    <a:pt x="511" y="4819"/>
                    <a:pt x="583" y="4831"/>
                    <a:pt x="655" y="4831"/>
                  </a:cubicBezTo>
                  <a:cubicBezTo>
                    <a:pt x="801" y="4831"/>
                    <a:pt x="951" y="4780"/>
                    <a:pt x="1072" y="4692"/>
                  </a:cubicBezTo>
                  <a:cubicBezTo>
                    <a:pt x="1187" y="4923"/>
                    <a:pt x="1352" y="5154"/>
                    <a:pt x="1599" y="5269"/>
                  </a:cubicBezTo>
                  <a:cubicBezTo>
                    <a:pt x="1674" y="5306"/>
                    <a:pt x="1760" y="5325"/>
                    <a:pt x="1846" y="5325"/>
                  </a:cubicBezTo>
                  <a:cubicBezTo>
                    <a:pt x="2027" y="5325"/>
                    <a:pt x="2208" y="5244"/>
                    <a:pt x="2275" y="5088"/>
                  </a:cubicBezTo>
                  <a:cubicBezTo>
                    <a:pt x="2370" y="5294"/>
                    <a:pt x="2663" y="5484"/>
                    <a:pt x="2905" y="5484"/>
                  </a:cubicBezTo>
                  <a:cubicBezTo>
                    <a:pt x="2915" y="5484"/>
                    <a:pt x="2924" y="5484"/>
                    <a:pt x="2934" y="5483"/>
                  </a:cubicBezTo>
                  <a:cubicBezTo>
                    <a:pt x="3165" y="5483"/>
                    <a:pt x="3412" y="5318"/>
                    <a:pt x="3494" y="5088"/>
                  </a:cubicBezTo>
                  <a:cubicBezTo>
                    <a:pt x="3610" y="5236"/>
                    <a:pt x="3791" y="5351"/>
                    <a:pt x="3989" y="5351"/>
                  </a:cubicBezTo>
                  <a:cubicBezTo>
                    <a:pt x="4170" y="5335"/>
                    <a:pt x="4335" y="5253"/>
                    <a:pt x="4467" y="5137"/>
                  </a:cubicBezTo>
                  <a:cubicBezTo>
                    <a:pt x="4599" y="5005"/>
                    <a:pt x="4599" y="5121"/>
                    <a:pt x="4648" y="4939"/>
                  </a:cubicBezTo>
                  <a:cubicBezTo>
                    <a:pt x="4038" y="1462"/>
                    <a:pt x="3758" y="440"/>
                    <a:pt x="3725" y="325"/>
                  </a:cubicBezTo>
                  <a:cubicBezTo>
                    <a:pt x="3683" y="81"/>
                    <a:pt x="3477" y="1"/>
                    <a:pt x="3300" y="1"/>
                  </a:cubicBezTo>
                  <a:close/>
                </a:path>
              </a:pathLst>
            </a:custGeom>
            <a:solidFill>
              <a:srgbClr val="FAD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47"/>
            <p:cNvSpPr/>
            <p:nvPr/>
          </p:nvSpPr>
          <p:spPr>
            <a:xfrm>
              <a:off x="3726375" y="2752325"/>
              <a:ext cx="36300" cy="34525"/>
            </a:xfrm>
            <a:custGeom>
              <a:rect b="b" l="l" r="r" t="t"/>
              <a:pathLst>
                <a:path extrusionOk="0" h="1381" w="1452">
                  <a:moveTo>
                    <a:pt x="812" y="1"/>
                  </a:moveTo>
                  <a:cubicBezTo>
                    <a:pt x="714" y="1"/>
                    <a:pt x="625" y="26"/>
                    <a:pt x="578" y="61"/>
                  </a:cubicBezTo>
                  <a:cubicBezTo>
                    <a:pt x="545" y="78"/>
                    <a:pt x="314" y="374"/>
                    <a:pt x="1" y="803"/>
                  </a:cubicBezTo>
                  <a:cubicBezTo>
                    <a:pt x="1" y="803"/>
                    <a:pt x="251" y="1381"/>
                    <a:pt x="660" y="1381"/>
                  </a:cubicBezTo>
                  <a:cubicBezTo>
                    <a:pt x="671" y="1381"/>
                    <a:pt x="682" y="1380"/>
                    <a:pt x="693" y="1380"/>
                  </a:cubicBezTo>
                  <a:cubicBezTo>
                    <a:pt x="1138" y="1347"/>
                    <a:pt x="1451" y="951"/>
                    <a:pt x="1451" y="951"/>
                  </a:cubicBezTo>
                  <a:cubicBezTo>
                    <a:pt x="1319" y="539"/>
                    <a:pt x="1254" y="374"/>
                    <a:pt x="1237" y="325"/>
                  </a:cubicBezTo>
                  <a:cubicBezTo>
                    <a:pt x="1195" y="81"/>
                    <a:pt x="989" y="1"/>
                    <a:pt x="81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47"/>
            <p:cNvSpPr/>
            <p:nvPr/>
          </p:nvSpPr>
          <p:spPr>
            <a:xfrm>
              <a:off x="3639850" y="2927225"/>
              <a:ext cx="111700" cy="221625"/>
            </a:xfrm>
            <a:custGeom>
              <a:rect b="b" l="l" r="r" t="t"/>
              <a:pathLst>
                <a:path extrusionOk="0" h="8865" w="4468">
                  <a:moveTo>
                    <a:pt x="3485" y="1"/>
                  </a:moveTo>
                  <a:cubicBezTo>
                    <a:pt x="3269" y="1"/>
                    <a:pt x="3047" y="69"/>
                    <a:pt x="2869" y="201"/>
                  </a:cubicBezTo>
                  <a:cubicBezTo>
                    <a:pt x="2490" y="498"/>
                    <a:pt x="2308" y="976"/>
                    <a:pt x="2144" y="1437"/>
                  </a:cubicBezTo>
                  <a:cubicBezTo>
                    <a:pt x="1666" y="2756"/>
                    <a:pt x="1204" y="4074"/>
                    <a:pt x="743" y="5393"/>
                  </a:cubicBezTo>
                  <a:cubicBezTo>
                    <a:pt x="462" y="6134"/>
                    <a:pt x="199" y="6876"/>
                    <a:pt x="83" y="7667"/>
                  </a:cubicBezTo>
                  <a:cubicBezTo>
                    <a:pt x="17" y="8030"/>
                    <a:pt x="1" y="8458"/>
                    <a:pt x="298" y="8706"/>
                  </a:cubicBezTo>
                  <a:cubicBezTo>
                    <a:pt x="416" y="8816"/>
                    <a:pt x="567" y="8864"/>
                    <a:pt x="724" y="8864"/>
                  </a:cubicBezTo>
                  <a:cubicBezTo>
                    <a:pt x="918" y="8864"/>
                    <a:pt x="1123" y="8791"/>
                    <a:pt x="1286" y="8673"/>
                  </a:cubicBezTo>
                  <a:cubicBezTo>
                    <a:pt x="1567" y="8458"/>
                    <a:pt x="1731" y="8129"/>
                    <a:pt x="1896" y="7816"/>
                  </a:cubicBezTo>
                  <a:cubicBezTo>
                    <a:pt x="2654" y="6200"/>
                    <a:pt x="3215" y="4503"/>
                    <a:pt x="3726" y="2805"/>
                  </a:cubicBezTo>
                  <a:cubicBezTo>
                    <a:pt x="3907" y="2212"/>
                    <a:pt x="4467" y="1091"/>
                    <a:pt x="4237" y="481"/>
                  </a:cubicBezTo>
                  <a:cubicBezTo>
                    <a:pt x="4118" y="155"/>
                    <a:pt x="3809" y="1"/>
                    <a:pt x="3485" y="1"/>
                  </a:cubicBezTo>
                  <a:close/>
                </a:path>
              </a:pathLst>
            </a:custGeom>
            <a:solidFill>
              <a:srgbClr val="FFFDFB">
                <a:alpha val="30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47"/>
            <p:cNvSpPr/>
            <p:nvPr/>
          </p:nvSpPr>
          <p:spPr>
            <a:xfrm>
              <a:off x="3357200" y="3063675"/>
              <a:ext cx="436375" cy="465125"/>
            </a:xfrm>
            <a:custGeom>
              <a:rect b="b" l="l" r="r" t="t"/>
              <a:pathLst>
                <a:path extrusionOk="0" h="18605" w="17455">
                  <a:moveTo>
                    <a:pt x="17454" y="1"/>
                  </a:moveTo>
                  <a:lnTo>
                    <a:pt x="1" y="248"/>
                  </a:lnTo>
                  <a:cubicBezTo>
                    <a:pt x="940" y="5341"/>
                    <a:pt x="1880" y="10417"/>
                    <a:pt x="2803" y="15509"/>
                  </a:cubicBezTo>
                  <a:cubicBezTo>
                    <a:pt x="2935" y="16218"/>
                    <a:pt x="3083" y="16960"/>
                    <a:pt x="3478" y="17586"/>
                  </a:cubicBezTo>
                  <a:cubicBezTo>
                    <a:pt x="3824" y="18157"/>
                    <a:pt x="4443" y="18604"/>
                    <a:pt x="5099" y="18604"/>
                  </a:cubicBezTo>
                  <a:cubicBezTo>
                    <a:pt x="5163" y="18604"/>
                    <a:pt x="5227" y="18600"/>
                    <a:pt x="5291" y="18591"/>
                  </a:cubicBezTo>
                  <a:lnTo>
                    <a:pt x="12164" y="18344"/>
                  </a:lnTo>
                  <a:cubicBezTo>
                    <a:pt x="12228" y="18353"/>
                    <a:pt x="12292" y="18357"/>
                    <a:pt x="12356" y="18357"/>
                  </a:cubicBezTo>
                  <a:cubicBezTo>
                    <a:pt x="13012" y="18357"/>
                    <a:pt x="13633" y="17910"/>
                    <a:pt x="13993" y="17339"/>
                  </a:cubicBezTo>
                  <a:cubicBezTo>
                    <a:pt x="14389" y="16713"/>
                    <a:pt x="14521" y="15971"/>
                    <a:pt x="14653" y="15262"/>
                  </a:cubicBezTo>
                  <a:cubicBezTo>
                    <a:pt x="15592" y="10170"/>
                    <a:pt x="16531" y="5093"/>
                    <a:pt x="1745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47"/>
            <p:cNvSpPr/>
            <p:nvPr/>
          </p:nvSpPr>
          <p:spPr>
            <a:xfrm>
              <a:off x="3489475" y="3063675"/>
              <a:ext cx="304100" cy="464800"/>
            </a:xfrm>
            <a:custGeom>
              <a:rect b="b" l="l" r="r" t="t"/>
              <a:pathLst>
                <a:path extrusionOk="0" h="18592" w="12164">
                  <a:moveTo>
                    <a:pt x="12163" y="1"/>
                  </a:moveTo>
                  <a:lnTo>
                    <a:pt x="10202" y="34"/>
                  </a:lnTo>
                  <a:cubicBezTo>
                    <a:pt x="10202" y="34"/>
                    <a:pt x="9477" y="18130"/>
                    <a:pt x="0" y="18591"/>
                  </a:cubicBezTo>
                  <a:lnTo>
                    <a:pt x="6873" y="18344"/>
                  </a:lnTo>
                  <a:cubicBezTo>
                    <a:pt x="6937" y="18353"/>
                    <a:pt x="7001" y="18357"/>
                    <a:pt x="7065" y="18357"/>
                  </a:cubicBezTo>
                  <a:cubicBezTo>
                    <a:pt x="7721" y="18357"/>
                    <a:pt x="8342" y="17910"/>
                    <a:pt x="8702" y="17339"/>
                  </a:cubicBezTo>
                  <a:cubicBezTo>
                    <a:pt x="9098" y="16713"/>
                    <a:pt x="9230" y="15971"/>
                    <a:pt x="9362" y="15262"/>
                  </a:cubicBezTo>
                  <a:cubicBezTo>
                    <a:pt x="10301" y="10170"/>
                    <a:pt x="11240" y="5093"/>
                    <a:pt x="12163"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47"/>
            <p:cNvSpPr/>
            <p:nvPr/>
          </p:nvSpPr>
          <p:spPr>
            <a:xfrm>
              <a:off x="3431775" y="3149700"/>
              <a:ext cx="75850" cy="226950"/>
            </a:xfrm>
            <a:custGeom>
              <a:rect b="b" l="l" r="r" t="t"/>
              <a:pathLst>
                <a:path extrusionOk="0" h="9078" w="3034">
                  <a:moveTo>
                    <a:pt x="778" y="0"/>
                  </a:moveTo>
                  <a:cubicBezTo>
                    <a:pt x="416" y="0"/>
                    <a:pt x="193" y="413"/>
                    <a:pt x="116" y="845"/>
                  </a:cubicBezTo>
                  <a:cubicBezTo>
                    <a:pt x="1" y="1570"/>
                    <a:pt x="100" y="2328"/>
                    <a:pt x="199" y="3053"/>
                  </a:cubicBezTo>
                  <a:cubicBezTo>
                    <a:pt x="413" y="4685"/>
                    <a:pt x="644" y="6333"/>
                    <a:pt x="1023" y="7948"/>
                  </a:cubicBezTo>
                  <a:cubicBezTo>
                    <a:pt x="1089" y="8212"/>
                    <a:pt x="1171" y="8492"/>
                    <a:pt x="1336" y="8723"/>
                  </a:cubicBezTo>
                  <a:cubicBezTo>
                    <a:pt x="1481" y="8926"/>
                    <a:pt x="1715" y="9078"/>
                    <a:pt x="1949" y="9078"/>
                  </a:cubicBezTo>
                  <a:cubicBezTo>
                    <a:pt x="1981" y="9078"/>
                    <a:pt x="2013" y="9075"/>
                    <a:pt x="2045" y="9069"/>
                  </a:cubicBezTo>
                  <a:cubicBezTo>
                    <a:pt x="2226" y="9036"/>
                    <a:pt x="2391" y="8921"/>
                    <a:pt x="2506" y="8789"/>
                  </a:cubicBezTo>
                  <a:cubicBezTo>
                    <a:pt x="3017" y="8228"/>
                    <a:pt x="3034" y="7388"/>
                    <a:pt x="3001" y="6630"/>
                  </a:cubicBezTo>
                  <a:cubicBezTo>
                    <a:pt x="2885" y="5015"/>
                    <a:pt x="2572" y="3399"/>
                    <a:pt x="2061" y="1850"/>
                  </a:cubicBezTo>
                  <a:cubicBezTo>
                    <a:pt x="1880" y="1323"/>
                    <a:pt x="1633" y="433"/>
                    <a:pt x="1138" y="120"/>
                  </a:cubicBezTo>
                  <a:cubicBezTo>
                    <a:pt x="1006" y="37"/>
                    <a:pt x="886" y="0"/>
                    <a:pt x="778" y="0"/>
                  </a:cubicBezTo>
                  <a:close/>
                </a:path>
              </a:pathLst>
            </a:custGeom>
            <a:solidFill>
              <a:srgbClr val="FFFDFB">
                <a:alpha val="30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47"/>
            <p:cNvSpPr/>
            <p:nvPr/>
          </p:nvSpPr>
          <p:spPr>
            <a:xfrm>
              <a:off x="1124425" y="3901275"/>
              <a:ext cx="42475" cy="90325"/>
            </a:xfrm>
            <a:custGeom>
              <a:rect b="b" l="l" r="r" t="t"/>
              <a:pathLst>
                <a:path extrusionOk="0" h="3613" w="1699">
                  <a:moveTo>
                    <a:pt x="1059" y="1"/>
                  </a:moveTo>
                  <a:cubicBezTo>
                    <a:pt x="688" y="1"/>
                    <a:pt x="340" y="285"/>
                    <a:pt x="182" y="645"/>
                  </a:cubicBezTo>
                  <a:cubicBezTo>
                    <a:pt x="1" y="1058"/>
                    <a:pt x="17" y="1519"/>
                    <a:pt x="67" y="1947"/>
                  </a:cubicBezTo>
                  <a:cubicBezTo>
                    <a:pt x="116" y="2491"/>
                    <a:pt x="215" y="3085"/>
                    <a:pt x="594" y="3464"/>
                  </a:cubicBezTo>
                  <a:cubicBezTo>
                    <a:pt x="693" y="3546"/>
                    <a:pt x="792" y="3612"/>
                    <a:pt x="907" y="3612"/>
                  </a:cubicBezTo>
                  <a:cubicBezTo>
                    <a:pt x="1088" y="3579"/>
                    <a:pt x="1171" y="3365"/>
                    <a:pt x="1171" y="3184"/>
                  </a:cubicBezTo>
                  <a:lnTo>
                    <a:pt x="1121" y="2887"/>
                  </a:lnTo>
                  <a:lnTo>
                    <a:pt x="1121" y="2887"/>
                  </a:lnTo>
                  <a:cubicBezTo>
                    <a:pt x="1122" y="2888"/>
                    <a:pt x="1122" y="2889"/>
                    <a:pt x="1122" y="2889"/>
                  </a:cubicBezTo>
                  <a:cubicBezTo>
                    <a:pt x="1137" y="2889"/>
                    <a:pt x="1131" y="1538"/>
                    <a:pt x="1550" y="942"/>
                  </a:cubicBezTo>
                  <a:cubicBezTo>
                    <a:pt x="1665" y="777"/>
                    <a:pt x="1698" y="547"/>
                    <a:pt x="1632" y="365"/>
                  </a:cubicBezTo>
                  <a:cubicBezTo>
                    <a:pt x="1583" y="184"/>
                    <a:pt x="1401" y="69"/>
                    <a:pt x="1220" y="19"/>
                  </a:cubicBezTo>
                  <a:cubicBezTo>
                    <a:pt x="1166" y="7"/>
                    <a:pt x="1112" y="1"/>
                    <a:pt x="1059" y="1"/>
                  </a:cubicBezTo>
                  <a:close/>
                </a:path>
              </a:pathLst>
            </a:custGeom>
            <a:solidFill>
              <a:srgbClr val="C291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47"/>
            <p:cNvSpPr/>
            <p:nvPr/>
          </p:nvSpPr>
          <p:spPr>
            <a:xfrm>
              <a:off x="960450" y="3928575"/>
              <a:ext cx="363425" cy="329150"/>
            </a:xfrm>
            <a:custGeom>
              <a:rect b="b" l="l" r="r" t="t"/>
              <a:pathLst>
                <a:path extrusionOk="0" h="13166" w="14537">
                  <a:moveTo>
                    <a:pt x="2520" y="0"/>
                  </a:moveTo>
                  <a:cubicBezTo>
                    <a:pt x="2166" y="0"/>
                    <a:pt x="1821" y="78"/>
                    <a:pt x="1500" y="262"/>
                  </a:cubicBezTo>
                  <a:cubicBezTo>
                    <a:pt x="560" y="806"/>
                    <a:pt x="280" y="2026"/>
                    <a:pt x="198" y="3097"/>
                  </a:cubicBezTo>
                  <a:cubicBezTo>
                    <a:pt x="0" y="5734"/>
                    <a:pt x="379" y="8404"/>
                    <a:pt x="1302" y="10892"/>
                  </a:cubicBezTo>
                  <a:cubicBezTo>
                    <a:pt x="1632" y="11782"/>
                    <a:pt x="2192" y="12771"/>
                    <a:pt x="3132" y="12887"/>
                  </a:cubicBezTo>
                  <a:cubicBezTo>
                    <a:pt x="3206" y="12896"/>
                    <a:pt x="3282" y="12901"/>
                    <a:pt x="3357" y="12901"/>
                  </a:cubicBezTo>
                  <a:cubicBezTo>
                    <a:pt x="3665" y="12901"/>
                    <a:pt x="3974" y="12824"/>
                    <a:pt x="4252" y="12705"/>
                  </a:cubicBezTo>
                  <a:cubicBezTo>
                    <a:pt x="5340" y="12227"/>
                    <a:pt x="5801" y="11997"/>
                    <a:pt x="6922" y="11156"/>
                  </a:cubicBezTo>
                  <a:cubicBezTo>
                    <a:pt x="7499" y="11601"/>
                    <a:pt x="8092" y="12030"/>
                    <a:pt x="8669" y="12458"/>
                  </a:cubicBezTo>
                  <a:cubicBezTo>
                    <a:pt x="9128" y="12798"/>
                    <a:pt x="9640" y="13165"/>
                    <a:pt x="10192" y="13165"/>
                  </a:cubicBezTo>
                  <a:cubicBezTo>
                    <a:pt x="10256" y="13165"/>
                    <a:pt x="10319" y="13160"/>
                    <a:pt x="10383" y="13150"/>
                  </a:cubicBezTo>
                  <a:cubicBezTo>
                    <a:pt x="11158" y="13051"/>
                    <a:pt x="11636" y="12260"/>
                    <a:pt x="11965" y="11535"/>
                  </a:cubicBezTo>
                  <a:cubicBezTo>
                    <a:pt x="12592" y="10200"/>
                    <a:pt x="13119" y="8832"/>
                    <a:pt x="13581" y="7448"/>
                  </a:cubicBezTo>
                  <a:cubicBezTo>
                    <a:pt x="14108" y="5849"/>
                    <a:pt x="14536" y="4152"/>
                    <a:pt x="14157" y="2520"/>
                  </a:cubicBezTo>
                  <a:cubicBezTo>
                    <a:pt x="14009" y="1861"/>
                    <a:pt x="13679" y="1185"/>
                    <a:pt x="13086" y="855"/>
                  </a:cubicBezTo>
                  <a:cubicBezTo>
                    <a:pt x="12825" y="717"/>
                    <a:pt x="12546" y="661"/>
                    <a:pt x="12258" y="661"/>
                  </a:cubicBezTo>
                  <a:cubicBezTo>
                    <a:pt x="11655" y="661"/>
                    <a:pt x="11018" y="907"/>
                    <a:pt x="10449" y="1152"/>
                  </a:cubicBezTo>
                  <a:cubicBezTo>
                    <a:pt x="9872" y="1399"/>
                    <a:pt x="9295" y="1647"/>
                    <a:pt x="8719" y="1894"/>
                  </a:cubicBezTo>
                  <a:cubicBezTo>
                    <a:pt x="8439" y="2009"/>
                    <a:pt x="8153" y="2059"/>
                    <a:pt x="7865" y="2059"/>
                  </a:cubicBezTo>
                  <a:cubicBezTo>
                    <a:pt x="6915" y="2059"/>
                    <a:pt x="5944" y="1515"/>
                    <a:pt x="5109" y="971"/>
                  </a:cubicBezTo>
                  <a:cubicBezTo>
                    <a:pt x="4334" y="477"/>
                    <a:pt x="3399" y="0"/>
                    <a:pt x="252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47"/>
            <p:cNvSpPr/>
            <p:nvPr/>
          </p:nvSpPr>
          <p:spPr>
            <a:xfrm>
              <a:off x="990100" y="3968075"/>
              <a:ext cx="82025" cy="238700"/>
            </a:xfrm>
            <a:custGeom>
              <a:rect b="b" l="l" r="r" t="t"/>
              <a:pathLst>
                <a:path extrusionOk="0" h="9548" w="3281">
                  <a:moveTo>
                    <a:pt x="1716" y="1"/>
                  </a:moveTo>
                  <a:cubicBezTo>
                    <a:pt x="770" y="1"/>
                    <a:pt x="291" y="1019"/>
                    <a:pt x="199" y="1879"/>
                  </a:cubicBezTo>
                  <a:cubicBezTo>
                    <a:pt x="1" y="3791"/>
                    <a:pt x="231" y="5753"/>
                    <a:pt x="874" y="7565"/>
                  </a:cubicBezTo>
                  <a:cubicBezTo>
                    <a:pt x="1121" y="8225"/>
                    <a:pt x="1418" y="8900"/>
                    <a:pt x="1978" y="9345"/>
                  </a:cubicBezTo>
                  <a:cubicBezTo>
                    <a:pt x="2094" y="9444"/>
                    <a:pt x="2242" y="9527"/>
                    <a:pt x="2391" y="9543"/>
                  </a:cubicBezTo>
                  <a:cubicBezTo>
                    <a:pt x="2412" y="9546"/>
                    <a:pt x="2434" y="9547"/>
                    <a:pt x="2455" y="9547"/>
                  </a:cubicBezTo>
                  <a:cubicBezTo>
                    <a:pt x="2820" y="9547"/>
                    <a:pt x="3101" y="9160"/>
                    <a:pt x="3132" y="8802"/>
                  </a:cubicBezTo>
                  <a:cubicBezTo>
                    <a:pt x="3165" y="8406"/>
                    <a:pt x="2984" y="8027"/>
                    <a:pt x="2852" y="7664"/>
                  </a:cubicBezTo>
                  <a:cubicBezTo>
                    <a:pt x="2440" y="6511"/>
                    <a:pt x="2374" y="5258"/>
                    <a:pt x="2671" y="4071"/>
                  </a:cubicBezTo>
                  <a:cubicBezTo>
                    <a:pt x="2835" y="3412"/>
                    <a:pt x="3116" y="2769"/>
                    <a:pt x="3182" y="2094"/>
                  </a:cubicBezTo>
                  <a:cubicBezTo>
                    <a:pt x="3280" y="1237"/>
                    <a:pt x="2918" y="165"/>
                    <a:pt x="1929" y="17"/>
                  </a:cubicBezTo>
                  <a:cubicBezTo>
                    <a:pt x="1856" y="6"/>
                    <a:pt x="1785" y="1"/>
                    <a:pt x="171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47"/>
            <p:cNvSpPr/>
            <p:nvPr/>
          </p:nvSpPr>
          <p:spPr>
            <a:xfrm>
              <a:off x="1223725" y="3985000"/>
              <a:ext cx="64725" cy="162800"/>
            </a:xfrm>
            <a:custGeom>
              <a:rect b="b" l="l" r="r" t="t"/>
              <a:pathLst>
                <a:path extrusionOk="0" h="6512" w="2589">
                  <a:moveTo>
                    <a:pt x="1063" y="1"/>
                  </a:moveTo>
                  <a:cubicBezTo>
                    <a:pt x="817" y="1"/>
                    <a:pt x="574" y="114"/>
                    <a:pt x="363" y="395"/>
                  </a:cubicBezTo>
                  <a:cubicBezTo>
                    <a:pt x="116" y="708"/>
                    <a:pt x="99" y="1153"/>
                    <a:pt x="165" y="1549"/>
                  </a:cubicBezTo>
                  <a:cubicBezTo>
                    <a:pt x="231" y="1944"/>
                    <a:pt x="380" y="2340"/>
                    <a:pt x="413" y="2735"/>
                  </a:cubicBezTo>
                  <a:cubicBezTo>
                    <a:pt x="528" y="3757"/>
                    <a:pt x="1" y="4762"/>
                    <a:pt x="99" y="5784"/>
                  </a:cubicBezTo>
                  <a:cubicBezTo>
                    <a:pt x="131" y="6117"/>
                    <a:pt x="315" y="6511"/>
                    <a:pt x="638" y="6511"/>
                  </a:cubicBezTo>
                  <a:cubicBezTo>
                    <a:pt x="650" y="6511"/>
                    <a:pt x="663" y="6511"/>
                    <a:pt x="676" y="6509"/>
                  </a:cubicBezTo>
                  <a:cubicBezTo>
                    <a:pt x="874" y="6476"/>
                    <a:pt x="1022" y="6295"/>
                    <a:pt x="1138" y="6130"/>
                  </a:cubicBezTo>
                  <a:cubicBezTo>
                    <a:pt x="1813" y="5125"/>
                    <a:pt x="2258" y="3971"/>
                    <a:pt x="2473" y="2768"/>
                  </a:cubicBezTo>
                  <a:cubicBezTo>
                    <a:pt x="2555" y="2290"/>
                    <a:pt x="2588" y="1779"/>
                    <a:pt x="2473" y="1301"/>
                  </a:cubicBezTo>
                  <a:cubicBezTo>
                    <a:pt x="2319" y="723"/>
                    <a:pt x="1684" y="1"/>
                    <a:pt x="1063" y="1"/>
                  </a:cubicBezTo>
                  <a:close/>
                </a:path>
              </a:pathLst>
            </a:custGeom>
            <a:solidFill>
              <a:srgbClr val="FFFDFB">
                <a:alpha val="30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26" name="Google Shape;1326;p47"/>
          <p:cNvSpPr txBox="1"/>
          <p:nvPr/>
        </p:nvSpPr>
        <p:spPr>
          <a:xfrm>
            <a:off x="158775" y="539500"/>
            <a:ext cx="3940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990000"/>
                </a:solidFill>
                <a:latin typeface="Albert Sans"/>
                <a:ea typeface="Albert Sans"/>
                <a:cs typeface="Albert Sans"/>
                <a:sym typeface="Albert Sans"/>
              </a:rPr>
              <a:t>DESARROLLO HUMANO: </a:t>
            </a:r>
            <a:r>
              <a:rPr lang="en">
                <a:solidFill>
                  <a:srgbClr val="990000"/>
                </a:solidFill>
                <a:latin typeface="Albert Sans"/>
                <a:ea typeface="Albert Sans"/>
                <a:cs typeface="Albert Sans"/>
                <a:sym typeface="Albert Sans"/>
              </a:rPr>
              <a:t>AUTOCONCEPTO </a:t>
            </a:r>
            <a:endParaRPr>
              <a:solidFill>
                <a:srgbClr val="990000"/>
              </a:solidFill>
              <a:latin typeface="Albert Sans"/>
              <a:ea typeface="Albert Sans"/>
              <a:cs typeface="Albert Sans"/>
              <a:sym typeface="Albert Sans"/>
            </a:endParaRPr>
          </a:p>
        </p:txBody>
      </p:sp>
      <p:sp>
        <p:nvSpPr>
          <p:cNvPr id="1327" name="Google Shape;1327;p47"/>
          <p:cNvSpPr txBox="1"/>
          <p:nvPr/>
        </p:nvSpPr>
        <p:spPr>
          <a:xfrm>
            <a:off x="158775" y="2208325"/>
            <a:ext cx="50328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latin typeface="Albert Sans"/>
                <a:ea typeface="Albert Sans"/>
                <a:cs typeface="Albert Sans"/>
                <a:sym typeface="Albert Sans"/>
              </a:rPr>
              <a:t>En tu persona, y como docente, confluyen, por lo menos, tres esferas: </a:t>
            </a:r>
            <a:endParaRPr b="1" sz="1100">
              <a:latin typeface="Albert Sans"/>
              <a:ea typeface="Albert Sans"/>
              <a:cs typeface="Albert Sans"/>
              <a:sym typeface="Albert Sans"/>
            </a:endParaRPr>
          </a:p>
        </p:txBody>
      </p:sp>
      <p:sp>
        <p:nvSpPr>
          <p:cNvPr id="1328" name="Google Shape;1328;p47"/>
          <p:cNvSpPr/>
          <p:nvPr/>
        </p:nvSpPr>
        <p:spPr>
          <a:xfrm>
            <a:off x="5573575" y="1003450"/>
            <a:ext cx="2436900" cy="2311800"/>
          </a:xfrm>
          <a:prstGeom prst="ellipse">
            <a:avLst/>
          </a:prstGeom>
          <a:solidFill>
            <a:srgbClr val="990000">
              <a:alpha val="77360"/>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329" name="Google Shape;1329;p47"/>
          <p:cNvSpPr/>
          <p:nvPr/>
        </p:nvSpPr>
        <p:spPr>
          <a:xfrm>
            <a:off x="6690875" y="2284525"/>
            <a:ext cx="2286000" cy="2222400"/>
          </a:xfrm>
          <a:prstGeom prst="ellipse">
            <a:avLst/>
          </a:prstGeom>
          <a:solidFill>
            <a:srgbClr val="274E13">
              <a:alpha val="83020"/>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330" name="Google Shape;1330;p47"/>
          <p:cNvSpPr/>
          <p:nvPr/>
        </p:nvSpPr>
        <p:spPr>
          <a:xfrm>
            <a:off x="4906775" y="2386175"/>
            <a:ext cx="2286000" cy="2222400"/>
          </a:xfrm>
          <a:prstGeom prst="ellipse">
            <a:avLst/>
          </a:prstGeom>
          <a:solidFill>
            <a:srgbClr val="BF9000">
              <a:alpha val="55350"/>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331" name="Google Shape;1331;p47"/>
          <p:cNvSpPr txBox="1"/>
          <p:nvPr/>
        </p:nvSpPr>
        <p:spPr>
          <a:xfrm>
            <a:off x="5863375" y="1211175"/>
            <a:ext cx="1857300" cy="1123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lt1"/>
                </a:solidFill>
                <a:latin typeface="Denk One"/>
                <a:ea typeface="Denk One"/>
                <a:cs typeface="Denk One"/>
                <a:sym typeface="Denk One"/>
              </a:rPr>
              <a:t>PERSONAL</a:t>
            </a:r>
            <a:endParaRPr b="1" sz="1700">
              <a:solidFill>
                <a:schemeClr val="lt1"/>
              </a:solidFill>
              <a:latin typeface="Denk One"/>
              <a:ea typeface="Denk One"/>
              <a:cs typeface="Denk One"/>
              <a:sym typeface="Denk One"/>
            </a:endParaRPr>
          </a:p>
          <a:p>
            <a:pPr indent="0" lvl="0" marL="0" rtl="0" algn="ctr">
              <a:spcBef>
                <a:spcPts val="0"/>
              </a:spcBef>
              <a:spcAft>
                <a:spcPts val="0"/>
              </a:spcAft>
              <a:buNone/>
            </a:pPr>
            <a:r>
              <a:rPr lang="en" sz="1100">
                <a:solidFill>
                  <a:schemeClr val="lt1"/>
                </a:solidFill>
                <a:latin typeface="Amiko"/>
                <a:ea typeface="Amiko"/>
                <a:cs typeface="Amiko"/>
                <a:sym typeface="Amiko"/>
              </a:rPr>
              <a:t>Motivaciones</a:t>
            </a:r>
            <a:endParaRPr sz="1100">
              <a:solidFill>
                <a:schemeClr val="lt1"/>
              </a:solidFill>
              <a:latin typeface="Amiko"/>
              <a:ea typeface="Amiko"/>
              <a:cs typeface="Amiko"/>
              <a:sym typeface="Amiko"/>
            </a:endParaRPr>
          </a:p>
          <a:p>
            <a:pPr indent="0" lvl="0" marL="0" rtl="0" algn="ctr">
              <a:spcBef>
                <a:spcPts val="0"/>
              </a:spcBef>
              <a:spcAft>
                <a:spcPts val="0"/>
              </a:spcAft>
              <a:buNone/>
            </a:pPr>
            <a:r>
              <a:rPr lang="en" sz="1100">
                <a:solidFill>
                  <a:schemeClr val="lt1"/>
                </a:solidFill>
                <a:latin typeface="Amiko"/>
                <a:ea typeface="Amiko"/>
                <a:cs typeface="Amiko"/>
                <a:sym typeface="Amiko"/>
              </a:rPr>
              <a:t>crecimiento personal</a:t>
            </a:r>
            <a:endParaRPr sz="1100">
              <a:solidFill>
                <a:schemeClr val="lt1"/>
              </a:solidFill>
              <a:latin typeface="Amiko"/>
              <a:ea typeface="Amiko"/>
              <a:cs typeface="Amiko"/>
              <a:sym typeface="Amiko"/>
            </a:endParaRPr>
          </a:p>
          <a:p>
            <a:pPr indent="0" lvl="0" marL="0" rtl="0" algn="ctr">
              <a:spcBef>
                <a:spcPts val="0"/>
              </a:spcBef>
              <a:spcAft>
                <a:spcPts val="0"/>
              </a:spcAft>
              <a:buNone/>
            </a:pPr>
            <a:r>
              <a:rPr lang="en" sz="1100">
                <a:solidFill>
                  <a:schemeClr val="lt1"/>
                </a:solidFill>
                <a:latin typeface="Amiko"/>
                <a:ea typeface="Amiko"/>
                <a:cs typeface="Amiko"/>
                <a:sym typeface="Amiko"/>
              </a:rPr>
              <a:t>Autorrealización</a:t>
            </a:r>
            <a:endParaRPr sz="1100">
              <a:solidFill>
                <a:schemeClr val="lt1"/>
              </a:solidFill>
              <a:latin typeface="Amiko"/>
              <a:ea typeface="Amiko"/>
              <a:cs typeface="Amiko"/>
              <a:sym typeface="Amiko"/>
            </a:endParaRPr>
          </a:p>
          <a:p>
            <a:pPr indent="0" lvl="0" marL="0" rtl="0" algn="ctr">
              <a:spcBef>
                <a:spcPts val="0"/>
              </a:spcBef>
              <a:spcAft>
                <a:spcPts val="0"/>
              </a:spcAft>
              <a:buNone/>
            </a:pPr>
            <a:r>
              <a:rPr lang="en" sz="1100">
                <a:solidFill>
                  <a:schemeClr val="lt1"/>
                </a:solidFill>
                <a:latin typeface="Amiko"/>
                <a:ea typeface="Amiko"/>
                <a:cs typeface="Amiko"/>
                <a:sym typeface="Amiko"/>
              </a:rPr>
              <a:t>Experiencias</a:t>
            </a:r>
            <a:r>
              <a:rPr lang="en" sz="1100">
                <a:solidFill>
                  <a:schemeClr val="lt1"/>
                </a:solidFill>
                <a:latin typeface="Amiko"/>
                <a:ea typeface="Amiko"/>
                <a:cs typeface="Amiko"/>
                <a:sym typeface="Amiko"/>
              </a:rPr>
              <a:t> de vida</a:t>
            </a:r>
            <a:endParaRPr sz="1100">
              <a:solidFill>
                <a:schemeClr val="lt1"/>
              </a:solidFill>
              <a:latin typeface="Amiko"/>
              <a:ea typeface="Amiko"/>
              <a:cs typeface="Amiko"/>
              <a:sym typeface="Amiko"/>
            </a:endParaRPr>
          </a:p>
        </p:txBody>
      </p:sp>
      <p:sp>
        <p:nvSpPr>
          <p:cNvPr id="1332" name="Google Shape;1332;p47"/>
          <p:cNvSpPr txBox="1"/>
          <p:nvPr/>
        </p:nvSpPr>
        <p:spPr>
          <a:xfrm>
            <a:off x="5028575" y="3069000"/>
            <a:ext cx="2042400" cy="1031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latin typeface="Denk One"/>
                <a:ea typeface="Denk One"/>
                <a:cs typeface="Denk One"/>
                <a:sym typeface="Denk One"/>
              </a:rPr>
              <a:t>ESCOLAR Y ÁULICA</a:t>
            </a:r>
            <a:endParaRPr b="1" sz="1500">
              <a:latin typeface="Denk One"/>
              <a:ea typeface="Denk One"/>
              <a:cs typeface="Denk One"/>
              <a:sym typeface="Denk One"/>
            </a:endParaRPr>
          </a:p>
          <a:p>
            <a:pPr indent="0" lvl="0" marL="0" rtl="0" algn="ctr">
              <a:spcBef>
                <a:spcPts val="0"/>
              </a:spcBef>
              <a:spcAft>
                <a:spcPts val="0"/>
              </a:spcAft>
              <a:buNone/>
            </a:pPr>
            <a:r>
              <a:rPr lang="en" sz="1000">
                <a:latin typeface="Amiko"/>
                <a:ea typeface="Amiko"/>
                <a:cs typeface="Amiko"/>
                <a:sym typeface="Amiko"/>
              </a:rPr>
              <a:t>Experiencias y aprendizajes</a:t>
            </a:r>
            <a:endParaRPr sz="1000">
              <a:latin typeface="Amiko"/>
              <a:ea typeface="Amiko"/>
              <a:cs typeface="Amiko"/>
              <a:sym typeface="Amiko"/>
            </a:endParaRPr>
          </a:p>
          <a:p>
            <a:pPr indent="0" lvl="0" marL="0" rtl="0" algn="ctr">
              <a:spcBef>
                <a:spcPts val="0"/>
              </a:spcBef>
              <a:spcAft>
                <a:spcPts val="0"/>
              </a:spcAft>
              <a:buNone/>
            </a:pPr>
            <a:r>
              <a:rPr lang="en" sz="1000">
                <a:latin typeface="Amiko"/>
                <a:ea typeface="Amiko"/>
                <a:cs typeface="Amiko"/>
                <a:sym typeface="Amiko"/>
              </a:rPr>
              <a:t> en la </a:t>
            </a:r>
            <a:r>
              <a:rPr lang="en" sz="1000">
                <a:latin typeface="Amiko"/>
                <a:ea typeface="Amiko"/>
                <a:cs typeface="Amiko"/>
                <a:sym typeface="Amiko"/>
              </a:rPr>
              <a:t>práctica</a:t>
            </a:r>
            <a:r>
              <a:rPr lang="en" sz="1000">
                <a:latin typeface="Amiko"/>
                <a:ea typeface="Amiko"/>
                <a:cs typeface="Amiko"/>
                <a:sym typeface="Amiko"/>
              </a:rPr>
              <a:t> docente</a:t>
            </a:r>
            <a:endParaRPr sz="1000">
              <a:latin typeface="Amiko"/>
              <a:ea typeface="Amiko"/>
              <a:cs typeface="Amiko"/>
              <a:sym typeface="Amiko"/>
            </a:endParaRPr>
          </a:p>
          <a:p>
            <a:pPr indent="0" lvl="0" marL="0" rtl="0" algn="ctr">
              <a:spcBef>
                <a:spcPts val="0"/>
              </a:spcBef>
              <a:spcAft>
                <a:spcPts val="0"/>
              </a:spcAft>
              <a:buNone/>
            </a:pPr>
            <a:r>
              <a:rPr lang="en" sz="1000">
                <a:latin typeface="Amiko"/>
                <a:ea typeface="Amiko"/>
                <a:cs typeface="Amiko"/>
                <a:sym typeface="Amiko"/>
              </a:rPr>
              <a:t>I</a:t>
            </a:r>
            <a:r>
              <a:rPr lang="en" sz="1000">
                <a:latin typeface="Amiko"/>
                <a:ea typeface="Amiko"/>
                <a:cs typeface="Amiko"/>
                <a:sym typeface="Amiko"/>
              </a:rPr>
              <a:t>dea de la docencia</a:t>
            </a:r>
            <a:endParaRPr sz="1000">
              <a:latin typeface="Amiko"/>
              <a:ea typeface="Amiko"/>
              <a:cs typeface="Amiko"/>
              <a:sym typeface="Amiko"/>
            </a:endParaRPr>
          </a:p>
          <a:p>
            <a:pPr indent="0" lvl="0" marL="0" rtl="0" algn="ctr">
              <a:spcBef>
                <a:spcPts val="0"/>
              </a:spcBef>
              <a:spcAft>
                <a:spcPts val="0"/>
              </a:spcAft>
              <a:buNone/>
            </a:pPr>
            <a:r>
              <a:rPr lang="en" sz="1000">
                <a:latin typeface="Amiko"/>
                <a:ea typeface="Amiko"/>
                <a:cs typeface="Amiko"/>
                <a:sym typeface="Amiko"/>
              </a:rPr>
              <a:t>Interés en la educación</a:t>
            </a:r>
            <a:endParaRPr sz="1000">
              <a:latin typeface="Amiko"/>
              <a:ea typeface="Amiko"/>
              <a:cs typeface="Amiko"/>
              <a:sym typeface="Amiko"/>
            </a:endParaRPr>
          </a:p>
        </p:txBody>
      </p:sp>
      <p:sp>
        <p:nvSpPr>
          <p:cNvPr id="1333" name="Google Shape;1333;p47"/>
          <p:cNvSpPr txBox="1"/>
          <p:nvPr/>
        </p:nvSpPr>
        <p:spPr>
          <a:xfrm>
            <a:off x="7064900" y="3038200"/>
            <a:ext cx="18573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solidFill>
                  <a:schemeClr val="lt1"/>
                </a:solidFill>
                <a:latin typeface="Denk One"/>
                <a:ea typeface="Denk One"/>
                <a:cs typeface="Denk One"/>
                <a:sym typeface="Denk One"/>
              </a:rPr>
              <a:t>PROFESIONAL</a:t>
            </a:r>
            <a:endParaRPr b="1" sz="1500">
              <a:solidFill>
                <a:schemeClr val="lt1"/>
              </a:solidFill>
              <a:latin typeface="Denk One"/>
              <a:ea typeface="Denk One"/>
              <a:cs typeface="Denk One"/>
              <a:sym typeface="Denk One"/>
            </a:endParaRPr>
          </a:p>
          <a:p>
            <a:pPr indent="0" lvl="0" marL="0" rtl="0" algn="ctr">
              <a:spcBef>
                <a:spcPts val="0"/>
              </a:spcBef>
              <a:spcAft>
                <a:spcPts val="0"/>
              </a:spcAft>
              <a:buNone/>
            </a:pPr>
            <a:r>
              <a:rPr lang="en" sz="1200">
                <a:solidFill>
                  <a:schemeClr val="lt1"/>
                </a:solidFill>
                <a:latin typeface="Amiko"/>
                <a:ea typeface="Amiko"/>
                <a:cs typeface="Amiko"/>
                <a:sym typeface="Amiko"/>
              </a:rPr>
              <a:t>Construcción </a:t>
            </a:r>
            <a:endParaRPr sz="1200">
              <a:solidFill>
                <a:schemeClr val="lt1"/>
              </a:solidFill>
              <a:latin typeface="Amiko"/>
              <a:ea typeface="Amiko"/>
              <a:cs typeface="Amiko"/>
              <a:sym typeface="Amiko"/>
            </a:endParaRPr>
          </a:p>
          <a:p>
            <a:pPr indent="0" lvl="0" marL="0" rtl="0" algn="ctr">
              <a:spcBef>
                <a:spcPts val="0"/>
              </a:spcBef>
              <a:spcAft>
                <a:spcPts val="0"/>
              </a:spcAft>
              <a:buNone/>
            </a:pPr>
            <a:r>
              <a:rPr lang="en" sz="1200">
                <a:solidFill>
                  <a:schemeClr val="lt1"/>
                </a:solidFill>
                <a:latin typeface="Amiko"/>
                <a:ea typeface="Amiko"/>
                <a:cs typeface="Amiko"/>
                <a:sym typeface="Amiko"/>
              </a:rPr>
              <a:t>de la trayectoria </a:t>
            </a:r>
            <a:endParaRPr sz="1200">
              <a:solidFill>
                <a:schemeClr val="lt1"/>
              </a:solidFill>
              <a:latin typeface="Amiko"/>
              <a:ea typeface="Amiko"/>
              <a:cs typeface="Amiko"/>
              <a:sym typeface="Amiko"/>
            </a:endParaRPr>
          </a:p>
          <a:p>
            <a:pPr indent="0" lvl="0" marL="0" rtl="0" algn="ctr">
              <a:spcBef>
                <a:spcPts val="0"/>
              </a:spcBef>
              <a:spcAft>
                <a:spcPts val="0"/>
              </a:spcAft>
              <a:buNone/>
            </a:pPr>
            <a:r>
              <a:rPr lang="en" sz="1200">
                <a:solidFill>
                  <a:schemeClr val="lt1"/>
                </a:solidFill>
                <a:latin typeface="Amiko"/>
                <a:ea typeface="Amiko"/>
                <a:cs typeface="Amiko"/>
                <a:sym typeface="Amiko"/>
              </a:rPr>
              <a:t>profesional</a:t>
            </a:r>
            <a:endParaRPr sz="1200">
              <a:solidFill>
                <a:schemeClr val="lt1"/>
              </a:solidFill>
              <a:latin typeface="Amiko"/>
              <a:ea typeface="Amiko"/>
              <a:cs typeface="Amiko"/>
              <a:sym typeface="Amiko"/>
            </a:endParaRPr>
          </a:p>
        </p:txBody>
      </p:sp>
      <p:sp>
        <p:nvSpPr>
          <p:cNvPr id="1334" name="Google Shape;1334;p47"/>
          <p:cNvSpPr txBox="1"/>
          <p:nvPr/>
        </p:nvSpPr>
        <p:spPr>
          <a:xfrm>
            <a:off x="158775" y="914200"/>
            <a:ext cx="5409000" cy="13698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100">
                <a:latin typeface="Albert Sans"/>
                <a:ea typeface="Albert Sans"/>
                <a:cs typeface="Albert Sans"/>
                <a:sym typeface="Albert Sans"/>
              </a:rPr>
              <a:t>E</a:t>
            </a:r>
            <a:r>
              <a:rPr lang="en" sz="1100">
                <a:latin typeface="Albert Sans"/>
                <a:ea typeface="Albert Sans"/>
                <a:cs typeface="Albert Sans"/>
                <a:sym typeface="Albert Sans"/>
              </a:rPr>
              <a:t>l desarrollo humano es un proceso complejo que se ha estudiado desde distintas ciencias y perspectivas, las cuales analizan a la persona a partir de principios o elementos particulares. Sin embargo, desde un enfoque integral, en ti, como ser humano, se entrelazan diversas dimensiones: física, cognoscitiva, social y emocional o socioafectiva (Rice, 1997). Las experiencias desde cada una de éstas contribuyen a tu desarrollo, así como a tu desenvolvimiento y constitución como persona</a:t>
            </a:r>
            <a:endParaRPr sz="1100">
              <a:latin typeface="Albert Sans"/>
              <a:ea typeface="Albert Sans"/>
              <a:cs typeface="Albert Sans"/>
              <a:sym typeface="Albert Sans"/>
            </a:endParaRPr>
          </a:p>
        </p:txBody>
      </p:sp>
      <p:sp>
        <p:nvSpPr>
          <p:cNvPr id="1335" name="Google Shape;1335;p47"/>
          <p:cNvSpPr txBox="1"/>
          <p:nvPr/>
        </p:nvSpPr>
        <p:spPr>
          <a:xfrm>
            <a:off x="4019525" y="4607075"/>
            <a:ext cx="34242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800">
                <a:latin typeface="Albert Sans"/>
                <a:ea typeface="Albert Sans"/>
                <a:cs typeface="Albert Sans"/>
                <a:sym typeface="Albert Sans"/>
              </a:rPr>
              <a:t>Las experiencias que vives desde cada una influyen en las otras, de esta forma se va consolidando tu identidad individual y profesional. </a:t>
            </a:r>
            <a:endParaRPr b="1" sz="800">
              <a:latin typeface="Albert Sans"/>
              <a:ea typeface="Albert Sans"/>
              <a:cs typeface="Albert Sans"/>
              <a:sym typeface="Albert Sans"/>
            </a:endParaRPr>
          </a:p>
        </p:txBody>
      </p:sp>
      <p:pic>
        <p:nvPicPr>
          <p:cNvPr id="1336" name="Google Shape;1336;p47"/>
          <p:cNvPicPr preferRelativeResize="0"/>
          <p:nvPr/>
        </p:nvPicPr>
        <p:blipFill>
          <a:blip r:embed="rId3">
            <a:alphaModFix/>
          </a:blip>
          <a:stretch>
            <a:fillRect/>
          </a:stretch>
        </p:blipFill>
        <p:spPr>
          <a:xfrm>
            <a:off x="3999626" y="3264842"/>
            <a:ext cx="815800" cy="1285591"/>
          </a:xfrm>
          <a:prstGeom prst="rect">
            <a:avLst/>
          </a:prstGeom>
          <a:noFill/>
          <a:ln cap="flat" cmpd="sng" w="19050">
            <a:solidFill>
              <a:srgbClr val="999999"/>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0" name="Shape 1340"/>
        <p:cNvGrpSpPr/>
        <p:nvPr/>
      </p:nvGrpSpPr>
      <p:grpSpPr>
        <a:xfrm>
          <a:off x="0" y="0"/>
          <a:ext cx="0" cy="0"/>
          <a:chOff x="0" y="0"/>
          <a:chExt cx="0" cy="0"/>
        </a:xfrm>
      </p:grpSpPr>
      <p:sp>
        <p:nvSpPr>
          <p:cNvPr id="1341" name="Google Shape;1341;p48"/>
          <p:cNvSpPr txBox="1"/>
          <p:nvPr/>
        </p:nvSpPr>
        <p:spPr>
          <a:xfrm>
            <a:off x="177650" y="276400"/>
            <a:ext cx="8707500" cy="738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Albert Sans"/>
                <a:ea typeface="Albert Sans"/>
                <a:cs typeface="Albert Sans"/>
                <a:sym typeface="Albert Sans"/>
              </a:rPr>
              <a:t>Las vivencias individuales y colectivas que has tenido a lo largo de tu vida y la interpretación que haces de ellas, te ayudan a formar una opinión sobre ti misma/o y tus aspiraciones, y así construir un concepto sobre quién eres; reflejándose en la forma en que te relacionas y proyectas a las demás personas, generándoles una percepción de ti.</a:t>
            </a:r>
            <a:endParaRPr sz="1600"/>
          </a:p>
        </p:txBody>
      </p:sp>
      <p:sp>
        <p:nvSpPr>
          <p:cNvPr id="1342" name="Google Shape;1342;p48"/>
          <p:cNvSpPr/>
          <p:nvPr/>
        </p:nvSpPr>
        <p:spPr>
          <a:xfrm>
            <a:off x="737250" y="1569400"/>
            <a:ext cx="2921100" cy="1508100"/>
          </a:xfrm>
          <a:prstGeom prst="wedgeRoundRectCallout">
            <a:avLst>
              <a:gd fmla="val 34508" name="adj1"/>
              <a:gd fmla="val 67292" name="adj2"/>
              <a:gd fmla="val 0" name="adj3"/>
            </a:avLst>
          </a:prstGeom>
          <a:solidFill>
            <a:srgbClr val="FFFFFF"/>
          </a:solidFill>
          <a:ln cap="flat" cmpd="sng" w="9525">
            <a:solidFill>
              <a:srgbClr val="434343"/>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343" name="Google Shape;1343;p48"/>
          <p:cNvSpPr/>
          <p:nvPr/>
        </p:nvSpPr>
        <p:spPr>
          <a:xfrm>
            <a:off x="3737750" y="1617025"/>
            <a:ext cx="2921100" cy="1508100"/>
          </a:xfrm>
          <a:prstGeom prst="wedgeRoundRectCallout">
            <a:avLst>
              <a:gd fmla="val -32520" name="adj1"/>
              <a:gd fmla="val 66239" name="adj2"/>
              <a:gd fmla="val 0" name="adj3"/>
            </a:avLst>
          </a:prstGeom>
          <a:solidFill>
            <a:srgbClr val="FFFFFF"/>
          </a:solidFill>
          <a:ln cap="flat" cmpd="sng" w="9525">
            <a:solidFill>
              <a:srgbClr val="434343"/>
            </a:solidFill>
            <a:prstDash val="dash"/>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Amiko"/>
              <a:ea typeface="Amiko"/>
              <a:cs typeface="Amiko"/>
              <a:sym typeface="Amiko"/>
            </a:endParaRPr>
          </a:p>
        </p:txBody>
      </p:sp>
      <p:grpSp>
        <p:nvGrpSpPr>
          <p:cNvPr id="1344" name="Google Shape;1344;p48"/>
          <p:cNvGrpSpPr/>
          <p:nvPr/>
        </p:nvGrpSpPr>
        <p:grpSpPr>
          <a:xfrm flipH="1" rot="10438819">
            <a:off x="600308" y="2276037"/>
            <a:ext cx="755854" cy="1266070"/>
            <a:chOff x="6316225" y="3717575"/>
            <a:chExt cx="251400" cy="421100"/>
          </a:xfrm>
        </p:grpSpPr>
        <p:sp>
          <p:nvSpPr>
            <p:cNvPr id="1345" name="Google Shape;1345;p48"/>
            <p:cNvSpPr/>
            <p:nvPr/>
          </p:nvSpPr>
          <p:spPr>
            <a:xfrm>
              <a:off x="6481350" y="3717575"/>
              <a:ext cx="86275" cy="107200"/>
            </a:xfrm>
            <a:custGeom>
              <a:rect b="b" l="l" r="r" t="t"/>
              <a:pathLst>
                <a:path extrusionOk="0" h="4288" w="3451">
                  <a:moveTo>
                    <a:pt x="3327" y="0"/>
                  </a:moveTo>
                  <a:lnTo>
                    <a:pt x="1" y="2030"/>
                  </a:lnTo>
                  <a:cubicBezTo>
                    <a:pt x="1" y="2030"/>
                    <a:pt x="77" y="3192"/>
                    <a:pt x="1180" y="3919"/>
                  </a:cubicBezTo>
                  <a:cubicBezTo>
                    <a:pt x="1604" y="4201"/>
                    <a:pt x="2038" y="4288"/>
                    <a:pt x="2411" y="4288"/>
                  </a:cubicBezTo>
                  <a:cubicBezTo>
                    <a:pt x="3008" y="4288"/>
                    <a:pt x="3450" y="4066"/>
                    <a:pt x="3450" y="4066"/>
                  </a:cubicBezTo>
                  <a:lnTo>
                    <a:pt x="3327" y="0"/>
                  </a:lnTo>
                  <a:close/>
                </a:path>
              </a:pathLst>
            </a:custGeom>
            <a:solidFill>
              <a:srgbClr val="FDE1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48"/>
            <p:cNvSpPr/>
            <p:nvPr/>
          </p:nvSpPr>
          <p:spPr>
            <a:xfrm>
              <a:off x="6325175" y="3768300"/>
              <a:ext cx="242450" cy="352475"/>
            </a:xfrm>
            <a:custGeom>
              <a:rect b="b" l="l" r="r" t="t"/>
              <a:pathLst>
                <a:path extrusionOk="0" h="14099" w="9698">
                  <a:moveTo>
                    <a:pt x="6248" y="1"/>
                  </a:moveTo>
                  <a:lnTo>
                    <a:pt x="0" y="12232"/>
                  </a:lnTo>
                  <a:lnTo>
                    <a:pt x="3731" y="14098"/>
                  </a:lnTo>
                  <a:lnTo>
                    <a:pt x="9697" y="2037"/>
                  </a:lnTo>
                  <a:lnTo>
                    <a:pt x="9697" y="2037"/>
                  </a:lnTo>
                  <a:cubicBezTo>
                    <a:pt x="9697" y="2037"/>
                    <a:pt x="9476" y="2125"/>
                    <a:pt x="9110" y="2125"/>
                  </a:cubicBezTo>
                  <a:cubicBezTo>
                    <a:pt x="8744" y="2125"/>
                    <a:pt x="8234" y="2037"/>
                    <a:pt x="7656" y="1685"/>
                  </a:cubicBezTo>
                  <a:cubicBezTo>
                    <a:pt x="6494" y="975"/>
                    <a:pt x="6248" y="1"/>
                    <a:pt x="6248"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48"/>
            <p:cNvSpPr/>
            <p:nvPr/>
          </p:nvSpPr>
          <p:spPr>
            <a:xfrm>
              <a:off x="6325175" y="4035525"/>
              <a:ext cx="112800" cy="85250"/>
            </a:xfrm>
            <a:custGeom>
              <a:rect b="b" l="l" r="r" t="t"/>
              <a:pathLst>
                <a:path extrusionOk="0" h="3410" w="4512">
                  <a:moveTo>
                    <a:pt x="786" y="1"/>
                  </a:moveTo>
                  <a:lnTo>
                    <a:pt x="0" y="1543"/>
                  </a:lnTo>
                  <a:lnTo>
                    <a:pt x="3731" y="3409"/>
                  </a:lnTo>
                  <a:lnTo>
                    <a:pt x="4511" y="1837"/>
                  </a:lnTo>
                  <a:lnTo>
                    <a:pt x="786" y="1"/>
                  </a:lnTo>
                  <a:close/>
                </a:path>
              </a:pathLst>
            </a:custGeom>
            <a:solidFill>
              <a:srgbClr val="B5A6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48"/>
            <p:cNvSpPr/>
            <p:nvPr/>
          </p:nvSpPr>
          <p:spPr>
            <a:xfrm>
              <a:off x="6536500" y="3717575"/>
              <a:ext cx="29225" cy="37300"/>
            </a:xfrm>
            <a:custGeom>
              <a:rect b="b" l="l" r="r" t="t"/>
              <a:pathLst>
                <a:path extrusionOk="0" h="1492" w="1169">
                  <a:moveTo>
                    <a:pt x="1121" y="0"/>
                  </a:moveTo>
                  <a:lnTo>
                    <a:pt x="1" y="687"/>
                  </a:lnTo>
                  <a:cubicBezTo>
                    <a:pt x="116" y="1380"/>
                    <a:pt x="614" y="1491"/>
                    <a:pt x="921" y="1491"/>
                  </a:cubicBezTo>
                  <a:cubicBezTo>
                    <a:pt x="1066" y="1491"/>
                    <a:pt x="1168" y="1467"/>
                    <a:pt x="1168" y="1467"/>
                  </a:cubicBezTo>
                  <a:lnTo>
                    <a:pt x="1121" y="0"/>
                  </a:lnTo>
                  <a:close/>
                </a:path>
              </a:pathLst>
            </a:custGeom>
            <a:solidFill>
              <a:srgbClr val="3C3C3B"/>
            </a:solidFill>
            <a:ln cap="flat" cmpd="sng" w="25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48"/>
            <p:cNvSpPr/>
            <p:nvPr/>
          </p:nvSpPr>
          <p:spPr>
            <a:xfrm>
              <a:off x="6374150" y="3806775"/>
              <a:ext cx="113400" cy="222025"/>
            </a:xfrm>
            <a:custGeom>
              <a:rect b="b" l="l" r="r" t="t"/>
              <a:pathLst>
                <a:path extrusionOk="0" h="8881" w="4536">
                  <a:moveTo>
                    <a:pt x="4480" y="0"/>
                  </a:moveTo>
                  <a:cubicBezTo>
                    <a:pt x="4462" y="0"/>
                    <a:pt x="4443" y="11"/>
                    <a:pt x="4430" y="28"/>
                  </a:cubicBezTo>
                  <a:lnTo>
                    <a:pt x="3866" y="1119"/>
                  </a:lnTo>
                  <a:lnTo>
                    <a:pt x="3303" y="2211"/>
                  </a:lnTo>
                  <a:lnTo>
                    <a:pt x="2195" y="4405"/>
                  </a:lnTo>
                  <a:lnTo>
                    <a:pt x="1098" y="6605"/>
                  </a:lnTo>
                  <a:cubicBezTo>
                    <a:pt x="734" y="7344"/>
                    <a:pt x="370" y="8077"/>
                    <a:pt x="12" y="8816"/>
                  </a:cubicBezTo>
                  <a:cubicBezTo>
                    <a:pt x="0" y="8840"/>
                    <a:pt x="12" y="8863"/>
                    <a:pt x="36" y="8875"/>
                  </a:cubicBezTo>
                  <a:cubicBezTo>
                    <a:pt x="42" y="8879"/>
                    <a:pt x="49" y="8881"/>
                    <a:pt x="56" y="8881"/>
                  </a:cubicBezTo>
                  <a:cubicBezTo>
                    <a:pt x="71" y="8881"/>
                    <a:pt x="87" y="8873"/>
                    <a:pt x="94" y="8857"/>
                  </a:cubicBezTo>
                  <a:cubicBezTo>
                    <a:pt x="476" y="8130"/>
                    <a:pt x="851" y="7402"/>
                    <a:pt x="1227" y="6669"/>
                  </a:cubicBezTo>
                  <a:lnTo>
                    <a:pt x="2335" y="4481"/>
                  </a:lnTo>
                  <a:lnTo>
                    <a:pt x="3438" y="2281"/>
                  </a:lnTo>
                  <a:lnTo>
                    <a:pt x="3984" y="1178"/>
                  </a:lnTo>
                  <a:lnTo>
                    <a:pt x="4524" y="75"/>
                  </a:lnTo>
                  <a:cubicBezTo>
                    <a:pt x="4535" y="46"/>
                    <a:pt x="4524" y="17"/>
                    <a:pt x="4500" y="5"/>
                  </a:cubicBezTo>
                  <a:cubicBezTo>
                    <a:pt x="4494" y="2"/>
                    <a:pt x="4487" y="0"/>
                    <a:pt x="448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48"/>
            <p:cNvSpPr/>
            <p:nvPr/>
          </p:nvSpPr>
          <p:spPr>
            <a:xfrm>
              <a:off x="6399375" y="3820550"/>
              <a:ext cx="113400" cy="222050"/>
            </a:xfrm>
            <a:custGeom>
              <a:rect b="b" l="l" r="r" t="t"/>
              <a:pathLst>
                <a:path extrusionOk="0" h="8882" w="4536">
                  <a:moveTo>
                    <a:pt x="4480" y="1"/>
                  </a:moveTo>
                  <a:cubicBezTo>
                    <a:pt x="4462" y="1"/>
                    <a:pt x="4444" y="12"/>
                    <a:pt x="4436" y="29"/>
                  </a:cubicBezTo>
                  <a:lnTo>
                    <a:pt x="3867" y="1120"/>
                  </a:lnTo>
                  <a:lnTo>
                    <a:pt x="3303" y="2211"/>
                  </a:lnTo>
                  <a:lnTo>
                    <a:pt x="2195" y="4405"/>
                  </a:lnTo>
                  <a:lnTo>
                    <a:pt x="1098" y="6605"/>
                  </a:lnTo>
                  <a:cubicBezTo>
                    <a:pt x="734" y="7344"/>
                    <a:pt x="370" y="8078"/>
                    <a:pt x="12" y="8817"/>
                  </a:cubicBezTo>
                  <a:cubicBezTo>
                    <a:pt x="1" y="8840"/>
                    <a:pt x="12" y="8864"/>
                    <a:pt x="36" y="8875"/>
                  </a:cubicBezTo>
                  <a:cubicBezTo>
                    <a:pt x="44" y="8879"/>
                    <a:pt x="51" y="8881"/>
                    <a:pt x="59" y="8881"/>
                  </a:cubicBezTo>
                  <a:cubicBezTo>
                    <a:pt x="74" y="8881"/>
                    <a:pt x="87" y="8873"/>
                    <a:pt x="94" y="8858"/>
                  </a:cubicBezTo>
                  <a:cubicBezTo>
                    <a:pt x="476" y="8130"/>
                    <a:pt x="851" y="7403"/>
                    <a:pt x="1227" y="6670"/>
                  </a:cubicBezTo>
                  <a:lnTo>
                    <a:pt x="2341" y="4481"/>
                  </a:lnTo>
                  <a:lnTo>
                    <a:pt x="3438" y="2281"/>
                  </a:lnTo>
                  <a:lnTo>
                    <a:pt x="3984" y="1179"/>
                  </a:lnTo>
                  <a:lnTo>
                    <a:pt x="4524" y="76"/>
                  </a:lnTo>
                  <a:cubicBezTo>
                    <a:pt x="4535" y="46"/>
                    <a:pt x="4524" y="17"/>
                    <a:pt x="4500" y="5"/>
                  </a:cubicBezTo>
                  <a:cubicBezTo>
                    <a:pt x="4494" y="2"/>
                    <a:pt x="4487" y="1"/>
                    <a:pt x="448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48"/>
            <p:cNvSpPr/>
            <p:nvPr/>
          </p:nvSpPr>
          <p:spPr>
            <a:xfrm>
              <a:off x="6424900" y="3833325"/>
              <a:ext cx="113250" cy="222025"/>
            </a:xfrm>
            <a:custGeom>
              <a:rect b="b" l="l" r="r" t="t"/>
              <a:pathLst>
                <a:path extrusionOk="0" h="8881" w="4530">
                  <a:moveTo>
                    <a:pt x="4477" y="0"/>
                  </a:moveTo>
                  <a:cubicBezTo>
                    <a:pt x="4456" y="0"/>
                    <a:pt x="4438" y="11"/>
                    <a:pt x="4429" y="28"/>
                  </a:cubicBezTo>
                  <a:lnTo>
                    <a:pt x="3860" y="1119"/>
                  </a:lnTo>
                  <a:lnTo>
                    <a:pt x="3303" y="2210"/>
                  </a:lnTo>
                  <a:lnTo>
                    <a:pt x="2188" y="4405"/>
                  </a:lnTo>
                  <a:lnTo>
                    <a:pt x="1091" y="6604"/>
                  </a:lnTo>
                  <a:cubicBezTo>
                    <a:pt x="728" y="7344"/>
                    <a:pt x="370" y="8077"/>
                    <a:pt x="12" y="8816"/>
                  </a:cubicBezTo>
                  <a:cubicBezTo>
                    <a:pt x="0" y="8840"/>
                    <a:pt x="6" y="8863"/>
                    <a:pt x="30" y="8875"/>
                  </a:cubicBezTo>
                  <a:cubicBezTo>
                    <a:pt x="37" y="8879"/>
                    <a:pt x="46" y="8881"/>
                    <a:pt x="54" y="8881"/>
                  </a:cubicBezTo>
                  <a:cubicBezTo>
                    <a:pt x="71" y="8881"/>
                    <a:pt x="86" y="8873"/>
                    <a:pt x="94" y="8857"/>
                  </a:cubicBezTo>
                  <a:cubicBezTo>
                    <a:pt x="470" y="8130"/>
                    <a:pt x="851" y="7402"/>
                    <a:pt x="1221" y="6669"/>
                  </a:cubicBezTo>
                  <a:lnTo>
                    <a:pt x="2335" y="4481"/>
                  </a:lnTo>
                  <a:lnTo>
                    <a:pt x="3438" y="2281"/>
                  </a:lnTo>
                  <a:lnTo>
                    <a:pt x="3978" y="1178"/>
                  </a:lnTo>
                  <a:lnTo>
                    <a:pt x="4517" y="75"/>
                  </a:lnTo>
                  <a:cubicBezTo>
                    <a:pt x="4529" y="46"/>
                    <a:pt x="4523" y="16"/>
                    <a:pt x="4500" y="5"/>
                  </a:cubicBezTo>
                  <a:cubicBezTo>
                    <a:pt x="4492" y="2"/>
                    <a:pt x="4484" y="0"/>
                    <a:pt x="44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48"/>
            <p:cNvSpPr/>
            <p:nvPr/>
          </p:nvSpPr>
          <p:spPr>
            <a:xfrm>
              <a:off x="6316225" y="4074100"/>
              <a:ext cx="102250" cy="64575"/>
            </a:xfrm>
            <a:custGeom>
              <a:rect b="b" l="l" r="r" t="t"/>
              <a:pathLst>
                <a:path extrusionOk="0" h="2583" w="4090">
                  <a:moveTo>
                    <a:pt x="358" y="0"/>
                  </a:moveTo>
                  <a:cubicBezTo>
                    <a:pt x="358" y="1"/>
                    <a:pt x="0" y="1649"/>
                    <a:pt x="1778" y="2359"/>
                  </a:cubicBezTo>
                  <a:cubicBezTo>
                    <a:pt x="2181" y="2521"/>
                    <a:pt x="2521" y="2583"/>
                    <a:pt x="2805" y="2583"/>
                  </a:cubicBezTo>
                  <a:cubicBezTo>
                    <a:pt x="3767" y="2583"/>
                    <a:pt x="4089" y="1866"/>
                    <a:pt x="4089" y="1866"/>
                  </a:cubicBezTo>
                  <a:lnTo>
                    <a:pt x="358" y="0"/>
                  </a:lnTo>
                  <a:close/>
                </a:path>
              </a:pathLst>
            </a:custGeom>
            <a:solidFill>
              <a:srgbClr val="F18D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53" name="Google Shape;1353;p48"/>
          <p:cNvGrpSpPr/>
          <p:nvPr/>
        </p:nvGrpSpPr>
        <p:grpSpPr>
          <a:xfrm rot="-1945936">
            <a:off x="1510594" y="2684598"/>
            <a:ext cx="791479" cy="828529"/>
            <a:chOff x="4397300" y="1469825"/>
            <a:chExt cx="637250" cy="688300"/>
          </a:xfrm>
        </p:grpSpPr>
        <p:sp>
          <p:nvSpPr>
            <p:cNvPr id="1354" name="Google Shape;1354;p48"/>
            <p:cNvSpPr/>
            <p:nvPr/>
          </p:nvSpPr>
          <p:spPr>
            <a:xfrm>
              <a:off x="4596475" y="1487375"/>
              <a:ext cx="422475" cy="268950"/>
            </a:xfrm>
            <a:custGeom>
              <a:rect b="b" l="l" r="r" t="t"/>
              <a:pathLst>
                <a:path extrusionOk="0" h="10758" w="16899">
                  <a:moveTo>
                    <a:pt x="2385" y="1"/>
                  </a:moveTo>
                  <a:lnTo>
                    <a:pt x="0" y="4490"/>
                  </a:lnTo>
                  <a:lnTo>
                    <a:pt x="15231" y="10757"/>
                  </a:lnTo>
                  <a:lnTo>
                    <a:pt x="16899" y="6689"/>
                  </a:lnTo>
                  <a:lnTo>
                    <a:pt x="238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48"/>
            <p:cNvSpPr/>
            <p:nvPr/>
          </p:nvSpPr>
          <p:spPr>
            <a:xfrm>
              <a:off x="4397300" y="1469825"/>
              <a:ext cx="637250" cy="688300"/>
            </a:xfrm>
            <a:custGeom>
              <a:rect b="b" l="l" r="r" t="t"/>
              <a:pathLst>
                <a:path extrusionOk="0" h="27532" w="25490">
                  <a:moveTo>
                    <a:pt x="11252" y="0"/>
                  </a:moveTo>
                  <a:cubicBezTo>
                    <a:pt x="11238" y="0"/>
                    <a:pt x="11223" y="0"/>
                    <a:pt x="11210" y="1"/>
                  </a:cubicBezTo>
                  <a:cubicBezTo>
                    <a:pt x="9370" y="110"/>
                    <a:pt x="8326" y="2496"/>
                    <a:pt x="8326" y="2496"/>
                  </a:cubicBezTo>
                  <a:cubicBezTo>
                    <a:pt x="8326" y="2496"/>
                    <a:pt x="1513" y="15076"/>
                    <a:pt x="749" y="18287"/>
                  </a:cubicBezTo>
                  <a:cubicBezTo>
                    <a:pt x="1" y="21514"/>
                    <a:pt x="5535" y="23136"/>
                    <a:pt x="5535" y="23136"/>
                  </a:cubicBezTo>
                  <a:lnTo>
                    <a:pt x="15122" y="27532"/>
                  </a:lnTo>
                  <a:cubicBezTo>
                    <a:pt x="17913" y="21811"/>
                    <a:pt x="20922" y="16183"/>
                    <a:pt x="24133" y="10680"/>
                  </a:cubicBezTo>
                  <a:lnTo>
                    <a:pt x="12348" y="4631"/>
                  </a:lnTo>
                  <a:cubicBezTo>
                    <a:pt x="12348" y="4631"/>
                    <a:pt x="9432" y="2979"/>
                    <a:pt x="10539" y="1794"/>
                  </a:cubicBezTo>
                  <a:cubicBezTo>
                    <a:pt x="10539" y="1794"/>
                    <a:pt x="10667" y="1510"/>
                    <a:pt x="11245" y="1510"/>
                  </a:cubicBezTo>
                  <a:cubicBezTo>
                    <a:pt x="11698" y="1510"/>
                    <a:pt x="12430" y="1685"/>
                    <a:pt x="13595" y="2308"/>
                  </a:cubicBezTo>
                  <a:cubicBezTo>
                    <a:pt x="16245" y="3727"/>
                    <a:pt x="24959" y="8310"/>
                    <a:pt x="24959" y="8310"/>
                  </a:cubicBezTo>
                  <a:lnTo>
                    <a:pt x="25489" y="7172"/>
                  </a:lnTo>
                  <a:cubicBezTo>
                    <a:pt x="25489" y="7172"/>
                    <a:pt x="13233" y="0"/>
                    <a:pt x="112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48"/>
            <p:cNvSpPr/>
            <p:nvPr/>
          </p:nvSpPr>
          <p:spPr>
            <a:xfrm>
              <a:off x="4444850" y="1564950"/>
              <a:ext cx="200350" cy="403775"/>
            </a:xfrm>
            <a:custGeom>
              <a:rect b="b" l="l" r="r" t="t"/>
              <a:pathLst>
                <a:path extrusionOk="0" h="16151" w="8014">
                  <a:moveTo>
                    <a:pt x="7873" y="0"/>
                  </a:moveTo>
                  <a:cubicBezTo>
                    <a:pt x="7203" y="1325"/>
                    <a:pt x="6533" y="2666"/>
                    <a:pt x="5878" y="3991"/>
                  </a:cubicBezTo>
                  <a:cubicBezTo>
                    <a:pt x="4038" y="7685"/>
                    <a:pt x="1747" y="12378"/>
                    <a:pt x="1" y="16072"/>
                  </a:cubicBezTo>
                  <a:lnTo>
                    <a:pt x="141" y="16150"/>
                  </a:lnTo>
                  <a:cubicBezTo>
                    <a:pt x="2745" y="11006"/>
                    <a:pt x="5551" y="5254"/>
                    <a:pt x="8014" y="62"/>
                  </a:cubicBezTo>
                  <a:lnTo>
                    <a:pt x="7873"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48"/>
            <p:cNvSpPr/>
            <p:nvPr/>
          </p:nvSpPr>
          <p:spPr>
            <a:xfrm>
              <a:off x="4491225" y="1608375"/>
              <a:ext cx="294275" cy="498275"/>
            </a:xfrm>
            <a:custGeom>
              <a:rect b="b" l="l" r="r" t="t"/>
              <a:pathLst>
                <a:path extrusionOk="0" h="19931" w="11771">
                  <a:moveTo>
                    <a:pt x="7719" y="0"/>
                  </a:moveTo>
                  <a:cubicBezTo>
                    <a:pt x="7327" y="0"/>
                    <a:pt x="6955" y="258"/>
                    <a:pt x="6673" y="555"/>
                  </a:cubicBezTo>
                  <a:cubicBezTo>
                    <a:pt x="6237" y="991"/>
                    <a:pt x="5894" y="1506"/>
                    <a:pt x="5566" y="2036"/>
                  </a:cubicBezTo>
                  <a:cubicBezTo>
                    <a:pt x="3618" y="5122"/>
                    <a:pt x="2074" y="8458"/>
                    <a:pt x="547" y="11779"/>
                  </a:cubicBezTo>
                  <a:cubicBezTo>
                    <a:pt x="328" y="12293"/>
                    <a:pt x="79" y="12823"/>
                    <a:pt x="48" y="13385"/>
                  </a:cubicBezTo>
                  <a:cubicBezTo>
                    <a:pt x="1" y="14242"/>
                    <a:pt x="453" y="15084"/>
                    <a:pt x="1077" y="15676"/>
                  </a:cubicBezTo>
                  <a:cubicBezTo>
                    <a:pt x="1700" y="16269"/>
                    <a:pt x="2480" y="16658"/>
                    <a:pt x="3275" y="17017"/>
                  </a:cubicBezTo>
                  <a:cubicBezTo>
                    <a:pt x="4880" y="17765"/>
                    <a:pt x="6548" y="18389"/>
                    <a:pt x="8092" y="19277"/>
                  </a:cubicBezTo>
                  <a:cubicBezTo>
                    <a:pt x="8466" y="19495"/>
                    <a:pt x="8840" y="19729"/>
                    <a:pt x="9245" y="19854"/>
                  </a:cubicBezTo>
                  <a:cubicBezTo>
                    <a:pt x="9411" y="19903"/>
                    <a:pt x="9586" y="19930"/>
                    <a:pt x="9759" y="19930"/>
                  </a:cubicBezTo>
                  <a:cubicBezTo>
                    <a:pt x="10027" y="19930"/>
                    <a:pt x="10290" y="19865"/>
                    <a:pt x="10508" y="19714"/>
                  </a:cubicBezTo>
                  <a:cubicBezTo>
                    <a:pt x="10882" y="19464"/>
                    <a:pt x="11069" y="18981"/>
                    <a:pt x="11054" y="18513"/>
                  </a:cubicBezTo>
                  <a:cubicBezTo>
                    <a:pt x="11054" y="18061"/>
                    <a:pt x="10898" y="17609"/>
                    <a:pt x="10726" y="17188"/>
                  </a:cubicBezTo>
                  <a:cubicBezTo>
                    <a:pt x="10134" y="15707"/>
                    <a:pt x="9339" y="14304"/>
                    <a:pt x="8840" y="12777"/>
                  </a:cubicBezTo>
                  <a:cubicBezTo>
                    <a:pt x="8357" y="11264"/>
                    <a:pt x="8185" y="9550"/>
                    <a:pt x="8824" y="8100"/>
                  </a:cubicBezTo>
                  <a:cubicBezTo>
                    <a:pt x="9261" y="7102"/>
                    <a:pt x="10040" y="6307"/>
                    <a:pt x="10664" y="5434"/>
                  </a:cubicBezTo>
                  <a:cubicBezTo>
                    <a:pt x="11132" y="4795"/>
                    <a:pt x="11521" y="4062"/>
                    <a:pt x="11630" y="3283"/>
                  </a:cubicBezTo>
                  <a:cubicBezTo>
                    <a:pt x="11771" y="2285"/>
                    <a:pt x="11381" y="2098"/>
                    <a:pt x="10570" y="1599"/>
                  </a:cubicBezTo>
                  <a:cubicBezTo>
                    <a:pt x="9869" y="1163"/>
                    <a:pt x="9167" y="726"/>
                    <a:pt x="8450" y="290"/>
                  </a:cubicBezTo>
                  <a:cubicBezTo>
                    <a:pt x="8263" y="165"/>
                    <a:pt x="8076" y="40"/>
                    <a:pt x="7842" y="9"/>
                  </a:cubicBezTo>
                  <a:cubicBezTo>
                    <a:pt x="7801" y="3"/>
                    <a:pt x="7760" y="0"/>
                    <a:pt x="7719" y="0"/>
                  </a:cubicBezTo>
                  <a:close/>
                </a:path>
              </a:pathLst>
            </a:custGeom>
            <a:solidFill>
              <a:srgbClr val="FFFDFB">
                <a:alpha val="30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48"/>
            <p:cNvSpPr/>
            <p:nvPr/>
          </p:nvSpPr>
          <p:spPr>
            <a:xfrm>
              <a:off x="4698175" y="1521675"/>
              <a:ext cx="288825" cy="152400"/>
            </a:xfrm>
            <a:custGeom>
              <a:rect b="b" l="l" r="r" t="t"/>
              <a:pathLst>
                <a:path extrusionOk="0" fill="none" h="6096" w="11553">
                  <a:moveTo>
                    <a:pt x="1" y="1"/>
                  </a:moveTo>
                  <a:lnTo>
                    <a:pt x="11552" y="6096"/>
                  </a:lnTo>
                </a:path>
              </a:pathLst>
            </a:custGeom>
            <a:noFill/>
            <a:ln cap="flat" cmpd="sng" w="1550">
              <a:solidFill>
                <a:srgbClr val="3C3C3B"/>
              </a:solidFill>
              <a:prstDash val="solid"/>
              <a:miter lim="1558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48"/>
            <p:cNvSpPr/>
            <p:nvPr/>
          </p:nvSpPr>
          <p:spPr>
            <a:xfrm>
              <a:off x="4677125" y="1526350"/>
              <a:ext cx="305975" cy="161375"/>
            </a:xfrm>
            <a:custGeom>
              <a:rect b="b" l="l" r="r" t="t"/>
              <a:pathLst>
                <a:path extrusionOk="0" fill="none" h="6455" w="12239">
                  <a:moveTo>
                    <a:pt x="1" y="1"/>
                  </a:moveTo>
                  <a:lnTo>
                    <a:pt x="12238" y="6455"/>
                  </a:lnTo>
                </a:path>
              </a:pathLst>
            </a:custGeom>
            <a:noFill/>
            <a:ln cap="flat" cmpd="sng" w="1550">
              <a:solidFill>
                <a:srgbClr val="3C3C3B"/>
              </a:solidFill>
              <a:prstDash val="solid"/>
              <a:miter lim="1558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48"/>
            <p:cNvSpPr/>
            <p:nvPr/>
          </p:nvSpPr>
          <p:spPr>
            <a:xfrm>
              <a:off x="4677525" y="1541175"/>
              <a:ext cx="299725" cy="160200"/>
            </a:xfrm>
            <a:custGeom>
              <a:rect b="b" l="l" r="r" t="t"/>
              <a:pathLst>
                <a:path extrusionOk="0" fill="none" h="6408" w="11989">
                  <a:moveTo>
                    <a:pt x="1" y="0"/>
                  </a:moveTo>
                  <a:lnTo>
                    <a:pt x="11989" y="6407"/>
                  </a:lnTo>
                </a:path>
              </a:pathLst>
            </a:custGeom>
            <a:noFill/>
            <a:ln cap="flat" cmpd="sng" w="1550">
              <a:solidFill>
                <a:srgbClr val="3C3C3B"/>
              </a:solidFill>
              <a:prstDash val="solid"/>
              <a:miter lim="1558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48"/>
            <p:cNvSpPr/>
            <p:nvPr/>
          </p:nvSpPr>
          <p:spPr>
            <a:xfrm>
              <a:off x="4677125" y="1557150"/>
              <a:ext cx="295050" cy="155900"/>
            </a:xfrm>
            <a:custGeom>
              <a:rect b="b" l="l" r="r" t="t"/>
              <a:pathLst>
                <a:path extrusionOk="0" fill="none" h="6236" w="11802">
                  <a:moveTo>
                    <a:pt x="1" y="0"/>
                  </a:moveTo>
                  <a:lnTo>
                    <a:pt x="11802" y="6236"/>
                  </a:lnTo>
                </a:path>
              </a:pathLst>
            </a:custGeom>
            <a:noFill/>
            <a:ln cap="flat" cmpd="sng" w="1550">
              <a:solidFill>
                <a:srgbClr val="3C3C3B"/>
              </a:solidFill>
              <a:prstDash val="solid"/>
              <a:miter lim="1558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62" name="Google Shape;1362;p48"/>
          <p:cNvSpPr txBox="1"/>
          <p:nvPr/>
        </p:nvSpPr>
        <p:spPr>
          <a:xfrm>
            <a:off x="1009650" y="1744025"/>
            <a:ext cx="2289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latin typeface="Actor"/>
                <a:ea typeface="Actor"/>
                <a:cs typeface="Actor"/>
                <a:sym typeface="Actor"/>
              </a:rPr>
              <a:t>¿Quién soy realmente?</a:t>
            </a:r>
            <a:endParaRPr b="1" sz="1600">
              <a:latin typeface="Actor"/>
              <a:ea typeface="Actor"/>
              <a:cs typeface="Actor"/>
              <a:sym typeface="Actor"/>
            </a:endParaRPr>
          </a:p>
        </p:txBody>
      </p:sp>
      <p:sp>
        <p:nvSpPr>
          <p:cNvPr id="1363" name="Google Shape;1363;p48"/>
          <p:cNvSpPr txBox="1"/>
          <p:nvPr/>
        </p:nvSpPr>
        <p:spPr>
          <a:xfrm>
            <a:off x="4035500" y="1666250"/>
            <a:ext cx="23256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latin typeface="Actor"/>
                <a:ea typeface="Actor"/>
                <a:cs typeface="Actor"/>
                <a:sym typeface="Actor"/>
              </a:rPr>
              <a:t>¿Qué es lo más importante de mi vida?</a:t>
            </a:r>
            <a:endParaRPr b="1" sz="1600">
              <a:latin typeface="Actor"/>
              <a:ea typeface="Actor"/>
              <a:cs typeface="Actor"/>
              <a:sym typeface="Actor"/>
            </a:endParaRPr>
          </a:p>
        </p:txBody>
      </p:sp>
      <p:sp>
        <p:nvSpPr>
          <p:cNvPr id="1364" name="Google Shape;1364;p48"/>
          <p:cNvSpPr txBox="1"/>
          <p:nvPr/>
        </p:nvSpPr>
        <p:spPr>
          <a:xfrm>
            <a:off x="536000" y="1054550"/>
            <a:ext cx="58050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latin typeface="Fredoka One"/>
                <a:ea typeface="Fredoka One"/>
                <a:cs typeface="Fredoka One"/>
                <a:sym typeface="Fredoka One"/>
              </a:rPr>
              <a:t>Para comenzar, toma un momento y responde las siguientes preguntas. </a:t>
            </a:r>
            <a:endParaRPr sz="1100">
              <a:latin typeface="Fredoka One"/>
              <a:ea typeface="Fredoka One"/>
              <a:cs typeface="Fredoka One"/>
              <a:sym typeface="Fredoka One"/>
            </a:endParaRPr>
          </a:p>
          <a:p>
            <a:pPr indent="0" lvl="0" marL="0" rtl="0" algn="ctr">
              <a:spcBef>
                <a:spcPts val="0"/>
              </a:spcBef>
              <a:spcAft>
                <a:spcPts val="0"/>
              </a:spcAft>
              <a:buNone/>
            </a:pPr>
            <a:r>
              <a:rPr lang="en" sz="1100">
                <a:latin typeface="Fredoka One"/>
                <a:ea typeface="Fredoka One"/>
                <a:cs typeface="Fredoka One"/>
                <a:sym typeface="Fredoka One"/>
              </a:rPr>
              <a:t>Anota lo primero que llegue a tu mente al leerlas. </a:t>
            </a:r>
            <a:endParaRPr sz="1100">
              <a:latin typeface="Fredoka One"/>
              <a:ea typeface="Fredoka One"/>
              <a:cs typeface="Fredoka One"/>
              <a:sym typeface="Fredoka One"/>
            </a:endParaRPr>
          </a:p>
        </p:txBody>
      </p:sp>
      <p:sp>
        <p:nvSpPr>
          <p:cNvPr id="1365" name="Google Shape;1365;p48"/>
          <p:cNvSpPr txBox="1"/>
          <p:nvPr/>
        </p:nvSpPr>
        <p:spPr>
          <a:xfrm>
            <a:off x="82375" y="3498875"/>
            <a:ext cx="3929100" cy="1477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Albert Sans"/>
                <a:ea typeface="Albert Sans"/>
                <a:cs typeface="Albert Sans"/>
                <a:sym typeface="Albert Sans"/>
              </a:rPr>
              <a:t>La formación de tu autoconcepto, desde la conciencia, implica reconocer que eres influenciada/o por tus experiencias pasadas y presentes, y por los significados que le otorgas a cada una de ellas, y se retroalimenta por los círculos en los que interactúas como tu familia, amigos, colegas y la sociedad en general.</a:t>
            </a:r>
            <a:endParaRPr sz="1000">
              <a:latin typeface="Albert Sans"/>
              <a:ea typeface="Albert Sans"/>
              <a:cs typeface="Albert Sans"/>
              <a:sym typeface="Albert Sans"/>
            </a:endParaRPr>
          </a:p>
        </p:txBody>
      </p:sp>
      <p:sp>
        <p:nvSpPr>
          <p:cNvPr id="1366" name="Google Shape;1366;p48"/>
          <p:cNvSpPr txBox="1"/>
          <p:nvPr/>
        </p:nvSpPr>
        <p:spPr>
          <a:xfrm>
            <a:off x="4101275" y="3498875"/>
            <a:ext cx="4783800" cy="1539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100">
                <a:latin typeface="Albert Sans"/>
                <a:ea typeface="Albert Sans"/>
                <a:cs typeface="Albert Sans"/>
                <a:sym typeface="Albert Sans"/>
              </a:rPr>
              <a:t>Por lo anterior, </a:t>
            </a:r>
            <a:r>
              <a:rPr b="1" lang="en" sz="1100">
                <a:latin typeface="Albert Sans"/>
                <a:ea typeface="Albert Sans"/>
                <a:cs typeface="Albert Sans"/>
                <a:sym typeface="Albert Sans"/>
              </a:rPr>
              <a:t>los autoesquemas</a:t>
            </a:r>
            <a:r>
              <a:rPr lang="en" sz="1100">
                <a:latin typeface="Albert Sans"/>
                <a:ea typeface="Albert Sans"/>
                <a:cs typeface="Albert Sans"/>
                <a:sym typeface="Albert Sans"/>
              </a:rPr>
              <a:t> (el o los conceptos que tienes de ti misma/o), se pueden ir modificando o resignificando con las experiencias que tengas y con las del pasado, en donde cobran un papel importante la edad, el sexo, la cultura, la comunidad o las exigencias profesionales. Como docente, otros factores que influyen son las relaciones que se construyen con tu comunidad educativa, el compromiso con tu desarrollo profesional y la forma en la que enfrentas situaciones académicas y distintos conflictos en tu día a día.</a:t>
            </a:r>
            <a:endParaRPr sz="1100">
              <a:latin typeface="Albert Sans"/>
              <a:ea typeface="Albert Sans"/>
              <a:cs typeface="Albert Sans"/>
              <a:sym typeface="Albert Sans"/>
            </a:endParaRPr>
          </a:p>
        </p:txBody>
      </p:sp>
      <p:sp>
        <p:nvSpPr>
          <p:cNvPr id="1367" name="Google Shape;1367;p48"/>
          <p:cNvSpPr txBox="1"/>
          <p:nvPr/>
        </p:nvSpPr>
        <p:spPr>
          <a:xfrm rot="-5400000">
            <a:off x="-582800" y="2072438"/>
            <a:ext cx="2112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Fredoka One"/>
                <a:ea typeface="Fredoka One"/>
                <a:cs typeface="Fredoka One"/>
                <a:sym typeface="Fredoka One"/>
              </a:rPr>
              <a:t>Organización individual</a:t>
            </a:r>
            <a:endParaRPr sz="1200">
              <a:latin typeface="Fredoka One"/>
              <a:ea typeface="Fredoka One"/>
              <a:cs typeface="Fredoka One"/>
              <a:sym typeface="Fredoka One"/>
            </a:endParaRPr>
          </a:p>
        </p:txBody>
      </p:sp>
      <p:sp>
        <p:nvSpPr>
          <p:cNvPr id="1368" name="Google Shape;1368;p48"/>
          <p:cNvSpPr/>
          <p:nvPr/>
        </p:nvSpPr>
        <p:spPr>
          <a:xfrm rot="258026">
            <a:off x="6999784" y="1111329"/>
            <a:ext cx="1824336" cy="1696475"/>
          </a:xfrm>
          <a:prstGeom prst="ellipse">
            <a:avLst/>
          </a:prstGeom>
          <a:solidFill>
            <a:srgbClr val="990000">
              <a:alpha val="77360"/>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369" name="Google Shape;1369;p48"/>
          <p:cNvSpPr txBox="1"/>
          <p:nvPr/>
        </p:nvSpPr>
        <p:spPr>
          <a:xfrm rot="258143">
            <a:off x="7134577" y="1429848"/>
            <a:ext cx="1587574" cy="1062002"/>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lt1"/>
                </a:solidFill>
                <a:latin typeface="Denk One"/>
                <a:ea typeface="Denk One"/>
                <a:cs typeface="Denk One"/>
                <a:sym typeface="Denk One"/>
              </a:rPr>
              <a:t>PERSONAL</a:t>
            </a:r>
            <a:endParaRPr b="1" sz="1700">
              <a:solidFill>
                <a:schemeClr val="lt1"/>
              </a:solidFill>
              <a:latin typeface="Denk One"/>
              <a:ea typeface="Denk One"/>
              <a:cs typeface="Denk One"/>
              <a:sym typeface="Denk One"/>
            </a:endParaRPr>
          </a:p>
          <a:p>
            <a:pPr indent="0" lvl="0" marL="0" rtl="0" algn="ctr">
              <a:spcBef>
                <a:spcPts val="0"/>
              </a:spcBef>
              <a:spcAft>
                <a:spcPts val="0"/>
              </a:spcAft>
              <a:buNone/>
            </a:pPr>
            <a:r>
              <a:rPr lang="en" sz="1000">
                <a:solidFill>
                  <a:schemeClr val="lt1"/>
                </a:solidFill>
                <a:latin typeface="Amiko"/>
                <a:ea typeface="Amiko"/>
                <a:cs typeface="Amiko"/>
                <a:sym typeface="Amiko"/>
              </a:rPr>
              <a:t>Motivaciones</a:t>
            </a:r>
            <a:endParaRPr sz="1000">
              <a:solidFill>
                <a:schemeClr val="lt1"/>
              </a:solidFill>
              <a:latin typeface="Amiko"/>
              <a:ea typeface="Amiko"/>
              <a:cs typeface="Amiko"/>
              <a:sym typeface="Amiko"/>
            </a:endParaRPr>
          </a:p>
          <a:p>
            <a:pPr indent="0" lvl="0" marL="0" rtl="0" algn="ctr">
              <a:spcBef>
                <a:spcPts val="0"/>
              </a:spcBef>
              <a:spcAft>
                <a:spcPts val="0"/>
              </a:spcAft>
              <a:buNone/>
            </a:pPr>
            <a:r>
              <a:rPr lang="en" sz="1000">
                <a:solidFill>
                  <a:schemeClr val="lt1"/>
                </a:solidFill>
                <a:latin typeface="Amiko"/>
                <a:ea typeface="Amiko"/>
                <a:cs typeface="Amiko"/>
                <a:sym typeface="Amiko"/>
              </a:rPr>
              <a:t>crecimiento personal</a:t>
            </a:r>
            <a:endParaRPr sz="1000">
              <a:solidFill>
                <a:schemeClr val="lt1"/>
              </a:solidFill>
              <a:latin typeface="Amiko"/>
              <a:ea typeface="Amiko"/>
              <a:cs typeface="Amiko"/>
              <a:sym typeface="Amiko"/>
            </a:endParaRPr>
          </a:p>
          <a:p>
            <a:pPr indent="0" lvl="0" marL="0" rtl="0" algn="ctr">
              <a:spcBef>
                <a:spcPts val="0"/>
              </a:spcBef>
              <a:spcAft>
                <a:spcPts val="0"/>
              </a:spcAft>
              <a:buNone/>
            </a:pPr>
            <a:r>
              <a:rPr lang="en" sz="1000">
                <a:solidFill>
                  <a:schemeClr val="lt1"/>
                </a:solidFill>
                <a:latin typeface="Amiko"/>
                <a:ea typeface="Amiko"/>
                <a:cs typeface="Amiko"/>
                <a:sym typeface="Amiko"/>
              </a:rPr>
              <a:t>Autorrealización</a:t>
            </a:r>
            <a:endParaRPr sz="1000">
              <a:solidFill>
                <a:schemeClr val="lt1"/>
              </a:solidFill>
              <a:latin typeface="Amiko"/>
              <a:ea typeface="Amiko"/>
              <a:cs typeface="Amiko"/>
              <a:sym typeface="Amiko"/>
            </a:endParaRPr>
          </a:p>
          <a:p>
            <a:pPr indent="0" lvl="0" marL="0" rtl="0" algn="ctr">
              <a:spcBef>
                <a:spcPts val="0"/>
              </a:spcBef>
              <a:spcAft>
                <a:spcPts val="0"/>
              </a:spcAft>
              <a:buNone/>
            </a:pPr>
            <a:r>
              <a:rPr lang="en" sz="1000">
                <a:solidFill>
                  <a:schemeClr val="lt1"/>
                </a:solidFill>
                <a:latin typeface="Amiko"/>
                <a:ea typeface="Amiko"/>
                <a:cs typeface="Amiko"/>
                <a:sym typeface="Amiko"/>
              </a:rPr>
              <a:t>Experiencias de vida</a:t>
            </a:r>
            <a:endParaRPr sz="1000">
              <a:solidFill>
                <a:schemeClr val="lt1"/>
              </a:solidFill>
              <a:latin typeface="Amiko"/>
              <a:ea typeface="Amiko"/>
              <a:cs typeface="Amiko"/>
              <a:sym typeface="Amiko"/>
            </a:endParaRPr>
          </a:p>
        </p:txBody>
      </p:sp>
      <p:pic>
        <p:nvPicPr>
          <p:cNvPr id="1370" name="Google Shape;1370;p48"/>
          <p:cNvPicPr preferRelativeResize="0"/>
          <p:nvPr/>
        </p:nvPicPr>
        <p:blipFill>
          <a:blip r:embed="rId3">
            <a:alphaModFix/>
          </a:blip>
          <a:stretch>
            <a:fillRect/>
          </a:stretch>
        </p:blipFill>
        <p:spPr>
          <a:xfrm>
            <a:off x="6158913" y="2394368"/>
            <a:ext cx="668512" cy="1053492"/>
          </a:xfrm>
          <a:prstGeom prst="rect">
            <a:avLst/>
          </a:prstGeom>
          <a:noFill/>
          <a:ln cap="flat" cmpd="sng" w="19050">
            <a:solidFill>
              <a:srgbClr val="999999"/>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4" name="Shape 1374"/>
        <p:cNvGrpSpPr/>
        <p:nvPr/>
      </p:nvGrpSpPr>
      <p:grpSpPr>
        <a:xfrm>
          <a:off x="0" y="0"/>
          <a:ext cx="0" cy="0"/>
          <a:chOff x="0" y="0"/>
          <a:chExt cx="0" cy="0"/>
        </a:xfrm>
      </p:grpSpPr>
      <p:sp>
        <p:nvSpPr>
          <p:cNvPr id="1375" name="Google Shape;1375;p49"/>
          <p:cNvSpPr/>
          <p:nvPr/>
        </p:nvSpPr>
        <p:spPr>
          <a:xfrm>
            <a:off x="2400775" y="3282497"/>
            <a:ext cx="4620600" cy="831300"/>
          </a:xfrm>
          <a:prstGeom prst="rect">
            <a:avLst/>
          </a:prstGeom>
          <a:solidFill>
            <a:srgbClr val="FFFFFF"/>
          </a:solidFill>
          <a:ln cap="flat" cmpd="sng" w="19050">
            <a:solidFill>
              <a:srgbClr val="99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376" name="Google Shape;1376;p49"/>
          <p:cNvSpPr/>
          <p:nvPr/>
        </p:nvSpPr>
        <p:spPr>
          <a:xfrm>
            <a:off x="6206700" y="1238025"/>
            <a:ext cx="1819200" cy="1539900"/>
          </a:xfrm>
          <a:prstGeom prst="rect">
            <a:avLst/>
          </a:prstGeom>
          <a:solidFill>
            <a:srgbClr val="FFFFFF"/>
          </a:solidFill>
          <a:ln cap="flat" cmpd="sng" w="19050">
            <a:solidFill>
              <a:srgbClr val="99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377" name="Google Shape;1377;p49"/>
          <p:cNvSpPr/>
          <p:nvPr/>
        </p:nvSpPr>
        <p:spPr>
          <a:xfrm>
            <a:off x="4238475" y="1238025"/>
            <a:ext cx="1877400" cy="1539900"/>
          </a:xfrm>
          <a:prstGeom prst="rect">
            <a:avLst/>
          </a:prstGeom>
          <a:solidFill>
            <a:srgbClr val="FFFFFF"/>
          </a:solidFill>
          <a:ln cap="flat" cmpd="sng" w="19050">
            <a:solidFill>
              <a:srgbClr val="99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378" name="Google Shape;1378;p49"/>
          <p:cNvSpPr/>
          <p:nvPr/>
        </p:nvSpPr>
        <p:spPr>
          <a:xfrm>
            <a:off x="2503250" y="1238025"/>
            <a:ext cx="1649700" cy="1539900"/>
          </a:xfrm>
          <a:prstGeom prst="rect">
            <a:avLst/>
          </a:prstGeom>
          <a:solidFill>
            <a:srgbClr val="FFFFFF"/>
          </a:solidFill>
          <a:ln cap="flat" cmpd="sng" w="19050">
            <a:solidFill>
              <a:srgbClr val="99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grpSp>
        <p:nvGrpSpPr>
          <p:cNvPr id="1379" name="Google Shape;1379;p49"/>
          <p:cNvGrpSpPr/>
          <p:nvPr/>
        </p:nvGrpSpPr>
        <p:grpSpPr>
          <a:xfrm>
            <a:off x="-63401" y="2774410"/>
            <a:ext cx="1649632" cy="1419883"/>
            <a:chOff x="5075375" y="3318475"/>
            <a:chExt cx="1484550" cy="1369750"/>
          </a:xfrm>
        </p:grpSpPr>
        <p:sp>
          <p:nvSpPr>
            <p:cNvPr id="1380" name="Google Shape;1380;p49"/>
            <p:cNvSpPr/>
            <p:nvPr/>
          </p:nvSpPr>
          <p:spPr>
            <a:xfrm>
              <a:off x="6194450" y="3318475"/>
              <a:ext cx="342825" cy="297800"/>
            </a:xfrm>
            <a:custGeom>
              <a:rect b="b" l="l" r="r" t="t"/>
              <a:pathLst>
                <a:path extrusionOk="0" h="11912" w="13713">
                  <a:moveTo>
                    <a:pt x="9872" y="1"/>
                  </a:moveTo>
                  <a:cubicBezTo>
                    <a:pt x="8913" y="1"/>
                    <a:pt x="7907" y="269"/>
                    <a:pt x="7005" y="621"/>
                  </a:cubicBezTo>
                  <a:cubicBezTo>
                    <a:pt x="5867" y="1049"/>
                    <a:pt x="4763" y="1610"/>
                    <a:pt x="3857" y="2417"/>
                  </a:cubicBezTo>
                  <a:cubicBezTo>
                    <a:pt x="1615" y="4411"/>
                    <a:pt x="0" y="10806"/>
                    <a:pt x="3923" y="11762"/>
                  </a:cubicBezTo>
                  <a:cubicBezTo>
                    <a:pt x="4332" y="11863"/>
                    <a:pt x="4751" y="11911"/>
                    <a:pt x="5174" y="11911"/>
                  </a:cubicBezTo>
                  <a:cubicBezTo>
                    <a:pt x="8796" y="11911"/>
                    <a:pt x="12687" y="8397"/>
                    <a:pt x="13366" y="5120"/>
                  </a:cubicBezTo>
                  <a:cubicBezTo>
                    <a:pt x="13713" y="3521"/>
                    <a:pt x="13383" y="1626"/>
                    <a:pt x="12064" y="654"/>
                  </a:cubicBezTo>
                  <a:cubicBezTo>
                    <a:pt x="11423" y="184"/>
                    <a:pt x="10664" y="1"/>
                    <a:pt x="9872"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49"/>
            <p:cNvSpPr/>
            <p:nvPr/>
          </p:nvSpPr>
          <p:spPr>
            <a:xfrm>
              <a:off x="5805900" y="3444400"/>
              <a:ext cx="606525" cy="911425"/>
            </a:xfrm>
            <a:custGeom>
              <a:rect b="b" l="l" r="r" t="t"/>
              <a:pathLst>
                <a:path extrusionOk="0" fill="none" h="36457" w="24261">
                  <a:moveTo>
                    <a:pt x="24261" y="1"/>
                  </a:moveTo>
                  <a:cubicBezTo>
                    <a:pt x="12262" y="8752"/>
                    <a:pt x="4434" y="22283"/>
                    <a:pt x="0" y="36457"/>
                  </a:cubicBezTo>
                </a:path>
              </a:pathLst>
            </a:custGeom>
            <a:noFill/>
            <a:ln cap="rnd" cmpd="sng" w="15250">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49"/>
            <p:cNvSpPr/>
            <p:nvPr/>
          </p:nvSpPr>
          <p:spPr>
            <a:xfrm>
              <a:off x="6158175" y="3684775"/>
              <a:ext cx="401750" cy="192375"/>
            </a:xfrm>
            <a:custGeom>
              <a:rect b="b" l="l" r="r" t="t"/>
              <a:pathLst>
                <a:path extrusionOk="0" h="7695" w="16070">
                  <a:moveTo>
                    <a:pt x="9504" y="1"/>
                  </a:moveTo>
                  <a:cubicBezTo>
                    <a:pt x="9297" y="1"/>
                    <a:pt x="9090" y="4"/>
                    <a:pt x="8884" y="10"/>
                  </a:cubicBezTo>
                  <a:cubicBezTo>
                    <a:pt x="6313" y="109"/>
                    <a:pt x="3528" y="637"/>
                    <a:pt x="1880" y="2829"/>
                  </a:cubicBezTo>
                  <a:cubicBezTo>
                    <a:pt x="1" y="5350"/>
                    <a:pt x="2869" y="6784"/>
                    <a:pt x="5077" y="7312"/>
                  </a:cubicBezTo>
                  <a:cubicBezTo>
                    <a:pt x="6205" y="7576"/>
                    <a:pt x="7361" y="7694"/>
                    <a:pt x="8520" y="7694"/>
                  </a:cubicBezTo>
                  <a:cubicBezTo>
                    <a:pt x="9529" y="7694"/>
                    <a:pt x="10540" y="7605"/>
                    <a:pt x="11538" y="7443"/>
                  </a:cubicBezTo>
                  <a:cubicBezTo>
                    <a:pt x="13021" y="7196"/>
                    <a:pt x="14669" y="6652"/>
                    <a:pt x="15328" y="5301"/>
                  </a:cubicBezTo>
                  <a:cubicBezTo>
                    <a:pt x="16070" y="3785"/>
                    <a:pt x="15180" y="1873"/>
                    <a:pt x="13763" y="966"/>
                  </a:cubicBezTo>
                  <a:cubicBezTo>
                    <a:pt x="12504" y="185"/>
                    <a:pt x="10992" y="1"/>
                    <a:pt x="950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49"/>
            <p:cNvSpPr/>
            <p:nvPr/>
          </p:nvSpPr>
          <p:spPr>
            <a:xfrm>
              <a:off x="5897775" y="3405375"/>
              <a:ext cx="201925" cy="332125"/>
            </a:xfrm>
            <a:custGeom>
              <a:rect b="b" l="l" r="r" t="t"/>
              <a:pathLst>
                <a:path extrusionOk="0" h="13285" w="8077">
                  <a:moveTo>
                    <a:pt x="3190" y="0"/>
                  </a:moveTo>
                  <a:cubicBezTo>
                    <a:pt x="1846" y="0"/>
                    <a:pt x="822" y="1113"/>
                    <a:pt x="413" y="2666"/>
                  </a:cubicBezTo>
                  <a:cubicBezTo>
                    <a:pt x="1" y="4297"/>
                    <a:pt x="83" y="6028"/>
                    <a:pt x="297" y="7709"/>
                  </a:cubicBezTo>
                  <a:cubicBezTo>
                    <a:pt x="512" y="9209"/>
                    <a:pt x="858" y="10774"/>
                    <a:pt x="1847" y="11928"/>
                  </a:cubicBezTo>
                  <a:cubicBezTo>
                    <a:pt x="2523" y="12742"/>
                    <a:pt x="3590" y="13285"/>
                    <a:pt x="4621" y="13285"/>
                  </a:cubicBezTo>
                  <a:cubicBezTo>
                    <a:pt x="5072" y="13285"/>
                    <a:pt x="5516" y="13181"/>
                    <a:pt x="5918" y="12950"/>
                  </a:cubicBezTo>
                  <a:cubicBezTo>
                    <a:pt x="6544" y="12587"/>
                    <a:pt x="6989" y="11978"/>
                    <a:pt x="7302" y="11318"/>
                  </a:cubicBezTo>
                  <a:cubicBezTo>
                    <a:pt x="8044" y="9720"/>
                    <a:pt x="8077" y="7874"/>
                    <a:pt x="7846" y="6127"/>
                  </a:cubicBezTo>
                  <a:cubicBezTo>
                    <a:pt x="7549" y="3935"/>
                    <a:pt x="6692" y="1627"/>
                    <a:pt x="4797" y="490"/>
                  </a:cubicBezTo>
                  <a:cubicBezTo>
                    <a:pt x="4228" y="152"/>
                    <a:pt x="3687" y="0"/>
                    <a:pt x="3190"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49"/>
            <p:cNvSpPr/>
            <p:nvPr/>
          </p:nvSpPr>
          <p:spPr>
            <a:xfrm>
              <a:off x="6081950" y="3942025"/>
              <a:ext cx="311525" cy="212075"/>
            </a:xfrm>
            <a:custGeom>
              <a:rect b="b" l="l" r="r" t="t"/>
              <a:pathLst>
                <a:path extrusionOk="0" h="8483" w="12461">
                  <a:moveTo>
                    <a:pt x="6789" y="0"/>
                  </a:moveTo>
                  <a:cubicBezTo>
                    <a:pt x="3847" y="0"/>
                    <a:pt x="669" y="1305"/>
                    <a:pt x="199" y="3878"/>
                  </a:cubicBezTo>
                  <a:cubicBezTo>
                    <a:pt x="1" y="4916"/>
                    <a:pt x="495" y="6004"/>
                    <a:pt x="1253" y="6712"/>
                  </a:cubicBezTo>
                  <a:cubicBezTo>
                    <a:pt x="2012" y="7438"/>
                    <a:pt x="3033" y="7850"/>
                    <a:pt x="4039" y="8130"/>
                  </a:cubicBezTo>
                  <a:cubicBezTo>
                    <a:pt x="4867" y="8346"/>
                    <a:pt x="5733" y="8482"/>
                    <a:pt x="6590" y="8482"/>
                  </a:cubicBezTo>
                  <a:cubicBezTo>
                    <a:pt x="7234" y="8482"/>
                    <a:pt x="7874" y="8405"/>
                    <a:pt x="8489" y="8229"/>
                  </a:cubicBezTo>
                  <a:cubicBezTo>
                    <a:pt x="9939" y="7817"/>
                    <a:pt x="11274" y="6844"/>
                    <a:pt x="11867" y="5460"/>
                  </a:cubicBezTo>
                  <a:cubicBezTo>
                    <a:pt x="12461" y="4075"/>
                    <a:pt x="12197" y="2312"/>
                    <a:pt x="11076" y="1307"/>
                  </a:cubicBezTo>
                  <a:cubicBezTo>
                    <a:pt x="10100" y="433"/>
                    <a:pt x="8484" y="0"/>
                    <a:pt x="6789"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49"/>
            <p:cNvSpPr/>
            <p:nvPr/>
          </p:nvSpPr>
          <p:spPr>
            <a:xfrm>
              <a:off x="5724325" y="3605275"/>
              <a:ext cx="194900" cy="287500"/>
            </a:xfrm>
            <a:custGeom>
              <a:rect b="b" l="l" r="r" t="t"/>
              <a:pathLst>
                <a:path extrusionOk="0" h="11500" w="7796">
                  <a:moveTo>
                    <a:pt x="3174" y="1"/>
                  </a:moveTo>
                  <a:cubicBezTo>
                    <a:pt x="2896" y="1"/>
                    <a:pt x="2615" y="64"/>
                    <a:pt x="2341" y="207"/>
                  </a:cubicBezTo>
                  <a:cubicBezTo>
                    <a:pt x="1352" y="718"/>
                    <a:pt x="610" y="2531"/>
                    <a:pt x="396" y="3520"/>
                  </a:cubicBezTo>
                  <a:cubicBezTo>
                    <a:pt x="0" y="5432"/>
                    <a:pt x="330" y="7492"/>
                    <a:pt x="1319" y="9190"/>
                  </a:cubicBezTo>
                  <a:cubicBezTo>
                    <a:pt x="1764" y="9931"/>
                    <a:pt x="2341" y="10623"/>
                    <a:pt x="3099" y="11068"/>
                  </a:cubicBezTo>
                  <a:cubicBezTo>
                    <a:pt x="3569" y="11340"/>
                    <a:pt x="4126" y="11499"/>
                    <a:pt x="4676" y="11499"/>
                  </a:cubicBezTo>
                  <a:cubicBezTo>
                    <a:pt x="4994" y="11499"/>
                    <a:pt x="5309" y="11447"/>
                    <a:pt x="5604" y="11332"/>
                  </a:cubicBezTo>
                  <a:cubicBezTo>
                    <a:pt x="6889" y="10805"/>
                    <a:pt x="7483" y="9305"/>
                    <a:pt x="7598" y="7921"/>
                  </a:cubicBezTo>
                  <a:cubicBezTo>
                    <a:pt x="7796" y="5811"/>
                    <a:pt x="7219" y="3619"/>
                    <a:pt x="5983" y="1872"/>
                  </a:cubicBezTo>
                  <a:cubicBezTo>
                    <a:pt x="5402" y="1026"/>
                    <a:pt x="4301" y="1"/>
                    <a:pt x="317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49"/>
            <p:cNvSpPr/>
            <p:nvPr/>
          </p:nvSpPr>
          <p:spPr>
            <a:xfrm>
              <a:off x="6084025" y="3769000"/>
              <a:ext cx="306575" cy="38100"/>
            </a:xfrm>
            <a:custGeom>
              <a:rect b="b" l="l" r="r" t="t"/>
              <a:pathLst>
                <a:path extrusionOk="0" h="1524" w="12263">
                  <a:moveTo>
                    <a:pt x="198" y="0"/>
                  </a:moveTo>
                  <a:cubicBezTo>
                    <a:pt x="124" y="0"/>
                    <a:pt x="48" y="47"/>
                    <a:pt x="33" y="119"/>
                  </a:cubicBezTo>
                  <a:cubicBezTo>
                    <a:pt x="0" y="218"/>
                    <a:pt x="50" y="317"/>
                    <a:pt x="149" y="350"/>
                  </a:cubicBezTo>
                  <a:cubicBezTo>
                    <a:pt x="1104" y="630"/>
                    <a:pt x="2093" y="844"/>
                    <a:pt x="3082" y="1025"/>
                  </a:cubicBezTo>
                  <a:cubicBezTo>
                    <a:pt x="4071" y="1207"/>
                    <a:pt x="5076" y="1322"/>
                    <a:pt x="6082" y="1421"/>
                  </a:cubicBezTo>
                  <a:cubicBezTo>
                    <a:pt x="6906" y="1490"/>
                    <a:pt x="7741" y="1524"/>
                    <a:pt x="8588" y="1524"/>
                  </a:cubicBezTo>
                  <a:cubicBezTo>
                    <a:pt x="8758" y="1524"/>
                    <a:pt x="8928" y="1523"/>
                    <a:pt x="9098" y="1520"/>
                  </a:cubicBezTo>
                  <a:cubicBezTo>
                    <a:pt x="9592" y="1520"/>
                    <a:pt x="10103" y="1487"/>
                    <a:pt x="10598" y="1470"/>
                  </a:cubicBezTo>
                  <a:cubicBezTo>
                    <a:pt x="11092" y="1421"/>
                    <a:pt x="11603" y="1388"/>
                    <a:pt x="12097" y="1322"/>
                  </a:cubicBezTo>
                  <a:cubicBezTo>
                    <a:pt x="12196" y="1306"/>
                    <a:pt x="12262" y="1240"/>
                    <a:pt x="12262" y="1141"/>
                  </a:cubicBezTo>
                  <a:cubicBezTo>
                    <a:pt x="12262" y="1025"/>
                    <a:pt x="12180" y="943"/>
                    <a:pt x="12064" y="943"/>
                  </a:cubicBezTo>
                  <a:cubicBezTo>
                    <a:pt x="11817" y="943"/>
                    <a:pt x="11570" y="943"/>
                    <a:pt x="11323" y="960"/>
                  </a:cubicBezTo>
                  <a:lnTo>
                    <a:pt x="10581" y="960"/>
                  </a:lnTo>
                  <a:cubicBezTo>
                    <a:pt x="10416" y="965"/>
                    <a:pt x="10252" y="967"/>
                    <a:pt x="10087" y="967"/>
                  </a:cubicBezTo>
                  <a:cubicBezTo>
                    <a:pt x="9757" y="967"/>
                    <a:pt x="9427" y="960"/>
                    <a:pt x="9098" y="960"/>
                  </a:cubicBezTo>
                  <a:cubicBezTo>
                    <a:pt x="8109" y="927"/>
                    <a:pt x="7104" y="894"/>
                    <a:pt x="6131" y="811"/>
                  </a:cubicBezTo>
                  <a:cubicBezTo>
                    <a:pt x="5142" y="745"/>
                    <a:pt x="4154" y="613"/>
                    <a:pt x="3165" y="482"/>
                  </a:cubicBezTo>
                  <a:cubicBezTo>
                    <a:pt x="2192" y="350"/>
                    <a:pt x="1203" y="185"/>
                    <a:pt x="231" y="4"/>
                  </a:cubicBezTo>
                  <a:cubicBezTo>
                    <a:pt x="220" y="1"/>
                    <a:pt x="209" y="0"/>
                    <a:pt x="19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49"/>
            <p:cNvSpPr/>
            <p:nvPr/>
          </p:nvSpPr>
          <p:spPr>
            <a:xfrm>
              <a:off x="5977300" y="3538350"/>
              <a:ext cx="84500" cy="269800"/>
            </a:xfrm>
            <a:custGeom>
              <a:rect b="b" l="l" r="r" t="t"/>
              <a:pathLst>
                <a:path extrusionOk="0" h="10792" w="3380">
                  <a:moveTo>
                    <a:pt x="182" y="0"/>
                  </a:moveTo>
                  <a:cubicBezTo>
                    <a:pt x="83" y="0"/>
                    <a:pt x="1" y="99"/>
                    <a:pt x="1" y="198"/>
                  </a:cubicBezTo>
                  <a:cubicBezTo>
                    <a:pt x="17" y="659"/>
                    <a:pt x="50" y="1121"/>
                    <a:pt x="100" y="1582"/>
                  </a:cubicBezTo>
                  <a:cubicBezTo>
                    <a:pt x="149" y="2027"/>
                    <a:pt x="215" y="2489"/>
                    <a:pt x="281" y="2950"/>
                  </a:cubicBezTo>
                  <a:cubicBezTo>
                    <a:pt x="446" y="3857"/>
                    <a:pt x="660" y="4747"/>
                    <a:pt x="907" y="5637"/>
                  </a:cubicBezTo>
                  <a:cubicBezTo>
                    <a:pt x="1171" y="6510"/>
                    <a:pt x="1451" y="7384"/>
                    <a:pt x="1814" y="8241"/>
                  </a:cubicBezTo>
                  <a:cubicBezTo>
                    <a:pt x="2176" y="9081"/>
                    <a:pt x="2572" y="9922"/>
                    <a:pt x="3033" y="10713"/>
                  </a:cubicBezTo>
                  <a:cubicBezTo>
                    <a:pt x="3057" y="10761"/>
                    <a:pt x="3117" y="10792"/>
                    <a:pt x="3179" y="10792"/>
                  </a:cubicBezTo>
                  <a:cubicBezTo>
                    <a:pt x="3202" y="10792"/>
                    <a:pt x="3225" y="10788"/>
                    <a:pt x="3247" y="10779"/>
                  </a:cubicBezTo>
                  <a:cubicBezTo>
                    <a:pt x="3346" y="10746"/>
                    <a:pt x="3379" y="10647"/>
                    <a:pt x="3346" y="10548"/>
                  </a:cubicBezTo>
                  <a:cubicBezTo>
                    <a:pt x="2984" y="9724"/>
                    <a:pt x="2638" y="8884"/>
                    <a:pt x="2324" y="8043"/>
                  </a:cubicBezTo>
                  <a:cubicBezTo>
                    <a:pt x="2028" y="7186"/>
                    <a:pt x="1731" y="6329"/>
                    <a:pt x="1500" y="5472"/>
                  </a:cubicBezTo>
                  <a:cubicBezTo>
                    <a:pt x="1237" y="4598"/>
                    <a:pt x="1022" y="3725"/>
                    <a:pt x="841" y="2835"/>
                  </a:cubicBezTo>
                  <a:cubicBezTo>
                    <a:pt x="759" y="2390"/>
                    <a:pt x="676" y="1961"/>
                    <a:pt x="594" y="1516"/>
                  </a:cubicBezTo>
                  <a:lnTo>
                    <a:pt x="479" y="841"/>
                  </a:lnTo>
                  <a:cubicBezTo>
                    <a:pt x="462" y="610"/>
                    <a:pt x="429" y="396"/>
                    <a:pt x="380" y="165"/>
                  </a:cubicBezTo>
                  <a:cubicBezTo>
                    <a:pt x="363" y="66"/>
                    <a:pt x="281" y="0"/>
                    <a:pt x="182"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49"/>
            <p:cNvSpPr/>
            <p:nvPr/>
          </p:nvSpPr>
          <p:spPr>
            <a:xfrm>
              <a:off x="5967825" y="3978275"/>
              <a:ext cx="289275" cy="54525"/>
            </a:xfrm>
            <a:custGeom>
              <a:rect b="b" l="l" r="r" t="t"/>
              <a:pathLst>
                <a:path extrusionOk="0" h="2181" w="11571">
                  <a:moveTo>
                    <a:pt x="206" y="1"/>
                  </a:moveTo>
                  <a:cubicBezTo>
                    <a:pt x="134" y="1"/>
                    <a:pt x="61" y="35"/>
                    <a:pt x="34" y="104"/>
                  </a:cubicBezTo>
                  <a:cubicBezTo>
                    <a:pt x="1" y="203"/>
                    <a:pt x="34" y="302"/>
                    <a:pt x="132" y="335"/>
                  </a:cubicBezTo>
                  <a:cubicBezTo>
                    <a:pt x="1006" y="714"/>
                    <a:pt x="1912" y="1027"/>
                    <a:pt x="2835" y="1274"/>
                  </a:cubicBezTo>
                  <a:cubicBezTo>
                    <a:pt x="3758" y="1538"/>
                    <a:pt x="4714" y="1736"/>
                    <a:pt x="5654" y="1884"/>
                  </a:cubicBezTo>
                  <a:cubicBezTo>
                    <a:pt x="6610" y="2032"/>
                    <a:pt x="7565" y="2131"/>
                    <a:pt x="8521" y="2164"/>
                  </a:cubicBezTo>
                  <a:lnTo>
                    <a:pt x="9230" y="2180"/>
                  </a:lnTo>
                  <a:lnTo>
                    <a:pt x="9955" y="2164"/>
                  </a:lnTo>
                  <a:cubicBezTo>
                    <a:pt x="10433" y="2148"/>
                    <a:pt x="10911" y="2131"/>
                    <a:pt x="11389" y="2082"/>
                  </a:cubicBezTo>
                  <a:cubicBezTo>
                    <a:pt x="11488" y="2065"/>
                    <a:pt x="11554" y="1983"/>
                    <a:pt x="11554" y="1900"/>
                  </a:cubicBezTo>
                  <a:cubicBezTo>
                    <a:pt x="11570" y="1785"/>
                    <a:pt x="11488" y="1703"/>
                    <a:pt x="11373" y="1703"/>
                  </a:cubicBezTo>
                  <a:cubicBezTo>
                    <a:pt x="11142" y="1686"/>
                    <a:pt x="10895" y="1686"/>
                    <a:pt x="10664" y="1686"/>
                  </a:cubicBezTo>
                  <a:lnTo>
                    <a:pt x="9955" y="1670"/>
                  </a:lnTo>
                  <a:lnTo>
                    <a:pt x="9247" y="1637"/>
                  </a:lnTo>
                  <a:lnTo>
                    <a:pt x="8554" y="1587"/>
                  </a:lnTo>
                  <a:cubicBezTo>
                    <a:pt x="7615" y="1521"/>
                    <a:pt x="6675" y="1422"/>
                    <a:pt x="5752" y="1274"/>
                  </a:cubicBezTo>
                  <a:cubicBezTo>
                    <a:pt x="4813" y="1142"/>
                    <a:pt x="3890" y="961"/>
                    <a:pt x="2984" y="747"/>
                  </a:cubicBezTo>
                  <a:cubicBezTo>
                    <a:pt x="2061" y="532"/>
                    <a:pt x="1154" y="285"/>
                    <a:pt x="248" y="5"/>
                  </a:cubicBezTo>
                  <a:cubicBezTo>
                    <a:pt x="234" y="2"/>
                    <a:pt x="220" y="1"/>
                    <a:pt x="20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49"/>
            <p:cNvSpPr/>
            <p:nvPr/>
          </p:nvSpPr>
          <p:spPr>
            <a:xfrm>
              <a:off x="5820725" y="3726175"/>
              <a:ext cx="111275" cy="317400"/>
            </a:xfrm>
            <a:custGeom>
              <a:rect b="b" l="l" r="r" t="t"/>
              <a:pathLst>
                <a:path extrusionOk="0" h="12696" w="4451">
                  <a:moveTo>
                    <a:pt x="212" y="0"/>
                  </a:moveTo>
                  <a:cubicBezTo>
                    <a:pt x="202" y="0"/>
                    <a:pt x="192" y="1"/>
                    <a:pt x="182" y="3"/>
                  </a:cubicBezTo>
                  <a:cubicBezTo>
                    <a:pt x="67" y="3"/>
                    <a:pt x="1" y="101"/>
                    <a:pt x="1" y="200"/>
                  </a:cubicBezTo>
                  <a:cubicBezTo>
                    <a:pt x="50" y="761"/>
                    <a:pt x="116" y="1305"/>
                    <a:pt x="182" y="1848"/>
                  </a:cubicBezTo>
                  <a:cubicBezTo>
                    <a:pt x="248" y="2392"/>
                    <a:pt x="330" y="2936"/>
                    <a:pt x="413" y="3480"/>
                  </a:cubicBezTo>
                  <a:cubicBezTo>
                    <a:pt x="578" y="4568"/>
                    <a:pt x="808" y="5656"/>
                    <a:pt x="1105" y="6727"/>
                  </a:cubicBezTo>
                  <a:cubicBezTo>
                    <a:pt x="1402" y="7798"/>
                    <a:pt x="1781" y="8853"/>
                    <a:pt x="2275" y="9858"/>
                  </a:cubicBezTo>
                  <a:cubicBezTo>
                    <a:pt x="2770" y="10864"/>
                    <a:pt x="3379" y="11803"/>
                    <a:pt x="4121" y="12644"/>
                  </a:cubicBezTo>
                  <a:cubicBezTo>
                    <a:pt x="4156" y="12679"/>
                    <a:pt x="4201" y="12695"/>
                    <a:pt x="4245" y="12695"/>
                  </a:cubicBezTo>
                  <a:cubicBezTo>
                    <a:pt x="4284" y="12695"/>
                    <a:pt x="4321" y="12683"/>
                    <a:pt x="4352" y="12660"/>
                  </a:cubicBezTo>
                  <a:cubicBezTo>
                    <a:pt x="4434" y="12611"/>
                    <a:pt x="4451" y="12495"/>
                    <a:pt x="4401" y="12413"/>
                  </a:cubicBezTo>
                  <a:cubicBezTo>
                    <a:pt x="3759" y="11539"/>
                    <a:pt x="3215" y="10600"/>
                    <a:pt x="2770" y="9628"/>
                  </a:cubicBezTo>
                  <a:cubicBezTo>
                    <a:pt x="2341" y="8639"/>
                    <a:pt x="1979" y="7617"/>
                    <a:pt x="1698" y="6562"/>
                  </a:cubicBezTo>
                  <a:cubicBezTo>
                    <a:pt x="1402" y="5524"/>
                    <a:pt x="1171" y="4452"/>
                    <a:pt x="973" y="3381"/>
                  </a:cubicBezTo>
                  <a:cubicBezTo>
                    <a:pt x="858" y="2854"/>
                    <a:pt x="775" y="2310"/>
                    <a:pt x="677" y="1766"/>
                  </a:cubicBezTo>
                  <a:lnTo>
                    <a:pt x="380" y="151"/>
                  </a:lnTo>
                  <a:cubicBezTo>
                    <a:pt x="365" y="62"/>
                    <a:pt x="297" y="0"/>
                    <a:pt x="212"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49"/>
            <p:cNvSpPr/>
            <p:nvPr/>
          </p:nvSpPr>
          <p:spPr>
            <a:xfrm>
              <a:off x="5113700" y="4443575"/>
              <a:ext cx="1300375" cy="244650"/>
            </a:xfrm>
            <a:custGeom>
              <a:rect b="b" l="l" r="r" t="t"/>
              <a:pathLst>
                <a:path extrusionOk="0" h="9786" w="52015">
                  <a:moveTo>
                    <a:pt x="49955" y="0"/>
                  </a:moveTo>
                  <a:lnTo>
                    <a:pt x="1863" y="791"/>
                  </a:lnTo>
                  <a:cubicBezTo>
                    <a:pt x="0" y="3016"/>
                    <a:pt x="561" y="5999"/>
                    <a:pt x="1187" y="7812"/>
                  </a:cubicBezTo>
                  <a:cubicBezTo>
                    <a:pt x="1516" y="8768"/>
                    <a:pt x="2406" y="9427"/>
                    <a:pt x="3412" y="9444"/>
                  </a:cubicBezTo>
                  <a:lnTo>
                    <a:pt x="22925" y="9642"/>
                  </a:lnTo>
                  <a:cubicBezTo>
                    <a:pt x="24498" y="9734"/>
                    <a:pt x="26070" y="9786"/>
                    <a:pt x="27649" y="9786"/>
                  </a:cubicBezTo>
                  <a:cubicBezTo>
                    <a:pt x="28320" y="9786"/>
                    <a:pt x="28992" y="9777"/>
                    <a:pt x="29666" y="9757"/>
                  </a:cubicBezTo>
                  <a:lnTo>
                    <a:pt x="49180" y="9246"/>
                  </a:lnTo>
                  <a:cubicBezTo>
                    <a:pt x="50680" y="9197"/>
                    <a:pt x="51883" y="7993"/>
                    <a:pt x="51916" y="6510"/>
                  </a:cubicBezTo>
                  <a:cubicBezTo>
                    <a:pt x="51932" y="5900"/>
                    <a:pt x="51965" y="5291"/>
                    <a:pt x="51982" y="4697"/>
                  </a:cubicBezTo>
                  <a:cubicBezTo>
                    <a:pt x="51998" y="3840"/>
                    <a:pt x="52015" y="2950"/>
                    <a:pt x="51636" y="2192"/>
                  </a:cubicBezTo>
                  <a:cubicBezTo>
                    <a:pt x="51240" y="1352"/>
                    <a:pt x="50432" y="791"/>
                    <a:pt x="4995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49"/>
            <p:cNvSpPr/>
            <p:nvPr/>
          </p:nvSpPr>
          <p:spPr>
            <a:xfrm>
              <a:off x="6147050" y="4231775"/>
              <a:ext cx="351900" cy="234900"/>
            </a:xfrm>
            <a:custGeom>
              <a:rect b="b" l="l" r="r" t="t"/>
              <a:pathLst>
                <a:path extrusionOk="0" h="9396" w="14076">
                  <a:moveTo>
                    <a:pt x="11637" y="1"/>
                  </a:moveTo>
                  <a:cubicBezTo>
                    <a:pt x="11636" y="1"/>
                    <a:pt x="1" y="627"/>
                    <a:pt x="660" y="5077"/>
                  </a:cubicBezTo>
                  <a:cubicBezTo>
                    <a:pt x="1287" y="9291"/>
                    <a:pt x="3462" y="9395"/>
                    <a:pt x="3676" y="9395"/>
                  </a:cubicBezTo>
                  <a:cubicBezTo>
                    <a:pt x="3687" y="9395"/>
                    <a:pt x="3693" y="9395"/>
                    <a:pt x="3693" y="9395"/>
                  </a:cubicBezTo>
                  <a:cubicBezTo>
                    <a:pt x="3693" y="9395"/>
                    <a:pt x="5489" y="9329"/>
                    <a:pt x="8258" y="8736"/>
                  </a:cubicBezTo>
                  <a:cubicBezTo>
                    <a:pt x="11043" y="8126"/>
                    <a:pt x="14076" y="6478"/>
                    <a:pt x="14076" y="6478"/>
                  </a:cubicBezTo>
                  <a:cubicBezTo>
                    <a:pt x="10120" y="5176"/>
                    <a:pt x="11686" y="166"/>
                    <a:pt x="1163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49"/>
            <p:cNvSpPr/>
            <p:nvPr/>
          </p:nvSpPr>
          <p:spPr>
            <a:xfrm>
              <a:off x="5075375" y="4188175"/>
              <a:ext cx="1458200" cy="305675"/>
            </a:xfrm>
            <a:custGeom>
              <a:rect b="b" l="l" r="r" t="t"/>
              <a:pathLst>
                <a:path extrusionOk="0" h="12227" w="58328">
                  <a:moveTo>
                    <a:pt x="48400" y="1"/>
                  </a:moveTo>
                  <a:cubicBezTo>
                    <a:pt x="47650" y="1"/>
                    <a:pt x="46899" y="27"/>
                    <a:pt x="46148" y="80"/>
                  </a:cubicBezTo>
                  <a:cubicBezTo>
                    <a:pt x="46148" y="80"/>
                    <a:pt x="13400" y="591"/>
                    <a:pt x="6923" y="937"/>
                  </a:cubicBezTo>
                  <a:cubicBezTo>
                    <a:pt x="429" y="1267"/>
                    <a:pt x="660" y="4728"/>
                    <a:pt x="660" y="4728"/>
                  </a:cubicBezTo>
                  <a:cubicBezTo>
                    <a:pt x="0" y="6722"/>
                    <a:pt x="132" y="8502"/>
                    <a:pt x="462" y="9821"/>
                  </a:cubicBezTo>
                  <a:cubicBezTo>
                    <a:pt x="808" y="11238"/>
                    <a:pt x="2110" y="12227"/>
                    <a:pt x="3577" y="12227"/>
                  </a:cubicBezTo>
                  <a:lnTo>
                    <a:pt x="45802" y="12227"/>
                  </a:lnTo>
                  <a:cubicBezTo>
                    <a:pt x="46181" y="12227"/>
                    <a:pt x="46560" y="12194"/>
                    <a:pt x="46939" y="12111"/>
                  </a:cubicBezTo>
                  <a:cubicBezTo>
                    <a:pt x="57042" y="10035"/>
                    <a:pt x="58327" y="8304"/>
                    <a:pt x="58327" y="8304"/>
                  </a:cubicBezTo>
                  <a:cubicBezTo>
                    <a:pt x="58276" y="7987"/>
                    <a:pt x="57915" y="7910"/>
                    <a:pt x="57582" y="7910"/>
                  </a:cubicBezTo>
                  <a:cubicBezTo>
                    <a:pt x="57276" y="7910"/>
                    <a:pt x="56992" y="7975"/>
                    <a:pt x="56992" y="7975"/>
                  </a:cubicBezTo>
                  <a:cubicBezTo>
                    <a:pt x="52011" y="9852"/>
                    <a:pt x="48973" y="10536"/>
                    <a:pt x="47112" y="10536"/>
                  </a:cubicBezTo>
                  <a:cubicBezTo>
                    <a:pt x="44547" y="10536"/>
                    <a:pt x="44223" y="9236"/>
                    <a:pt x="44137" y="7975"/>
                  </a:cubicBezTo>
                  <a:cubicBezTo>
                    <a:pt x="43939" y="4942"/>
                    <a:pt x="46148" y="4283"/>
                    <a:pt x="46148" y="4283"/>
                  </a:cubicBezTo>
                  <a:lnTo>
                    <a:pt x="55871" y="1712"/>
                  </a:lnTo>
                  <a:cubicBezTo>
                    <a:pt x="55624" y="888"/>
                    <a:pt x="54635" y="575"/>
                    <a:pt x="53778" y="443"/>
                  </a:cubicBezTo>
                  <a:cubicBezTo>
                    <a:pt x="51998" y="152"/>
                    <a:pt x="50202" y="1"/>
                    <a:pt x="4840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49"/>
            <p:cNvSpPr/>
            <p:nvPr/>
          </p:nvSpPr>
          <p:spPr>
            <a:xfrm>
              <a:off x="5126050" y="4285750"/>
              <a:ext cx="1039175" cy="13625"/>
            </a:xfrm>
            <a:custGeom>
              <a:rect b="b" l="l" r="r" t="t"/>
              <a:pathLst>
                <a:path extrusionOk="0" h="545" w="41567">
                  <a:moveTo>
                    <a:pt x="100" y="1"/>
                  </a:moveTo>
                  <a:cubicBezTo>
                    <a:pt x="50" y="1"/>
                    <a:pt x="17" y="34"/>
                    <a:pt x="17" y="83"/>
                  </a:cubicBezTo>
                  <a:cubicBezTo>
                    <a:pt x="1" y="133"/>
                    <a:pt x="50" y="182"/>
                    <a:pt x="100" y="182"/>
                  </a:cubicBezTo>
                  <a:lnTo>
                    <a:pt x="5275" y="248"/>
                  </a:lnTo>
                  <a:lnTo>
                    <a:pt x="10450" y="314"/>
                  </a:lnTo>
                  <a:lnTo>
                    <a:pt x="20783" y="413"/>
                  </a:lnTo>
                  <a:lnTo>
                    <a:pt x="31133" y="495"/>
                  </a:lnTo>
                  <a:cubicBezTo>
                    <a:pt x="34578" y="512"/>
                    <a:pt x="38023" y="528"/>
                    <a:pt x="41467" y="545"/>
                  </a:cubicBezTo>
                  <a:cubicBezTo>
                    <a:pt x="41517" y="545"/>
                    <a:pt x="41550" y="512"/>
                    <a:pt x="41550" y="462"/>
                  </a:cubicBezTo>
                  <a:cubicBezTo>
                    <a:pt x="41566" y="413"/>
                    <a:pt x="41517" y="380"/>
                    <a:pt x="41467" y="380"/>
                  </a:cubicBezTo>
                  <a:cubicBezTo>
                    <a:pt x="38023" y="330"/>
                    <a:pt x="34578" y="281"/>
                    <a:pt x="31133" y="248"/>
                  </a:cubicBezTo>
                  <a:lnTo>
                    <a:pt x="20783" y="133"/>
                  </a:lnTo>
                  <a:lnTo>
                    <a:pt x="10450" y="50"/>
                  </a:lnTo>
                  <a:lnTo>
                    <a:pt x="5275" y="17"/>
                  </a:lnTo>
                  <a:lnTo>
                    <a:pt x="100" y="1"/>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49"/>
            <p:cNvSpPr/>
            <p:nvPr/>
          </p:nvSpPr>
          <p:spPr>
            <a:xfrm>
              <a:off x="6205575" y="4268750"/>
              <a:ext cx="210975" cy="98200"/>
            </a:xfrm>
            <a:custGeom>
              <a:rect b="b" l="l" r="r" t="t"/>
              <a:pathLst>
                <a:path extrusionOk="0" h="3928" w="8439">
                  <a:moveTo>
                    <a:pt x="8391" y="1"/>
                  </a:moveTo>
                  <a:cubicBezTo>
                    <a:pt x="8385" y="1"/>
                    <a:pt x="8379" y="2"/>
                    <a:pt x="8373" y="5"/>
                  </a:cubicBezTo>
                  <a:cubicBezTo>
                    <a:pt x="7582" y="170"/>
                    <a:pt x="6790" y="351"/>
                    <a:pt x="5999" y="533"/>
                  </a:cubicBezTo>
                  <a:lnTo>
                    <a:pt x="3643" y="1060"/>
                  </a:lnTo>
                  <a:cubicBezTo>
                    <a:pt x="2868" y="1258"/>
                    <a:pt x="2077" y="1472"/>
                    <a:pt x="1352" y="1884"/>
                  </a:cubicBezTo>
                  <a:cubicBezTo>
                    <a:pt x="989" y="2082"/>
                    <a:pt x="659" y="2345"/>
                    <a:pt x="412" y="2675"/>
                  </a:cubicBezTo>
                  <a:cubicBezTo>
                    <a:pt x="165" y="3021"/>
                    <a:pt x="0" y="3433"/>
                    <a:pt x="50" y="3862"/>
                  </a:cubicBezTo>
                  <a:cubicBezTo>
                    <a:pt x="50" y="3895"/>
                    <a:pt x="83" y="3928"/>
                    <a:pt x="116" y="3928"/>
                  </a:cubicBezTo>
                  <a:cubicBezTo>
                    <a:pt x="165" y="3928"/>
                    <a:pt x="181" y="3895"/>
                    <a:pt x="181" y="3845"/>
                  </a:cubicBezTo>
                  <a:cubicBezTo>
                    <a:pt x="165" y="3466"/>
                    <a:pt x="313" y="3087"/>
                    <a:pt x="544" y="2790"/>
                  </a:cubicBezTo>
                  <a:cubicBezTo>
                    <a:pt x="791" y="2477"/>
                    <a:pt x="1104" y="2247"/>
                    <a:pt x="1451" y="2049"/>
                  </a:cubicBezTo>
                  <a:cubicBezTo>
                    <a:pt x="2143" y="1670"/>
                    <a:pt x="2917" y="1472"/>
                    <a:pt x="3692" y="1274"/>
                  </a:cubicBezTo>
                  <a:lnTo>
                    <a:pt x="6049" y="714"/>
                  </a:lnTo>
                  <a:cubicBezTo>
                    <a:pt x="6840" y="516"/>
                    <a:pt x="7614" y="318"/>
                    <a:pt x="8389" y="121"/>
                  </a:cubicBezTo>
                  <a:cubicBezTo>
                    <a:pt x="8422" y="121"/>
                    <a:pt x="8439" y="88"/>
                    <a:pt x="8439" y="55"/>
                  </a:cubicBezTo>
                  <a:cubicBezTo>
                    <a:pt x="8439" y="28"/>
                    <a:pt x="8417" y="1"/>
                    <a:pt x="8391"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49"/>
            <p:cNvSpPr/>
            <p:nvPr/>
          </p:nvSpPr>
          <p:spPr>
            <a:xfrm>
              <a:off x="6211750" y="4386950"/>
              <a:ext cx="227875" cy="47375"/>
            </a:xfrm>
            <a:custGeom>
              <a:rect b="b" l="l" r="r" t="t"/>
              <a:pathLst>
                <a:path extrusionOk="0" h="1895" w="9115">
                  <a:moveTo>
                    <a:pt x="9042" y="1"/>
                  </a:moveTo>
                  <a:cubicBezTo>
                    <a:pt x="9033" y="1"/>
                    <a:pt x="9024" y="3"/>
                    <a:pt x="9016" y="7"/>
                  </a:cubicBezTo>
                  <a:cubicBezTo>
                    <a:pt x="7549" y="617"/>
                    <a:pt x="6033" y="1111"/>
                    <a:pt x="4483" y="1408"/>
                  </a:cubicBezTo>
                  <a:cubicBezTo>
                    <a:pt x="3761" y="1543"/>
                    <a:pt x="3053" y="1693"/>
                    <a:pt x="2346" y="1693"/>
                  </a:cubicBezTo>
                  <a:cubicBezTo>
                    <a:pt x="2278" y="1693"/>
                    <a:pt x="2211" y="1691"/>
                    <a:pt x="2143" y="1688"/>
                  </a:cubicBezTo>
                  <a:cubicBezTo>
                    <a:pt x="1747" y="1672"/>
                    <a:pt x="1368" y="1589"/>
                    <a:pt x="1022" y="1425"/>
                  </a:cubicBezTo>
                  <a:cubicBezTo>
                    <a:pt x="660" y="1260"/>
                    <a:pt x="347" y="1029"/>
                    <a:pt x="149" y="699"/>
                  </a:cubicBezTo>
                  <a:cubicBezTo>
                    <a:pt x="139" y="679"/>
                    <a:pt x="116" y="665"/>
                    <a:pt x="92" y="665"/>
                  </a:cubicBezTo>
                  <a:cubicBezTo>
                    <a:pt x="77" y="665"/>
                    <a:pt x="62" y="670"/>
                    <a:pt x="50" y="683"/>
                  </a:cubicBezTo>
                  <a:cubicBezTo>
                    <a:pt x="17" y="699"/>
                    <a:pt x="0" y="732"/>
                    <a:pt x="33" y="765"/>
                  </a:cubicBezTo>
                  <a:cubicBezTo>
                    <a:pt x="248" y="1128"/>
                    <a:pt x="577" y="1408"/>
                    <a:pt x="940" y="1589"/>
                  </a:cubicBezTo>
                  <a:cubicBezTo>
                    <a:pt x="1302" y="1771"/>
                    <a:pt x="1714" y="1870"/>
                    <a:pt x="2126" y="1886"/>
                  </a:cubicBezTo>
                  <a:cubicBezTo>
                    <a:pt x="2228" y="1892"/>
                    <a:pt x="2330" y="1895"/>
                    <a:pt x="2431" y="1895"/>
                  </a:cubicBezTo>
                  <a:cubicBezTo>
                    <a:pt x="3146" y="1895"/>
                    <a:pt x="3837" y="1752"/>
                    <a:pt x="4516" y="1622"/>
                  </a:cubicBezTo>
                  <a:cubicBezTo>
                    <a:pt x="5307" y="1458"/>
                    <a:pt x="6082" y="1243"/>
                    <a:pt x="6840" y="996"/>
                  </a:cubicBezTo>
                  <a:cubicBezTo>
                    <a:pt x="7598" y="749"/>
                    <a:pt x="8340" y="452"/>
                    <a:pt x="9065" y="123"/>
                  </a:cubicBezTo>
                  <a:cubicBezTo>
                    <a:pt x="9098" y="106"/>
                    <a:pt x="9114" y="73"/>
                    <a:pt x="9098" y="40"/>
                  </a:cubicBezTo>
                  <a:cubicBezTo>
                    <a:pt x="9086" y="16"/>
                    <a:pt x="9065" y="1"/>
                    <a:pt x="904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49"/>
            <p:cNvSpPr/>
            <p:nvPr/>
          </p:nvSpPr>
          <p:spPr>
            <a:xfrm>
              <a:off x="6231925" y="4362125"/>
              <a:ext cx="196975" cy="45850"/>
            </a:xfrm>
            <a:custGeom>
              <a:rect b="b" l="l" r="r" t="t"/>
              <a:pathLst>
                <a:path extrusionOk="0" h="1834" w="7879">
                  <a:moveTo>
                    <a:pt x="7820" y="1"/>
                  </a:moveTo>
                  <a:cubicBezTo>
                    <a:pt x="7807" y="1"/>
                    <a:pt x="7794" y="5"/>
                    <a:pt x="7780" y="11"/>
                  </a:cubicBezTo>
                  <a:cubicBezTo>
                    <a:pt x="7187" y="308"/>
                    <a:pt x="6560" y="588"/>
                    <a:pt x="5934" y="819"/>
                  </a:cubicBezTo>
                  <a:cubicBezTo>
                    <a:pt x="5291" y="1050"/>
                    <a:pt x="4649" y="1231"/>
                    <a:pt x="3989" y="1363"/>
                  </a:cubicBezTo>
                  <a:cubicBezTo>
                    <a:pt x="3330" y="1495"/>
                    <a:pt x="2654" y="1577"/>
                    <a:pt x="1979" y="1610"/>
                  </a:cubicBezTo>
                  <a:cubicBezTo>
                    <a:pt x="1831" y="1625"/>
                    <a:pt x="1682" y="1633"/>
                    <a:pt x="1534" y="1633"/>
                  </a:cubicBezTo>
                  <a:cubicBezTo>
                    <a:pt x="1353" y="1633"/>
                    <a:pt x="1171" y="1621"/>
                    <a:pt x="990" y="1594"/>
                  </a:cubicBezTo>
                  <a:cubicBezTo>
                    <a:pt x="660" y="1544"/>
                    <a:pt x="347" y="1429"/>
                    <a:pt x="116" y="1214"/>
                  </a:cubicBezTo>
                  <a:cubicBezTo>
                    <a:pt x="107" y="1195"/>
                    <a:pt x="86" y="1187"/>
                    <a:pt x="63" y="1187"/>
                  </a:cubicBezTo>
                  <a:cubicBezTo>
                    <a:pt x="48" y="1187"/>
                    <a:pt x="31" y="1191"/>
                    <a:pt x="17" y="1198"/>
                  </a:cubicBezTo>
                  <a:cubicBezTo>
                    <a:pt x="1" y="1231"/>
                    <a:pt x="1" y="1280"/>
                    <a:pt x="17" y="1297"/>
                  </a:cubicBezTo>
                  <a:cubicBezTo>
                    <a:pt x="265" y="1561"/>
                    <a:pt x="611" y="1709"/>
                    <a:pt x="957" y="1775"/>
                  </a:cubicBezTo>
                  <a:cubicBezTo>
                    <a:pt x="1188" y="1819"/>
                    <a:pt x="1418" y="1833"/>
                    <a:pt x="1649" y="1833"/>
                  </a:cubicBezTo>
                  <a:cubicBezTo>
                    <a:pt x="1764" y="1833"/>
                    <a:pt x="1880" y="1830"/>
                    <a:pt x="1995" y="1824"/>
                  </a:cubicBezTo>
                  <a:cubicBezTo>
                    <a:pt x="2671" y="1791"/>
                    <a:pt x="3363" y="1709"/>
                    <a:pt x="4022" y="1577"/>
                  </a:cubicBezTo>
                  <a:cubicBezTo>
                    <a:pt x="4698" y="1429"/>
                    <a:pt x="5357" y="1231"/>
                    <a:pt x="6000" y="1000"/>
                  </a:cubicBezTo>
                  <a:cubicBezTo>
                    <a:pt x="6643" y="753"/>
                    <a:pt x="7253" y="456"/>
                    <a:pt x="7846" y="110"/>
                  </a:cubicBezTo>
                  <a:cubicBezTo>
                    <a:pt x="7879" y="94"/>
                    <a:pt x="7879" y="61"/>
                    <a:pt x="7862" y="28"/>
                  </a:cubicBezTo>
                  <a:cubicBezTo>
                    <a:pt x="7853" y="9"/>
                    <a:pt x="7838" y="1"/>
                    <a:pt x="782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49"/>
            <p:cNvSpPr/>
            <p:nvPr/>
          </p:nvSpPr>
          <p:spPr>
            <a:xfrm>
              <a:off x="6234000" y="4295650"/>
              <a:ext cx="179675" cy="72550"/>
            </a:xfrm>
            <a:custGeom>
              <a:rect b="b" l="l" r="r" t="t"/>
              <a:pathLst>
                <a:path extrusionOk="0" h="2902" w="7187">
                  <a:moveTo>
                    <a:pt x="7104" y="0"/>
                  </a:moveTo>
                  <a:cubicBezTo>
                    <a:pt x="6461" y="198"/>
                    <a:pt x="5818" y="330"/>
                    <a:pt x="5159" y="445"/>
                  </a:cubicBezTo>
                  <a:cubicBezTo>
                    <a:pt x="4500" y="544"/>
                    <a:pt x="3841" y="610"/>
                    <a:pt x="3181" y="726"/>
                  </a:cubicBezTo>
                  <a:cubicBezTo>
                    <a:pt x="2522" y="841"/>
                    <a:pt x="1863" y="1006"/>
                    <a:pt x="1236" y="1286"/>
                  </a:cubicBezTo>
                  <a:cubicBezTo>
                    <a:pt x="923" y="1418"/>
                    <a:pt x="643" y="1616"/>
                    <a:pt x="396" y="1879"/>
                  </a:cubicBezTo>
                  <a:cubicBezTo>
                    <a:pt x="165" y="2126"/>
                    <a:pt x="0" y="2489"/>
                    <a:pt x="50" y="2852"/>
                  </a:cubicBezTo>
                  <a:cubicBezTo>
                    <a:pt x="50" y="2885"/>
                    <a:pt x="83" y="2901"/>
                    <a:pt x="132" y="2901"/>
                  </a:cubicBezTo>
                  <a:cubicBezTo>
                    <a:pt x="165" y="2901"/>
                    <a:pt x="182" y="2868"/>
                    <a:pt x="182" y="2835"/>
                  </a:cubicBezTo>
                  <a:cubicBezTo>
                    <a:pt x="149" y="2522"/>
                    <a:pt x="314" y="2225"/>
                    <a:pt x="528" y="1995"/>
                  </a:cubicBezTo>
                  <a:cubicBezTo>
                    <a:pt x="742" y="1764"/>
                    <a:pt x="1022" y="1599"/>
                    <a:pt x="1319" y="1467"/>
                  </a:cubicBezTo>
                  <a:cubicBezTo>
                    <a:pt x="1929" y="1204"/>
                    <a:pt x="2571" y="1055"/>
                    <a:pt x="3214" y="940"/>
                  </a:cubicBezTo>
                  <a:cubicBezTo>
                    <a:pt x="3873" y="824"/>
                    <a:pt x="4533" y="742"/>
                    <a:pt x="5192" y="627"/>
                  </a:cubicBezTo>
                  <a:cubicBezTo>
                    <a:pt x="5851" y="511"/>
                    <a:pt x="6510" y="347"/>
                    <a:pt x="7137" y="132"/>
                  </a:cubicBezTo>
                  <a:cubicBezTo>
                    <a:pt x="7170" y="116"/>
                    <a:pt x="7186" y="83"/>
                    <a:pt x="7170" y="50"/>
                  </a:cubicBezTo>
                  <a:cubicBezTo>
                    <a:pt x="7170" y="17"/>
                    <a:pt x="7137" y="0"/>
                    <a:pt x="7104"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49"/>
            <p:cNvSpPr/>
            <p:nvPr/>
          </p:nvSpPr>
          <p:spPr>
            <a:xfrm>
              <a:off x="6256250" y="4339975"/>
              <a:ext cx="159900" cy="38100"/>
            </a:xfrm>
            <a:custGeom>
              <a:rect b="b" l="l" r="r" t="t"/>
              <a:pathLst>
                <a:path extrusionOk="0" h="1524" w="6396">
                  <a:moveTo>
                    <a:pt x="6322" y="1"/>
                  </a:moveTo>
                  <a:cubicBezTo>
                    <a:pt x="6314" y="1"/>
                    <a:pt x="6305" y="3"/>
                    <a:pt x="6296" y="7"/>
                  </a:cubicBezTo>
                  <a:cubicBezTo>
                    <a:pt x="5307" y="386"/>
                    <a:pt x="4285" y="700"/>
                    <a:pt x="3231" y="930"/>
                  </a:cubicBezTo>
                  <a:cubicBezTo>
                    <a:pt x="2720" y="1046"/>
                    <a:pt x="2192" y="1145"/>
                    <a:pt x="1665" y="1210"/>
                  </a:cubicBezTo>
                  <a:cubicBezTo>
                    <a:pt x="1138" y="1293"/>
                    <a:pt x="610" y="1359"/>
                    <a:pt x="66" y="1392"/>
                  </a:cubicBezTo>
                  <a:cubicBezTo>
                    <a:pt x="33" y="1392"/>
                    <a:pt x="0" y="1425"/>
                    <a:pt x="0" y="1458"/>
                  </a:cubicBezTo>
                  <a:cubicBezTo>
                    <a:pt x="0" y="1507"/>
                    <a:pt x="33" y="1524"/>
                    <a:pt x="83" y="1524"/>
                  </a:cubicBezTo>
                  <a:cubicBezTo>
                    <a:pt x="610" y="1524"/>
                    <a:pt x="1154" y="1491"/>
                    <a:pt x="1681" y="1425"/>
                  </a:cubicBezTo>
                  <a:cubicBezTo>
                    <a:pt x="2225" y="1359"/>
                    <a:pt x="2753" y="1260"/>
                    <a:pt x="3280" y="1145"/>
                  </a:cubicBezTo>
                  <a:cubicBezTo>
                    <a:pt x="4335" y="897"/>
                    <a:pt x="5373" y="568"/>
                    <a:pt x="6346" y="123"/>
                  </a:cubicBezTo>
                  <a:cubicBezTo>
                    <a:pt x="6379" y="106"/>
                    <a:pt x="6395" y="73"/>
                    <a:pt x="6379" y="40"/>
                  </a:cubicBezTo>
                  <a:cubicBezTo>
                    <a:pt x="6367" y="16"/>
                    <a:pt x="6346" y="1"/>
                    <a:pt x="632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49"/>
            <p:cNvSpPr/>
            <p:nvPr/>
          </p:nvSpPr>
          <p:spPr>
            <a:xfrm>
              <a:off x="6256250" y="4324075"/>
              <a:ext cx="151650" cy="34750"/>
            </a:xfrm>
            <a:custGeom>
              <a:rect b="b" l="l" r="r" t="t"/>
              <a:pathLst>
                <a:path extrusionOk="0" h="1390" w="6066">
                  <a:moveTo>
                    <a:pt x="6000" y="1"/>
                  </a:moveTo>
                  <a:cubicBezTo>
                    <a:pt x="5489" y="50"/>
                    <a:pt x="4978" y="99"/>
                    <a:pt x="4483" y="165"/>
                  </a:cubicBezTo>
                  <a:cubicBezTo>
                    <a:pt x="3972" y="248"/>
                    <a:pt x="3478" y="330"/>
                    <a:pt x="2983" y="429"/>
                  </a:cubicBezTo>
                  <a:cubicBezTo>
                    <a:pt x="1995" y="660"/>
                    <a:pt x="1006" y="924"/>
                    <a:pt x="50" y="1270"/>
                  </a:cubicBezTo>
                  <a:cubicBezTo>
                    <a:pt x="17" y="1270"/>
                    <a:pt x="0" y="1303"/>
                    <a:pt x="17" y="1336"/>
                  </a:cubicBezTo>
                  <a:cubicBezTo>
                    <a:pt x="17" y="1362"/>
                    <a:pt x="50" y="1389"/>
                    <a:pt x="80" y="1389"/>
                  </a:cubicBezTo>
                  <a:cubicBezTo>
                    <a:pt x="87" y="1389"/>
                    <a:pt x="93" y="1388"/>
                    <a:pt x="99" y="1385"/>
                  </a:cubicBezTo>
                  <a:cubicBezTo>
                    <a:pt x="1055" y="1105"/>
                    <a:pt x="2044" y="858"/>
                    <a:pt x="3033" y="643"/>
                  </a:cubicBezTo>
                  <a:cubicBezTo>
                    <a:pt x="3511" y="544"/>
                    <a:pt x="4022" y="462"/>
                    <a:pt x="4516" y="363"/>
                  </a:cubicBezTo>
                  <a:cubicBezTo>
                    <a:pt x="5011" y="281"/>
                    <a:pt x="5505" y="215"/>
                    <a:pt x="6000" y="149"/>
                  </a:cubicBezTo>
                  <a:cubicBezTo>
                    <a:pt x="6049" y="132"/>
                    <a:pt x="6065" y="116"/>
                    <a:pt x="6065" y="67"/>
                  </a:cubicBezTo>
                  <a:cubicBezTo>
                    <a:pt x="6065" y="34"/>
                    <a:pt x="6032" y="1"/>
                    <a:pt x="600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49"/>
            <p:cNvSpPr/>
            <p:nvPr/>
          </p:nvSpPr>
          <p:spPr>
            <a:xfrm>
              <a:off x="6045700" y="4329850"/>
              <a:ext cx="7025" cy="141025"/>
            </a:xfrm>
            <a:custGeom>
              <a:rect b="b" l="l" r="r" t="t"/>
              <a:pathLst>
                <a:path extrusionOk="0" h="5641" w="281">
                  <a:moveTo>
                    <a:pt x="132" y="0"/>
                  </a:moveTo>
                  <a:cubicBezTo>
                    <a:pt x="83" y="0"/>
                    <a:pt x="50" y="50"/>
                    <a:pt x="50" y="83"/>
                  </a:cubicBezTo>
                  <a:cubicBezTo>
                    <a:pt x="33" y="544"/>
                    <a:pt x="17" y="1006"/>
                    <a:pt x="1" y="1451"/>
                  </a:cubicBezTo>
                  <a:lnTo>
                    <a:pt x="1" y="2819"/>
                  </a:lnTo>
                  <a:cubicBezTo>
                    <a:pt x="1" y="3742"/>
                    <a:pt x="1" y="4648"/>
                    <a:pt x="50" y="5554"/>
                  </a:cubicBezTo>
                  <a:cubicBezTo>
                    <a:pt x="66" y="5604"/>
                    <a:pt x="99" y="5637"/>
                    <a:pt x="149" y="5637"/>
                  </a:cubicBezTo>
                  <a:cubicBezTo>
                    <a:pt x="155" y="5639"/>
                    <a:pt x="162" y="5640"/>
                    <a:pt x="168" y="5640"/>
                  </a:cubicBezTo>
                  <a:cubicBezTo>
                    <a:pt x="207" y="5640"/>
                    <a:pt x="233" y="5597"/>
                    <a:pt x="248" y="5554"/>
                  </a:cubicBezTo>
                  <a:cubicBezTo>
                    <a:pt x="281" y="4648"/>
                    <a:pt x="281" y="3742"/>
                    <a:pt x="281" y="2819"/>
                  </a:cubicBezTo>
                  <a:lnTo>
                    <a:pt x="264" y="1451"/>
                  </a:lnTo>
                  <a:cubicBezTo>
                    <a:pt x="248" y="1006"/>
                    <a:pt x="231" y="544"/>
                    <a:pt x="215" y="83"/>
                  </a:cubicBezTo>
                  <a:cubicBezTo>
                    <a:pt x="215" y="50"/>
                    <a:pt x="182" y="17"/>
                    <a:pt x="132"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49"/>
            <p:cNvSpPr/>
            <p:nvPr/>
          </p:nvSpPr>
          <p:spPr>
            <a:xfrm>
              <a:off x="5988025" y="4336850"/>
              <a:ext cx="8250" cy="137650"/>
            </a:xfrm>
            <a:custGeom>
              <a:rect b="b" l="l" r="r" t="t"/>
              <a:pathLst>
                <a:path extrusionOk="0" h="5506" w="330">
                  <a:moveTo>
                    <a:pt x="165" y="1"/>
                  </a:moveTo>
                  <a:cubicBezTo>
                    <a:pt x="132" y="1"/>
                    <a:pt x="83" y="33"/>
                    <a:pt x="83" y="83"/>
                  </a:cubicBezTo>
                  <a:lnTo>
                    <a:pt x="50" y="1418"/>
                  </a:lnTo>
                  <a:lnTo>
                    <a:pt x="33" y="2736"/>
                  </a:lnTo>
                  <a:cubicBezTo>
                    <a:pt x="33" y="3626"/>
                    <a:pt x="0" y="4516"/>
                    <a:pt x="17" y="5406"/>
                  </a:cubicBezTo>
                  <a:cubicBezTo>
                    <a:pt x="17" y="5456"/>
                    <a:pt x="50" y="5489"/>
                    <a:pt x="99" y="5505"/>
                  </a:cubicBezTo>
                  <a:cubicBezTo>
                    <a:pt x="148" y="5505"/>
                    <a:pt x="198" y="5472"/>
                    <a:pt x="198" y="5423"/>
                  </a:cubicBezTo>
                  <a:cubicBezTo>
                    <a:pt x="280" y="4533"/>
                    <a:pt x="313" y="3643"/>
                    <a:pt x="330" y="2753"/>
                  </a:cubicBezTo>
                  <a:cubicBezTo>
                    <a:pt x="330" y="2308"/>
                    <a:pt x="330" y="1863"/>
                    <a:pt x="313" y="1418"/>
                  </a:cubicBezTo>
                  <a:cubicBezTo>
                    <a:pt x="313" y="956"/>
                    <a:pt x="280" y="511"/>
                    <a:pt x="247" y="83"/>
                  </a:cubicBezTo>
                  <a:cubicBezTo>
                    <a:pt x="247" y="33"/>
                    <a:pt x="214" y="1"/>
                    <a:pt x="165"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49"/>
            <p:cNvSpPr/>
            <p:nvPr/>
          </p:nvSpPr>
          <p:spPr>
            <a:xfrm>
              <a:off x="6318050" y="4503725"/>
              <a:ext cx="7450" cy="163175"/>
            </a:xfrm>
            <a:custGeom>
              <a:rect b="b" l="l" r="r" t="t"/>
              <a:pathLst>
                <a:path extrusionOk="0" h="6527" w="298">
                  <a:moveTo>
                    <a:pt x="165" y="0"/>
                  </a:moveTo>
                  <a:cubicBezTo>
                    <a:pt x="116" y="0"/>
                    <a:pt x="66" y="50"/>
                    <a:pt x="66" y="83"/>
                  </a:cubicBezTo>
                  <a:cubicBezTo>
                    <a:pt x="50" y="610"/>
                    <a:pt x="34" y="1154"/>
                    <a:pt x="17" y="1681"/>
                  </a:cubicBezTo>
                  <a:lnTo>
                    <a:pt x="1" y="3264"/>
                  </a:lnTo>
                  <a:cubicBezTo>
                    <a:pt x="17" y="4318"/>
                    <a:pt x="17" y="5373"/>
                    <a:pt x="66" y="6428"/>
                  </a:cubicBezTo>
                  <a:cubicBezTo>
                    <a:pt x="66" y="6477"/>
                    <a:pt x="99" y="6527"/>
                    <a:pt x="149" y="6527"/>
                  </a:cubicBezTo>
                  <a:cubicBezTo>
                    <a:pt x="198" y="6527"/>
                    <a:pt x="248" y="6494"/>
                    <a:pt x="248" y="6428"/>
                  </a:cubicBezTo>
                  <a:cubicBezTo>
                    <a:pt x="297" y="5373"/>
                    <a:pt x="297" y="4318"/>
                    <a:pt x="297" y="3264"/>
                  </a:cubicBezTo>
                  <a:lnTo>
                    <a:pt x="281" y="1681"/>
                  </a:lnTo>
                  <a:cubicBezTo>
                    <a:pt x="281" y="1154"/>
                    <a:pt x="264" y="610"/>
                    <a:pt x="231" y="83"/>
                  </a:cubicBezTo>
                  <a:cubicBezTo>
                    <a:pt x="231" y="50"/>
                    <a:pt x="198" y="17"/>
                    <a:pt x="16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49"/>
            <p:cNvSpPr/>
            <p:nvPr/>
          </p:nvSpPr>
          <p:spPr>
            <a:xfrm>
              <a:off x="6266125" y="4515675"/>
              <a:ext cx="8275" cy="152875"/>
            </a:xfrm>
            <a:custGeom>
              <a:rect b="b" l="l" r="r" t="t"/>
              <a:pathLst>
                <a:path extrusionOk="0" h="6115" w="331">
                  <a:moveTo>
                    <a:pt x="116" y="0"/>
                  </a:moveTo>
                  <a:cubicBezTo>
                    <a:pt x="67" y="0"/>
                    <a:pt x="34" y="33"/>
                    <a:pt x="34" y="83"/>
                  </a:cubicBezTo>
                  <a:cubicBezTo>
                    <a:pt x="17" y="577"/>
                    <a:pt x="1" y="1072"/>
                    <a:pt x="1" y="1566"/>
                  </a:cubicBezTo>
                  <a:lnTo>
                    <a:pt x="17" y="3049"/>
                  </a:lnTo>
                  <a:cubicBezTo>
                    <a:pt x="34" y="4038"/>
                    <a:pt x="50" y="5043"/>
                    <a:pt x="116" y="6032"/>
                  </a:cubicBezTo>
                  <a:cubicBezTo>
                    <a:pt x="116" y="6082"/>
                    <a:pt x="166" y="6115"/>
                    <a:pt x="199" y="6115"/>
                  </a:cubicBezTo>
                  <a:cubicBezTo>
                    <a:pt x="265" y="6115"/>
                    <a:pt x="298" y="6082"/>
                    <a:pt x="298" y="6032"/>
                  </a:cubicBezTo>
                  <a:cubicBezTo>
                    <a:pt x="331" y="5027"/>
                    <a:pt x="314" y="4038"/>
                    <a:pt x="298" y="3049"/>
                  </a:cubicBezTo>
                  <a:lnTo>
                    <a:pt x="265" y="1566"/>
                  </a:lnTo>
                  <a:cubicBezTo>
                    <a:pt x="248" y="1072"/>
                    <a:pt x="215" y="577"/>
                    <a:pt x="199" y="83"/>
                  </a:cubicBezTo>
                  <a:cubicBezTo>
                    <a:pt x="182" y="33"/>
                    <a:pt x="149" y="0"/>
                    <a:pt x="116"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49"/>
            <p:cNvSpPr/>
            <p:nvPr/>
          </p:nvSpPr>
          <p:spPr>
            <a:xfrm>
              <a:off x="5312300" y="4514850"/>
              <a:ext cx="7425" cy="131050"/>
            </a:xfrm>
            <a:custGeom>
              <a:rect b="b" l="l" r="r" t="t"/>
              <a:pathLst>
                <a:path extrusionOk="0" h="5242" w="297">
                  <a:moveTo>
                    <a:pt x="148" y="0"/>
                  </a:moveTo>
                  <a:cubicBezTo>
                    <a:pt x="99" y="0"/>
                    <a:pt x="66" y="33"/>
                    <a:pt x="66" y="83"/>
                  </a:cubicBezTo>
                  <a:cubicBezTo>
                    <a:pt x="33" y="511"/>
                    <a:pt x="17" y="923"/>
                    <a:pt x="17" y="1352"/>
                  </a:cubicBezTo>
                  <a:cubicBezTo>
                    <a:pt x="0" y="1764"/>
                    <a:pt x="17" y="2192"/>
                    <a:pt x="0" y="2621"/>
                  </a:cubicBezTo>
                  <a:cubicBezTo>
                    <a:pt x="17" y="3461"/>
                    <a:pt x="17" y="4302"/>
                    <a:pt x="66" y="5142"/>
                  </a:cubicBezTo>
                  <a:cubicBezTo>
                    <a:pt x="82" y="5192"/>
                    <a:pt x="115" y="5225"/>
                    <a:pt x="165" y="5241"/>
                  </a:cubicBezTo>
                  <a:cubicBezTo>
                    <a:pt x="214" y="5241"/>
                    <a:pt x="247" y="5192"/>
                    <a:pt x="264" y="5142"/>
                  </a:cubicBezTo>
                  <a:cubicBezTo>
                    <a:pt x="297" y="4302"/>
                    <a:pt x="297" y="3461"/>
                    <a:pt x="297" y="2621"/>
                  </a:cubicBezTo>
                  <a:cubicBezTo>
                    <a:pt x="297" y="2192"/>
                    <a:pt x="297" y="1764"/>
                    <a:pt x="280" y="1352"/>
                  </a:cubicBezTo>
                  <a:cubicBezTo>
                    <a:pt x="264" y="923"/>
                    <a:pt x="247" y="495"/>
                    <a:pt x="231" y="83"/>
                  </a:cubicBezTo>
                  <a:cubicBezTo>
                    <a:pt x="214" y="33"/>
                    <a:pt x="181" y="0"/>
                    <a:pt x="14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49"/>
            <p:cNvSpPr/>
            <p:nvPr/>
          </p:nvSpPr>
          <p:spPr>
            <a:xfrm>
              <a:off x="5264900" y="4331050"/>
              <a:ext cx="667525" cy="111450"/>
            </a:xfrm>
            <a:custGeom>
              <a:rect b="b" l="l" r="r" t="t"/>
              <a:pathLst>
                <a:path extrusionOk="0" h="4458" w="26701">
                  <a:moveTo>
                    <a:pt x="6256" y="1"/>
                  </a:moveTo>
                  <a:cubicBezTo>
                    <a:pt x="4541" y="1"/>
                    <a:pt x="2816" y="125"/>
                    <a:pt x="1385" y="677"/>
                  </a:cubicBezTo>
                  <a:cubicBezTo>
                    <a:pt x="660" y="974"/>
                    <a:pt x="17" y="1633"/>
                    <a:pt x="17" y="2408"/>
                  </a:cubicBezTo>
                  <a:cubicBezTo>
                    <a:pt x="1" y="3199"/>
                    <a:pt x="644" y="3875"/>
                    <a:pt x="1369" y="4171"/>
                  </a:cubicBezTo>
                  <a:cubicBezTo>
                    <a:pt x="1956" y="4412"/>
                    <a:pt x="2607" y="4457"/>
                    <a:pt x="3254" y="4457"/>
                  </a:cubicBezTo>
                  <a:cubicBezTo>
                    <a:pt x="3406" y="4457"/>
                    <a:pt x="3558" y="4455"/>
                    <a:pt x="3709" y="4452"/>
                  </a:cubicBezTo>
                  <a:cubicBezTo>
                    <a:pt x="10499" y="4353"/>
                    <a:pt x="17273" y="4270"/>
                    <a:pt x="24063" y="4171"/>
                  </a:cubicBezTo>
                  <a:cubicBezTo>
                    <a:pt x="24657" y="4155"/>
                    <a:pt x="25266" y="4139"/>
                    <a:pt x="25777" y="3875"/>
                  </a:cubicBezTo>
                  <a:cubicBezTo>
                    <a:pt x="26305" y="3611"/>
                    <a:pt x="26700" y="3018"/>
                    <a:pt x="26535" y="2441"/>
                  </a:cubicBezTo>
                  <a:cubicBezTo>
                    <a:pt x="26453" y="2144"/>
                    <a:pt x="26222" y="1914"/>
                    <a:pt x="25975" y="1716"/>
                  </a:cubicBezTo>
                  <a:cubicBezTo>
                    <a:pt x="24657" y="628"/>
                    <a:pt x="22827" y="463"/>
                    <a:pt x="21113" y="364"/>
                  </a:cubicBezTo>
                  <a:cubicBezTo>
                    <a:pt x="17763" y="181"/>
                    <a:pt x="14413" y="82"/>
                    <a:pt x="11062" y="82"/>
                  </a:cubicBezTo>
                  <a:cubicBezTo>
                    <a:pt x="10803" y="82"/>
                    <a:pt x="10544" y="83"/>
                    <a:pt x="10285" y="84"/>
                  </a:cubicBezTo>
                  <a:cubicBezTo>
                    <a:pt x="9060" y="84"/>
                    <a:pt x="7661" y="1"/>
                    <a:pt x="625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49"/>
            <p:cNvSpPr/>
            <p:nvPr/>
          </p:nvSpPr>
          <p:spPr>
            <a:xfrm>
              <a:off x="5362975" y="4537750"/>
              <a:ext cx="824500" cy="118925"/>
            </a:xfrm>
            <a:custGeom>
              <a:rect b="b" l="l" r="r" t="t"/>
              <a:pathLst>
                <a:path extrusionOk="0" h="4757" w="32980">
                  <a:moveTo>
                    <a:pt x="9451" y="1"/>
                  </a:moveTo>
                  <a:cubicBezTo>
                    <a:pt x="6821" y="1"/>
                    <a:pt x="4185" y="76"/>
                    <a:pt x="1615" y="634"/>
                  </a:cubicBezTo>
                  <a:cubicBezTo>
                    <a:pt x="1220" y="716"/>
                    <a:pt x="808" y="831"/>
                    <a:pt x="511" y="1111"/>
                  </a:cubicBezTo>
                  <a:cubicBezTo>
                    <a:pt x="0" y="1639"/>
                    <a:pt x="149" y="2578"/>
                    <a:pt x="643" y="3122"/>
                  </a:cubicBezTo>
                  <a:cubicBezTo>
                    <a:pt x="1154" y="3650"/>
                    <a:pt x="1896" y="3897"/>
                    <a:pt x="2621" y="4062"/>
                  </a:cubicBezTo>
                  <a:cubicBezTo>
                    <a:pt x="5357" y="4704"/>
                    <a:pt x="8208" y="4721"/>
                    <a:pt x="11043" y="4737"/>
                  </a:cubicBezTo>
                  <a:cubicBezTo>
                    <a:pt x="13050" y="4747"/>
                    <a:pt x="15058" y="4756"/>
                    <a:pt x="17066" y="4756"/>
                  </a:cubicBezTo>
                  <a:cubicBezTo>
                    <a:pt x="18536" y="4756"/>
                    <a:pt x="20005" y="4751"/>
                    <a:pt x="21475" y="4737"/>
                  </a:cubicBezTo>
                  <a:cubicBezTo>
                    <a:pt x="24442" y="4704"/>
                    <a:pt x="27441" y="4622"/>
                    <a:pt x="30375" y="4078"/>
                  </a:cubicBezTo>
                  <a:cubicBezTo>
                    <a:pt x="30985" y="3963"/>
                    <a:pt x="31611" y="3831"/>
                    <a:pt x="32122" y="3468"/>
                  </a:cubicBezTo>
                  <a:cubicBezTo>
                    <a:pt x="32616" y="3106"/>
                    <a:pt x="32979" y="2479"/>
                    <a:pt x="32831" y="1870"/>
                  </a:cubicBezTo>
                  <a:cubicBezTo>
                    <a:pt x="32460" y="331"/>
                    <a:pt x="29708" y="86"/>
                    <a:pt x="27461" y="86"/>
                  </a:cubicBezTo>
                  <a:cubicBezTo>
                    <a:pt x="26411" y="86"/>
                    <a:pt x="25472" y="139"/>
                    <a:pt x="24936" y="139"/>
                  </a:cubicBezTo>
                  <a:cubicBezTo>
                    <a:pt x="20322" y="90"/>
                    <a:pt x="15723" y="57"/>
                    <a:pt x="11125" y="7"/>
                  </a:cubicBezTo>
                  <a:cubicBezTo>
                    <a:pt x="10568" y="4"/>
                    <a:pt x="10010" y="1"/>
                    <a:pt x="945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49"/>
            <p:cNvSpPr/>
            <p:nvPr/>
          </p:nvSpPr>
          <p:spPr>
            <a:xfrm>
              <a:off x="5378625" y="3527625"/>
              <a:ext cx="190800" cy="447500"/>
            </a:xfrm>
            <a:custGeom>
              <a:rect b="b" l="l" r="r" t="t"/>
              <a:pathLst>
                <a:path extrusionOk="0" h="17900" w="7632">
                  <a:moveTo>
                    <a:pt x="4368" y="1"/>
                  </a:moveTo>
                  <a:lnTo>
                    <a:pt x="1" y="1682"/>
                  </a:lnTo>
                  <a:lnTo>
                    <a:pt x="2835" y="17899"/>
                  </a:lnTo>
                  <a:lnTo>
                    <a:pt x="7631" y="17075"/>
                  </a:lnTo>
                  <a:lnTo>
                    <a:pt x="4368" y="1"/>
                  </a:ln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49"/>
            <p:cNvSpPr/>
            <p:nvPr/>
          </p:nvSpPr>
          <p:spPr>
            <a:xfrm>
              <a:off x="5402925" y="3549050"/>
              <a:ext cx="89850" cy="413700"/>
            </a:xfrm>
            <a:custGeom>
              <a:rect b="b" l="l" r="r" t="t"/>
              <a:pathLst>
                <a:path extrusionOk="0" fill="none" h="16548" w="3594">
                  <a:moveTo>
                    <a:pt x="1" y="1"/>
                  </a:moveTo>
                  <a:cubicBezTo>
                    <a:pt x="34" y="215"/>
                    <a:pt x="3594" y="16548"/>
                    <a:pt x="3594" y="16548"/>
                  </a:cubicBezTo>
                </a:path>
              </a:pathLst>
            </a:custGeom>
            <a:noFill/>
            <a:ln cap="flat" cmpd="sng" w="6600">
              <a:solidFill>
                <a:srgbClr val="3C3C3B"/>
              </a:solidFill>
              <a:prstDash val="solid"/>
              <a:miter lim="1648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49"/>
            <p:cNvSpPr/>
            <p:nvPr/>
          </p:nvSpPr>
          <p:spPr>
            <a:xfrm>
              <a:off x="5452375" y="3536700"/>
              <a:ext cx="84075" cy="417400"/>
            </a:xfrm>
            <a:custGeom>
              <a:rect b="b" l="l" r="r" t="t"/>
              <a:pathLst>
                <a:path extrusionOk="0" fill="none" h="16696" w="3363">
                  <a:moveTo>
                    <a:pt x="1" y="0"/>
                  </a:moveTo>
                  <a:lnTo>
                    <a:pt x="3363" y="16696"/>
                  </a:lnTo>
                </a:path>
              </a:pathLst>
            </a:custGeom>
            <a:noFill/>
            <a:ln cap="flat" cmpd="sng" w="6600">
              <a:solidFill>
                <a:srgbClr val="3C3C3B"/>
              </a:solidFill>
              <a:prstDash val="solid"/>
              <a:miter lim="1648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49"/>
            <p:cNvSpPr/>
            <p:nvPr/>
          </p:nvSpPr>
          <p:spPr>
            <a:xfrm>
              <a:off x="5378625" y="3436150"/>
              <a:ext cx="109625" cy="140675"/>
            </a:xfrm>
            <a:custGeom>
              <a:rect b="b" l="l" r="r" t="t"/>
              <a:pathLst>
                <a:path extrusionOk="0" h="5627" w="4385">
                  <a:moveTo>
                    <a:pt x="1138" y="1"/>
                  </a:moveTo>
                  <a:cubicBezTo>
                    <a:pt x="956" y="1"/>
                    <a:pt x="778" y="121"/>
                    <a:pt x="726" y="215"/>
                  </a:cubicBezTo>
                  <a:cubicBezTo>
                    <a:pt x="643" y="347"/>
                    <a:pt x="66" y="3923"/>
                    <a:pt x="1" y="5357"/>
                  </a:cubicBezTo>
                  <a:cubicBezTo>
                    <a:pt x="117" y="5518"/>
                    <a:pt x="247" y="5627"/>
                    <a:pt x="424" y="5627"/>
                  </a:cubicBezTo>
                  <a:cubicBezTo>
                    <a:pt x="447" y="5627"/>
                    <a:pt x="470" y="5625"/>
                    <a:pt x="495" y="5621"/>
                  </a:cubicBezTo>
                  <a:cubicBezTo>
                    <a:pt x="726" y="5604"/>
                    <a:pt x="923" y="5456"/>
                    <a:pt x="1006" y="5242"/>
                  </a:cubicBezTo>
                  <a:cubicBezTo>
                    <a:pt x="1237" y="5390"/>
                    <a:pt x="1467" y="5539"/>
                    <a:pt x="1748" y="5539"/>
                  </a:cubicBezTo>
                  <a:cubicBezTo>
                    <a:pt x="2011" y="5522"/>
                    <a:pt x="2291" y="5324"/>
                    <a:pt x="2275" y="5061"/>
                  </a:cubicBezTo>
                  <a:lnTo>
                    <a:pt x="2275" y="5061"/>
                  </a:lnTo>
                  <a:cubicBezTo>
                    <a:pt x="2382" y="5149"/>
                    <a:pt x="2554" y="5196"/>
                    <a:pt x="2720" y="5196"/>
                  </a:cubicBezTo>
                  <a:cubicBezTo>
                    <a:pt x="2834" y="5196"/>
                    <a:pt x="2946" y="5174"/>
                    <a:pt x="3033" y="5127"/>
                  </a:cubicBezTo>
                  <a:cubicBezTo>
                    <a:pt x="3247" y="5011"/>
                    <a:pt x="3396" y="4764"/>
                    <a:pt x="3363" y="4517"/>
                  </a:cubicBezTo>
                  <a:lnTo>
                    <a:pt x="3363" y="4517"/>
                  </a:lnTo>
                  <a:cubicBezTo>
                    <a:pt x="3456" y="4563"/>
                    <a:pt x="3570" y="4594"/>
                    <a:pt x="3679" y="4594"/>
                  </a:cubicBezTo>
                  <a:cubicBezTo>
                    <a:pt x="3762" y="4594"/>
                    <a:pt x="3842" y="4576"/>
                    <a:pt x="3907" y="4533"/>
                  </a:cubicBezTo>
                  <a:cubicBezTo>
                    <a:pt x="4071" y="4434"/>
                    <a:pt x="4187" y="4286"/>
                    <a:pt x="4253" y="4121"/>
                  </a:cubicBezTo>
                  <a:cubicBezTo>
                    <a:pt x="4319" y="3956"/>
                    <a:pt x="4385" y="3825"/>
                    <a:pt x="4352" y="3660"/>
                  </a:cubicBezTo>
                  <a:cubicBezTo>
                    <a:pt x="2242" y="809"/>
                    <a:pt x="1500" y="248"/>
                    <a:pt x="1434" y="149"/>
                  </a:cubicBezTo>
                  <a:cubicBezTo>
                    <a:pt x="1350" y="41"/>
                    <a:pt x="1243" y="1"/>
                    <a:pt x="1138" y="1"/>
                  </a:cubicBezTo>
                  <a:close/>
                </a:path>
              </a:pathLst>
            </a:custGeom>
            <a:solidFill>
              <a:srgbClr val="FAD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49"/>
            <p:cNvSpPr/>
            <p:nvPr/>
          </p:nvSpPr>
          <p:spPr>
            <a:xfrm>
              <a:off x="5392225" y="3436150"/>
              <a:ext cx="34225" cy="35125"/>
            </a:xfrm>
            <a:custGeom>
              <a:rect b="b" l="l" r="r" t="t"/>
              <a:pathLst>
                <a:path extrusionOk="0" h="1405" w="1369">
                  <a:moveTo>
                    <a:pt x="594" y="1"/>
                  </a:moveTo>
                  <a:cubicBezTo>
                    <a:pt x="412" y="1"/>
                    <a:pt x="234" y="121"/>
                    <a:pt x="182" y="215"/>
                  </a:cubicBezTo>
                  <a:cubicBezTo>
                    <a:pt x="149" y="248"/>
                    <a:pt x="83" y="611"/>
                    <a:pt x="0" y="1138"/>
                  </a:cubicBezTo>
                  <a:cubicBezTo>
                    <a:pt x="0" y="1138"/>
                    <a:pt x="307" y="1404"/>
                    <a:pt x="623" y="1404"/>
                  </a:cubicBezTo>
                  <a:cubicBezTo>
                    <a:pt x="708" y="1404"/>
                    <a:pt x="794" y="1385"/>
                    <a:pt x="874" y="1336"/>
                  </a:cubicBezTo>
                  <a:cubicBezTo>
                    <a:pt x="1253" y="1122"/>
                    <a:pt x="1368" y="627"/>
                    <a:pt x="1368" y="627"/>
                  </a:cubicBezTo>
                  <a:cubicBezTo>
                    <a:pt x="1055" y="314"/>
                    <a:pt x="923" y="182"/>
                    <a:pt x="890" y="149"/>
                  </a:cubicBezTo>
                  <a:cubicBezTo>
                    <a:pt x="806" y="41"/>
                    <a:pt x="699" y="1"/>
                    <a:pt x="594"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49"/>
            <p:cNvSpPr/>
            <p:nvPr/>
          </p:nvSpPr>
          <p:spPr>
            <a:xfrm>
              <a:off x="5446200" y="3595125"/>
              <a:ext cx="68825" cy="233300"/>
            </a:xfrm>
            <a:custGeom>
              <a:rect b="b" l="l" r="r" t="t"/>
              <a:pathLst>
                <a:path extrusionOk="0" h="9332" w="2753">
                  <a:moveTo>
                    <a:pt x="1070" y="1"/>
                  </a:moveTo>
                  <a:cubicBezTo>
                    <a:pt x="731" y="1"/>
                    <a:pt x="379" y="220"/>
                    <a:pt x="215" y="548"/>
                  </a:cubicBezTo>
                  <a:cubicBezTo>
                    <a:pt x="0" y="992"/>
                    <a:pt x="50" y="1503"/>
                    <a:pt x="116" y="1981"/>
                  </a:cubicBezTo>
                  <a:cubicBezTo>
                    <a:pt x="281" y="3366"/>
                    <a:pt x="462" y="4767"/>
                    <a:pt x="627" y="6151"/>
                  </a:cubicBezTo>
                  <a:cubicBezTo>
                    <a:pt x="726" y="6926"/>
                    <a:pt x="825" y="7717"/>
                    <a:pt x="1055" y="8475"/>
                  </a:cubicBezTo>
                  <a:cubicBezTo>
                    <a:pt x="1171" y="8821"/>
                    <a:pt x="1368" y="9217"/>
                    <a:pt x="1731" y="9315"/>
                  </a:cubicBezTo>
                  <a:cubicBezTo>
                    <a:pt x="1777" y="9326"/>
                    <a:pt x="1823" y="9331"/>
                    <a:pt x="1868" y="9331"/>
                  </a:cubicBezTo>
                  <a:cubicBezTo>
                    <a:pt x="2169" y="9331"/>
                    <a:pt x="2459" y="9109"/>
                    <a:pt x="2588" y="8837"/>
                  </a:cubicBezTo>
                  <a:cubicBezTo>
                    <a:pt x="2753" y="8524"/>
                    <a:pt x="2753" y="8145"/>
                    <a:pt x="2753" y="7783"/>
                  </a:cubicBezTo>
                  <a:cubicBezTo>
                    <a:pt x="2720" y="6003"/>
                    <a:pt x="2456" y="4239"/>
                    <a:pt x="2143" y="2492"/>
                  </a:cubicBezTo>
                  <a:cubicBezTo>
                    <a:pt x="2028" y="1882"/>
                    <a:pt x="2044" y="630"/>
                    <a:pt x="1550" y="185"/>
                  </a:cubicBezTo>
                  <a:cubicBezTo>
                    <a:pt x="1411" y="57"/>
                    <a:pt x="1242" y="1"/>
                    <a:pt x="107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49"/>
            <p:cNvSpPr/>
            <p:nvPr/>
          </p:nvSpPr>
          <p:spPr>
            <a:xfrm>
              <a:off x="5505525" y="3522675"/>
              <a:ext cx="136000" cy="434300"/>
            </a:xfrm>
            <a:custGeom>
              <a:rect b="b" l="l" r="r" t="t"/>
              <a:pathLst>
                <a:path extrusionOk="0" h="17372" w="5440">
                  <a:moveTo>
                    <a:pt x="5440" y="1"/>
                  </a:moveTo>
                  <a:lnTo>
                    <a:pt x="825" y="677"/>
                  </a:lnTo>
                  <a:lnTo>
                    <a:pt x="1" y="17125"/>
                  </a:lnTo>
                  <a:lnTo>
                    <a:pt x="4863" y="17372"/>
                  </a:lnTo>
                  <a:lnTo>
                    <a:pt x="5440" y="1"/>
                  </a:ln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49"/>
            <p:cNvSpPr/>
            <p:nvPr/>
          </p:nvSpPr>
          <p:spPr>
            <a:xfrm>
              <a:off x="5550450" y="3524750"/>
              <a:ext cx="3725" cy="423175"/>
            </a:xfrm>
            <a:custGeom>
              <a:rect b="b" l="l" r="r" t="t"/>
              <a:pathLst>
                <a:path extrusionOk="0" fill="none" h="16927" w="149">
                  <a:moveTo>
                    <a:pt x="149" y="0"/>
                  </a:moveTo>
                  <a:cubicBezTo>
                    <a:pt x="132" y="215"/>
                    <a:pt x="0" y="16926"/>
                    <a:pt x="0" y="16926"/>
                  </a:cubicBezTo>
                </a:path>
              </a:pathLst>
            </a:custGeom>
            <a:noFill/>
            <a:ln cap="flat" cmpd="sng" w="6600">
              <a:solidFill>
                <a:srgbClr val="3C3C3B"/>
              </a:solidFill>
              <a:prstDash val="solid"/>
              <a:miter lim="1648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49"/>
            <p:cNvSpPr/>
            <p:nvPr/>
          </p:nvSpPr>
          <p:spPr>
            <a:xfrm>
              <a:off x="5595350" y="3523500"/>
              <a:ext cx="9925" cy="425650"/>
            </a:xfrm>
            <a:custGeom>
              <a:rect b="b" l="l" r="r" t="t"/>
              <a:pathLst>
                <a:path extrusionOk="0" fill="none" h="17026" w="397">
                  <a:moveTo>
                    <a:pt x="396" y="1"/>
                  </a:moveTo>
                  <a:lnTo>
                    <a:pt x="1" y="17026"/>
                  </a:lnTo>
                </a:path>
              </a:pathLst>
            </a:custGeom>
            <a:noFill/>
            <a:ln cap="flat" cmpd="sng" w="6600">
              <a:solidFill>
                <a:srgbClr val="3C3C3B"/>
              </a:solidFill>
              <a:prstDash val="solid"/>
              <a:miter lim="1648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49"/>
            <p:cNvSpPr/>
            <p:nvPr/>
          </p:nvSpPr>
          <p:spPr>
            <a:xfrm>
              <a:off x="5526125" y="3414775"/>
              <a:ext cx="115400" cy="138675"/>
            </a:xfrm>
            <a:custGeom>
              <a:rect b="b" l="l" r="r" t="t"/>
              <a:pathLst>
                <a:path extrusionOk="0" h="5547" w="4616">
                  <a:moveTo>
                    <a:pt x="2173" y="1"/>
                  </a:moveTo>
                  <a:cubicBezTo>
                    <a:pt x="2029" y="1"/>
                    <a:pt x="1889" y="64"/>
                    <a:pt x="1830" y="131"/>
                  </a:cubicBezTo>
                  <a:cubicBezTo>
                    <a:pt x="1731" y="246"/>
                    <a:pt x="363" y="3592"/>
                    <a:pt x="1" y="4976"/>
                  </a:cubicBezTo>
                  <a:cubicBezTo>
                    <a:pt x="83" y="5190"/>
                    <a:pt x="199" y="5339"/>
                    <a:pt x="429" y="5355"/>
                  </a:cubicBezTo>
                  <a:cubicBezTo>
                    <a:pt x="457" y="5359"/>
                    <a:pt x="484" y="5362"/>
                    <a:pt x="512" y="5362"/>
                  </a:cubicBezTo>
                  <a:cubicBezTo>
                    <a:pt x="701" y="5362"/>
                    <a:pt x="891" y="5266"/>
                    <a:pt x="1006" y="5108"/>
                  </a:cubicBezTo>
                  <a:cubicBezTo>
                    <a:pt x="1187" y="5289"/>
                    <a:pt x="1385" y="5487"/>
                    <a:pt x="1649" y="5537"/>
                  </a:cubicBezTo>
                  <a:cubicBezTo>
                    <a:pt x="1686" y="5543"/>
                    <a:pt x="1723" y="5547"/>
                    <a:pt x="1761" y="5547"/>
                  </a:cubicBezTo>
                  <a:cubicBezTo>
                    <a:pt x="1995" y="5547"/>
                    <a:pt x="2233" y="5418"/>
                    <a:pt x="2275" y="5190"/>
                  </a:cubicBezTo>
                  <a:cubicBezTo>
                    <a:pt x="2395" y="5350"/>
                    <a:pt x="2644" y="5456"/>
                    <a:pt x="2857" y="5456"/>
                  </a:cubicBezTo>
                  <a:cubicBezTo>
                    <a:pt x="2908" y="5456"/>
                    <a:pt x="2956" y="5450"/>
                    <a:pt x="3000" y="5438"/>
                  </a:cubicBezTo>
                  <a:cubicBezTo>
                    <a:pt x="3231" y="5372"/>
                    <a:pt x="3429" y="5141"/>
                    <a:pt x="3462" y="4910"/>
                  </a:cubicBezTo>
                  <a:cubicBezTo>
                    <a:pt x="3563" y="4999"/>
                    <a:pt x="3714" y="5059"/>
                    <a:pt x="3861" y="5059"/>
                  </a:cubicBezTo>
                  <a:cubicBezTo>
                    <a:pt x="3904" y="5059"/>
                    <a:pt x="3948" y="5053"/>
                    <a:pt x="3989" y="5042"/>
                  </a:cubicBezTo>
                  <a:cubicBezTo>
                    <a:pt x="4171" y="4993"/>
                    <a:pt x="4302" y="4861"/>
                    <a:pt x="4418" y="4713"/>
                  </a:cubicBezTo>
                  <a:cubicBezTo>
                    <a:pt x="4517" y="4564"/>
                    <a:pt x="4599" y="4482"/>
                    <a:pt x="4616" y="4317"/>
                  </a:cubicBezTo>
                  <a:cubicBezTo>
                    <a:pt x="3182" y="1070"/>
                    <a:pt x="2588" y="329"/>
                    <a:pt x="2539" y="230"/>
                  </a:cubicBezTo>
                  <a:cubicBezTo>
                    <a:pt x="2458" y="60"/>
                    <a:pt x="2313" y="1"/>
                    <a:pt x="2173" y="1"/>
                  </a:cubicBezTo>
                  <a:close/>
                </a:path>
              </a:pathLst>
            </a:custGeom>
            <a:solidFill>
              <a:srgbClr val="FAD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49"/>
            <p:cNvSpPr/>
            <p:nvPr/>
          </p:nvSpPr>
          <p:spPr>
            <a:xfrm>
              <a:off x="5562400" y="3414775"/>
              <a:ext cx="35850" cy="35125"/>
            </a:xfrm>
            <a:custGeom>
              <a:rect b="b" l="l" r="r" t="t"/>
              <a:pathLst>
                <a:path extrusionOk="0" h="1405" w="1434">
                  <a:moveTo>
                    <a:pt x="722" y="1"/>
                  </a:moveTo>
                  <a:cubicBezTo>
                    <a:pt x="578" y="1"/>
                    <a:pt x="438" y="64"/>
                    <a:pt x="379" y="131"/>
                  </a:cubicBezTo>
                  <a:cubicBezTo>
                    <a:pt x="346" y="164"/>
                    <a:pt x="198" y="493"/>
                    <a:pt x="0" y="988"/>
                  </a:cubicBezTo>
                  <a:cubicBezTo>
                    <a:pt x="0" y="988"/>
                    <a:pt x="313" y="1404"/>
                    <a:pt x="672" y="1404"/>
                  </a:cubicBezTo>
                  <a:cubicBezTo>
                    <a:pt x="716" y="1404"/>
                    <a:pt x="762" y="1398"/>
                    <a:pt x="808" y="1383"/>
                  </a:cubicBezTo>
                  <a:cubicBezTo>
                    <a:pt x="1236" y="1251"/>
                    <a:pt x="1434" y="790"/>
                    <a:pt x="1434" y="790"/>
                  </a:cubicBezTo>
                  <a:cubicBezTo>
                    <a:pt x="1220" y="411"/>
                    <a:pt x="1104" y="263"/>
                    <a:pt x="1088" y="230"/>
                  </a:cubicBezTo>
                  <a:cubicBezTo>
                    <a:pt x="1007" y="60"/>
                    <a:pt x="862" y="1"/>
                    <a:pt x="72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49"/>
            <p:cNvSpPr/>
            <p:nvPr/>
          </p:nvSpPr>
          <p:spPr>
            <a:xfrm>
              <a:off x="5563625" y="3584425"/>
              <a:ext cx="68825" cy="232875"/>
            </a:xfrm>
            <a:custGeom>
              <a:rect b="b" l="l" r="r" t="t"/>
              <a:pathLst>
                <a:path extrusionOk="0" h="9315" w="2753">
                  <a:moveTo>
                    <a:pt x="1757" y="0"/>
                  </a:moveTo>
                  <a:cubicBezTo>
                    <a:pt x="1473" y="0"/>
                    <a:pt x="1178" y="140"/>
                    <a:pt x="989" y="382"/>
                  </a:cubicBezTo>
                  <a:cubicBezTo>
                    <a:pt x="676" y="761"/>
                    <a:pt x="627" y="1272"/>
                    <a:pt x="577" y="1750"/>
                  </a:cubicBezTo>
                  <a:cubicBezTo>
                    <a:pt x="429" y="3151"/>
                    <a:pt x="297" y="4535"/>
                    <a:pt x="165" y="5920"/>
                  </a:cubicBezTo>
                  <a:cubicBezTo>
                    <a:pt x="83" y="6711"/>
                    <a:pt x="1" y="7502"/>
                    <a:pt x="67" y="8293"/>
                  </a:cubicBezTo>
                  <a:cubicBezTo>
                    <a:pt x="99" y="8656"/>
                    <a:pt x="198" y="9084"/>
                    <a:pt x="528" y="9249"/>
                  </a:cubicBezTo>
                  <a:cubicBezTo>
                    <a:pt x="615" y="9295"/>
                    <a:pt x="709" y="9315"/>
                    <a:pt x="805" y="9315"/>
                  </a:cubicBezTo>
                  <a:cubicBezTo>
                    <a:pt x="1055" y="9315"/>
                    <a:pt x="1317" y="9176"/>
                    <a:pt x="1484" y="8985"/>
                  </a:cubicBezTo>
                  <a:cubicBezTo>
                    <a:pt x="1715" y="8705"/>
                    <a:pt x="1797" y="8343"/>
                    <a:pt x="1863" y="7996"/>
                  </a:cubicBezTo>
                  <a:cubicBezTo>
                    <a:pt x="2226" y="6249"/>
                    <a:pt x="2357" y="4469"/>
                    <a:pt x="2440" y="2690"/>
                  </a:cubicBezTo>
                  <a:cubicBezTo>
                    <a:pt x="2473" y="2080"/>
                    <a:pt x="2753" y="860"/>
                    <a:pt x="2374" y="316"/>
                  </a:cubicBezTo>
                  <a:cubicBezTo>
                    <a:pt x="2224" y="98"/>
                    <a:pt x="1995" y="0"/>
                    <a:pt x="175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49"/>
            <p:cNvSpPr/>
            <p:nvPr/>
          </p:nvSpPr>
          <p:spPr>
            <a:xfrm>
              <a:off x="5559500" y="3577900"/>
              <a:ext cx="234900" cy="429350"/>
            </a:xfrm>
            <a:custGeom>
              <a:rect b="b" l="l" r="r" t="t"/>
              <a:pathLst>
                <a:path extrusionOk="0" h="17174" w="9396">
                  <a:moveTo>
                    <a:pt x="4747" y="0"/>
                  </a:moveTo>
                  <a:lnTo>
                    <a:pt x="1" y="15756"/>
                  </a:lnTo>
                  <a:lnTo>
                    <a:pt x="4648" y="17174"/>
                  </a:lnTo>
                  <a:lnTo>
                    <a:pt x="9395" y="445"/>
                  </a:lnTo>
                  <a:lnTo>
                    <a:pt x="4747" y="0"/>
                  </a:ln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49"/>
            <p:cNvSpPr/>
            <p:nvPr/>
          </p:nvSpPr>
          <p:spPr>
            <a:xfrm>
              <a:off x="5603600" y="3570475"/>
              <a:ext cx="105500" cy="409575"/>
            </a:xfrm>
            <a:custGeom>
              <a:rect b="b" l="l" r="r" t="t"/>
              <a:pathLst>
                <a:path extrusionOk="0" fill="none" h="16383" w="4220">
                  <a:moveTo>
                    <a:pt x="4219" y="1"/>
                  </a:moveTo>
                  <a:cubicBezTo>
                    <a:pt x="4154" y="199"/>
                    <a:pt x="0" y="16383"/>
                    <a:pt x="0" y="16383"/>
                  </a:cubicBezTo>
                </a:path>
              </a:pathLst>
            </a:custGeom>
            <a:noFill/>
            <a:ln cap="flat" cmpd="sng" w="6600">
              <a:solidFill>
                <a:srgbClr val="3C3C3B"/>
              </a:solidFill>
              <a:prstDash val="solid"/>
              <a:miter lim="1648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49"/>
            <p:cNvSpPr/>
            <p:nvPr/>
          </p:nvSpPr>
          <p:spPr>
            <a:xfrm>
              <a:off x="5646850" y="3581600"/>
              <a:ext cx="112100" cy="410400"/>
            </a:xfrm>
            <a:custGeom>
              <a:rect b="b" l="l" r="r" t="t"/>
              <a:pathLst>
                <a:path extrusionOk="0" fill="none" h="16416" w="4484">
                  <a:moveTo>
                    <a:pt x="4484" y="1"/>
                  </a:moveTo>
                  <a:lnTo>
                    <a:pt x="1" y="16416"/>
                  </a:lnTo>
                </a:path>
              </a:pathLst>
            </a:custGeom>
            <a:noFill/>
            <a:ln cap="flat" cmpd="sng" w="6600">
              <a:solidFill>
                <a:srgbClr val="3C3C3B"/>
              </a:solidFill>
              <a:prstDash val="solid"/>
              <a:miter lim="1648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49"/>
            <p:cNvSpPr/>
            <p:nvPr/>
          </p:nvSpPr>
          <p:spPr>
            <a:xfrm>
              <a:off x="5678175" y="3465550"/>
              <a:ext cx="116225" cy="137125"/>
            </a:xfrm>
            <a:custGeom>
              <a:rect b="b" l="l" r="r" t="t"/>
              <a:pathLst>
                <a:path extrusionOk="0" h="5485" w="4649">
                  <a:moveTo>
                    <a:pt x="3300" y="1"/>
                  </a:moveTo>
                  <a:cubicBezTo>
                    <a:pt x="3202" y="1"/>
                    <a:pt x="3113" y="26"/>
                    <a:pt x="3066" y="61"/>
                  </a:cubicBezTo>
                  <a:cubicBezTo>
                    <a:pt x="2934" y="143"/>
                    <a:pt x="693" y="3242"/>
                    <a:pt x="0" y="4494"/>
                  </a:cubicBezTo>
                  <a:cubicBezTo>
                    <a:pt x="33" y="4709"/>
                    <a:pt x="231" y="4709"/>
                    <a:pt x="445" y="4791"/>
                  </a:cubicBezTo>
                  <a:cubicBezTo>
                    <a:pt x="511" y="4819"/>
                    <a:pt x="583" y="4831"/>
                    <a:pt x="655" y="4831"/>
                  </a:cubicBezTo>
                  <a:cubicBezTo>
                    <a:pt x="801" y="4831"/>
                    <a:pt x="951" y="4780"/>
                    <a:pt x="1072" y="4692"/>
                  </a:cubicBezTo>
                  <a:cubicBezTo>
                    <a:pt x="1187" y="4923"/>
                    <a:pt x="1352" y="5154"/>
                    <a:pt x="1599" y="5269"/>
                  </a:cubicBezTo>
                  <a:cubicBezTo>
                    <a:pt x="1674" y="5306"/>
                    <a:pt x="1760" y="5325"/>
                    <a:pt x="1846" y="5325"/>
                  </a:cubicBezTo>
                  <a:cubicBezTo>
                    <a:pt x="2027" y="5325"/>
                    <a:pt x="2208" y="5244"/>
                    <a:pt x="2275" y="5088"/>
                  </a:cubicBezTo>
                  <a:cubicBezTo>
                    <a:pt x="2370" y="5294"/>
                    <a:pt x="2663" y="5484"/>
                    <a:pt x="2905" y="5484"/>
                  </a:cubicBezTo>
                  <a:cubicBezTo>
                    <a:pt x="2915" y="5484"/>
                    <a:pt x="2924" y="5484"/>
                    <a:pt x="2934" y="5483"/>
                  </a:cubicBezTo>
                  <a:cubicBezTo>
                    <a:pt x="3165" y="5483"/>
                    <a:pt x="3412" y="5318"/>
                    <a:pt x="3494" y="5088"/>
                  </a:cubicBezTo>
                  <a:cubicBezTo>
                    <a:pt x="3610" y="5236"/>
                    <a:pt x="3791" y="5351"/>
                    <a:pt x="3989" y="5351"/>
                  </a:cubicBezTo>
                  <a:cubicBezTo>
                    <a:pt x="4170" y="5335"/>
                    <a:pt x="4335" y="5253"/>
                    <a:pt x="4467" y="5137"/>
                  </a:cubicBezTo>
                  <a:cubicBezTo>
                    <a:pt x="4599" y="5005"/>
                    <a:pt x="4599" y="5121"/>
                    <a:pt x="4648" y="4939"/>
                  </a:cubicBezTo>
                  <a:cubicBezTo>
                    <a:pt x="4038" y="1462"/>
                    <a:pt x="3758" y="440"/>
                    <a:pt x="3725" y="325"/>
                  </a:cubicBezTo>
                  <a:cubicBezTo>
                    <a:pt x="3683" y="81"/>
                    <a:pt x="3477" y="1"/>
                    <a:pt x="3300" y="1"/>
                  </a:cubicBezTo>
                  <a:close/>
                </a:path>
              </a:pathLst>
            </a:custGeom>
            <a:solidFill>
              <a:srgbClr val="FAD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49"/>
            <p:cNvSpPr/>
            <p:nvPr/>
          </p:nvSpPr>
          <p:spPr>
            <a:xfrm>
              <a:off x="5740375" y="3465550"/>
              <a:ext cx="36300" cy="34525"/>
            </a:xfrm>
            <a:custGeom>
              <a:rect b="b" l="l" r="r" t="t"/>
              <a:pathLst>
                <a:path extrusionOk="0" h="1381" w="1452">
                  <a:moveTo>
                    <a:pt x="812" y="1"/>
                  </a:moveTo>
                  <a:cubicBezTo>
                    <a:pt x="714" y="1"/>
                    <a:pt x="625" y="26"/>
                    <a:pt x="578" y="61"/>
                  </a:cubicBezTo>
                  <a:cubicBezTo>
                    <a:pt x="545" y="78"/>
                    <a:pt x="314" y="374"/>
                    <a:pt x="1" y="803"/>
                  </a:cubicBezTo>
                  <a:cubicBezTo>
                    <a:pt x="1" y="803"/>
                    <a:pt x="251" y="1381"/>
                    <a:pt x="660" y="1381"/>
                  </a:cubicBezTo>
                  <a:cubicBezTo>
                    <a:pt x="671" y="1381"/>
                    <a:pt x="682" y="1380"/>
                    <a:pt x="693" y="1380"/>
                  </a:cubicBezTo>
                  <a:cubicBezTo>
                    <a:pt x="1138" y="1347"/>
                    <a:pt x="1451" y="951"/>
                    <a:pt x="1451" y="951"/>
                  </a:cubicBezTo>
                  <a:cubicBezTo>
                    <a:pt x="1319" y="539"/>
                    <a:pt x="1254" y="374"/>
                    <a:pt x="1237" y="325"/>
                  </a:cubicBezTo>
                  <a:cubicBezTo>
                    <a:pt x="1195" y="81"/>
                    <a:pt x="989" y="1"/>
                    <a:pt x="81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49"/>
            <p:cNvSpPr/>
            <p:nvPr/>
          </p:nvSpPr>
          <p:spPr>
            <a:xfrm>
              <a:off x="5653850" y="3640450"/>
              <a:ext cx="111700" cy="221625"/>
            </a:xfrm>
            <a:custGeom>
              <a:rect b="b" l="l" r="r" t="t"/>
              <a:pathLst>
                <a:path extrusionOk="0" h="8865" w="4468">
                  <a:moveTo>
                    <a:pt x="3485" y="1"/>
                  </a:moveTo>
                  <a:cubicBezTo>
                    <a:pt x="3269" y="1"/>
                    <a:pt x="3047" y="69"/>
                    <a:pt x="2869" y="201"/>
                  </a:cubicBezTo>
                  <a:cubicBezTo>
                    <a:pt x="2490" y="498"/>
                    <a:pt x="2308" y="976"/>
                    <a:pt x="2144" y="1437"/>
                  </a:cubicBezTo>
                  <a:cubicBezTo>
                    <a:pt x="1666" y="2756"/>
                    <a:pt x="1204" y="4074"/>
                    <a:pt x="743" y="5393"/>
                  </a:cubicBezTo>
                  <a:cubicBezTo>
                    <a:pt x="462" y="6134"/>
                    <a:pt x="199" y="6876"/>
                    <a:pt x="83" y="7667"/>
                  </a:cubicBezTo>
                  <a:cubicBezTo>
                    <a:pt x="17" y="8030"/>
                    <a:pt x="1" y="8458"/>
                    <a:pt x="298" y="8706"/>
                  </a:cubicBezTo>
                  <a:cubicBezTo>
                    <a:pt x="416" y="8816"/>
                    <a:pt x="567" y="8864"/>
                    <a:pt x="724" y="8864"/>
                  </a:cubicBezTo>
                  <a:cubicBezTo>
                    <a:pt x="918" y="8864"/>
                    <a:pt x="1123" y="8791"/>
                    <a:pt x="1286" y="8673"/>
                  </a:cubicBezTo>
                  <a:cubicBezTo>
                    <a:pt x="1567" y="8458"/>
                    <a:pt x="1731" y="8129"/>
                    <a:pt x="1896" y="7816"/>
                  </a:cubicBezTo>
                  <a:cubicBezTo>
                    <a:pt x="2654" y="6200"/>
                    <a:pt x="3215" y="4503"/>
                    <a:pt x="3726" y="2805"/>
                  </a:cubicBezTo>
                  <a:cubicBezTo>
                    <a:pt x="3907" y="2212"/>
                    <a:pt x="4467" y="1091"/>
                    <a:pt x="4237" y="481"/>
                  </a:cubicBezTo>
                  <a:cubicBezTo>
                    <a:pt x="4118" y="155"/>
                    <a:pt x="3809" y="1"/>
                    <a:pt x="348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49"/>
            <p:cNvSpPr/>
            <p:nvPr/>
          </p:nvSpPr>
          <p:spPr>
            <a:xfrm>
              <a:off x="5371200" y="3776900"/>
              <a:ext cx="436375" cy="465125"/>
            </a:xfrm>
            <a:custGeom>
              <a:rect b="b" l="l" r="r" t="t"/>
              <a:pathLst>
                <a:path extrusionOk="0" h="18605" w="17455">
                  <a:moveTo>
                    <a:pt x="17454" y="1"/>
                  </a:moveTo>
                  <a:lnTo>
                    <a:pt x="1" y="248"/>
                  </a:lnTo>
                  <a:cubicBezTo>
                    <a:pt x="940" y="5341"/>
                    <a:pt x="1880" y="10417"/>
                    <a:pt x="2803" y="15509"/>
                  </a:cubicBezTo>
                  <a:cubicBezTo>
                    <a:pt x="2935" y="16218"/>
                    <a:pt x="3083" y="16960"/>
                    <a:pt x="3478" y="17586"/>
                  </a:cubicBezTo>
                  <a:cubicBezTo>
                    <a:pt x="3824" y="18157"/>
                    <a:pt x="4443" y="18604"/>
                    <a:pt x="5099" y="18604"/>
                  </a:cubicBezTo>
                  <a:cubicBezTo>
                    <a:pt x="5163" y="18604"/>
                    <a:pt x="5227" y="18600"/>
                    <a:pt x="5291" y="18591"/>
                  </a:cubicBezTo>
                  <a:lnTo>
                    <a:pt x="12164" y="18344"/>
                  </a:lnTo>
                  <a:cubicBezTo>
                    <a:pt x="12228" y="18353"/>
                    <a:pt x="12292" y="18357"/>
                    <a:pt x="12356" y="18357"/>
                  </a:cubicBezTo>
                  <a:cubicBezTo>
                    <a:pt x="13012" y="18357"/>
                    <a:pt x="13633" y="17910"/>
                    <a:pt x="13993" y="17339"/>
                  </a:cubicBezTo>
                  <a:cubicBezTo>
                    <a:pt x="14389" y="16713"/>
                    <a:pt x="14521" y="15971"/>
                    <a:pt x="14653" y="15262"/>
                  </a:cubicBezTo>
                  <a:cubicBezTo>
                    <a:pt x="15592" y="10170"/>
                    <a:pt x="16531" y="5093"/>
                    <a:pt x="1745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49"/>
            <p:cNvSpPr/>
            <p:nvPr/>
          </p:nvSpPr>
          <p:spPr>
            <a:xfrm>
              <a:off x="5503475" y="3776900"/>
              <a:ext cx="304100" cy="464800"/>
            </a:xfrm>
            <a:custGeom>
              <a:rect b="b" l="l" r="r" t="t"/>
              <a:pathLst>
                <a:path extrusionOk="0" h="18592" w="12164">
                  <a:moveTo>
                    <a:pt x="12163" y="1"/>
                  </a:moveTo>
                  <a:lnTo>
                    <a:pt x="10202" y="34"/>
                  </a:lnTo>
                  <a:cubicBezTo>
                    <a:pt x="10202" y="34"/>
                    <a:pt x="9477" y="18130"/>
                    <a:pt x="0" y="18591"/>
                  </a:cubicBezTo>
                  <a:lnTo>
                    <a:pt x="6873" y="18344"/>
                  </a:lnTo>
                  <a:cubicBezTo>
                    <a:pt x="6937" y="18353"/>
                    <a:pt x="7001" y="18357"/>
                    <a:pt x="7065" y="18357"/>
                  </a:cubicBezTo>
                  <a:cubicBezTo>
                    <a:pt x="7721" y="18357"/>
                    <a:pt x="8342" y="17910"/>
                    <a:pt x="8702" y="17339"/>
                  </a:cubicBezTo>
                  <a:cubicBezTo>
                    <a:pt x="9098" y="16713"/>
                    <a:pt x="9230" y="15971"/>
                    <a:pt x="9362" y="15262"/>
                  </a:cubicBezTo>
                  <a:cubicBezTo>
                    <a:pt x="10301" y="10170"/>
                    <a:pt x="11240" y="5093"/>
                    <a:pt x="12163"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49"/>
            <p:cNvSpPr/>
            <p:nvPr/>
          </p:nvSpPr>
          <p:spPr>
            <a:xfrm>
              <a:off x="5445775" y="3862925"/>
              <a:ext cx="75850" cy="226950"/>
            </a:xfrm>
            <a:custGeom>
              <a:rect b="b" l="l" r="r" t="t"/>
              <a:pathLst>
                <a:path extrusionOk="0" h="9078" w="3034">
                  <a:moveTo>
                    <a:pt x="778" y="0"/>
                  </a:moveTo>
                  <a:cubicBezTo>
                    <a:pt x="416" y="0"/>
                    <a:pt x="193" y="413"/>
                    <a:pt x="116" y="845"/>
                  </a:cubicBezTo>
                  <a:cubicBezTo>
                    <a:pt x="1" y="1570"/>
                    <a:pt x="100" y="2328"/>
                    <a:pt x="199" y="3053"/>
                  </a:cubicBezTo>
                  <a:cubicBezTo>
                    <a:pt x="413" y="4685"/>
                    <a:pt x="644" y="6333"/>
                    <a:pt x="1023" y="7948"/>
                  </a:cubicBezTo>
                  <a:cubicBezTo>
                    <a:pt x="1089" y="8212"/>
                    <a:pt x="1171" y="8492"/>
                    <a:pt x="1336" y="8723"/>
                  </a:cubicBezTo>
                  <a:cubicBezTo>
                    <a:pt x="1481" y="8926"/>
                    <a:pt x="1715" y="9078"/>
                    <a:pt x="1949" y="9078"/>
                  </a:cubicBezTo>
                  <a:cubicBezTo>
                    <a:pt x="1981" y="9078"/>
                    <a:pt x="2013" y="9075"/>
                    <a:pt x="2045" y="9069"/>
                  </a:cubicBezTo>
                  <a:cubicBezTo>
                    <a:pt x="2226" y="9036"/>
                    <a:pt x="2391" y="8921"/>
                    <a:pt x="2506" y="8789"/>
                  </a:cubicBezTo>
                  <a:cubicBezTo>
                    <a:pt x="3017" y="8228"/>
                    <a:pt x="3034" y="7388"/>
                    <a:pt x="3001" y="6630"/>
                  </a:cubicBezTo>
                  <a:cubicBezTo>
                    <a:pt x="2885" y="5015"/>
                    <a:pt x="2572" y="3399"/>
                    <a:pt x="2061" y="1850"/>
                  </a:cubicBezTo>
                  <a:cubicBezTo>
                    <a:pt x="1880" y="1323"/>
                    <a:pt x="1633" y="433"/>
                    <a:pt x="1138" y="120"/>
                  </a:cubicBezTo>
                  <a:cubicBezTo>
                    <a:pt x="1006" y="37"/>
                    <a:pt x="886" y="0"/>
                    <a:pt x="77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28" name="Google Shape;1428;p49"/>
          <p:cNvGrpSpPr/>
          <p:nvPr/>
        </p:nvGrpSpPr>
        <p:grpSpPr>
          <a:xfrm>
            <a:off x="7150832" y="2080877"/>
            <a:ext cx="1877411" cy="3354786"/>
            <a:chOff x="6693632" y="2004677"/>
            <a:chExt cx="1877411" cy="3354786"/>
          </a:xfrm>
        </p:grpSpPr>
        <p:sp>
          <p:nvSpPr>
            <p:cNvPr id="1429" name="Google Shape;1429;p49"/>
            <p:cNvSpPr/>
            <p:nvPr/>
          </p:nvSpPr>
          <p:spPr>
            <a:xfrm>
              <a:off x="6879293" y="2566843"/>
              <a:ext cx="1501793" cy="797960"/>
            </a:xfrm>
            <a:custGeom>
              <a:rect b="b" l="l" r="r" t="t"/>
              <a:pathLst>
                <a:path extrusionOk="0" h="11699" w="22018">
                  <a:moveTo>
                    <a:pt x="2681" y="0"/>
                  </a:moveTo>
                  <a:cubicBezTo>
                    <a:pt x="2288" y="1514"/>
                    <a:pt x="1748" y="2992"/>
                    <a:pt x="1074" y="4406"/>
                  </a:cubicBezTo>
                  <a:cubicBezTo>
                    <a:pt x="581" y="5433"/>
                    <a:pt x="0" y="6506"/>
                    <a:pt x="129" y="7639"/>
                  </a:cubicBezTo>
                  <a:cubicBezTo>
                    <a:pt x="258" y="8771"/>
                    <a:pt x="1097" y="9715"/>
                    <a:pt x="2089" y="10273"/>
                  </a:cubicBezTo>
                  <a:cubicBezTo>
                    <a:pt x="3080" y="10830"/>
                    <a:pt x="4212" y="11059"/>
                    <a:pt x="5321" y="11282"/>
                  </a:cubicBezTo>
                  <a:lnTo>
                    <a:pt x="16696" y="11698"/>
                  </a:lnTo>
                  <a:cubicBezTo>
                    <a:pt x="17805" y="11469"/>
                    <a:pt x="18937" y="11241"/>
                    <a:pt x="19929" y="10683"/>
                  </a:cubicBezTo>
                  <a:cubicBezTo>
                    <a:pt x="20920" y="10126"/>
                    <a:pt x="21753" y="9181"/>
                    <a:pt x="21888" y="8055"/>
                  </a:cubicBezTo>
                  <a:cubicBezTo>
                    <a:pt x="22017" y="6923"/>
                    <a:pt x="21436" y="5843"/>
                    <a:pt x="20944" y="4817"/>
                  </a:cubicBezTo>
                  <a:cubicBezTo>
                    <a:pt x="20269" y="3409"/>
                    <a:pt x="19729" y="1931"/>
                    <a:pt x="19336" y="417"/>
                  </a:cubicBezTo>
                  <a:lnTo>
                    <a:pt x="2681"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49"/>
            <p:cNvSpPr/>
            <p:nvPr/>
          </p:nvSpPr>
          <p:spPr>
            <a:xfrm>
              <a:off x="7022938" y="3043818"/>
              <a:ext cx="1171668" cy="1411350"/>
            </a:xfrm>
            <a:custGeom>
              <a:rect b="b" l="l" r="r" t="t"/>
              <a:pathLst>
                <a:path extrusionOk="0" h="20692" w="17178">
                  <a:moveTo>
                    <a:pt x="3397" y="0"/>
                  </a:moveTo>
                  <a:cubicBezTo>
                    <a:pt x="1520" y="0"/>
                    <a:pt x="0" y="1526"/>
                    <a:pt x="0" y="3403"/>
                  </a:cubicBezTo>
                  <a:lnTo>
                    <a:pt x="0" y="16632"/>
                  </a:lnTo>
                  <a:cubicBezTo>
                    <a:pt x="0" y="18878"/>
                    <a:pt x="1819" y="20691"/>
                    <a:pt x="4060" y="20691"/>
                  </a:cubicBezTo>
                  <a:lnTo>
                    <a:pt x="13118" y="20691"/>
                  </a:lnTo>
                  <a:cubicBezTo>
                    <a:pt x="15359" y="20691"/>
                    <a:pt x="17177" y="18878"/>
                    <a:pt x="17177" y="16632"/>
                  </a:cubicBezTo>
                  <a:lnTo>
                    <a:pt x="17177" y="3168"/>
                  </a:lnTo>
                  <a:cubicBezTo>
                    <a:pt x="17177" y="1420"/>
                    <a:pt x="15763" y="0"/>
                    <a:pt x="14009" y="0"/>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49"/>
            <p:cNvSpPr/>
            <p:nvPr/>
          </p:nvSpPr>
          <p:spPr>
            <a:xfrm>
              <a:off x="6768047" y="3997290"/>
              <a:ext cx="1722239" cy="1362172"/>
            </a:xfrm>
            <a:custGeom>
              <a:rect b="b" l="l" r="r" t="t"/>
              <a:pathLst>
                <a:path extrusionOk="0" h="19971" w="25250">
                  <a:moveTo>
                    <a:pt x="20146" y="1"/>
                  </a:moveTo>
                  <a:lnTo>
                    <a:pt x="4635" y="107"/>
                  </a:lnTo>
                  <a:cubicBezTo>
                    <a:pt x="4166" y="4383"/>
                    <a:pt x="182" y="17195"/>
                    <a:pt x="0" y="18457"/>
                  </a:cubicBezTo>
                  <a:cubicBezTo>
                    <a:pt x="0" y="18457"/>
                    <a:pt x="7949" y="19970"/>
                    <a:pt x="12572" y="19970"/>
                  </a:cubicBezTo>
                  <a:cubicBezTo>
                    <a:pt x="18591" y="19970"/>
                    <a:pt x="25250" y="17700"/>
                    <a:pt x="25250" y="17700"/>
                  </a:cubicBezTo>
                  <a:cubicBezTo>
                    <a:pt x="25056" y="16351"/>
                    <a:pt x="20785" y="4471"/>
                    <a:pt x="2014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49"/>
            <p:cNvSpPr/>
            <p:nvPr/>
          </p:nvSpPr>
          <p:spPr>
            <a:xfrm>
              <a:off x="6824045" y="3190259"/>
              <a:ext cx="1611811" cy="1244037"/>
            </a:xfrm>
            <a:custGeom>
              <a:rect b="b" l="l" r="r" t="t"/>
              <a:pathLst>
                <a:path extrusionOk="0" h="18239" w="23631">
                  <a:moveTo>
                    <a:pt x="7911" y="0"/>
                  </a:moveTo>
                  <a:cubicBezTo>
                    <a:pt x="6124" y="0"/>
                    <a:pt x="4303" y="575"/>
                    <a:pt x="3192" y="1942"/>
                  </a:cubicBezTo>
                  <a:cubicBezTo>
                    <a:pt x="2805" y="2417"/>
                    <a:pt x="2523" y="2969"/>
                    <a:pt x="2242" y="3514"/>
                  </a:cubicBezTo>
                  <a:cubicBezTo>
                    <a:pt x="1491" y="4963"/>
                    <a:pt x="746" y="6412"/>
                    <a:pt x="1" y="7856"/>
                  </a:cubicBezTo>
                  <a:cubicBezTo>
                    <a:pt x="358" y="8143"/>
                    <a:pt x="4137" y="9932"/>
                    <a:pt x="4553" y="10120"/>
                  </a:cubicBezTo>
                  <a:cubicBezTo>
                    <a:pt x="4530" y="11047"/>
                    <a:pt x="3491" y="13898"/>
                    <a:pt x="2775" y="17166"/>
                  </a:cubicBezTo>
                  <a:cubicBezTo>
                    <a:pt x="2775" y="17166"/>
                    <a:pt x="4682" y="18057"/>
                    <a:pt x="11299" y="18227"/>
                  </a:cubicBezTo>
                  <a:cubicBezTo>
                    <a:pt x="11584" y="18235"/>
                    <a:pt x="11860" y="18238"/>
                    <a:pt x="12130" y="18238"/>
                  </a:cubicBezTo>
                  <a:cubicBezTo>
                    <a:pt x="18127" y="18238"/>
                    <a:pt x="20422" y="16503"/>
                    <a:pt x="20422" y="16503"/>
                  </a:cubicBezTo>
                  <a:cubicBezTo>
                    <a:pt x="19559" y="13135"/>
                    <a:pt x="19031" y="10941"/>
                    <a:pt x="19008" y="10102"/>
                  </a:cubicBezTo>
                  <a:cubicBezTo>
                    <a:pt x="19425" y="9915"/>
                    <a:pt x="23273" y="8143"/>
                    <a:pt x="23631" y="7856"/>
                  </a:cubicBezTo>
                  <a:cubicBezTo>
                    <a:pt x="22886" y="6412"/>
                    <a:pt x="22135" y="4963"/>
                    <a:pt x="21390" y="3514"/>
                  </a:cubicBezTo>
                  <a:cubicBezTo>
                    <a:pt x="21108" y="2969"/>
                    <a:pt x="20827" y="2417"/>
                    <a:pt x="20439" y="1942"/>
                  </a:cubicBezTo>
                  <a:cubicBezTo>
                    <a:pt x="19329" y="575"/>
                    <a:pt x="17507" y="0"/>
                    <a:pt x="15720" y="0"/>
                  </a:cubicBezTo>
                  <a:cubicBezTo>
                    <a:pt x="15422" y="0"/>
                    <a:pt x="15124" y="16"/>
                    <a:pt x="14831" y="47"/>
                  </a:cubicBezTo>
                  <a:lnTo>
                    <a:pt x="8800" y="47"/>
                  </a:lnTo>
                  <a:cubicBezTo>
                    <a:pt x="8507" y="16"/>
                    <a:pt x="8210" y="0"/>
                    <a:pt x="79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49"/>
            <p:cNvSpPr/>
            <p:nvPr/>
          </p:nvSpPr>
          <p:spPr>
            <a:xfrm>
              <a:off x="7374616" y="3557693"/>
              <a:ext cx="493072" cy="576967"/>
            </a:xfrm>
            <a:custGeom>
              <a:rect b="b" l="l" r="r" t="t"/>
              <a:pathLst>
                <a:path extrusionOk="0" h="8459" w="7229">
                  <a:moveTo>
                    <a:pt x="2086" y="1"/>
                  </a:moveTo>
                  <a:cubicBezTo>
                    <a:pt x="1909" y="1"/>
                    <a:pt x="1732" y="29"/>
                    <a:pt x="1567" y="81"/>
                  </a:cubicBezTo>
                  <a:cubicBezTo>
                    <a:pt x="1245" y="175"/>
                    <a:pt x="951" y="345"/>
                    <a:pt x="717" y="591"/>
                  </a:cubicBezTo>
                  <a:cubicBezTo>
                    <a:pt x="482" y="832"/>
                    <a:pt x="318" y="1125"/>
                    <a:pt x="212" y="1430"/>
                  </a:cubicBezTo>
                  <a:cubicBezTo>
                    <a:pt x="1" y="2046"/>
                    <a:pt x="30" y="2721"/>
                    <a:pt x="212" y="3313"/>
                  </a:cubicBezTo>
                  <a:cubicBezTo>
                    <a:pt x="388" y="3912"/>
                    <a:pt x="676" y="4446"/>
                    <a:pt x="992" y="4944"/>
                  </a:cubicBezTo>
                  <a:cubicBezTo>
                    <a:pt x="1309" y="5449"/>
                    <a:pt x="1673" y="5918"/>
                    <a:pt x="2072" y="6358"/>
                  </a:cubicBezTo>
                  <a:cubicBezTo>
                    <a:pt x="2477" y="6792"/>
                    <a:pt x="2917" y="7191"/>
                    <a:pt x="3392" y="7549"/>
                  </a:cubicBezTo>
                  <a:cubicBezTo>
                    <a:pt x="3867" y="7901"/>
                    <a:pt x="4371" y="8212"/>
                    <a:pt x="4899" y="8458"/>
                  </a:cubicBezTo>
                  <a:lnTo>
                    <a:pt x="5023" y="8241"/>
                  </a:lnTo>
                  <a:cubicBezTo>
                    <a:pt x="4547" y="7918"/>
                    <a:pt x="4096" y="7578"/>
                    <a:pt x="3667" y="7203"/>
                  </a:cubicBezTo>
                  <a:cubicBezTo>
                    <a:pt x="3245" y="6827"/>
                    <a:pt x="2846" y="6423"/>
                    <a:pt x="2482" y="5994"/>
                  </a:cubicBezTo>
                  <a:cubicBezTo>
                    <a:pt x="2301" y="5777"/>
                    <a:pt x="2125" y="5560"/>
                    <a:pt x="1960" y="5331"/>
                  </a:cubicBezTo>
                  <a:cubicBezTo>
                    <a:pt x="1796" y="5103"/>
                    <a:pt x="1638" y="4868"/>
                    <a:pt x="1491" y="4633"/>
                  </a:cubicBezTo>
                  <a:cubicBezTo>
                    <a:pt x="1198" y="4152"/>
                    <a:pt x="928" y="3659"/>
                    <a:pt x="775" y="3149"/>
                  </a:cubicBezTo>
                  <a:cubicBezTo>
                    <a:pt x="699" y="2891"/>
                    <a:pt x="658" y="2627"/>
                    <a:pt x="646" y="2369"/>
                  </a:cubicBezTo>
                  <a:cubicBezTo>
                    <a:pt x="640" y="2111"/>
                    <a:pt x="676" y="1853"/>
                    <a:pt x="752" y="1612"/>
                  </a:cubicBezTo>
                  <a:cubicBezTo>
                    <a:pt x="828" y="1372"/>
                    <a:pt x="951" y="1149"/>
                    <a:pt x="1116" y="967"/>
                  </a:cubicBezTo>
                  <a:cubicBezTo>
                    <a:pt x="1274" y="791"/>
                    <a:pt x="1491" y="650"/>
                    <a:pt x="1720" y="574"/>
                  </a:cubicBezTo>
                  <a:cubicBezTo>
                    <a:pt x="1856" y="529"/>
                    <a:pt x="1997" y="505"/>
                    <a:pt x="2136" y="505"/>
                  </a:cubicBezTo>
                  <a:cubicBezTo>
                    <a:pt x="2235" y="505"/>
                    <a:pt x="2334" y="517"/>
                    <a:pt x="2430" y="544"/>
                  </a:cubicBezTo>
                  <a:cubicBezTo>
                    <a:pt x="2653" y="609"/>
                    <a:pt x="2858" y="750"/>
                    <a:pt x="3016" y="943"/>
                  </a:cubicBezTo>
                  <a:cubicBezTo>
                    <a:pt x="3181" y="1137"/>
                    <a:pt x="3304" y="1377"/>
                    <a:pt x="3403" y="1636"/>
                  </a:cubicBezTo>
                  <a:cubicBezTo>
                    <a:pt x="3503" y="1888"/>
                    <a:pt x="3574" y="2163"/>
                    <a:pt x="3644" y="2439"/>
                  </a:cubicBezTo>
                  <a:lnTo>
                    <a:pt x="3797" y="3043"/>
                  </a:lnTo>
                  <a:lnTo>
                    <a:pt x="4019" y="2469"/>
                  </a:lnTo>
                  <a:cubicBezTo>
                    <a:pt x="4184" y="2052"/>
                    <a:pt x="4371" y="1641"/>
                    <a:pt x="4635" y="1307"/>
                  </a:cubicBezTo>
                  <a:cubicBezTo>
                    <a:pt x="4770" y="1137"/>
                    <a:pt x="4923" y="996"/>
                    <a:pt x="5099" y="890"/>
                  </a:cubicBezTo>
                  <a:cubicBezTo>
                    <a:pt x="5275" y="791"/>
                    <a:pt x="5474" y="744"/>
                    <a:pt x="5668" y="744"/>
                  </a:cubicBezTo>
                  <a:cubicBezTo>
                    <a:pt x="6067" y="756"/>
                    <a:pt x="6448" y="1020"/>
                    <a:pt x="6683" y="1377"/>
                  </a:cubicBezTo>
                  <a:cubicBezTo>
                    <a:pt x="6923" y="1729"/>
                    <a:pt x="6988" y="2169"/>
                    <a:pt x="6953" y="2609"/>
                  </a:cubicBezTo>
                  <a:cubicBezTo>
                    <a:pt x="6912" y="3043"/>
                    <a:pt x="6777" y="3478"/>
                    <a:pt x="6601" y="3894"/>
                  </a:cubicBezTo>
                  <a:cubicBezTo>
                    <a:pt x="6425" y="4311"/>
                    <a:pt x="6213" y="4710"/>
                    <a:pt x="5973" y="5097"/>
                  </a:cubicBezTo>
                  <a:cubicBezTo>
                    <a:pt x="5492" y="5859"/>
                    <a:pt x="4876" y="6540"/>
                    <a:pt x="4172" y="7109"/>
                  </a:cubicBezTo>
                  <a:lnTo>
                    <a:pt x="4336" y="7302"/>
                  </a:lnTo>
                  <a:cubicBezTo>
                    <a:pt x="5052" y="6710"/>
                    <a:pt x="5674" y="6006"/>
                    <a:pt x="6172" y="5220"/>
                  </a:cubicBezTo>
                  <a:cubicBezTo>
                    <a:pt x="6419" y="4827"/>
                    <a:pt x="6636" y="4410"/>
                    <a:pt x="6818" y="3988"/>
                  </a:cubicBezTo>
                  <a:cubicBezTo>
                    <a:pt x="7005" y="3560"/>
                    <a:pt x="7158" y="3108"/>
                    <a:pt x="7205" y="2633"/>
                  </a:cubicBezTo>
                  <a:cubicBezTo>
                    <a:pt x="7228" y="2392"/>
                    <a:pt x="7223" y="2152"/>
                    <a:pt x="7181" y="1911"/>
                  </a:cubicBezTo>
                  <a:cubicBezTo>
                    <a:pt x="7135" y="1671"/>
                    <a:pt x="7047" y="1430"/>
                    <a:pt x="6912" y="1225"/>
                  </a:cubicBezTo>
                  <a:cubicBezTo>
                    <a:pt x="6783" y="1014"/>
                    <a:pt x="6612" y="832"/>
                    <a:pt x="6401" y="691"/>
                  </a:cubicBezTo>
                  <a:cubicBezTo>
                    <a:pt x="6196" y="544"/>
                    <a:pt x="5944" y="450"/>
                    <a:pt x="5686" y="433"/>
                  </a:cubicBezTo>
                  <a:cubicBezTo>
                    <a:pt x="5664" y="432"/>
                    <a:pt x="5642" y="431"/>
                    <a:pt x="5621" y="431"/>
                  </a:cubicBezTo>
                  <a:cubicBezTo>
                    <a:pt x="5384" y="431"/>
                    <a:pt x="5145" y="490"/>
                    <a:pt x="4940" y="603"/>
                  </a:cubicBezTo>
                  <a:cubicBezTo>
                    <a:pt x="4712" y="726"/>
                    <a:pt x="4524" y="896"/>
                    <a:pt x="4366" y="1084"/>
                  </a:cubicBezTo>
                  <a:cubicBezTo>
                    <a:pt x="4181" y="1310"/>
                    <a:pt x="4032" y="1553"/>
                    <a:pt x="3902" y="1802"/>
                  </a:cubicBezTo>
                  <a:lnTo>
                    <a:pt x="3902" y="1802"/>
                  </a:lnTo>
                  <a:cubicBezTo>
                    <a:pt x="3873" y="1698"/>
                    <a:pt x="3842" y="1593"/>
                    <a:pt x="3808" y="1489"/>
                  </a:cubicBezTo>
                  <a:cubicBezTo>
                    <a:pt x="3709" y="1201"/>
                    <a:pt x="3579" y="914"/>
                    <a:pt x="3380" y="656"/>
                  </a:cubicBezTo>
                  <a:cubicBezTo>
                    <a:pt x="3181" y="392"/>
                    <a:pt x="2899" y="181"/>
                    <a:pt x="2570" y="75"/>
                  </a:cubicBezTo>
                  <a:cubicBezTo>
                    <a:pt x="2413" y="24"/>
                    <a:pt x="2249" y="1"/>
                    <a:pt x="208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49"/>
            <p:cNvSpPr/>
            <p:nvPr/>
          </p:nvSpPr>
          <p:spPr>
            <a:xfrm>
              <a:off x="7321823" y="3175390"/>
              <a:ext cx="573898" cy="184092"/>
            </a:xfrm>
            <a:custGeom>
              <a:rect b="b" l="l" r="r" t="t"/>
              <a:pathLst>
                <a:path extrusionOk="0" h="2699" w="8414">
                  <a:moveTo>
                    <a:pt x="5805" y="1"/>
                  </a:moveTo>
                  <a:cubicBezTo>
                    <a:pt x="3464" y="1"/>
                    <a:pt x="458" y="195"/>
                    <a:pt x="458" y="195"/>
                  </a:cubicBezTo>
                  <a:lnTo>
                    <a:pt x="1" y="218"/>
                  </a:lnTo>
                  <a:cubicBezTo>
                    <a:pt x="441" y="1198"/>
                    <a:pt x="1385" y="2102"/>
                    <a:pt x="2412" y="2418"/>
                  </a:cubicBezTo>
                  <a:cubicBezTo>
                    <a:pt x="2790" y="2535"/>
                    <a:pt x="3590" y="2698"/>
                    <a:pt x="4492" y="2698"/>
                  </a:cubicBezTo>
                  <a:cubicBezTo>
                    <a:pt x="6033" y="2698"/>
                    <a:pt x="7873" y="2221"/>
                    <a:pt x="8413" y="218"/>
                  </a:cubicBezTo>
                  <a:cubicBezTo>
                    <a:pt x="8083" y="55"/>
                    <a:pt x="7036" y="1"/>
                    <a:pt x="5805"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49"/>
            <p:cNvSpPr/>
            <p:nvPr/>
          </p:nvSpPr>
          <p:spPr>
            <a:xfrm>
              <a:off x="7827582" y="3178664"/>
              <a:ext cx="389397" cy="1137224"/>
            </a:xfrm>
            <a:custGeom>
              <a:rect b="b" l="l" r="r" t="t"/>
              <a:pathLst>
                <a:path extrusionOk="0" h="16673" w="5709">
                  <a:moveTo>
                    <a:pt x="1365" y="0"/>
                  </a:moveTo>
                  <a:cubicBezTo>
                    <a:pt x="925" y="0"/>
                    <a:pt x="617" y="100"/>
                    <a:pt x="617" y="100"/>
                  </a:cubicBezTo>
                  <a:cubicBezTo>
                    <a:pt x="1" y="5180"/>
                    <a:pt x="675" y="13276"/>
                    <a:pt x="5709" y="16673"/>
                  </a:cubicBezTo>
                  <a:lnTo>
                    <a:pt x="4811" y="13041"/>
                  </a:lnTo>
                  <a:cubicBezTo>
                    <a:pt x="2787" y="9398"/>
                    <a:pt x="1931" y="4828"/>
                    <a:pt x="2471" y="305"/>
                  </a:cubicBezTo>
                  <a:cubicBezTo>
                    <a:pt x="2471" y="305"/>
                    <a:pt x="2195" y="59"/>
                    <a:pt x="1626" y="12"/>
                  </a:cubicBezTo>
                  <a:cubicBezTo>
                    <a:pt x="1535" y="4"/>
                    <a:pt x="1448" y="0"/>
                    <a:pt x="1365" y="0"/>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49"/>
            <p:cNvSpPr/>
            <p:nvPr/>
          </p:nvSpPr>
          <p:spPr>
            <a:xfrm>
              <a:off x="7898449" y="3228524"/>
              <a:ext cx="61660" cy="29193"/>
            </a:xfrm>
            <a:custGeom>
              <a:rect b="b" l="l" r="r" t="t"/>
              <a:pathLst>
                <a:path extrusionOk="0" h="428" w="904">
                  <a:moveTo>
                    <a:pt x="346" y="0"/>
                  </a:moveTo>
                  <a:cubicBezTo>
                    <a:pt x="328" y="0"/>
                    <a:pt x="311" y="1"/>
                    <a:pt x="293" y="3"/>
                  </a:cubicBezTo>
                  <a:cubicBezTo>
                    <a:pt x="229" y="8"/>
                    <a:pt x="164" y="20"/>
                    <a:pt x="100" y="44"/>
                  </a:cubicBezTo>
                  <a:cubicBezTo>
                    <a:pt x="82" y="55"/>
                    <a:pt x="59" y="67"/>
                    <a:pt x="47" y="85"/>
                  </a:cubicBezTo>
                  <a:cubicBezTo>
                    <a:pt x="0" y="149"/>
                    <a:pt x="12" y="231"/>
                    <a:pt x="71" y="278"/>
                  </a:cubicBezTo>
                  <a:cubicBezTo>
                    <a:pt x="123" y="319"/>
                    <a:pt x="182" y="349"/>
                    <a:pt x="241" y="366"/>
                  </a:cubicBezTo>
                  <a:cubicBezTo>
                    <a:pt x="299" y="390"/>
                    <a:pt x="358" y="407"/>
                    <a:pt x="417" y="413"/>
                  </a:cubicBezTo>
                  <a:cubicBezTo>
                    <a:pt x="464" y="422"/>
                    <a:pt x="508" y="427"/>
                    <a:pt x="551" y="427"/>
                  </a:cubicBezTo>
                  <a:cubicBezTo>
                    <a:pt x="567" y="427"/>
                    <a:pt x="583" y="427"/>
                    <a:pt x="598" y="425"/>
                  </a:cubicBezTo>
                  <a:cubicBezTo>
                    <a:pt x="663" y="425"/>
                    <a:pt x="728" y="413"/>
                    <a:pt x="792" y="390"/>
                  </a:cubicBezTo>
                  <a:cubicBezTo>
                    <a:pt x="816" y="378"/>
                    <a:pt x="839" y="360"/>
                    <a:pt x="851" y="343"/>
                  </a:cubicBezTo>
                  <a:cubicBezTo>
                    <a:pt x="904" y="278"/>
                    <a:pt x="892" y="184"/>
                    <a:pt x="827" y="132"/>
                  </a:cubicBezTo>
                  <a:cubicBezTo>
                    <a:pt x="769" y="91"/>
                    <a:pt x="710" y="67"/>
                    <a:pt x="651" y="44"/>
                  </a:cubicBezTo>
                  <a:cubicBezTo>
                    <a:pt x="593" y="26"/>
                    <a:pt x="534" y="14"/>
                    <a:pt x="475" y="8"/>
                  </a:cubicBezTo>
                  <a:cubicBezTo>
                    <a:pt x="434" y="4"/>
                    <a:pt x="389" y="0"/>
                    <a:pt x="346" y="0"/>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49"/>
            <p:cNvSpPr/>
            <p:nvPr/>
          </p:nvSpPr>
          <p:spPr>
            <a:xfrm>
              <a:off x="7879215" y="3302256"/>
              <a:ext cx="69708" cy="28784"/>
            </a:xfrm>
            <a:custGeom>
              <a:rect b="b" l="l" r="r" t="t"/>
              <a:pathLst>
                <a:path extrusionOk="0" h="422" w="1022">
                  <a:moveTo>
                    <a:pt x="523" y="1"/>
                  </a:moveTo>
                  <a:cubicBezTo>
                    <a:pt x="452" y="1"/>
                    <a:pt x="388" y="1"/>
                    <a:pt x="317" y="7"/>
                  </a:cubicBezTo>
                  <a:cubicBezTo>
                    <a:pt x="247" y="13"/>
                    <a:pt x="177" y="24"/>
                    <a:pt x="106" y="54"/>
                  </a:cubicBezTo>
                  <a:cubicBezTo>
                    <a:pt x="77" y="66"/>
                    <a:pt x="53" y="83"/>
                    <a:pt x="42" y="107"/>
                  </a:cubicBezTo>
                  <a:cubicBezTo>
                    <a:pt x="1" y="171"/>
                    <a:pt x="24" y="253"/>
                    <a:pt x="83" y="288"/>
                  </a:cubicBezTo>
                  <a:cubicBezTo>
                    <a:pt x="147" y="330"/>
                    <a:pt x="218" y="353"/>
                    <a:pt x="282" y="376"/>
                  </a:cubicBezTo>
                  <a:cubicBezTo>
                    <a:pt x="353" y="394"/>
                    <a:pt x="423" y="406"/>
                    <a:pt x="487" y="412"/>
                  </a:cubicBezTo>
                  <a:cubicBezTo>
                    <a:pt x="529" y="419"/>
                    <a:pt x="570" y="421"/>
                    <a:pt x="611" y="421"/>
                  </a:cubicBezTo>
                  <a:cubicBezTo>
                    <a:pt x="640" y="421"/>
                    <a:pt x="669" y="420"/>
                    <a:pt x="699" y="418"/>
                  </a:cubicBezTo>
                  <a:cubicBezTo>
                    <a:pt x="769" y="412"/>
                    <a:pt x="834" y="400"/>
                    <a:pt x="910" y="371"/>
                  </a:cubicBezTo>
                  <a:cubicBezTo>
                    <a:pt x="933" y="359"/>
                    <a:pt x="963" y="341"/>
                    <a:pt x="980" y="312"/>
                  </a:cubicBezTo>
                  <a:cubicBezTo>
                    <a:pt x="1021" y="247"/>
                    <a:pt x="998" y="154"/>
                    <a:pt x="927" y="112"/>
                  </a:cubicBezTo>
                  <a:cubicBezTo>
                    <a:pt x="863" y="77"/>
                    <a:pt x="798" y="54"/>
                    <a:pt x="728" y="36"/>
                  </a:cubicBezTo>
                  <a:cubicBezTo>
                    <a:pt x="663" y="19"/>
                    <a:pt x="593" y="7"/>
                    <a:pt x="523" y="1"/>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49"/>
            <p:cNvSpPr/>
            <p:nvPr/>
          </p:nvSpPr>
          <p:spPr>
            <a:xfrm>
              <a:off x="7890810" y="3379126"/>
              <a:ext cx="60091" cy="29397"/>
            </a:xfrm>
            <a:custGeom>
              <a:rect b="b" l="l" r="r" t="t"/>
              <a:pathLst>
                <a:path extrusionOk="0" h="431" w="881">
                  <a:moveTo>
                    <a:pt x="306" y="0"/>
                  </a:moveTo>
                  <a:cubicBezTo>
                    <a:pt x="247" y="0"/>
                    <a:pt x="194" y="0"/>
                    <a:pt x="130" y="18"/>
                  </a:cubicBezTo>
                  <a:lnTo>
                    <a:pt x="118" y="18"/>
                  </a:lnTo>
                  <a:cubicBezTo>
                    <a:pt x="100" y="24"/>
                    <a:pt x="77" y="36"/>
                    <a:pt x="59" y="47"/>
                  </a:cubicBezTo>
                  <a:cubicBezTo>
                    <a:pt x="7" y="100"/>
                    <a:pt x="1" y="188"/>
                    <a:pt x="53" y="241"/>
                  </a:cubicBezTo>
                  <a:cubicBezTo>
                    <a:pt x="100" y="294"/>
                    <a:pt x="153" y="329"/>
                    <a:pt x="212" y="358"/>
                  </a:cubicBezTo>
                  <a:cubicBezTo>
                    <a:pt x="271" y="388"/>
                    <a:pt x="335" y="405"/>
                    <a:pt x="400" y="417"/>
                  </a:cubicBezTo>
                  <a:cubicBezTo>
                    <a:pt x="447" y="425"/>
                    <a:pt x="494" y="431"/>
                    <a:pt x="541" y="431"/>
                  </a:cubicBezTo>
                  <a:cubicBezTo>
                    <a:pt x="559" y="431"/>
                    <a:pt x="576" y="430"/>
                    <a:pt x="593" y="429"/>
                  </a:cubicBezTo>
                  <a:cubicBezTo>
                    <a:pt x="658" y="423"/>
                    <a:pt x="722" y="405"/>
                    <a:pt x="787" y="370"/>
                  </a:cubicBezTo>
                  <a:cubicBezTo>
                    <a:pt x="804" y="358"/>
                    <a:pt x="822" y="341"/>
                    <a:pt x="840" y="317"/>
                  </a:cubicBezTo>
                  <a:cubicBezTo>
                    <a:pt x="881" y="253"/>
                    <a:pt x="857" y="159"/>
                    <a:pt x="787" y="118"/>
                  </a:cubicBezTo>
                  <a:lnTo>
                    <a:pt x="781" y="112"/>
                  </a:lnTo>
                  <a:cubicBezTo>
                    <a:pt x="728" y="77"/>
                    <a:pt x="675" y="59"/>
                    <a:pt x="623" y="41"/>
                  </a:cubicBezTo>
                  <a:cubicBezTo>
                    <a:pt x="570" y="30"/>
                    <a:pt x="517" y="18"/>
                    <a:pt x="464" y="12"/>
                  </a:cubicBezTo>
                  <a:cubicBezTo>
                    <a:pt x="411" y="6"/>
                    <a:pt x="359" y="0"/>
                    <a:pt x="306" y="0"/>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49"/>
            <p:cNvSpPr/>
            <p:nvPr/>
          </p:nvSpPr>
          <p:spPr>
            <a:xfrm>
              <a:off x="7888423" y="3463976"/>
              <a:ext cx="69708" cy="28511"/>
            </a:xfrm>
            <a:custGeom>
              <a:rect b="b" l="l" r="r" t="t"/>
              <a:pathLst>
                <a:path extrusionOk="0" h="418" w="1022">
                  <a:moveTo>
                    <a:pt x="323" y="0"/>
                  </a:moveTo>
                  <a:cubicBezTo>
                    <a:pt x="259" y="6"/>
                    <a:pt x="194" y="12"/>
                    <a:pt x="118" y="35"/>
                  </a:cubicBezTo>
                  <a:cubicBezTo>
                    <a:pt x="88" y="41"/>
                    <a:pt x="65" y="59"/>
                    <a:pt x="47" y="82"/>
                  </a:cubicBezTo>
                  <a:cubicBezTo>
                    <a:pt x="0" y="135"/>
                    <a:pt x="12" y="217"/>
                    <a:pt x="71" y="264"/>
                  </a:cubicBezTo>
                  <a:cubicBezTo>
                    <a:pt x="135" y="311"/>
                    <a:pt x="200" y="346"/>
                    <a:pt x="270" y="370"/>
                  </a:cubicBezTo>
                  <a:cubicBezTo>
                    <a:pt x="347" y="393"/>
                    <a:pt x="417" y="405"/>
                    <a:pt x="493" y="411"/>
                  </a:cubicBezTo>
                  <a:cubicBezTo>
                    <a:pt x="520" y="415"/>
                    <a:pt x="548" y="417"/>
                    <a:pt x="576" y="417"/>
                  </a:cubicBezTo>
                  <a:cubicBezTo>
                    <a:pt x="622" y="417"/>
                    <a:pt x="669" y="412"/>
                    <a:pt x="716" y="405"/>
                  </a:cubicBezTo>
                  <a:cubicBezTo>
                    <a:pt x="787" y="393"/>
                    <a:pt x="863" y="375"/>
                    <a:pt x="933" y="334"/>
                  </a:cubicBezTo>
                  <a:cubicBezTo>
                    <a:pt x="957" y="323"/>
                    <a:pt x="980" y="299"/>
                    <a:pt x="992" y="270"/>
                  </a:cubicBezTo>
                  <a:cubicBezTo>
                    <a:pt x="1021" y="194"/>
                    <a:pt x="992" y="111"/>
                    <a:pt x="916" y="82"/>
                  </a:cubicBezTo>
                  <a:lnTo>
                    <a:pt x="910" y="76"/>
                  </a:lnTo>
                  <a:cubicBezTo>
                    <a:pt x="845" y="47"/>
                    <a:pt x="781" y="35"/>
                    <a:pt x="716" y="23"/>
                  </a:cubicBezTo>
                  <a:cubicBezTo>
                    <a:pt x="652" y="12"/>
                    <a:pt x="587" y="6"/>
                    <a:pt x="523" y="0"/>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49"/>
            <p:cNvSpPr/>
            <p:nvPr/>
          </p:nvSpPr>
          <p:spPr>
            <a:xfrm>
              <a:off x="7905202" y="3558375"/>
              <a:ext cx="62137" cy="28238"/>
            </a:xfrm>
            <a:custGeom>
              <a:rect b="b" l="l" r="r" t="t"/>
              <a:pathLst>
                <a:path extrusionOk="0" h="414" w="911">
                  <a:moveTo>
                    <a:pt x="453" y="1"/>
                  </a:moveTo>
                  <a:cubicBezTo>
                    <a:pt x="394" y="1"/>
                    <a:pt x="341" y="6"/>
                    <a:pt x="282" y="12"/>
                  </a:cubicBezTo>
                  <a:cubicBezTo>
                    <a:pt x="224" y="24"/>
                    <a:pt x="165" y="42"/>
                    <a:pt x="101" y="65"/>
                  </a:cubicBezTo>
                  <a:lnTo>
                    <a:pt x="95" y="71"/>
                  </a:lnTo>
                  <a:cubicBezTo>
                    <a:pt x="77" y="77"/>
                    <a:pt x="60" y="94"/>
                    <a:pt x="42" y="112"/>
                  </a:cubicBezTo>
                  <a:cubicBezTo>
                    <a:pt x="1" y="176"/>
                    <a:pt x="18" y="259"/>
                    <a:pt x="77" y="300"/>
                  </a:cubicBezTo>
                  <a:cubicBezTo>
                    <a:pt x="136" y="341"/>
                    <a:pt x="200" y="364"/>
                    <a:pt x="259" y="382"/>
                  </a:cubicBezTo>
                  <a:cubicBezTo>
                    <a:pt x="324" y="399"/>
                    <a:pt x="382" y="411"/>
                    <a:pt x="447" y="411"/>
                  </a:cubicBezTo>
                  <a:cubicBezTo>
                    <a:pt x="464" y="413"/>
                    <a:pt x="481" y="413"/>
                    <a:pt x="498" y="413"/>
                  </a:cubicBezTo>
                  <a:cubicBezTo>
                    <a:pt x="545" y="413"/>
                    <a:pt x="591" y="408"/>
                    <a:pt x="634" y="399"/>
                  </a:cubicBezTo>
                  <a:cubicBezTo>
                    <a:pt x="699" y="382"/>
                    <a:pt x="763" y="364"/>
                    <a:pt x="822" y="323"/>
                  </a:cubicBezTo>
                  <a:cubicBezTo>
                    <a:pt x="840" y="311"/>
                    <a:pt x="863" y="294"/>
                    <a:pt x="875" y="270"/>
                  </a:cubicBezTo>
                  <a:cubicBezTo>
                    <a:pt x="910" y="194"/>
                    <a:pt x="881" y="106"/>
                    <a:pt x="810" y="71"/>
                  </a:cubicBezTo>
                  <a:lnTo>
                    <a:pt x="805" y="71"/>
                  </a:lnTo>
                  <a:cubicBezTo>
                    <a:pt x="746" y="36"/>
                    <a:pt x="687" y="24"/>
                    <a:pt x="629" y="12"/>
                  </a:cubicBezTo>
                  <a:cubicBezTo>
                    <a:pt x="570" y="1"/>
                    <a:pt x="511" y="1"/>
                    <a:pt x="453" y="1"/>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49"/>
            <p:cNvSpPr/>
            <p:nvPr/>
          </p:nvSpPr>
          <p:spPr>
            <a:xfrm>
              <a:off x="7915229" y="3642134"/>
              <a:ext cx="51701" cy="28715"/>
            </a:xfrm>
            <a:custGeom>
              <a:rect b="b" l="l" r="r" t="t"/>
              <a:pathLst>
                <a:path extrusionOk="0" h="421" w="758">
                  <a:moveTo>
                    <a:pt x="436" y="1"/>
                  </a:moveTo>
                  <a:cubicBezTo>
                    <a:pt x="407" y="1"/>
                    <a:pt x="380" y="3"/>
                    <a:pt x="352" y="10"/>
                  </a:cubicBezTo>
                  <a:cubicBezTo>
                    <a:pt x="300" y="16"/>
                    <a:pt x="253" y="28"/>
                    <a:pt x="206" y="46"/>
                  </a:cubicBezTo>
                  <a:cubicBezTo>
                    <a:pt x="159" y="69"/>
                    <a:pt x="112" y="92"/>
                    <a:pt x="71" y="134"/>
                  </a:cubicBezTo>
                  <a:cubicBezTo>
                    <a:pt x="59" y="139"/>
                    <a:pt x="47" y="157"/>
                    <a:pt x="36" y="169"/>
                  </a:cubicBezTo>
                  <a:cubicBezTo>
                    <a:pt x="1" y="239"/>
                    <a:pt x="24" y="327"/>
                    <a:pt x="94" y="368"/>
                  </a:cubicBezTo>
                  <a:cubicBezTo>
                    <a:pt x="147" y="392"/>
                    <a:pt x="200" y="409"/>
                    <a:pt x="253" y="415"/>
                  </a:cubicBezTo>
                  <a:cubicBezTo>
                    <a:pt x="300" y="421"/>
                    <a:pt x="352" y="421"/>
                    <a:pt x="399" y="421"/>
                  </a:cubicBezTo>
                  <a:cubicBezTo>
                    <a:pt x="446" y="415"/>
                    <a:pt x="499" y="403"/>
                    <a:pt x="546" y="386"/>
                  </a:cubicBezTo>
                  <a:cubicBezTo>
                    <a:pt x="593" y="368"/>
                    <a:pt x="640" y="345"/>
                    <a:pt x="681" y="304"/>
                  </a:cubicBezTo>
                  <a:cubicBezTo>
                    <a:pt x="693" y="292"/>
                    <a:pt x="704" y="280"/>
                    <a:pt x="716" y="263"/>
                  </a:cubicBezTo>
                  <a:cubicBezTo>
                    <a:pt x="757" y="186"/>
                    <a:pt x="728" y="92"/>
                    <a:pt x="652" y="51"/>
                  </a:cubicBezTo>
                  <a:cubicBezTo>
                    <a:pt x="599" y="22"/>
                    <a:pt x="546" y="10"/>
                    <a:pt x="499" y="4"/>
                  </a:cubicBezTo>
                  <a:cubicBezTo>
                    <a:pt x="477" y="2"/>
                    <a:pt x="456" y="1"/>
                    <a:pt x="436" y="1"/>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49"/>
            <p:cNvSpPr/>
            <p:nvPr/>
          </p:nvSpPr>
          <p:spPr>
            <a:xfrm>
              <a:off x="7934463" y="3726234"/>
              <a:ext cx="40038" cy="28920"/>
            </a:xfrm>
            <a:custGeom>
              <a:rect b="b" l="l" r="r" t="t"/>
              <a:pathLst>
                <a:path extrusionOk="0" h="424" w="587">
                  <a:moveTo>
                    <a:pt x="328" y="1"/>
                  </a:moveTo>
                  <a:cubicBezTo>
                    <a:pt x="319" y="1"/>
                    <a:pt x="312" y="2"/>
                    <a:pt x="305" y="3"/>
                  </a:cubicBezTo>
                  <a:cubicBezTo>
                    <a:pt x="276" y="3"/>
                    <a:pt x="252" y="3"/>
                    <a:pt x="235" y="15"/>
                  </a:cubicBezTo>
                  <a:cubicBezTo>
                    <a:pt x="211" y="21"/>
                    <a:pt x="188" y="33"/>
                    <a:pt x="164" y="50"/>
                  </a:cubicBezTo>
                  <a:cubicBezTo>
                    <a:pt x="141" y="62"/>
                    <a:pt x="117" y="86"/>
                    <a:pt x="88" y="115"/>
                  </a:cubicBezTo>
                  <a:lnTo>
                    <a:pt x="59" y="144"/>
                  </a:lnTo>
                  <a:lnTo>
                    <a:pt x="53" y="144"/>
                  </a:lnTo>
                  <a:cubicBezTo>
                    <a:pt x="0" y="203"/>
                    <a:pt x="0" y="291"/>
                    <a:pt x="59" y="350"/>
                  </a:cubicBezTo>
                  <a:cubicBezTo>
                    <a:pt x="100" y="391"/>
                    <a:pt x="153" y="408"/>
                    <a:pt x="200" y="420"/>
                  </a:cubicBezTo>
                  <a:cubicBezTo>
                    <a:pt x="219" y="422"/>
                    <a:pt x="237" y="423"/>
                    <a:pt x="256" y="423"/>
                  </a:cubicBezTo>
                  <a:cubicBezTo>
                    <a:pt x="288" y="423"/>
                    <a:pt x="319" y="419"/>
                    <a:pt x="352" y="408"/>
                  </a:cubicBezTo>
                  <a:cubicBezTo>
                    <a:pt x="399" y="396"/>
                    <a:pt x="446" y="373"/>
                    <a:pt x="481" y="338"/>
                  </a:cubicBezTo>
                  <a:cubicBezTo>
                    <a:pt x="522" y="308"/>
                    <a:pt x="552" y="262"/>
                    <a:pt x="569" y="209"/>
                  </a:cubicBezTo>
                  <a:cubicBezTo>
                    <a:pt x="569" y="209"/>
                    <a:pt x="569" y="203"/>
                    <a:pt x="569" y="203"/>
                  </a:cubicBezTo>
                  <a:cubicBezTo>
                    <a:pt x="587" y="121"/>
                    <a:pt x="534" y="39"/>
                    <a:pt x="446" y="21"/>
                  </a:cubicBezTo>
                  <a:lnTo>
                    <a:pt x="405" y="9"/>
                  </a:lnTo>
                  <a:cubicBezTo>
                    <a:pt x="372" y="5"/>
                    <a:pt x="347" y="1"/>
                    <a:pt x="328" y="1"/>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49"/>
            <p:cNvSpPr/>
            <p:nvPr/>
          </p:nvSpPr>
          <p:spPr>
            <a:xfrm>
              <a:off x="7960041" y="3817496"/>
              <a:ext cx="42084" cy="31580"/>
            </a:xfrm>
            <a:custGeom>
              <a:rect b="b" l="l" r="r" t="t"/>
              <a:pathLst>
                <a:path extrusionOk="0" h="463" w="617">
                  <a:moveTo>
                    <a:pt x="409" y="1"/>
                  </a:moveTo>
                  <a:cubicBezTo>
                    <a:pt x="376" y="1"/>
                    <a:pt x="348" y="5"/>
                    <a:pt x="323" y="9"/>
                  </a:cubicBezTo>
                  <a:cubicBezTo>
                    <a:pt x="282" y="21"/>
                    <a:pt x="247" y="32"/>
                    <a:pt x="218" y="50"/>
                  </a:cubicBezTo>
                  <a:cubicBezTo>
                    <a:pt x="182" y="67"/>
                    <a:pt x="153" y="91"/>
                    <a:pt x="124" y="120"/>
                  </a:cubicBezTo>
                  <a:cubicBezTo>
                    <a:pt x="94" y="144"/>
                    <a:pt x="65" y="173"/>
                    <a:pt x="42" y="220"/>
                  </a:cubicBezTo>
                  <a:lnTo>
                    <a:pt x="36" y="232"/>
                  </a:lnTo>
                  <a:cubicBezTo>
                    <a:pt x="36" y="238"/>
                    <a:pt x="30" y="243"/>
                    <a:pt x="30" y="255"/>
                  </a:cubicBezTo>
                  <a:cubicBezTo>
                    <a:pt x="1" y="331"/>
                    <a:pt x="42" y="419"/>
                    <a:pt x="124" y="443"/>
                  </a:cubicBezTo>
                  <a:cubicBezTo>
                    <a:pt x="163" y="456"/>
                    <a:pt x="200" y="463"/>
                    <a:pt x="235" y="463"/>
                  </a:cubicBezTo>
                  <a:cubicBezTo>
                    <a:pt x="247" y="463"/>
                    <a:pt x="259" y="462"/>
                    <a:pt x="270" y="461"/>
                  </a:cubicBezTo>
                  <a:cubicBezTo>
                    <a:pt x="317" y="455"/>
                    <a:pt x="358" y="437"/>
                    <a:pt x="399" y="419"/>
                  </a:cubicBezTo>
                  <a:cubicBezTo>
                    <a:pt x="446" y="402"/>
                    <a:pt x="482" y="378"/>
                    <a:pt x="517" y="343"/>
                  </a:cubicBezTo>
                  <a:cubicBezTo>
                    <a:pt x="546" y="308"/>
                    <a:pt x="575" y="273"/>
                    <a:pt x="593" y="220"/>
                  </a:cubicBezTo>
                  <a:cubicBezTo>
                    <a:pt x="599" y="208"/>
                    <a:pt x="599" y="202"/>
                    <a:pt x="599" y="191"/>
                  </a:cubicBezTo>
                  <a:cubicBezTo>
                    <a:pt x="617" y="103"/>
                    <a:pt x="552" y="21"/>
                    <a:pt x="464" y="9"/>
                  </a:cubicBezTo>
                  <a:lnTo>
                    <a:pt x="452" y="3"/>
                  </a:lnTo>
                  <a:cubicBezTo>
                    <a:pt x="437" y="1"/>
                    <a:pt x="422" y="1"/>
                    <a:pt x="409" y="1"/>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49"/>
            <p:cNvSpPr/>
            <p:nvPr/>
          </p:nvSpPr>
          <p:spPr>
            <a:xfrm>
              <a:off x="7978866" y="3900777"/>
              <a:ext cx="39697" cy="31921"/>
            </a:xfrm>
            <a:custGeom>
              <a:rect b="b" l="l" r="r" t="t"/>
              <a:pathLst>
                <a:path extrusionOk="0" h="468" w="582">
                  <a:moveTo>
                    <a:pt x="378" y="1"/>
                  </a:moveTo>
                  <a:cubicBezTo>
                    <a:pt x="339" y="1"/>
                    <a:pt x="311" y="10"/>
                    <a:pt x="282" y="20"/>
                  </a:cubicBezTo>
                  <a:cubicBezTo>
                    <a:pt x="247" y="26"/>
                    <a:pt x="217" y="43"/>
                    <a:pt x="188" y="61"/>
                  </a:cubicBezTo>
                  <a:cubicBezTo>
                    <a:pt x="159" y="78"/>
                    <a:pt x="135" y="102"/>
                    <a:pt x="112" y="125"/>
                  </a:cubicBezTo>
                  <a:cubicBezTo>
                    <a:pt x="82" y="155"/>
                    <a:pt x="59" y="184"/>
                    <a:pt x="35" y="231"/>
                  </a:cubicBezTo>
                  <a:lnTo>
                    <a:pt x="30" y="243"/>
                  </a:lnTo>
                  <a:cubicBezTo>
                    <a:pt x="30" y="249"/>
                    <a:pt x="24" y="254"/>
                    <a:pt x="24" y="260"/>
                  </a:cubicBezTo>
                  <a:cubicBezTo>
                    <a:pt x="0" y="342"/>
                    <a:pt x="41" y="425"/>
                    <a:pt x="118" y="454"/>
                  </a:cubicBezTo>
                  <a:cubicBezTo>
                    <a:pt x="147" y="464"/>
                    <a:pt x="176" y="468"/>
                    <a:pt x="204" y="468"/>
                  </a:cubicBezTo>
                  <a:cubicBezTo>
                    <a:pt x="227" y="468"/>
                    <a:pt x="249" y="465"/>
                    <a:pt x="270" y="460"/>
                  </a:cubicBezTo>
                  <a:cubicBezTo>
                    <a:pt x="317" y="454"/>
                    <a:pt x="358" y="436"/>
                    <a:pt x="399" y="419"/>
                  </a:cubicBezTo>
                  <a:cubicBezTo>
                    <a:pt x="440" y="395"/>
                    <a:pt x="481" y="366"/>
                    <a:pt x="511" y="325"/>
                  </a:cubicBezTo>
                  <a:cubicBezTo>
                    <a:pt x="540" y="290"/>
                    <a:pt x="563" y="249"/>
                    <a:pt x="575" y="196"/>
                  </a:cubicBezTo>
                  <a:cubicBezTo>
                    <a:pt x="575" y="184"/>
                    <a:pt x="575" y="178"/>
                    <a:pt x="575" y="172"/>
                  </a:cubicBezTo>
                  <a:cubicBezTo>
                    <a:pt x="581" y="78"/>
                    <a:pt x="511" y="2"/>
                    <a:pt x="423" y="2"/>
                  </a:cubicBezTo>
                  <a:lnTo>
                    <a:pt x="405" y="2"/>
                  </a:lnTo>
                  <a:cubicBezTo>
                    <a:pt x="395" y="1"/>
                    <a:pt x="386" y="1"/>
                    <a:pt x="378" y="1"/>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49"/>
            <p:cNvSpPr/>
            <p:nvPr/>
          </p:nvSpPr>
          <p:spPr>
            <a:xfrm>
              <a:off x="8014470" y="3980511"/>
              <a:ext cx="44062" cy="34922"/>
            </a:xfrm>
            <a:custGeom>
              <a:rect b="b" l="l" r="r" t="t"/>
              <a:pathLst>
                <a:path extrusionOk="0" h="512" w="646">
                  <a:moveTo>
                    <a:pt x="487" y="0"/>
                  </a:moveTo>
                  <a:cubicBezTo>
                    <a:pt x="483" y="0"/>
                    <a:pt x="479" y="0"/>
                    <a:pt x="476" y="1"/>
                  </a:cubicBezTo>
                  <a:lnTo>
                    <a:pt x="464" y="1"/>
                  </a:lnTo>
                  <a:cubicBezTo>
                    <a:pt x="405" y="6"/>
                    <a:pt x="364" y="18"/>
                    <a:pt x="323" y="36"/>
                  </a:cubicBezTo>
                  <a:cubicBezTo>
                    <a:pt x="288" y="53"/>
                    <a:pt x="253" y="71"/>
                    <a:pt x="217" y="94"/>
                  </a:cubicBezTo>
                  <a:cubicBezTo>
                    <a:pt x="188" y="118"/>
                    <a:pt x="153" y="141"/>
                    <a:pt x="124" y="171"/>
                  </a:cubicBezTo>
                  <a:cubicBezTo>
                    <a:pt x="94" y="200"/>
                    <a:pt x="65" y="235"/>
                    <a:pt x="36" y="282"/>
                  </a:cubicBezTo>
                  <a:lnTo>
                    <a:pt x="30" y="294"/>
                  </a:lnTo>
                  <a:cubicBezTo>
                    <a:pt x="24" y="306"/>
                    <a:pt x="18" y="317"/>
                    <a:pt x="18" y="335"/>
                  </a:cubicBezTo>
                  <a:cubicBezTo>
                    <a:pt x="0" y="411"/>
                    <a:pt x="47" y="488"/>
                    <a:pt x="124" y="505"/>
                  </a:cubicBezTo>
                  <a:cubicBezTo>
                    <a:pt x="146" y="510"/>
                    <a:pt x="168" y="511"/>
                    <a:pt x="189" y="511"/>
                  </a:cubicBezTo>
                  <a:cubicBezTo>
                    <a:pt x="223" y="511"/>
                    <a:pt x="255" y="506"/>
                    <a:pt x="288" y="499"/>
                  </a:cubicBezTo>
                  <a:cubicBezTo>
                    <a:pt x="347" y="488"/>
                    <a:pt x="393" y="470"/>
                    <a:pt x="440" y="441"/>
                  </a:cubicBezTo>
                  <a:cubicBezTo>
                    <a:pt x="487" y="417"/>
                    <a:pt x="528" y="382"/>
                    <a:pt x="564" y="341"/>
                  </a:cubicBezTo>
                  <a:cubicBezTo>
                    <a:pt x="599" y="294"/>
                    <a:pt x="628" y="247"/>
                    <a:pt x="640" y="188"/>
                  </a:cubicBezTo>
                  <a:cubicBezTo>
                    <a:pt x="640" y="177"/>
                    <a:pt x="646" y="159"/>
                    <a:pt x="640" y="141"/>
                  </a:cubicBezTo>
                  <a:cubicBezTo>
                    <a:pt x="634" y="63"/>
                    <a:pt x="569" y="0"/>
                    <a:pt x="487" y="0"/>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49"/>
            <p:cNvSpPr/>
            <p:nvPr/>
          </p:nvSpPr>
          <p:spPr>
            <a:xfrm>
              <a:off x="8039639" y="4053289"/>
              <a:ext cx="44539" cy="33081"/>
            </a:xfrm>
            <a:custGeom>
              <a:rect b="b" l="l" r="r" t="t"/>
              <a:pathLst>
                <a:path extrusionOk="0" h="485" w="653">
                  <a:moveTo>
                    <a:pt x="503" y="1"/>
                  </a:moveTo>
                  <a:cubicBezTo>
                    <a:pt x="500" y="1"/>
                    <a:pt x="497" y="1"/>
                    <a:pt x="494" y="1"/>
                  </a:cubicBezTo>
                  <a:lnTo>
                    <a:pt x="470" y="1"/>
                  </a:lnTo>
                  <a:cubicBezTo>
                    <a:pt x="423" y="1"/>
                    <a:pt x="382" y="13"/>
                    <a:pt x="341" y="25"/>
                  </a:cubicBezTo>
                  <a:cubicBezTo>
                    <a:pt x="306" y="36"/>
                    <a:pt x="271" y="48"/>
                    <a:pt x="242" y="72"/>
                  </a:cubicBezTo>
                  <a:cubicBezTo>
                    <a:pt x="212" y="89"/>
                    <a:pt x="177" y="107"/>
                    <a:pt x="148" y="136"/>
                  </a:cubicBezTo>
                  <a:cubicBezTo>
                    <a:pt x="118" y="160"/>
                    <a:pt x="89" y="189"/>
                    <a:pt x="54" y="230"/>
                  </a:cubicBezTo>
                  <a:lnTo>
                    <a:pt x="48" y="248"/>
                  </a:lnTo>
                  <a:cubicBezTo>
                    <a:pt x="36" y="254"/>
                    <a:pt x="30" y="265"/>
                    <a:pt x="30" y="277"/>
                  </a:cubicBezTo>
                  <a:cubicBezTo>
                    <a:pt x="1" y="347"/>
                    <a:pt x="36" y="430"/>
                    <a:pt x="107" y="459"/>
                  </a:cubicBezTo>
                  <a:cubicBezTo>
                    <a:pt x="151" y="477"/>
                    <a:pt x="196" y="484"/>
                    <a:pt x="238" y="484"/>
                  </a:cubicBezTo>
                  <a:cubicBezTo>
                    <a:pt x="251" y="484"/>
                    <a:pt x="264" y="484"/>
                    <a:pt x="277" y="482"/>
                  </a:cubicBezTo>
                  <a:cubicBezTo>
                    <a:pt x="330" y="476"/>
                    <a:pt x="382" y="459"/>
                    <a:pt x="435" y="435"/>
                  </a:cubicBezTo>
                  <a:cubicBezTo>
                    <a:pt x="482" y="412"/>
                    <a:pt x="529" y="377"/>
                    <a:pt x="564" y="336"/>
                  </a:cubicBezTo>
                  <a:cubicBezTo>
                    <a:pt x="599" y="300"/>
                    <a:pt x="635" y="248"/>
                    <a:pt x="646" y="189"/>
                  </a:cubicBezTo>
                  <a:cubicBezTo>
                    <a:pt x="652" y="177"/>
                    <a:pt x="652" y="166"/>
                    <a:pt x="652" y="148"/>
                  </a:cubicBezTo>
                  <a:cubicBezTo>
                    <a:pt x="652" y="69"/>
                    <a:pt x="582" y="1"/>
                    <a:pt x="503" y="1"/>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49"/>
            <p:cNvSpPr/>
            <p:nvPr/>
          </p:nvSpPr>
          <p:spPr>
            <a:xfrm>
              <a:off x="8071287" y="4097214"/>
              <a:ext cx="34445" cy="43175"/>
            </a:xfrm>
            <a:custGeom>
              <a:rect b="b" l="l" r="r" t="t"/>
              <a:pathLst>
                <a:path extrusionOk="0" h="633" w="505">
                  <a:moveTo>
                    <a:pt x="336" y="1"/>
                  </a:moveTo>
                  <a:cubicBezTo>
                    <a:pt x="314" y="1"/>
                    <a:pt x="292" y="5"/>
                    <a:pt x="270" y="14"/>
                  </a:cubicBezTo>
                  <a:cubicBezTo>
                    <a:pt x="217" y="38"/>
                    <a:pt x="182" y="73"/>
                    <a:pt x="147" y="102"/>
                  </a:cubicBezTo>
                  <a:cubicBezTo>
                    <a:pt x="112" y="138"/>
                    <a:pt x="88" y="179"/>
                    <a:pt x="65" y="220"/>
                  </a:cubicBezTo>
                  <a:cubicBezTo>
                    <a:pt x="47" y="261"/>
                    <a:pt x="30" y="302"/>
                    <a:pt x="18" y="349"/>
                  </a:cubicBezTo>
                  <a:cubicBezTo>
                    <a:pt x="6" y="396"/>
                    <a:pt x="0" y="448"/>
                    <a:pt x="12" y="507"/>
                  </a:cubicBezTo>
                  <a:cubicBezTo>
                    <a:pt x="12" y="519"/>
                    <a:pt x="18" y="531"/>
                    <a:pt x="24" y="542"/>
                  </a:cubicBezTo>
                  <a:cubicBezTo>
                    <a:pt x="45" y="598"/>
                    <a:pt x="99" y="632"/>
                    <a:pt x="156" y="632"/>
                  </a:cubicBezTo>
                  <a:cubicBezTo>
                    <a:pt x="176" y="632"/>
                    <a:pt x="197" y="628"/>
                    <a:pt x="217" y="619"/>
                  </a:cubicBezTo>
                  <a:cubicBezTo>
                    <a:pt x="270" y="595"/>
                    <a:pt x="305" y="566"/>
                    <a:pt x="341" y="531"/>
                  </a:cubicBezTo>
                  <a:cubicBezTo>
                    <a:pt x="376" y="495"/>
                    <a:pt x="405" y="460"/>
                    <a:pt x="429" y="419"/>
                  </a:cubicBezTo>
                  <a:cubicBezTo>
                    <a:pt x="452" y="378"/>
                    <a:pt x="470" y="337"/>
                    <a:pt x="481" y="290"/>
                  </a:cubicBezTo>
                  <a:cubicBezTo>
                    <a:pt x="493" y="243"/>
                    <a:pt x="505" y="196"/>
                    <a:pt x="493" y="138"/>
                  </a:cubicBezTo>
                  <a:cubicBezTo>
                    <a:pt x="493" y="126"/>
                    <a:pt x="487" y="108"/>
                    <a:pt x="481" y="96"/>
                  </a:cubicBezTo>
                  <a:cubicBezTo>
                    <a:pt x="455" y="36"/>
                    <a:pt x="397" y="1"/>
                    <a:pt x="336" y="1"/>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49"/>
            <p:cNvSpPr/>
            <p:nvPr/>
          </p:nvSpPr>
          <p:spPr>
            <a:xfrm>
              <a:off x="7009297" y="3179619"/>
              <a:ext cx="433459" cy="1187493"/>
            </a:xfrm>
            <a:custGeom>
              <a:rect b="b" l="l" r="r" t="t"/>
              <a:pathLst>
                <a:path extrusionOk="0" h="17410" w="6355">
                  <a:moveTo>
                    <a:pt x="4980" y="0"/>
                  </a:moveTo>
                  <a:cubicBezTo>
                    <a:pt x="4918" y="0"/>
                    <a:pt x="4855" y="5"/>
                    <a:pt x="4794" y="16"/>
                  </a:cubicBezTo>
                  <a:cubicBezTo>
                    <a:pt x="4360" y="86"/>
                    <a:pt x="3843" y="268"/>
                    <a:pt x="3843" y="268"/>
                  </a:cubicBezTo>
                  <a:cubicBezTo>
                    <a:pt x="4377" y="4797"/>
                    <a:pt x="3046" y="10053"/>
                    <a:pt x="775" y="14054"/>
                  </a:cubicBezTo>
                  <a:lnTo>
                    <a:pt x="1" y="17410"/>
                  </a:lnTo>
                  <a:cubicBezTo>
                    <a:pt x="5457" y="13714"/>
                    <a:pt x="6354" y="5260"/>
                    <a:pt x="5732" y="174"/>
                  </a:cubicBezTo>
                  <a:cubicBezTo>
                    <a:pt x="5732" y="174"/>
                    <a:pt x="5363" y="0"/>
                    <a:pt x="4980" y="0"/>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49"/>
            <p:cNvSpPr/>
            <p:nvPr/>
          </p:nvSpPr>
          <p:spPr>
            <a:xfrm>
              <a:off x="7301838" y="3235686"/>
              <a:ext cx="62069" cy="29466"/>
            </a:xfrm>
            <a:custGeom>
              <a:rect b="b" l="l" r="r" t="t"/>
              <a:pathLst>
                <a:path extrusionOk="0" h="432" w="910">
                  <a:moveTo>
                    <a:pt x="561" y="1"/>
                  </a:moveTo>
                  <a:cubicBezTo>
                    <a:pt x="517" y="1"/>
                    <a:pt x="474" y="5"/>
                    <a:pt x="428" y="9"/>
                  </a:cubicBezTo>
                  <a:cubicBezTo>
                    <a:pt x="370" y="15"/>
                    <a:pt x="311" y="27"/>
                    <a:pt x="252" y="50"/>
                  </a:cubicBezTo>
                  <a:cubicBezTo>
                    <a:pt x="194" y="68"/>
                    <a:pt x="135" y="91"/>
                    <a:pt x="82" y="138"/>
                  </a:cubicBezTo>
                  <a:cubicBezTo>
                    <a:pt x="59" y="150"/>
                    <a:pt x="41" y="173"/>
                    <a:pt x="35" y="197"/>
                  </a:cubicBezTo>
                  <a:cubicBezTo>
                    <a:pt x="0" y="273"/>
                    <a:pt x="41" y="361"/>
                    <a:pt x="118" y="390"/>
                  </a:cubicBezTo>
                  <a:cubicBezTo>
                    <a:pt x="182" y="420"/>
                    <a:pt x="241" y="426"/>
                    <a:pt x="305" y="431"/>
                  </a:cubicBezTo>
                  <a:cubicBezTo>
                    <a:pt x="364" y="431"/>
                    <a:pt x="428" y="426"/>
                    <a:pt x="487" y="420"/>
                  </a:cubicBezTo>
                  <a:cubicBezTo>
                    <a:pt x="546" y="408"/>
                    <a:pt x="604" y="396"/>
                    <a:pt x="663" y="373"/>
                  </a:cubicBezTo>
                  <a:cubicBezTo>
                    <a:pt x="722" y="349"/>
                    <a:pt x="780" y="326"/>
                    <a:pt x="839" y="279"/>
                  </a:cubicBezTo>
                  <a:cubicBezTo>
                    <a:pt x="857" y="267"/>
                    <a:pt x="868" y="250"/>
                    <a:pt x="880" y="226"/>
                  </a:cubicBezTo>
                  <a:cubicBezTo>
                    <a:pt x="910" y="156"/>
                    <a:pt x="874" y="74"/>
                    <a:pt x="804" y="44"/>
                  </a:cubicBezTo>
                  <a:cubicBezTo>
                    <a:pt x="739" y="21"/>
                    <a:pt x="675" y="9"/>
                    <a:pt x="616" y="3"/>
                  </a:cubicBezTo>
                  <a:cubicBezTo>
                    <a:pt x="597" y="1"/>
                    <a:pt x="579" y="1"/>
                    <a:pt x="561" y="1"/>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49"/>
            <p:cNvSpPr/>
            <p:nvPr/>
          </p:nvSpPr>
          <p:spPr>
            <a:xfrm>
              <a:off x="7313434" y="3309622"/>
              <a:ext cx="69299" cy="28647"/>
            </a:xfrm>
            <a:custGeom>
              <a:rect b="b" l="l" r="r" t="t"/>
              <a:pathLst>
                <a:path extrusionOk="0" h="420" w="1016">
                  <a:moveTo>
                    <a:pt x="599" y="0"/>
                  </a:moveTo>
                  <a:cubicBezTo>
                    <a:pt x="564" y="0"/>
                    <a:pt x="528" y="2"/>
                    <a:pt x="493" y="4"/>
                  </a:cubicBezTo>
                  <a:cubicBezTo>
                    <a:pt x="423" y="4"/>
                    <a:pt x="358" y="16"/>
                    <a:pt x="288" y="34"/>
                  </a:cubicBezTo>
                  <a:cubicBezTo>
                    <a:pt x="223" y="51"/>
                    <a:pt x="153" y="75"/>
                    <a:pt x="88" y="116"/>
                  </a:cubicBezTo>
                  <a:cubicBezTo>
                    <a:pt x="65" y="128"/>
                    <a:pt x="41" y="151"/>
                    <a:pt x="30" y="186"/>
                  </a:cubicBezTo>
                  <a:cubicBezTo>
                    <a:pt x="0" y="257"/>
                    <a:pt x="36" y="339"/>
                    <a:pt x="112" y="368"/>
                  </a:cubicBezTo>
                  <a:cubicBezTo>
                    <a:pt x="182" y="397"/>
                    <a:pt x="253" y="409"/>
                    <a:pt x="323" y="415"/>
                  </a:cubicBezTo>
                  <a:cubicBezTo>
                    <a:pt x="358" y="418"/>
                    <a:pt x="392" y="419"/>
                    <a:pt x="426" y="419"/>
                  </a:cubicBezTo>
                  <a:cubicBezTo>
                    <a:pt x="459" y="419"/>
                    <a:pt x="493" y="418"/>
                    <a:pt x="528" y="415"/>
                  </a:cubicBezTo>
                  <a:cubicBezTo>
                    <a:pt x="599" y="403"/>
                    <a:pt x="663" y="392"/>
                    <a:pt x="734" y="374"/>
                  </a:cubicBezTo>
                  <a:cubicBezTo>
                    <a:pt x="804" y="356"/>
                    <a:pt x="869" y="333"/>
                    <a:pt x="933" y="292"/>
                  </a:cubicBezTo>
                  <a:cubicBezTo>
                    <a:pt x="957" y="274"/>
                    <a:pt x="974" y="257"/>
                    <a:pt x="986" y="227"/>
                  </a:cubicBezTo>
                  <a:cubicBezTo>
                    <a:pt x="1015" y="157"/>
                    <a:pt x="980" y="81"/>
                    <a:pt x="916" y="57"/>
                  </a:cubicBezTo>
                  <a:cubicBezTo>
                    <a:pt x="845" y="28"/>
                    <a:pt x="775" y="16"/>
                    <a:pt x="704" y="4"/>
                  </a:cubicBezTo>
                  <a:cubicBezTo>
                    <a:pt x="669" y="2"/>
                    <a:pt x="634" y="0"/>
                    <a:pt x="599" y="0"/>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49"/>
            <p:cNvSpPr/>
            <p:nvPr/>
          </p:nvSpPr>
          <p:spPr>
            <a:xfrm>
              <a:off x="7311046" y="3386288"/>
              <a:ext cx="60091" cy="29602"/>
            </a:xfrm>
            <a:custGeom>
              <a:rect b="b" l="l" r="r" t="t"/>
              <a:pathLst>
                <a:path extrusionOk="0" h="434" w="881">
                  <a:moveTo>
                    <a:pt x="581" y="1"/>
                  </a:moveTo>
                  <a:cubicBezTo>
                    <a:pt x="522" y="1"/>
                    <a:pt x="469" y="7"/>
                    <a:pt x="417" y="13"/>
                  </a:cubicBezTo>
                  <a:cubicBezTo>
                    <a:pt x="364" y="19"/>
                    <a:pt x="311" y="30"/>
                    <a:pt x="258" y="48"/>
                  </a:cubicBezTo>
                  <a:cubicBezTo>
                    <a:pt x="211" y="60"/>
                    <a:pt x="159" y="83"/>
                    <a:pt x="100" y="112"/>
                  </a:cubicBezTo>
                  <a:lnTo>
                    <a:pt x="94" y="118"/>
                  </a:lnTo>
                  <a:cubicBezTo>
                    <a:pt x="71" y="130"/>
                    <a:pt x="53" y="148"/>
                    <a:pt x="41" y="171"/>
                  </a:cubicBezTo>
                  <a:cubicBezTo>
                    <a:pt x="0" y="241"/>
                    <a:pt x="29" y="335"/>
                    <a:pt x="100" y="371"/>
                  </a:cubicBezTo>
                  <a:cubicBezTo>
                    <a:pt x="159" y="406"/>
                    <a:pt x="223" y="423"/>
                    <a:pt x="293" y="429"/>
                  </a:cubicBezTo>
                  <a:cubicBezTo>
                    <a:pt x="320" y="432"/>
                    <a:pt x="347" y="433"/>
                    <a:pt x="374" y="433"/>
                  </a:cubicBezTo>
                  <a:cubicBezTo>
                    <a:pt x="411" y="433"/>
                    <a:pt x="449" y="430"/>
                    <a:pt x="487" y="423"/>
                  </a:cubicBezTo>
                  <a:cubicBezTo>
                    <a:pt x="546" y="412"/>
                    <a:pt x="610" y="388"/>
                    <a:pt x="669" y="359"/>
                  </a:cubicBezTo>
                  <a:cubicBezTo>
                    <a:pt x="728" y="329"/>
                    <a:pt x="786" y="294"/>
                    <a:pt x="833" y="241"/>
                  </a:cubicBezTo>
                  <a:cubicBezTo>
                    <a:pt x="845" y="230"/>
                    <a:pt x="857" y="206"/>
                    <a:pt x="863" y="183"/>
                  </a:cubicBezTo>
                  <a:cubicBezTo>
                    <a:pt x="880" y="112"/>
                    <a:pt x="833" y="36"/>
                    <a:pt x="763" y="19"/>
                  </a:cubicBezTo>
                  <a:lnTo>
                    <a:pt x="757" y="19"/>
                  </a:lnTo>
                  <a:cubicBezTo>
                    <a:pt x="692" y="7"/>
                    <a:pt x="634" y="1"/>
                    <a:pt x="581" y="1"/>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49"/>
            <p:cNvSpPr/>
            <p:nvPr/>
          </p:nvSpPr>
          <p:spPr>
            <a:xfrm>
              <a:off x="7303816" y="3471138"/>
              <a:ext cx="69708" cy="28715"/>
            </a:xfrm>
            <a:custGeom>
              <a:rect b="b" l="l" r="r" t="t"/>
              <a:pathLst>
                <a:path extrusionOk="0" h="421" w="1022">
                  <a:moveTo>
                    <a:pt x="505" y="1"/>
                  </a:moveTo>
                  <a:cubicBezTo>
                    <a:pt x="441" y="6"/>
                    <a:pt x="376" y="12"/>
                    <a:pt x="311" y="24"/>
                  </a:cubicBezTo>
                  <a:cubicBezTo>
                    <a:pt x="247" y="36"/>
                    <a:pt x="182" y="53"/>
                    <a:pt x="112" y="83"/>
                  </a:cubicBezTo>
                  <a:lnTo>
                    <a:pt x="106" y="83"/>
                  </a:lnTo>
                  <a:cubicBezTo>
                    <a:pt x="77" y="94"/>
                    <a:pt x="53" y="118"/>
                    <a:pt x="42" y="141"/>
                  </a:cubicBezTo>
                  <a:cubicBezTo>
                    <a:pt x="1" y="212"/>
                    <a:pt x="24" y="300"/>
                    <a:pt x="94" y="335"/>
                  </a:cubicBezTo>
                  <a:cubicBezTo>
                    <a:pt x="165" y="376"/>
                    <a:pt x="235" y="400"/>
                    <a:pt x="311" y="411"/>
                  </a:cubicBezTo>
                  <a:cubicBezTo>
                    <a:pt x="353" y="418"/>
                    <a:pt x="396" y="421"/>
                    <a:pt x="440" y="421"/>
                  </a:cubicBezTo>
                  <a:cubicBezTo>
                    <a:pt x="471" y="421"/>
                    <a:pt x="503" y="420"/>
                    <a:pt x="534" y="417"/>
                  </a:cubicBezTo>
                  <a:cubicBezTo>
                    <a:pt x="605" y="411"/>
                    <a:pt x="681" y="394"/>
                    <a:pt x="751" y="370"/>
                  </a:cubicBezTo>
                  <a:cubicBezTo>
                    <a:pt x="822" y="347"/>
                    <a:pt x="892" y="317"/>
                    <a:pt x="957" y="265"/>
                  </a:cubicBezTo>
                  <a:cubicBezTo>
                    <a:pt x="974" y="247"/>
                    <a:pt x="992" y="224"/>
                    <a:pt x="998" y="200"/>
                  </a:cubicBezTo>
                  <a:cubicBezTo>
                    <a:pt x="1021" y="130"/>
                    <a:pt x="980" y="53"/>
                    <a:pt x="910" y="36"/>
                  </a:cubicBezTo>
                  <a:lnTo>
                    <a:pt x="904" y="36"/>
                  </a:lnTo>
                  <a:cubicBezTo>
                    <a:pt x="834" y="18"/>
                    <a:pt x="763" y="6"/>
                    <a:pt x="699" y="6"/>
                  </a:cubicBezTo>
                  <a:cubicBezTo>
                    <a:pt x="634" y="1"/>
                    <a:pt x="570" y="1"/>
                    <a:pt x="505" y="1"/>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49"/>
            <p:cNvSpPr/>
            <p:nvPr/>
          </p:nvSpPr>
          <p:spPr>
            <a:xfrm>
              <a:off x="7294608" y="3565605"/>
              <a:ext cx="62069" cy="28238"/>
            </a:xfrm>
            <a:custGeom>
              <a:rect b="b" l="l" r="r" t="t"/>
              <a:pathLst>
                <a:path extrusionOk="0" h="414" w="910">
                  <a:moveTo>
                    <a:pt x="458" y="0"/>
                  </a:moveTo>
                  <a:cubicBezTo>
                    <a:pt x="400" y="0"/>
                    <a:pt x="341" y="6"/>
                    <a:pt x="288" y="12"/>
                  </a:cubicBezTo>
                  <a:cubicBezTo>
                    <a:pt x="229" y="24"/>
                    <a:pt x="171" y="41"/>
                    <a:pt x="106" y="70"/>
                  </a:cubicBezTo>
                  <a:cubicBezTo>
                    <a:pt x="83" y="82"/>
                    <a:pt x="65" y="100"/>
                    <a:pt x="48" y="123"/>
                  </a:cubicBezTo>
                  <a:cubicBezTo>
                    <a:pt x="1" y="194"/>
                    <a:pt x="24" y="282"/>
                    <a:pt x="94" y="329"/>
                  </a:cubicBezTo>
                  <a:cubicBezTo>
                    <a:pt x="153" y="364"/>
                    <a:pt x="212" y="387"/>
                    <a:pt x="276" y="399"/>
                  </a:cubicBezTo>
                  <a:cubicBezTo>
                    <a:pt x="324" y="408"/>
                    <a:pt x="368" y="413"/>
                    <a:pt x="413" y="413"/>
                  </a:cubicBezTo>
                  <a:cubicBezTo>
                    <a:pt x="430" y="413"/>
                    <a:pt x="447" y="412"/>
                    <a:pt x="464" y="411"/>
                  </a:cubicBezTo>
                  <a:cubicBezTo>
                    <a:pt x="529" y="411"/>
                    <a:pt x="593" y="405"/>
                    <a:pt x="652" y="387"/>
                  </a:cubicBezTo>
                  <a:cubicBezTo>
                    <a:pt x="716" y="370"/>
                    <a:pt x="775" y="346"/>
                    <a:pt x="834" y="305"/>
                  </a:cubicBezTo>
                  <a:cubicBezTo>
                    <a:pt x="851" y="293"/>
                    <a:pt x="869" y="270"/>
                    <a:pt x="881" y="252"/>
                  </a:cubicBezTo>
                  <a:cubicBezTo>
                    <a:pt x="910" y="182"/>
                    <a:pt x="881" y="100"/>
                    <a:pt x="816" y="70"/>
                  </a:cubicBezTo>
                  <a:lnTo>
                    <a:pt x="810" y="70"/>
                  </a:lnTo>
                  <a:cubicBezTo>
                    <a:pt x="752" y="41"/>
                    <a:pt x="693" y="24"/>
                    <a:pt x="634" y="18"/>
                  </a:cubicBezTo>
                  <a:cubicBezTo>
                    <a:pt x="576" y="6"/>
                    <a:pt x="517" y="0"/>
                    <a:pt x="458" y="0"/>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49"/>
            <p:cNvSpPr/>
            <p:nvPr/>
          </p:nvSpPr>
          <p:spPr>
            <a:xfrm>
              <a:off x="7295427" y="3649432"/>
              <a:ext cx="51292" cy="28920"/>
            </a:xfrm>
            <a:custGeom>
              <a:rect b="b" l="l" r="r" t="t"/>
              <a:pathLst>
                <a:path extrusionOk="0" h="424" w="752">
                  <a:moveTo>
                    <a:pt x="301" y="1"/>
                  </a:moveTo>
                  <a:cubicBezTo>
                    <a:pt x="286" y="1"/>
                    <a:pt x="272" y="1"/>
                    <a:pt x="258" y="3"/>
                  </a:cubicBezTo>
                  <a:cubicBezTo>
                    <a:pt x="206" y="9"/>
                    <a:pt x="153" y="21"/>
                    <a:pt x="100" y="50"/>
                  </a:cubicBezTo>
                  <a:cubicBezTo>
                    <a:pt x="88" y="62"/>
                    <a:pt x="71" y="68"/>
                    <a:pt x="59" y="85"/>
                  </a:cubicBezTo>
                  <a:cubicBezTo>
                    <a:pt x="0" y="150"/>
                    <a:pt x="6" y="249"/>
                    <a:pt x="71" y="308"/>
                  </a:cubicBezTo>
                  <a:cubicBezTo>
                    <a:pt x="118" y="349"/>
                    <a:pt x="165" y="367"/>
                    <a:pt x="212" y="384"/>
                  </a:cubicBezTo>
                  <a:cubicBezTo>
                    <a:pt x="258" y="402"/>
                    <a:pt x="305" y="414"/>
                    <a:pt x="352" y="420"/>
                  </a:cubicBezTo>
                  <a:cubicBezTo>
                    <a:pt x="374" y="422"/>
                    <a:pt x="395" y="423"/>
                    <a:pt x="416" y="423"/>
                  </a:cubicBezTo>
                  <a:cubicBezTo>
                    <a:pt x="445" y="423"/>
                    <a:pt x="474" y="421"/>
                    <a:pt x="505" y="414"/>
                  </a:cubicBezTo>
                  <a:cubicBezTo>
                    <a:pt x="552" y="408"/>
                    <a:pt x="605" y="396"/>
                    <a:pt x="657" y="367"/>
                  </a:cubicBezTo>
                  <a:cubicBezTo>
                    <a:pt x="669" y="361"/>
                    <a:pt x="687" y="349"/>
                    <a:pt x="698" y="337"/>
                  </a:cubicBezTo>
                  <a:cubicBezTo>
                    <a:pt x="751" y="279"/>
                    <a:pt x="745" y="185"/>
                    <a:pt x="687" y="132"/>
                  </a:cubicBezTo>
                  <a:cubicBezTo>
                    <a:pt x="640" y="91"/>
                    <a:pt x="593" y="68"/>
                    <a:pt x="546" y="50"/>
                  </a:cubicBezTo>
                  <a:cubicBezTo>
                    <a:pt x="499" y="27"/>
                    <a:pt x="452" y="15"/>
                    <a:pt x="405" y="9"/>
                  </a:cubicBezTo>
                  <a:cubicBezTo>
                    <a:pt x="372" y="5"/>
                    <a:pt x="336" y="1"/>
                    <a:pt x="301" y="1"/>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49"/>
            <p:cNvSpPr/>
            <p:nvPr/>
          </p:nvSpPr>
          <p:spPr>
            <a:xfrm>
              <a:off x="7287447" y="3733600"/>
              <a:ext cx="40038" cy="28920"/>
            </a:xfrm>
            <a:custGeom>
              <a:rect b="b" l="l" r="r" t="t"/>
              <a:pathLst>
                <a:path extrusionOk="0" h="424" w="587">
                  <a:moveTo>
                    <a:pt x="287" y="1"/>
                  </a:moveTo>
                  <a:cubicBezTo>
                    <a:pt x="258" y="1"/>
                    <a:pt x="229" y="1"/>
                    <a:pt x="188" y="7"/>
                  </a:cubicBezTo>
                  <a:lnTo>
                    <a:pt x="141" y="19"/>
                  </a:lnTo>
                  <a:lnTo>
                    <a:pt x="135" y="19"/>
                  </a:lnTo>
                  <a:cubicBezTo>
                    <a:pt x="53" y="42"/>
                    <a:pt x="0" y="124"/>
                    <a:pt x="23" y="206"/>
                  </a:cubicBezTo>
                  <a:cubicBezTo>
                    <a:pt x="35" y="265"/>
                    <a:pt x="65" y="306"/>
                    <a:pt x="106" y="341"/>
                  </a:cubicBezTo>
                  <a:cubicBezTo>
                    <a:pt x="141" y="371"/>
                    <a:pt x="188" y="394"/>
                    <a:pt x="241" y="412"/>
                  </a:cubicBezTo>
                  <a:cubicBezTo>
                    <a:pt x="270" y="419"/>
                    <a:pt x="301" y="424"/>
                    <a:pt x="332" y="424"/>
                  </a:cubicBezTo>
                  <a:cubicBezTo>
                    <a:pt x="350" y="424"/>
                    <a:pt x="369" y="422"/>
                    <a:pt x="387" y="418"/>
                  </a:cubicBezTo>
                  <a:cubicBezTo>
                    <a:pt x="440" y="406"/>
                    <a:pt x="487" y="388"/>
                    <a:pt x="528" y="347"/>
                  </a:cubicBezTo>
                  <a:lnTo>
                    <a:pt x="534" y="347"/>
                  </a:lnTo>
                  <a:cubicBezTo>
                    <a:pt x="587" y="288"/>
                    <a:pt x="587" y="195"/>
                    <a:pt x="528" y="142"/>
                  </a:cubicBezTo>
                  <a:lnTo>
                    <a:pt x="505" y="112"/>
                  </a:lnTo>
                  <a:cubicBezTo>
                    <a:pt x="469" y="83"/>
                    <a:pt x="446" y="66"/>
                    <a:pt x="422" y="48"/>
                  </a:cubicBezTo>
                  <a:cubicBezTo>
                    <a:pt x="399" y="30"/>
                    <a:pt x="381" y="24"/>
                    <a:pt x="358" y="13"/>
                  </a:cubicBezTo>
                  <a:cubicBezTo>
                    <a:pt x="334" y="7"/>
                    <a:pt x="311" y="1"/>
                    <a:pt x="287" y="1"/>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49"/>
            <p:cNvSpPr/>
            <p:nvPr/>
          </p:nvSpPr>
          <p:spPr>
            <a:xfrm>
              <a:off x="7259413" y="3824862"/>
              <a:ext cx="42903" cy="31512"/>
            </a:xfrm>
            <a:custGeom>
              <a:rect b="b" l="l" r="r" t="t"/>
              <a:pathLst>
                <a:path extrusionOk="0" h="462" w="629">
                  <a:moveTo>
                    <a:pt x="228" y="0"/>
                  </a:moveTo>
                  <a:cubicBezTo>
                    <a:pt x="211" y="0"/>
                    <a:pt x="194" y="2"/>
                    <a:pt x="176" y="6"/>
                  </a:cubicBezTo>
                  <a:lnTo>
                    <a:pt x="165" y="6"/>
                  </a:lnTo>
                  <a:cubicBezTo>
                    <a:pt x="153" y="6"/>
                    <a:pt x="147" y="12"/>
                    <a:pt x="135" y="12"/>
                  </a:cubicBezTo>
                  <a:cubicBezTo>
                    <a:pt x="47" y="42"/>
                    <a:pt x="0" y="130"/>
                    <a:pt x="30" y="218"/>
                  </a:cubicBezTo>
                  <a:cubicBezTo>
                    <a:pt x="47" y="270"/>
                    <a:pt x="77" y="311"/>
                    <a:pt x="112" y="341"/>
                  </a:cubicBezTo>
                  <a:cubicBezTo>
                    <a:pt x="141" y="376"/>
                    <a:pt x="182" y="399"/>
                    <a:pt x="223" y="423"/>
                  </a:cubicBezTo>
                  <a:cubicBezTo>
                    <a:pt x="264" y="441"/>
                    <a:pt x="311" y="452"/>
                    <a:pt x="358" y="458"/>
                  </a:cubicBezTo>
                  <a:cubicBezTo>
                    <a:pt x="373" y="460"/>
                    <a:pt x="390" y="462"/>
                    <a:pt x="407" y="462"/>
                  </a:cubicBezTo>
                  <a:cubicBezTo>
                    <a:pt x="438" y="462"/>
                    <a:pt x="471" y="458"/>
                    <a:pt x="505" y="446"/>
                  </a:cubicBezTo>
                  <a:cubicBezTo>
                    <a:pt x="511" y="441"/>
                    <a:pt x="522" y="435"/>
                    <a:pt x="528" y="435"/>
                  </a:cubicBezTo>
                  <a:cubicBezTo>
                    <a:pt x="599" y="394"/>
                    <a:pt x="628" y="300"/>
                    <a:pt x="587" y="229"/>
                  </a:cubicBezTo>
                  <a:lnTo>
                    <a:pt x="581" y="223"/>
                  </a:lnTo>
                  <a:cubicBezTo>
                    <a:pt x="558" y="177"/>
                    <a:pt x="528" y="147"/>
                    <a:pt x="499" y="118"/>
                  </a:cubicBezTo>
                  <a:cubicBezTo>
                    <a:pt x="470" y="89"/>
                    <a:pt x="440" y="71"/>
                    <a:pt x="405" y="53"/>
                  </a:cubicBezTo>
                  <a:cubicBezTo>
                    <a:pt x="376" y="36"/>
                    <a:pt x="341" y="18"/>
                    <a:pt x="305" y="12"/>
                  </a:cubicBezTo>
                  <a:cubicBezTo>
                    <a:pt x="280" y="5"/>
                    <a:pt x="255" y="0"/>
                    <a:pt x="228" y="0"/>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49"/>
            <p:cNvSpPr/>
            <p:nvPr/>
          </p:nvSpPr>
          <p:spPr>
            <a:xfrm>
              <a:off x="7242975" y="3908075"/>
              <a:ext cx="40515" cy="31921"/>
            </a:xfrm>
            <a:custGeom>
              <a:rect b="b" l="l" r="r" t="t"/>
              <a:pathLst>
                <a:path extrusionOk="0" h="468" w="594">
                  <a:moveTo>
                    <a:pt x="165" y="1"/>
                  </a:moveTo>
                  <a:cubicBezTo>
                    <a:pt x="159" y="1"/>
                    <a:pt x="153" y="1"/>
                    <a:pt x="147" y="7"/>
                  </a:cubicBezTo>
                  <a:cubicBezTo>
                    <a:pt x="60" y="18"/>
                    <a:pt x="1" y="106"/>
                    <a:pt x="13" y="194"/>
                  </a:cubicBezTo>
                  <a:cubicBezTo>
                    <a:pt x="24" y="247"/>
                    <a:pt x="54" y="294"/>
                    <a:pt x="83" y="329"/>
                  </a:cubicBezTo>
                  <a:cubicBezTo>
                    <a:pt x="112" y="364"/>
                    <a:pt x="147" y="394"/>
                    <a:pt x="189" y="417"/>
                  </a:cubicBezTo>
                  <a:cubicBezTo>
                    <a:pt x="230" y="441"/>
                    <a:pt x="277" y="458"/>
                    <a:pt x="323" y="464"/>
                  </a:cubicBezTo>
                  <a:cubicBezTo>
                    <a:pt x="341" y="466"/>
                    <a:pt x="358" y="468"/>
                    <a:pt x="375" y="468"/>
                  </a:cubicBezTo>
                  <a:cubicBezTo>
                    <a:pt x="406" y="468"/>
                    <a:pt x="437" y="464"/>
                    <a:pt x="470" y="452"/>
                  </a:cubicBezTo>
                  <a:cubicBezTo>
                    <a:pt x="476" y="452"/>
                    <a:pt x="482" y="447"/>
                    <a:pt x="488" y="447"/>
                  </a:cubicBezTo>
                  <a:cubicBezTo>
                    <a:pt x="564" y="411"/>
                    <a:pt x="593" y="318"/>
                    <a:pt x="558" y="247"/>
                  </a:cubicBezTo>
                  <a:lnTo>
                    <a:pt x="552" y="230"/>
                  </a:lnTo>
                  <a:cubicBezTo>
                    <a:pt x="529" y="188"/>
                    <a:pt x="505" y="153"/>
                    <a:pt x="482" y="130"/>
                  </a:cubicBezTo>
                  <a:cubicBezTo>
                    <a:pt x="453" y="100"/>
                    <a:pt x="429" y="83"/>
                    <a:pt x="400" y="59"/>
                  </a:cubicBezTo>
                  <a:cubicBezTo>
                    <a:pt x="370" y="42"/>
                    <a:pt x="341" y="30"/>
                    <a:pt x="306" y="18"/>
                  </a:cubicBezTo>
                  <a:cubicBezTo>
                    <a:pt x="271" y="7"/>
                    <a:pt x="235" y="1"/>
                    <a:pt x="189" y="1"/>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49"/>
            <p:cNvSpPr/>
            <p:nvPr/>
          </p:nvSpPr>
          <p:spPr>
            <a:xfrm>
              <a:off x="7202597" y="3987741"/>
              <a:ext cx="45699" cy="35059"/>
            </a:xfrm>
            <a:custGeom>
              <a:rect b="b" l="l" r="r" t="t"/>
              <a:pathLst>
                <a:path extrusionOk="0" h="514" w="670">
                  <a:moveTo>
                    <a:pt x="182" y="0"/>
                  </a:moveTo>
                  <a:cubicBezTo>
                    <a:pt x="170" y="0"/>
                    <a:pt x="153" y="0"/>
                    <a:pt x="141" y="6"/>
                  </a:cubicBezTo>
                  <a:cubicBezTo>
                    <a:pt x="59" y="24"/>
                    <a:pt x="0" y="106"/>
                    <a:pt x="24" y="188"/>
                  </a:cubicBezTo>
                  <a:cubicBezTo>
                    <a:pt x="36" y="252"/>
                    <a:pt x="65" y="299"/>
                    <a:pt x="100" y="340"/>
                  </a:cubicBezTo>
                  <a:cubicBezTo>
                    <a:pt x="135" y="382"/>
                    <a:pt x="176" y="417"/>
                    <a:pt x="223" y="446"/>
                  </a:cubicBezTo>
                  <a:cubicBezTo>
                    <a:pt x="264" y="469"/>
                    <a:pt x="317" y="493"/>
                    <a:pt x="370" y="505"/>
                  </a:cubicBezTo>
                  <a:cubicBezTo>
                    <a:pt x="396" y="511"/>
                    <a:pt x="423" y="513"/>
                    <a:pt x="451" y="513"/>
                  </a:cubicBezTo>
                  <a:cubicBezTo>
                    <a:pt x="478" y="513"/>
                    <a:pt x="508" y="511"/>
                    <a:pt x="540" y="505"/>
                  </a:cubicBezTo>
                  <a:cubicBezTo>
                    <a:pt x="552" y="505"/>
                    <a:pt x="564" y="499"/>
                    <a:pt x="575" y="493"/>
                  </a:cubicBezTo>
                  <a:cubicBezTo>
                    <a:pt x="646" y="452"/>
                    <a:pt x="669" y="364"/>
                    <a:pt x="628" y="294"/>
                  </a:cubicBezTo>
                  <a:lnTo>
                    <a:pt x="622" y="288"/>
                  </a:lnTo>
                  <a:cubicBezTo>
                    <a:pt x="599" y="235"/>
                    <a:pt x="569" y="206"/>
                    <a:pt x="534" y="176"/>
                  </a:cubicBezTo>
                  <a:cubicBezTo>
                    <a:pt x="505" y="141"/>
                    <a:pt x="476" y="118"/>
                    <a:pt x="440" y="94"/>
                  </a:cubicBezTo>
                  <a:cubicBezTo>
                    <a:pt x="411" y="71"/>
                    <a:pt x="376" y="53"/>
                    <a:pt x="335" y="35"/>
                  </a:cubicBezTo>
                  <a:cubicBezTo>
                    <a:pt x="294" y="24"/>
                    <a:pt x="253" y="6"/>
                    <a:pt x="200" y="6"/>
                  </a:cubicBezTo>
                  <a:lnTo>
                    <a:pt x="182" y="0"/>
                  </a:ln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49"/>
            <p:cNvSpPr/>
            <p:nvPr/>
          </p:nvSpPr>
          <p:spPr>
            <a:xfrm>
              <a:off x="7176951" y="4060519"/>
              <a:ext cx="45699" cy="33149"/>
            </a:xfrm>
            <a:custGeom>
              <a:rect b="b" l="l" r="r" t="t"/>
              <a:pathLst>
                <a:path extrusionOk="0" h="486" w="670">
                  <a:moveTo>
                    <a:pt x="171" y="1"/>
                  </a:moveTo>
                  <a:cubicBezTo>
                    <a:pt x="159" y="1"/>
                    <a:pt x="148" y="1"/>
                    <a:pt x="136" y="7"/>
                  </a:cubicBezTo>
                  <a:cubicBezTo>
                    <a:pt x="54" y="24"/>
                    <a:pt x="1" y="106"/>
                    <a:pt x="18" y="194"/>
                  </a:cubicBezTo>
                  <a:cubicBezTo>
                    <a:pt x="36" y="253"/>
                    <a:pt x="65" y="300"/>
                    <a:pt x="101" y="341"/>
                  </a:cubicBezTo>
                  <a:cubicBezTo>
                    <a:pt x="142" y="382"/>
                    <a:pt x="183" y="412"/>
                    <a:pt x="236" y="435"/>
                  </a:cubicBezTo>
                  <a:cubicBezTo>
                    <a:pt x="282" y="458"/>
                    <a:pt x="335" y="476"/>
                    <a:pt x="388" y="482"/>
                  </a:cubicBezTo>
                  <a:cubicBezTo>
                    <a:pt x="408" y="484"/>
                    <a:pt x="427" y="485"/>
                    <a:pt x="445" y="485"/>
                  </a:cubicBezTo>
                  <a:cubicBezTo>
                    <a:pt x="483" y="485"/>
                    <a:pt x="519" y="480"/>
                    <a:pt x="558" y="464"/>
                  </a:cubicBezTo>
                  <a:cubicBezTo>
                    <a:pt x="570" y="458"/>
                    <a:pt x="582" y="453"/>
                    <a:pt x="593" y="447"/>
                  </a:cubicBezTo>
                  <a:cubicBezTo>
                    <a:pt x="652" y="400"/>
                    <a:pt x="670" y="312"/>
                    <a:pt x="623" y="247"/>
                  </a:cubicBezTo>
                  <a:lnTo>
                    <a:pt x="611" y="230"/>
                  </a:lnTo>
                  <a:cubicBezTo>
                    <a:pt x="582" y="189"/>
                    <a:pt x="546" y="159"/>
                    <a:pt x="517" y="136"/>
                  </a:cubicBezTo>
                  <a:cubicBezTo>
                    <a:pt x="488" y="106"/>
                    <a:pt x="458" y="89"/>
                    <a:pt x="423" y="71"/>
                  </a:cubicBezTo>
                  <a:cubicBezTo>
                    <a:pt x="394" y="54"/>
                    <a:pt x="359" y="36"/>
                    <a:pt x="324" y="24"/>
                  </a:cubicBezTo>
                  <a:cubicBezTo>
                    <a:pt x="288" y="13"/>
                    <a:pt x="247" y="1"/>
                    <a:pt x="194" y="1"/>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49"/>
            <p:cNvSpPr/>
            <p:nvPr/>
          </p:nvSpPr>
          <p:spPr>
            <a:xfrm>
              <a:off x="7156557" y="4104444"/>
              <a:ext cx="34104" cy="43107"/>
            </a:xfrm>
            <a:custGeom>
              <a:rect b="b" l="l" r="r" t="t"/>
              <a:pathLst>
                <a:path extrusionOk="0" h="632" w="500">
                  <a:moveTo>
                    <a:pt x="168" y="1"/>
                  </a:moveTo>
                  <a:cubicBezTo>
                    <a:pt x="88" y="1"/>
                    <a:pt x="17" y="62"/>
                    <a:pt x="7" y="143"/>
                  </a:cubicBezTo>
                  <a:cubicBezTo>
                    <a:pt x="1" y="196"/>
                    <a:pt x="7" y="249"/>
                    <a:pt x="18" y="296"/>
                  </a:cubicBezTo>
                  <a:cubicBezTo>
                    <a:pt x="30" y="337"/>
                    <a:pt x="48" y="383"/>
                    <a:pt x="71" y="419"/>
                  </a:cubicBezTo>
                  <a:cubicBezTo>
                    <a:pt x="95" y="460"/>
                    <a:pt x="124" y="501"/>
                    <a:pt x="159" y="530"/>
                  </a:cubicBezTo>
                  <a:cubicBezTo>
                    <a:pt x="194" y="565"/>
                    <a:pt x="235" y="595"/>
                    <a:pt x="288" y="618"/>
                  </a:cubicBezTo>
                  <a:cubicBezTo>
                    <a:pt x="300" y="624"/>
                    <a:pt x="312" y="630"/>
                    <a:pt x="323" y="630"/>
                  </a:cubicBezTo>
                  <a:cubicBezTo>
                    <a:pt x="331" y="631"/>
                    <a:pt x="339" y="632"/>
                    <a:pt x="346" y="632"/>
                  </a:cubicBezTo>
                  <a:cubicBezTo>
                    <a:pt x="419" y="632"/>
                    <a:pt x="483" y="581"/>
                    <a:pt x="493" y="507"/>
                  </a:cubicBezTo>
                  <a:cubicBezTo>
                    <a:pt x="499" y="448"/>
                    <a:pt x="493" y="401"/>
                    <a:pt x="482" y="354"/>
                  </a:cubicBezTo>
                  <a:cubicBezTo>
                    <a:pt x="470" y="307"/>
                    <a:pt x="458" y="260"/>
                    <a:pt x="435" y="219"/>
                  </a:cubicBezTo>
                  <a:cubicBezTo>
                    <a:pt x="411" y="178"/>
                    <a:pt x="388" y="143"/>
                    <a:pt x="353" y="108"/>
                  </a:cubicBezTo>
                  <a:cubicBezTo>
                    <a:pt x="323" y="73"/>
                    <a:pt x="282" y="37"/>
                    <a:pt x="229" y="14"/>
                  </a:cubicBezTo>
                  <a:cubicBezTo>
                    <a:pt x="218" y="8"/>
                    <a:pt x="206" y="8"/>
                    <a:pt x="188" y="2"/>
                  </a:cubicBezTo>
                  <a:cubicBezTo>
                    <a:pt x="181" y="1"/>
                    <a:pt x="175" y="1"/>
                    <a:pt x="168" y="1"/>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49"/>
            <p:cNvSpPr/>
            <p:nvPr/>
          </p:nvSpPr>
          <p:spPr>
            <a:xfrm>
              <a:off x="7796002" y="3399452"/>
              <a:ext cx="775042" cy="857300"/>
            </a:xfrm>
            <a:custGeom>
              <a:rect b="b" l="l" r="r" t="t"/>
              <a:pathLst>
                <a:path extrusionOk="0" h="12569" w="11363">
                  <a:moveTo>
                    <a:pt x="3178" y="1"/>
                  </a:moveTo>
                  <a:cubicBezTo>
                    <a:pt x="3026" y="1"/>
                    <a:pt x="2882" y="69"/>
                    <a:pt x="2834" y="213"/>
                  </a:cubicBezTo>
                  <a:cubicBezTo>
                    <a:pt x="2769" y="389"/>
                    <a:pt x="2869" y="641"/>
                    <a:pt x="2716" y="752"/>
                  </a:cubicBezTo>
                  <a:cubicBezTo>
                    <a:pt x="2379" y="784"/>
                    <a:pt x="1985" y="810"/>
                    <a:pt x="1597" y="810"/>
                  </a:cubicBezTo>
                  <a:cubicBezTo>
                    <a:pt x="1256" y="810"/>
                    <a:pt x="919" y="790"/>
                    <a:pt x="628" y="735"/>
                  </a:cubicBezTo>
                  <a:cubicBezTo>
                    <a:pt x="569" y="724"/>
                    <a:pt x="508" y="712"/>
                    <a:pt x="449" y="712"/>
                  </a:cubicBezTo>
                  <a:cubicBezTo>
                    <a:pt x="408" y="712"/>
                    <a:pt x="367" y="718"/>
                    <a:pt x="329" y="735"/>
                  </a:cubicBezTo>
                  <a:cubicBezTo>
                    <a:pt x="106" y="835"/>
                    <a:pt x="153" y="1181"/>
                    <a:pt x="299" y="1374"/>
                  </a:cubicBezTo>
                  <a:cubicBezTo>
                    <a:pt x="470" y="1597"/>
                    <a:pt x="710" y="1761"/>
                    <a:pt x="974" y="1844"/>
                  </a:cubicBezTo>
                  <a:cubicBezTo>
                    <a:pt x="945" y="1863"/>
                    <a:pt x="912" y="1870"/>
                    <a:pt x="876" y="1870"/>
                  </a:cubicBezTo>
                  <a:cubicBezTo>
                    <a:pt x="748" y="1870"/>
                    <a:pt x="589" y="1773"/>
                    <a:pt x="460" y="1773"/>
                  </a:cubicBezTo>
                  <a:cubicBezTo>
                    <a:pt x="425" y="1773"/>
                    <a:pt x="393" y="1780"/>
                    <a:pt x="364" y="1797"/>
                  </a:cubicBezTo>
                  <a:cubicBezTo>
                    <a:pt x="223" y="1879"/>
                    <a:pt x="206" y="2084"/>
                    <a:pt x="282" y="2225"/>
                  </a:cubicBezTo>
                  <a:cubicBezTo>
                    <a:pt x="358" y="2366"/>
                    <a:pt x="493" y="2460"/>
                    <a:pt x="628" y="2542"/>
                  </a:cubicBezTo>
                  <a:cubicBezTo>
                    <a:pt x="481" y="2559"/>
                    <a:pt x="341" y="2571"/>
                    <a:pt x="194" y="2589"/>
                  </a:cubicBezTo>
                  <a:cubicBezTo>
                    <a:pt x="0" y="2894"/>
                    <a:pt x="159" y="3363"/>
                    <a:pt x="499" y="3492"/>
                  </a:cubicBezTo>
                  <a:cubicBezTo>
                    <a:pt x="399" y="3498"/>
                    <a:pt x="294" y="3510"/>
                    <a:pt x="188" y="3516"/>
                  </a:cubicBezTo>
                  <a:cubicBezTo>
                    <a:pt x="112" y="3662"/>
                    <a:pt x="264" y="3826"/>
                    <a:pt x="405" y="3914"/>
                  </a:cubicBezTo>
                  <a:cubicBezTo>
                    <a:pt x="904" y="4225"/>
                    <a:pt x="1467" y="4431"/>
                    <a:pt x="2048" y="4525"/>
                  </a:cubicBezTo>
                  <a:cubicBezTo>
                    <a:pt x="3203" y="6343"/>
                    <a:pt x="4300" y="8273"/>
                    <a:pt x="5456" y="10092"/>
                  </a:cubicBezTo>
                  <a:cubicBezTo>
                    <a:pt x="6184" y="11236"/>
                    <a:pt x="7122" y="12503"/>
                    <a:pt x="8471" y="12567"/>
                  </a:cubicBezTo>
                  <a:cubicBezTo>
                    <a:pt x="8484" y="12568"/>
                    <a:pt x="8499" y="12568"/>
                    <a:pt x="8516" y="12568"/>
                  </a:cubicBezTo>
                  <a:cubicBezTo>
                    <a:pt x="9050" y="12568"/>
                    <a:pt x="11363" y="12266"/>
                    <a:pt x="11147" y="10080"/>
                  </a:cubicBezTo>
                  <a:cubicBezTo>
                    <a:pt x="10976" y="8285"/>
                    <a:pt x="9926" y="6560"/>
                    <a:pt x="8964" y="5029"/>
                  </a:cubicBezTo>
                  <a:lnTo>
                    <a:pt x="7181" y="5909"/>
                  </a:lnTo>
                  <a:cubicBezTo>
                    <a:pt x="5767" y="4378"/>
                    <a:pt x="4506" y="2724"/>
                    <a:pt x="3849" y="770"/>
                  </a:cubicBezTo>
                  <a:cubicBezTo>
                    <a:pt x="3767" y="524"/>
                    <a:pt x="3684" y="260"/>
                    <a:pt x="3485" y="101"/>
                  </a:cubicBezTo>
                  <a:cubicBezTo>
                    <a:pt x="3400" y="35"/>
                    <a:pt x="3287" y="1"/>
                    <a:pt x="3178"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49"/>
            <p:cNvSpPr/>
            <p:nvPr/>
          </p:nvSpPr>
          <p:spPr>
            <a:xfrm>
              <a:off x="6693632" y="3399452"/>
              <a:ext cx="775110" cy="857300"/>
            </a:xfrm>
            <a:custGeom>
              <a:rect b="b" l="l" r="r" t="t"/>
              <a:pathLst>
                <a:path extrusionOk="0" h="12569" w="11364">
                  <a:moveTo>
                    <a:pt x="8181" y="1"/>
                  </a:moveTo>
                  <a:cubicBezTo>
                    <a:pt x="8073" y="1"/>
                    <a:pt x="7962" y="35"/>
                    <a:pt x="7879" y="101"/>
                  </a:cubicBezTo>
                  <a:cubicBezTo>
                    <a:pt x="7674" y="260"/>
                    <a:pt x="7591" y="524"/>
                    <a:pt x="7509" y="770"/>
                  </a:cubicBezTo>
                  <a:cubicBezTo>
                    <a:pt x="6852" y="2724"/>
                    <a:pt x="5597" y="4378"/>
                    <a:pt x="4183" y="5909"/>
                  </a:cubicBezTo>
                  <a:lnTo>
                    <a:pt x="2376" y="5058"/>
                  </a:lnTo>
                  <a:cubicBezTo>
                    <a:pt x="1414" y="6590"/>
                    <a:pt x="387" y="8285"/>
                    <a:pt x="211" y="10080"/>
                  </a:cubicBezTo>
                  <a:cubicBezTo>
                    <a:pt x="1" y="12266"/>
                    <a:pt x="2314" y="12568"/>
                    <a:pt x="2843" y="12568"/>
                  </a:cubicBezTo>
                  <a:cubicBezTo>
                    <a:pt x="2859" y="12568"/>
                    <a:pt x="2874" y="12568"/>
                    <a:pt x="2886" y="12567"/>
                  </a:cubicBezTo>
                  <a:cubicBezTo>
                    <a:pt x="4242" y="12503"/>
                    <a:pt x="5174" y="11236"/>
                    <a:pt x="5902" y="10092"/>
                  </a:cubicBezTo>
                  <a:cubicBezTo>
                    <a:pt x="7063" y="8273"/>
                    <a:pt x="8155" y="6343"/>
                    <a:pt x="9310" y="4525"/>
                  </a:cubicBezTo>
                  <a:cubicBezTo>
                    <a:pt x="9891" y="4431"/>
                    <a:pt x="10454" y="4225"/>
                    <a:pt x="10953" y="3914"/>
                  </a:cubicBezTo>
                  <a:cubicBezTo>
                    <a:pt x="11094" y="3826"/>
                    <a:pt x="11252" y="3662"/>
                    <a:pt x="11170" y="3516"/>
                  </a:cubicBezTo>
                  <a:cubicBezTo>
                    <a:pt x="11064" y="3510"/>
                    <a:pt x="10965" y="3498"/>
                    <a:pt x="10859" y="3492"/>
                  </a:cubicBezTo>
                  <a:cubicBezTo>
                    <a:pt x="11199" y="3363"/>
                    <a:pt x="11364" y="2894"/>
                    <a:pt x="11170" y="2589"/>
                  </a:cubicBezTo>
                  <a:cubicBezTo>
                    <a:pt x="11023" y="2571"/>
                    <a:pt x="10877" y="2559"/>
                    <a:pt x="10730" y="2542"/>
                  </a:cubicBezTo>
                  <a:cubicBezTo>
                    <a:pt x="10865" y="2460"/>
                    <a:pt x="11006" y="2366"/>
                    <a:pt x="11076" y="2225"/>
                  </a:cubicBezTo>
                  <a:cubicBezTo>
                    <a:pt x="11152" y="2084"/>
                    <a:pt x="11135" y="1879"/>
                    <a:pt x="11000" y="1797"/>
                  </a:cubicBezTo>
                  <a:cubicBezTo>
                    <a:pt x="10971" y="1780"/>
                    <a:pt x="10938" y="1773"/>
                    <a:pt x="10904" y="1773"/>
                  </a:cubicBezTo>
                  <a:cubicBezTo>
                    <a:pt x="10773" y="1773"/>
                    <a:pt x="10612" y="1870"/>
                    <a:pt x="10482" y="1870"/>
                  </a:cubicBezTo>
                  <a:cubicBezTo>
                    <a:pt x="10447" y="1870"/>
                    <a:pt x="10413" y="1863"/>
                    <a:pt x="10384" y="1844"/>
                  </a:cubicBezTo>
                  <a:cubicBezTo>
                    <a:pt x="10654" y="1761"/>
                    <a:pt x="10894" y="1597"/>
                    <a:pt x="11058" y="1374"/>
                  </a:cubicBezTo>
                  <a:cubicBezTo>
                    <a:pt x="11205" y="1181"/>
                    <a:pt x="11258" y="835"/>
                    <a:pt x="11029" y="735"/>
                  </a:cubicBezTo>
                  <a:cubicBezTo>
                    <a:pt x="10993" y="718"/>
                    <a:pt x="10953" y="712"/>
                    <a:pt x="10912" y="712"/>
                  </a:cubicBezTo>
                  <a:cubicBezTo>
                    <a:pt x="10852" y="712"/>
                    <a:pt x="10789" y="724"/>
                    <a:pt x="10730" y="735"/>
                  </a:cubicBezTo>
                  <a:cubicBezTo>
                    <a:pt x="10439" y="790"/>
                    <a:pt x="10102" y="810"/>
                    <a:pt x="9762" y="810"/>
                  </a:cubicBezTo>
                  <a:cubicBezTo>
                    <a:pt x="9374" y="810"/>
                    <a:pt x="8982" y="784"/>
                    <a:pt x="8647" y="752"/>
                  </a:cubicBezTo>
                  <a:cubicBezTo>
                    <a:pt x="8495" y="641"/>
                    <a:pt x="8589" y="389"/>
                    <a:pt x="8524" y="213"/>
                  </a:cubicBezTo>
                  <a:cubicBezTo>
                    <a:pt x="8476" y="69"/>
                    <a:pt x="8332" y="1"/>
                    <a:pt x="8181"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49"/>
            <p:cNvSpPr/>
            <p:nvPr/>
          </p:nvSpPr>
          <p:spPr>
            <a:xfrm>
              <a:off x="8285732" y="3802490"/>
              <a:ext cx="132118" cy="139689"/>
            </a:xfrm>
            <a:custGeom>
              <a:rect b="b" l="l" r="r" t="t"/>
              <a:pathLst>
                <a:path extrusionOk="0" h="2048" w="1937">
                  <a:moveTo>
                    <a:pt x="1" y="0"/>
                  </a:moveTo>
                  <a:lnTo>
                    <a:pt x="1" y="0"/>
                  </a:lnTo>
                  <a:cubicBezTo>
                    <a:pt x="71" y="94"/>
                    <a:pt x="148" y="182"/>
                    <a:pt x="218" y="276"/>
                  </a:cubicBezTo>
                  <a:lnTo>
                    <a:pt x="447" y="540"/>
                  </a:lnTo>
                  <a:cubicBezTo>
                    <a:pt x="599" y="722"/>
                    <a:pt x="764" y="892"/>
                    <a:pt x="922" y="1068"/>
                  </a:cubicBezTo>
                  <a:cubicBezTo>
                    <a:pt x="1080" y="1238"/>
                    <a:pt x="1245" y="1408"/>
                    <a:pt x="1415" y="1566"/>
                  </a:cubicBezTo>
                  <a:cubicBezTo>
                    <a:pt x="1585" y="1731"/>
                    <a:pt x="1755" y="1895"/>
                    <a:pt x="1937" y="2047"/>
                  </a:cubicBezTo>
                  <a:cubicBezTo>
                    <a:pt x="1861" y="1954"/>
                    <a:pt x="1778" y="1866"/>
                    <a:pt x="1702" y="1778"/>
                  </a:cubicBezTo>
                  <a:lnTo>
                    <a:pt x="1467" y="1514"/>
                  </a:lnTo>
                  <a:cubicBezTo>
                    <a:pt x="1315" y="1343"/>
                    <a:pt x="1151" y="1167"/>
                    <a:pt x="992" y="997"/>
                  </a:cubicBezTo>
                  <a:cubicBezTo>
                    <a:pt x="834" y="827"/>
                    <a:pt x="670" y="657"/>
                    <a:pt x="505" y="493"/>
                  </a:cubicBezTo>
                  <a:lnTo>
                    <a:pt x="253" y="241"/>
                  </a:lnTo>
                  <a:cubicBezTo>
                    <a:pt x="171" y="158"/>
                    <a:pt x="89" y="76"/>
                    <a:pt x="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49"/>
            <p:cNvSpPr/>
            <p:nvPr/>
          </p:nvSpPr>
          <p:spPr>
            <a:xfrm>
              <a:off x="7462263" y="3080241"/>
              <a:ext cx="334217" cy="210898"/>
            </a:xfrm>
            <a:custGeom>
              <a:rect b="b" l="l" r="r" t="t"/>
              <a:pathLst>
                <a:path extrusionOk="0" h="3092" w="4900">
                  <a:moveTo>
                    <a:pt x="4835" y="0"/>
                  </a:moveTo>
                  <a:lnTo>
                    <a:pt x="1" y="205"/>
                  </a:lnTo>
                  <a:lnTo>
                    <a:pt x="1" y="2259"/>
                  </a:lnTo>
                  <a:cubicBezTo>
                    <a:pt x="1" y="2259"/>
                    <a:pt x="552" y="3080"/>
                    <a:pt x="2394" y="3092"/>
                  </a:cubicBezTo>
                  <a:cubicBezTo>
                    <a:pt x="2413" y="3092"/>
                    <a:pt x="2432" y="3092"/>
                    <a:pt x="2451" y="3092"/>
                  </a:cubicBezTo>
                  <a:cubicBezTo>
                    <a:pt x="4421" y="3092"/>
                    <a:pt x="4899" y="2194"/>
                    <a:pt x="4899" y="2194"/>
                  </a:cubicBezTo>
                  <a:lnTo>
                    <a:pt x="4835" y="0"/>
                  </a:ln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49"/>
            <p:cNvSpPr/>
            <p:nvPr/>
          </p:nvSpPr>
          <p:spPr>
            <a:xfrm>
              <a:off x="7098171" y="2116946"/>
              <a:ext cx="1062809" cy="1042142"/>
            </a:xfrm>
            <a:custGeom>
              <a:rect b="b" l="l" r="r" t="t"/>
              <a:pathLst>
                <a:path extrusionOk="0" h="15279" w="15582">
                  <a:moveTo>
                    <a:pt x="7216" y="0"/>
                  </a:moveTo>
                  <a:cubicBezTo>
                    <a:pt x="3023" y="0"/>
                    <a:pt x="350" y="2706"/>
                    <a:pt x="452" y="7265"/>
                  </a:cubicBezTo>
                  <a:cubicBezTo>
                    <a:pt x="452" y="7265"/>
                    <a:pt x="0" y="15279"/>
                    <a:pt x="7603" y="15279"/>
                  </a:cubicBezTo>
                  <a:cubicBezTo>
                    <a:pt x="15582" y="15279"/>
                    <a:pt x="14836" y="7817"/>
                    <a:pt x="14836" y="7817"/>
                  </a:cubicBezTo>
                  <a:cubicBezTo>
                    <a:pt x="14836" y="7817"/>
                    <a:pt x="14596" y="1176"/>
                    <a:pt x="9257" y="196"/>
                  </a:cubicBezTo>
                  <a:cubicBezTo>
                    <a:pt x="8544" y="65"/>
                    <a:pt x="7862" y="0"/>
                    <a:pt x="7216"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49"/>
            <p:cNvSpPr/>
            <p:nvPr/>
          </p:nvSpPr>
          <p:spPr>
            <a:xfrm>
              <a:off x="7509121" y="3137808"/>
              <a:ext cx="282925" cy="49655"/>
            </a:xfrm>
            <a:custGeom>
              <a:rect b="b" l="l" r="r" t="t"/>
              <a:pathLst>
                <a:path extrusionOk="0" h="728" w="4148">
                  <a:moveTo>
                    <a:pt x="4148" y="1"/>
                  </a:moveTo>
                  <a:cubicBezTo>
                    <a:pt x="3414" y="200"/>
                    <a:pt x="2564" y="312"/>
                    <a:pt x="1578" y="312"/>
                  </a:cubicBezTo>
                  <a:cubicBezTo>
                    <a:pt x="1009" y="312"/>
                    <a:pt x="487" y="271"/>
                    <a:pt x="0" y="183"/>
                  </a:cubicBezTo>
                  <a:lnTo>
                    <a:pt x="0" y="183"/>
                  </a:lnTo>
                  <a:cubicBezTo>
                    <a:pt x="0" y="183"/>
                    <a:pt x="585" y="728"/>
                    <a:pt x="2587" y="728"/>
                  </a:cubicBezTo>
                  <a:cubicBezTo>
                    <a:pt x="3034" y="728"/>
                    <a:pt x="3551" y="701"/>
                    <a:pt x="4148" y="634"/>
                  </a:cubicBezTo>
                  <a:lnTo>
                    <a:pt x="4148" y="1"/>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49"/>
            <p:cNvSpPr/>
            <p:nvPr/>
          </p:nvSpPr>
          <p:spPr>
            <a:xfrm>
              <a:off x="7280626" y="2624342"/>
              <a:ext cx="171337" cy="49587"/>
            </a:xfrm>
            <a:custGeom>
              <a:rect b="b" l="l" r="r" t="t"/>
              <a:pathLst>
                <a:path extrusionOk="0" h="727" w="2512">
                  <a:moveTo>
                    <a:pt x="1368" y="0"/>
                  </a:moveTo>
                  <a:cubicBezTo>
                    <a:pt x="1315" y="0"/>
                    <a:pt x="1262" y="3"/>
                    <a:pt x="1209" y="8"/>
                  </a:cubicBezTo>
                  <a:cubicBezTo>
                    <a:pt x="980" y="26"/>
                    <a:pt x="757" y="90"/>
                    <a:pt x="552" y="196"/>
                  </a:cubicBezTo>
                  <a:cubicBezTo>
                    <a:pt x="452" y="249"/>
                    <a:pt x="352" y="307"/>
                    <a:pt x="264" y="378"/>
                  </a:cubicBezTo>
                  <a:cubicBezTo>
                    <a:pt x="176" y="448"/>
                    <a:pt x="94" y="524"/>
                    <a:pt x="18" y="612"/>
                  </a:cubicBezTo>
                  <a:cubicBezTo>
                    <a:pt x="0" y="636"/>
                    <a:pt x="0" y="677"/>
                    <a:pt x="24" y="700"/>
                  </a:cubicBezTo>
                  <a:cubicBezTo>
                    <a:pt x="37" y="717"/>
                    <a:pt x="57" y="727"/>
                    <a:pt x="77" y="727"/>
                  </a:cubicBezTo>
                  <a:cubicBezTo>
                    <a:pt x="91" y="727"/>
                    <a:pt x="105" y="722"/>
                    <a:pt x="118" y="712"/>
                  </a:cubicBezTo>
                  <a:cubicBezTo>
                    <a:pt x="200" y="642"/>
                    <a:pt x="282" y="577"/>
                    <a:pt x="370" y="524"/>
                  </a:cubicBezTo>
                  <a:cubicBezTo>
                    <a:pt x="458" y="472"/>
                    <a:pt x="546" y="425"/>
                    <a:pt x="640" y="384"/>
                  </a:cubicBezTo>
                  <a:cubicBezTo>
                    <a:pt x="827" y="301"/>
                    <a:pt x="1027" y="249"/>
                    <a:pt x="1226" y="231"/>
                  </a:cubicBezTo>
                  <a:cubicBezTo>
                    <a:pt x="1288" y="224"/>
                    <a:pt x="1349" y="221"/>
                    <a:pt x="1410" y="221"/>
                  </a:cubicBezTo>
                  <a:cubicBezTo>
                    <a:pt x="1554" y="221"/>
                    <a:pt x="1697" y="239"/>
                    <a:pt x="1836" y="272"/>
                  </a:cubicBezTo>
                  <a:cubicBezTo>
                    <a:pt x="2036" y="319"/>
                    <a:pt x="2230" y="395"/>
                    <a:pt x="2406" y="501"/>
                  </a:cubicBezTo>
                  <a:cubicBezTo>
                    <a:pt x="2417" y="508"/>
                    <a:pt x="2430" y="511"/>
                    <a:pt x="2442" y="511"/>
                  </a:cubicBezTo>
                  <a:cubicBezTo>
                    <a:pt x="2460" y="511"/>
                    <a:pt x="2477" y="503"/>
                    <a:pt x="2488" y="489"/>
                  </a:cubicBezTo>
                  <a:cubicBezTo>
                    <a:pt x="2511" y="460"/>
                    <a:pt x="2511" y="419"/>
                    <a:pt x="2482" y="395"/>
                  </a:cubicBezTo>
                  <a:cubicBezTo>
                    <a:pt x="2312" y="255"/>
                    <a:pt x="2106" y="149"/>
                    <a:pt x="1889" y="79"/>
                  </a:cubicBezTo>
                  <a:cubicBezTo>
                    <a:pt x="1722" y="29"/>
                    <a:pt x="1545" y="0"/>
                    <a:pt x="136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49"/>
            <p:cNvSpPr/>
            <p:nvPr/>
          </p:nvSpPr>
          <p:spPr>
            <a:xfrm>
              <a:off x="7788772" y="2611655"/>
              <a:ext cx="171746" cy="49655"/>
            </a:xfrm>
            <a:custGeom>
              <a:rect b="b" l="l" r="r" t="t"/>
              <a:pathLst>
                <a:path extrusionOk="0" h="728" w="2518">
                  <a:moveTo>
                    <a:pt x="1158" y="1"/>
                  </a:moveTo>
                  <a:cubicBezTo>
                    <a:pt x="976" y="1"/>
                    <a:pt x="794" y="27"/>
                    <a:pt x="623" y="83"/>
                  </a:cubicBezTo>
                  <a:cubicBezTo>
                    <a:pt x="405" y="147"/>
                    <a:pt x="200" y="253"/>
                    <a:pt x="30" y="399"/>
                  </a:cubicBezTo>
                  <a:cubicBezTo>
                    <a:pt x="7" y="417"/>
                    <a:pt x="1" y="452"/>
                    <a:pt x="18" y="482"/>
                  </a:cubicBezTo>
                  <a:cubicBezTo>
                    <a:pt x="30" y="501"/>
                    <a:pt x="50" y="513"/>
                    <a:pt x="73" y="513"/>
                  </a:cubicBezTo>
                  <a:cubicBezTo>
                    <a:pt x="84" y="513"/>
                    <a:pt x="95" y="511"/>
                    <a:pt x="106" y="505"/>
                  </a:cubicBezTo>
                  <a:cubicBezTo>
                    <a:pt x="282" y="399"/>
                    <a:pt x="476" y="317"/>
                    <a:pt x="675" y="270"/>
                  </a:cubicBezTo>
                  <a:cubicBezTo>
                    <a:pt x="823" y="240"/>
                    <a:pt x="973" y="223"/>
                    <a:pt x="1122" y="223"/>
                  </a:cubicBezTo>
                  <a:cubicBezTo>
                    <a:pt x="1175" y="223"/>
                    <a:pt x="1227" y="225"/>
                    <a:pt x="1280" y="229"/>
                  </a:cubicBezTo>
                  <a:cubicBezTo>
                    <a:pt x="1485" y="247"/>
                    <a:pt x="1684" y="300"/>
                    <a:pt x="1872" y="382"/>
                  </a:cubicBezTo>
                  <a:cubicBezTo>
                    <a:pt x="1966" y="423"/>
                    <a:pt x="2054" y="470"/>
                    <a:pt x="2142" y="528"/>
                  </a:cubicBezTo>
                  <a:cubicBezTo>
                    <a:pt x="2230" y="581"/>
                    <a:pt x="2312" y="646"/>
                    <a:pt x="2388" y="710"/>
                  </a:cubicBezTo>
                  <a:cubicBezTo>
                    <a:pt x="2403" y="722"/>
                    <a:pt x="2419" y="728"/>
                    <a:pt x="2435" y="728"/>
                  </a:cubicBezTo>
                  <a:cubicBezTo>
                    <a:pt x="2451" y="728"/>
                    <a:pt x="2468" y="722"/>
                    <a:pt x="2482" y="710"/>
                  </a:cubicBezTo>
                  <a:cubicBezTo>
                    <a:pt x="2512" y="687"/>
                    <a:pt x="2517" y="646"/>
                    <a:pt x="2488" y="611"/>
                  </a:cubicBezTo>
                  <a:cubicBezTo>
                    <a:pt x="2418" y="528"/>
                    <a:pt x="2336" y="446"/>
                    <a:pt x="2248" y="376"/>
                  </a:cubicBezTo>
                  <a:cubicBezTo>
                    <a:pt x="2160" y="306"/>
                    <a:pt x="2060" y="247"/>
                    <a:pt x="1960" y="194"/>
                  </a:cubicBezTo>
                  <a:cubicBezTo>
                    <a:pt x="1755" y="89"/>
                    <a:pt x="1532" y="30"/>
                    <a:pt x="1303" y="6"/>
                  </a:cubicBezTo>
                  <a:cubicBezTo>
                    <a:pt x="1255" y="3"/>
                    <a:pt x="1206" y="1"/>
                    <a:pt x="1158"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49"/>
            <p:cNvSpPr/>
            <p:nvPr/>
          </p:nvSpPr>
          <p:spPr>
            <a:xfrm>
              <a:off x="7565529" y="2778422"/>
              <a:ext cx="128503" cy="28784"/>
            </a:xfrm>
            <a:custGeom>
              <a:rect b="b" l="l" r="r" t="t"/>
              <a:pathLst>
                <a:path extrusionOk="0" h="422" w="1884">
                  <a:moveTo>
                    <a:pt x="1807" y="1"/>
                  </a:moveTo>
                  <a:cubicBezTo>
                    <a:pt x="1797" y="1"/>
                    <a:pt x="1787" y="3"/>
                    <a:pt x="1778" y="8"/>
                  </a:cubicBezTo>
                  <a:cubicBezTo>
                    <a:pt x="1508" y="107"/>
                    <a:pt x="1226" y="178"/>
                    <a:pt x="945" y="195"/>
                  </a:cubicBezTo>
                  <a:cubicBezTo>
                    <a:pt x="879" y="201"/>
                    <a:pt x="814" y="203"/>
                    <a:pt x="748" y="203"/>
                  </a:cubicBezTo>
                  <a:cubicBezTo>
                    <a:pt x="526" y="203"/>
                    <a:pt x="306" y="173"/>
                    <a:pt x="88" y="119"/>
                  </a:cubicBezTo>
                  <a:cubicBezTo>
                    <a:pt x="83" y="118"/>
                    <a:pt x="78" y="118"/>
                    <a:pt x="74" y="118"/>
                  </a:cubicBezTo>
                  <a:cubicBezTo>
                    <a:pt x="49" y="118"/>
                    <a:pt x="27" y="130"/>
                    <a:pt x="12" y="154"/>
                  </a:cubicBezTo>
                  <a:cubicBezTo>
                    <a:pt x="0" y="184"/>
                    <a:pt x="12" y="225"/>
                    <a:pt x="41" y="236"/>
                  </a:cubicBezTo>
                  <a:cubicBezTo>
                    <a:pt x="288" y="365"/>
                    <a:pt x="563" y="422"/>
                    <a:pt x="840" y="422"/>
                  </a:cubicBezTo>
                  <a:cubicBezTo>
                    <a:pt x="879" y="422"/>
                    <a:pt x="918" y="420"/>
                    <a:pt x="956" y="418"/>
                  </a:cubicBezTo>
                  <a:cubicBezTo>
                    <a:pt x="1273" y="401"/>
                    <a:pt x="1584" y="307"/>
                    <a:pt x="1842" y="131"/>
                  </a:cubicBezTo>
                  <a:cubicBezTo>
                    <a:pt x="1872" y="113"/>
                    <a:pt x="1883" y="78"/>
                    <a:pt x="1872" y="43"/>
                  </a:cubicBezTo>
                  <a:cubicBezTo>
                    <a:pt x="1859" y="17"/>
                    <a:pt x="1833" y="1"/>
                    <a:pt x="1807"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49"/>
            <p:cNvSpPr/>
            <p:nvPr/>
          </p:nvSpPr>
          <p:spPr>
            <a:xfrm>
              <a:off x="7613547" y="2689616"/>
              <a:ext cx="35673" cy="43585"/>
            </a:xfrm>
            <a:custGeom>
              <a:rect b="b" l="l" r="r" t="t"/>
              <a:pathLst>
                <a:path extrusionOk="0" h="639" w="523">
                  <a:moveTo>
                    <a:pt x="335" y="1"/>
                  </a:moveTo>
                  <a:cubicBezTo>
                    <a:pt x="325" y="1"/>
                    <a:pt x="315" y="2"/>
                    <a:pt x="305" y="7"/>
                  </a:cubicBezTo>
                  <a:cubicBezTo>
                    <a:pt x="276" y="19"/>
                    <a:pt x="258" y="60"/>
                    <a:pt x="276" y="95"/>
                  </a:cubicBezTo>
                  <a:lnTo>
                    <a:pt x="276" y="101"/>
                  </a:lnTo>
                  <a:cubicBezTo>
                    <a:pt x="317" y="189"/>
                    <a:pt x="311" y="283"/>
                    <a:pt x="276" y="348"/>
                  </a:cubicBezTo>
                  <a:cubicBezTo>
                    <a:pt x="241" y="406"/>
                    <a:pt x="170" y="459"/>
                    <a:pt x="76" y="477"/>
                  </a:cubicBezTo>
                  <a:lnTo>
                    <a:pt x="65" y="477"/>
                  </a:lnTo>
                  <a:cubicBezTo>
                    <a:pt x="47" y="483"/>
                    <a:pt x="24" y="494"/>
                    <a:pt x="18" y="518"/>
                  </a:cubicBezTo>
                  <a:cubicBezTo>
                    <a:pt x="0" y="553"/>
                    <a:pt x="12" y="594"/>
                    <a:pt x="47" y="612"/>
                  </a:cubicBezTo>
                  <a:cubicBezTo>
                    <a:pt x="87" y="630"/>
                    <a:pt x="130" y="639"/>
                    <a:pt x="173" y="639"/>
                  </a:cubicBezTo>
                  <a:cubicBezTo>
                    <a:pt x="212" y="639"/>
                    <a:pt x="251" y="631"/>
                    <a:pt x="288" y="617"/>
                  </a:cubicBezTo>
                  <a:cubicBezTo>
                    <a:pt x="364" y="588"/>
                    <a:pt x="434" y="529"/>
                    <a:pt x="475" y="447"/>
                  </a:cubicBezTo>
                  <a:cubicBezTo>
                    <a:pt x="516" y="371"/>
                    <a:pt x="522" y="283"/>
                    <a:pt x="505" y="201"/>
                  </a:cubicBezTo>
                  <a:cubicBezTo>
                    <a:pt x="481" y="125"/>
                    <a:pt x="434" y="48"/>
                    <a:pt x="370" y="7"/>
                  </a:cubicBezTo>
                  <a:cubicBezTo>
                    <a:pt x="360" y="4"/>
                    <a:pt x="347" y="1"/>
                    <a:pt x="335"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49"/>
            <p:cNvSpPr/>
            <p:nvPr/>
          </p:nvSpPr>
          <p:spPr>
            <a:xfrm>
              <a:off x="7544725" y="2601901"/>
              <a:ext cx="146919" cy="49041"/>
            </a:xfrm>
            <a:custGeom>
              <a:rect b="b" l="l" r="r" t="t"/>
              <a:pathLst>
                <a:path extrusionOk="0" h="719" w="2154">
                  <a:moveTo>
                    <a:pt x="1126" y="1"/>
                  </a:moveTo>
                  <a:cubicBezTo>
                    <a:pt x="1105" y="1"/>
                    <a:pt x="1083" y="2"/>
                    <a:pt x="1062" y="3"/>
                  </a:cubicBezTo>
                  <a:cubicBezTo>
                    <a:pt x="851" y="20"/>
                    <a:pt x="645" y="73"/>
                    <a:pt x="464" y="173"/>
                  </a:cubicBezTo>
                  <a:cubicBezTo>
                    <a:pt x="370" y="214"/>
                    <a:pt x="293" y="278"/>
                    <a:pt x="211" y="331"/>
                  </a:cubicBezTo>
                  <a:cubicBezTo>
                    <a:pt x="135" y="396"/>
                    <a:pt x="65" y="466"/>
                    <a:pt x="0" y="537"/>
                  </a:cubicBezTo>
                  <a:lnTo>
                    <a:pt x="147" y="718"/>
                  </a:lnTo>
                  <a:cubicBezTo>
                    <a:pt x="229" y="677"/>
                    <a:pt x="305" y="630"/>
                    <a:pt x="381" y="589"/>
                  </a:cubicBezTo>
                  <a:lnTo>
                    <a:pt x="493" y="537"/>
                  </a:lnTo>
                  <a:cubicBezTo>
                    <a:pt x="534" y="519"/>
                    <a:pt x="569" y="501"/>
                    <a:pt x="610" y="490"/>
                  </a:cubicBezTo>
                  <a:cubicBezTo>
                    <a:pt x="651" y="478"/>
                    <a:pt x="687" y="460"/>
                    <a:pt x="728" y="449"/>
                  </a:cubicBezTo>
                  <a:cubicBezTo>
                    <a:pt x="763" y="431"/>
                    <a:pt x="804" y="425"/>
                    <a:pt x="845" y="419"/>
                  </a:cubicBezTo>
                  <a:cubicBezTo>
                    <a:pt x="880" y="408"/>
                    <a:pt x="921" y="396"/>
                    <a:pt x="962" y="390"/>
                  </a:cubicBezTo>
                  <a:cubicBezTo>
                    <a:pt x="1003" y="390"/>
                    <a:pt x="1039" y="378"/>
                    <a:pt x="1080" y="378"/>
                  </a:cubicBezTo>
                  <a:cubicBezTo>
                    <a:pt x="1107" y="376"/>
                    <a:pt x="1134" y="375"/>
                    <a:pt x="1161" y="375"/>
                  </a:cubicBezTo>
                  <a:cubicBezTo>
                    <a:pt x="1292" y="375"/>
                    <a:pt x="1423" y="398"/>
                    <a:pt x="1549" y="437"/>
                  </a:cubicBezTo>
                  <a:cubicBezTo>
                    <a:pt x="1701" y="484"/>
                    <a:pt x="1860" y="566"/>
                    <a:pt x="1995" y="648"/>
                  </a:cubicBezTo>
                  <a:lnTo>
                    <a:pt x="2153" y="501"/>
                  </a:lnTo>
                  <a:cubicBezTo>
                    <a:pt x="2024" y="331"/>
                    <a:pt x="1860" y="214"/>
                    <a:pt x="1672" y="126"/>
                  </a:cubicBezTo>
                  <a:cubicBezTo>
                    <a:pt x="1503" y="47"/>
                    <a:pt x="1316" y="1"/>
                    <a:pt x="112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49"/>
            <p:cNvSpPr/>
            <p:nvPr/>
          </p:nvSpPr>
          <p:spPr>
            <a:xfrm>
              <a:off x="7521126" y="2053650"/>
              <a:ext cx="704652" cy="559643"/>
            </a:xfrm>
            <a:custGeom>
              <a:rect b="b" l="l" r="r" t="t"/>
              <a:pathLst>
                <a:path extrusionOk="0" h="8205" w="10331">
                  <a:moveTo>
                    <a:pt x="2903" y="0"/>
                  </a:moveTo>
                  <a:cubicBezTo>
                    <a:pt x="2759" y="0"/>
                    <a:pt x="2614" y="5"/>
                    <a:pt x="2470" y="15"/>
                  </a:cubicBezTo>
                  <a:cubicBezTo>
                    <a:pt x="1373" y="92"/>
                    <a:pt x="117" y="672"/>
                    <a:pt x="41" y="1717"/>
                  </a:cubicBezTo>
                  <a:cubicBezTo>
                    <a:pt x="0" y="2215"/>
                    <a:pt x="246" y="2691"/>
                    <a:pt x="534" y="3101"/>
                  </a:cubicBezTo>
                  <a:cubicBezTo>
                    <a:pt x="898" y="3617"/>
                    <a:pt x="1332" y="4075"/>
                    <a:pt x="1795" y="4503"/>
                  </a:cubicBezTo>
                  <a:cubicBezTo>
                    <a:pt x="3672" y="6251"/>
                    <a:pt x="6136" y="7612"/>
                    <a:pt x="8718" y="8146"/>
                  </a:cubicBezTo>
                  <a:cubicBezTo>
                    <a:pt x="8909" y="8186"/>
                    <a:pt x="9075" y="8204"/>
                    <a:pt x="9218" y="8204"/>
                  </a:cubicBezTo>
                  <a:cubicBezTo>
                    <a:pt x="10330" y="8204"/>
                    <a:pt x="10056" y="7082"/>
                    <a:pt x="9832" y="5970"/>
                  </a:cubicBezTo>
                  <a:cubicBezTo>
                    <a:pt x="9574" y="4697"/>
                    <a:pt x="9011" y="3465"/>
                    <a:pt x="8149" y="2456"/>
                  </a:cubicBezTo>
                  <a:cubicBezTo>
                    <a:pt x="6873" y="973"/>
                    <a:pt x="4909" y="0"/>
                    <a:pt x="290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49"/>
            <p:cNvSpPr/>
            <p:nvPr/>
          </p:nvSpPr>
          <p:spPr>
            <a:xfrm>
              <a:off x="7058952" y="2069064"/>
              <a:ext cx="559029" cy="576012"/>
            </a:xfrm>
            <a:custGeom>
              <a:rect b="b" l="l" r="r" t="t"/>
              <a:pathLst>
                <a:path extrusionOk="0" h="8445" w="8196">
                  <a:moveTo>
                    <a:pt x="6186" y="0"/>
                  </a:moveTo>
                  <a:cubicBezTo>
                    <a:pt x="5374" y="0"/>
                    <a:pt x="4416" y="378"/>
                    <a:pt x="3825" y="669"/>
                  </a:cubicBezTo>
                  <a:cubicBezTo>
                    <a:pt x="1555" y="1784"/>
                    <a:pt x="18" y="4271"/>
                    <a:pt x="6" y="6794"/>
                  </a:cubicBezTo>
                  <a:cubicBezTo>
                    <a:pt x="0" y="7187"/>
                    <a:pt x="35" y="7598"/>
                    <a:pt x="241" y="7932"/>
                  </a:cubicBezTo>
                  <a:cubicBezTo>
                    <a:pt x="411" y="8223"/>
                    <a:pt x="727" y="8445"/>
                    <a:pt x="1053" y="8445"/>
                  </a:cubicBezTo>
                  <a:cubicBezTo>
                    <a:pt x="1109" y="8445"/>
                    <a:pt x="1165" y="8438"/>
                    <a:pt x="1220" y="8425"/>
                  </a:cubicBezTo>
                  <a:cubicBezTo>
                    <a:pt x="1080" y="6671"/>
                    <a:pt x="1960" y="4723"/>
                    <a:pt x="3620" y="4154"/>
                  </a:cubicBezTo>
                  <a:cubicBezTo>
                    <a:pt x="4840" y="3738"/>
                    <a:pt x="6348" y="4066"/>
                    <a:pt x="7304" y="3204"/>
                  </a:cubicBezTo>
                  <a:cubicBezTo>
                    <a:pt x="8196" y="2400"/>
                    <a:pt x="8090" y="728"/>
                    <a:pt x="6964" y="159"/>
                  </a:cubicBezTo>
                  <a:cubicBezTo>
                    <a:pt x="6737" y="46"/>
                    <a:pt x="6471" y="0"/>
                    <a:pt x="6186"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49"/>
            <p:cNvSpPr/>
            <p:nvPr/>
          </p:nvSpPr>
          <p:spPr>
            <a:xfrm>
              <a:off x="6952889" y="2595012"/>
              <a:ext cx="207760" cy="197734"/>
            </a:xfrm>
            <a:custGeom>
              <a:rect b="b" l="l" r="r" t="t"/>
              <a:pathLst>
                <a:path extrusionOk="0" h="2899" w="3046">
                  <a:moveTo>
                    <a:pt x="1327" y="0"/>
                  </a:moveTo>
                  <a:cubicBezTo>
                    <a:pt x="965" y="0"/>
                    <a:pt x="601" y="146"/>
                    <a:pt x="370" y="421"/>
                  </a:cubicBezTo>
                  <a:cubicBezTo>
                    <a:pt x="218" y="614"/>
                    <a:pt x="130" y="855"/>
                    <a:pt x="77" y="1095"/>
                  </a:cubicBezTo>
                  <a:cubicBezTo>
                    <a:pt x="30" y="1306"/>
                    <a:pt x="1" y="1523"/>
                    <a:pt x="30" y="1735"/>
                  </a:cubicBezTo>
                  <a:cubicBezTo>
                    <a:pt x="112" y="2321"/>
                    <a:pt x="640" y="2785"/>
                    <a:pt x="1221" y="2879"/>
                  </a:cubicBezTo>
                  <a:cubicBezTo>
                    <a:pt x="1306" y="2892"/>
                    <a:pt x="1391" y="2899"/>
                    <a:pt x="1476" y="2899"/>
                  </a:cubicBezTo>
                  <a:cubicBezTo>
                    <a:pt x="1974" y="2899"/>
                    <a:pt x="2467" y="2673"/>
                    <a:pt x="2828" y="2327"/>
                  </a:cubicBezTo>
                  <a:lnTo>
                    <a:pt x="3045" y="526"/>
                  </a:lnTo>
                  <a:cubicBezTo>
                    <a:pt x="2740" y="280"/>
                    <a:pt x="1819" y="33"/>
                    <a:pt x="1426" y="4"/>
                  </a:cubicBezTo>
                  <a:cubicBezTo>
                    <a:pt x="1393" y="2"/>
                    <a:pt x="1360" y="0"/>
                    <a:pt x="1327"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49"/>
            <p:cNvSpPr/>
            <p:nvPr/>
          </p:nvSpPr>
          <p:spPr>
            <a:xfrm>
              <a:off x="7031328" y="2652170"/>
              <a:ext cx="69299" cy="84850"/>
            </a:xfrm>
            <a:custGeom>
              <a:rect b="b" l="l" r="r" t="t"/>
              <a:pathLst>
                <a:path extrusionOk="0" h="1244" w="1016">
                  <a:moveTo>
                    <a:pt x="77" y="0"/>
                  </a:moveTo>
                  <a:cubicBezTo>
                    <a:pt x="56" y="0"/>
                    <a:pt x="37" y="11"/>
                    <a:pt x="24" y="28"/>
                  </a:cubicBezTo>
                  <a:cubicBezTo>
                    <a:pt x="0" y="58"/>
                    <a:pt x="6" y="99"/>
                    <a:pt x="36" y="116"/>
                  </a:cubicBezTo>
                  <a:cubicBezTo>
                    <a:pt x="229" y="263"/>
                    <a:pt x="394" y="421"/>
                    <a:pt x="534" y="603"/>
                  </a:cubicBezTo>
                  <a:cubicBezTo>
                    <a:pt x="675" y="785"/>
                    <a:pt x="781" y="985"/>
                    <a:pt x="875" y="1202"/>
                  </a:cubicBezTo>
                  <a:cubicBezTo>
                    <a:pt x="885" y="1227"/>
                    <a:pt x="908" y="1244"/>
                    <a:pt x="934" y="1244"/>
                  </a:cubicBezTo>
                  <a:cubicBezTo>
                    <a:pt x="937" y="1244"/>
                    <a:pt x="941" y="1243"/>
                    <a:pt x="945" y="1243"/>
                  </a:cubicBezTo>
                  <a:cubicBezTo>
                    <a:pt x="986" y="1243"/>
                    <a:pt x="1015" y="1208"/>
                    <a:pt x="1010" y="1166"/>
                  </a:cubicBezTo>
                  <a:cubicBezTo>
                    <a:pt x="986" y="908"/>
                    <a:pt x="869" y="668"/>
                    <a:pt x="710" y="462"/>
                  </a:cubicBezTo>
                  <a:cubicBezTo>
                    <a:pt x="552" y="263"/>
                    <a:pt x="341" y="93"/>
                    <a:pt x="100" y="5"/>
                  </a:cubicBezTo>
                  <a:cubicBezTo>
                    <a:pt x="92" y="2"/>
                    <a:pt x="84" y="0"/>
                    <a:pt x="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49"/>
            <p:cNvSpPr/>
            <p:nvPr/>
          </p:nvSpPr>
          <p:spPr>
            <a:xfrm>
              <a:off x="7038899" y="2685046"/>
              <a:ext cx="40515" cy="60500"/>
            </a:xfrm>
            <a:custGeom>
              <a:rect b="b" l="l" r="r" t="t"/>
              <a:pathLst>
                <a:path extrusionOk="0" h="887" w="594">
                  <a:moveTo>
                    <a:pt x="521" y="0"/>
                  </a:moveTo>
                  <a:cubicBezTo>
                    <a:pt x="514" y="0"/>
                    <a:pt x="507" y="1"/>
                    <a:pt x="500" y="4"/>
                  </a:cubicBezTo>
                  <a:cubicBezTo>
                    <a:pt x="341" y="63"/>
                    <a:pt x="212" y="192"/>
                    <a:pt x="124" y="338"/>
                  </a:cubicBezTo>
                  <a:cubicBezTo>
                    <a:pt x="42" y="485"/>
                    <a:pt x="1" y="661"/>
                    <a:pt x="30" y="831"/>
                  </a:cubicBezTo>
                  <a:cubicBezTo>
                    <a:pt x="36" y="855"/>
                    <a:pt x="60" y="878"/>
                    <a:pt x="83" y="884"/>
                  </a:cubicBezTo>
                  <a:cubicBezTo>
                    <a:pt x="90" y="886"/>
                    <a:pt x="97" y="887"/>
                    <a:pt x="104" y="887"/>
                  </a:cubicBezTo>
                  <a:cubicBezTo>
                    <a:pt x="136" y="887"/>
                    <a:pt x="161" y="865"/>
                    <a:pt x="171" y="831"/>
                  </a:cubicBezTo>
                  <a:cubicBezTo>
                    <a:pt x="212" y="690"/>
                    <a:pt x="259" y="567"/>
                    <a:pt x="324" y="450"/>
                  </a:cubicBezTo>
                  <a:cubicBezTo>
                    <a:pt x="388" y="327"/>
                    <a:pt x="470" y="221"/>
                    <a:pt x="570" y="115"/>
                  </a:cubicBezTo>
                  <a:cubicBezTo>
                    <a:pt x="588" y="98"/>
                    <a:pt x="593" y="68"/>
                    <a:pt x="582" y="45"/>
                  </a:cubicBezTo>
                  <a:cubicBezTo>
                    <a:pt x="572" y="17"/>
                    <a:pt x="548" y="0"/>
                    <a:pt x="52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49"/>
            <p:cNvSpPr/>
            <p:nvPr/>
          </p:nvSpPr>
          <p:spPr>
            <a:xfrm>
              <a:off x="8095706" y="2551769"/>
              <a:ext cx="192891" cy="197802"/>
            </a:xfrm>
            <a:custGeom>
              <a:rect b="b" l="l" r="r" t="t"/>
              <a:pathLst>
                <a:path extrusionOk="0" h="2900" w="2828">
                  <a:moveTo>
                    <a:pt x="1504" y="1"/>
                  </a:moveTo>
                  <a:cubicBezTo>
                    <a:pt x="1470" y="1"/>
                    <a:pt x="1436" y="2"/>
                    <a:pt x="1402" y="4"/>
                  </a:cubicBezTo>
                  <a:cubicBezTo>
                    <a:pt x="1009" y="34"/>
                    <a:pt x="329" y="298"/>
                    <a:pt x="6" y="779"/>
                  </a:cubicBezTo>
                  <a:lnTo>
                    <a:pt x="0" y="2328"/>
                  </a:lnTo>
                  <a:cubicBezTo>
                    <a:pt x="361" y="2673"/>
                    <a:pt x="859" y="2899"/>
                    <a:pt x="1355" y="2899"/>
                  </a:cubicBezTo>
                  <a:cubicBezTo>
                    <a:pt x="1439" y="2899"/>
                    <a:pt x="1524" y="2893"/>
                    <a:pt x="1608" y="2879"/>
                  </a:cubicBezTo>
                  <a:cubicBezTo>
                    <a:pt x="2188" y="2785"/>
                    <a:pt x="2716" y="2316"/>
                    <a:pt x="2799" y="1735"/>
                  </a:cubicBezTo>
                  <a:cubicBezTo>
                    <a:pt x="2828" y="1524"/>
                    <a:pt x="2799" y="1307"/>
                    <a:pt x="2752" y="1096"/>
                  </a:cubicBezTo>
                  <a:cubicBezTo>
                    <a:pt x="2699" y="855"/>
                    <a:pt x="2617" y="615"/>
                    <a:pt x="2458" y="421"/>
                  </a:cubicBezTo>
                  <a:cubicBezTo>
                    <a:pt x="2228" y="142"/>
                    <a:pt x="1865" y="1"/>
                    <a:pt x="1504"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49"/>
            <p:cNvSpPr/>
            <p:nvPr/>
          </p:nvSpPr>
          <p:spPr>
            <a:xfrm>
              <a:off x="8141336" y="2608995"/>
              <a:ext cx="68480" cy="84850"/>
            </a:xfrm>
            <a:custGeom>
              <a:rect b="b" l="l" r="r" t="t"/>
              <a:pathLst>
                <a:path extrusionOk="0" h="1244" w="1004">
                  <a:moveTo>
                    <a:pt x="932" y="1"/>
                  </a:moveTo>
                  <a:cubicBezTo>
                    <a:pt x="924" y="1"/>
                    <a:pt x="917" y="2"/>
                    <a:pt x="909" y="4"/>
                  </a:cubicBezTo>
                  <a:cubicBezTo>
                    <a:pt x="669" y="92"/>
                    <a:pt x="458" y="257"/>
                    <a:pt x="299" y="462"/>
                  </a:cubicBezTo>
                  <a:cubicBezTo>
                    <a:pt x="141" y="661"/>
                    <a:pt x="29" y="908"/>
                    <a:pt x="0" y="1166"/>
                  </a:cubicBezTo>
                  <a:cubicBezTo>
                    <a:pt x="0" y="1195"/>
                    <a:pt x="12" y="1225"/>
                    <a:pt x="41" y="1236"/>
                  </a:cubicBezTo>
                  <a:cubicBezTo>
                    <a:pt x="52" y="1241"/>
                    <a:pt x="63" y="1243"/>
                    <a:pt x="74" y="1243"/>
                  </a:cubicBezTo>
                  <a:cubicBezTo>
                    <a:pt x="102" y="1243"/>
                    <a:pt x="126" y="1227"/>
                    <a:pt x="135" y="1201"/>
                  </a:cubicBezTo>
                  <a:cubicBezTo>
                    <a:pt x="229" y="984"/>
                    <a:pt x="340" y="779"/>
                    <a:pt x="475" y="597"/>
                  </a:cubicBezTo>
                  <a:cubicBezTo>
                    <a:pt x="616" y="415"/>
                    <a:pt x="786" y="262"/>
                    <a:pt x="974" y="116"/>
                  </a:cubicBezTo>
                  <a:cubicBezTo>
                    <a:pt x="997" y="98"/>
                    <a:pt x="1003" y="69"/>
                    <a:pt x="997" y="40"/>
                  </a:cubicBezTo>
                  <a:cubicBezTo>
                    <a:pt x="984" y="16"/>
                    <a:pt x="959" y="1"/>
                    <a:pt x="93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49"/>
            <p:cNvSpPr/>
            <p:nvPr/>
          </p:nvSpPr>
          <p:spPr>
            <a:xfrm>
              <a:off x="8162140" y="2641939"/>
              <a:ext cx="40447" cy="60295"/>
            </a:xfrm>
            <a:custGeom>
              <a:rect b="b" l="l" r="r" t="t"/>
              <a:pathLst>
                <a:path extrusionOk="0" h="884" w="593">
                  <a:moveTo>
                    <a:pt x="76" y="0"/>
                  </a:moveTo>
                  <a:cubicBezTo>
                    <a:pt x="59" y="0"/>
                    <a:pt x="43" y="7"/>
                    <a:pt x="29" y="20"/>
                  </a:cubicBezTo>
                  <a:cubicBezTo>
                    <a:pt x="0" y="43"/>
                    <a:pt x="0" y="84"/>
                    <a:pt x="24" y="108"/>
                  </a:cubicBezTo>
                  <a:lnTo>
                    <a:pt x="24" y="114"/>
                  </a:lnTo>
                  <a:cubicBezTo>
                    <a:pt x="123" y="219"/>
                    <a:pt x="205" y="325"/>
                    <a:pt x="270" y="442"/>
                  </a:cubicBezTo>
                  <a:cubicBezTo>
                    <a:pt x="340" y="566"/>
                    <a:pt x="381" y="689"/>
                    <a:pt x="423" y="830"/>
                  </a:cubicBezTo>
                  <a:cubicBezTo>
                    <a:pt x="428" y="853"/>
                    <a:pt x="452" y="876"/>
                    <a:pt x="475" y="882"/>
                  </a:cubicBezTo>
                  <a:cubicBezTo>
                    <a:pt x="479" y="883"/>
                    <a:pt x="484" y="883"/>
                    <a:pt x="488" y="883"/>
                  </a:cubicBezTo>
                  <a:cubicBezTo>
                    <a:pt x="523" y="883"/>
                    <a:pt x="553" y="861"/>
                    <a:pt x="563" y="824"/>
                  </a:cubicBezTo>
                  <a:cubicBezTo>
                    <a:pt x="593" y="659"/>
                    <a:pt x="552" y="483"/>
                    <a:pt x="469" y="331"/>
                  </a:cubicBezTo>
                  <a:cubicBezTo>
                    <a:pt x="387" y="184"/>
                    <a:pt x="252" y="61"/>
                    <a:pt x="94" y="2"/>
                  </a:cubicBezTo>
                  <a:cubicBezTo>
                    <a:pt x="88" y="1"/>
                    <a:pt x="82" y="0"/>
                    <a:pt x="76"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49"/>
            <p:cNvSpPr/>
            <p:nvPr/>
          </p:nvSpPr>
          <p:spPr>
            <a:xfrm>
              <a:off x="7126954" y="2416172"/>
              <a:ext cx="437005" cy="434414"/>
            </a:xfrm>
            <a:custGeom>
              <a:rect b="b" l="l" r="r" t="t"/>
              <a:pathLst>
                <a:path extrusionOk="0" h="6369" w="6407">
                  <a:moveTo>
                    <a:pt x="3130" y="255"/>
                  </a:moveTo>
                  <a:cubicBezTo>
                    <a:pt x="3194" y="255"/>
                    <a:pt x="3257" y="257"/>
                    <a:pt x="3321" y="262"/>
                  </a:cubicBezTo>
                  <a:cubicBezTo>
                    <a:pt x="4089" y="303"/>
                    <a:pt x="4823" y="667"/>
                    <a:pt x="5333" y="1236"/>
                  </a:cubicBezTo>
                  <a:cubicBezTo>
                    <a:pt x="5585" y="1523"/>
                    <a:pt x="5785" y="1857"/>
                    <a:pt x="5908" y="2215"/>
                  </a:cubicBezTo>
                  <a:cubicBezTo>
                    <a:pt x="6031" y="2573"/>
                    <a:pt x="6084" y="2960"/>
                    <a:pt x="6066" y="3342"/>
                  </a:cubicBezTo>
                  <a:cubicBezTo>
                    <a:pt x="6031" y="4104"/>
                    <a:pt x="5679" y="4844"/>
                    <a:pt x="5110" y="5354"/>
                  </a:cubicBezTo>
                  <a:cubicBezTo>
                    <a:pt x="4574" y="5835"/>
                    <a:pt x="3854" y="6108"/>
                    <a:pt x="3135" y="6108"/>
                  </a:cubicBezTo>
                  <a:cubicBezTo>
                    <a:pt x="3091" y="6108"/>
                    <a:pt x="3048" y="6107"/>
                    <a:pt x="3004" y="6105"/>
                  </a:cubicBezTo>
                  <a:cubicBezTo>
                    <a:pt x="2617" y="6081"/>
                    <a:pt x="2242" y="5987"/>
                    <a:pt x="1895" y="5829"/>
                  </a:cubicBezTo>
                  <a:cubicBezTo>
                    <a:pt x="1543" y="5665"/>
                    <a:pt x="1233" y="5430"/>
                    <a:pt x="969" y="5143"/>
                  </a:cubicBezTo>
                  <a:cubicBezTo>
                    <a:pt x="446" y="4580"/>
                    <a:pt x="159" y="3799"/>
                    <a:pt x="194" y="3019"/>
                  </a:cubicBezTo>
                  <a:lnTo>
                    <a:pt x="200" y="3019"/>
                  </a:lnTo>
                  <a:cubicBezTo>
                    <a:pt x="247" y="2245"/>
                    <a:pt x="617" y="1500"/>
                    <a:pt x="1197" y="989"/>
                  </a:cubicBezTo>
                  <a:cubicBezTo>
                    <a:pt x="1730" y="521"/>
                    <a:pt x="2426" y="255"/>
                    <a:pt x="3130" y="255"/>
                  </a:cubicBezTo>
                  <a:close/>
                  <a:moveTo>
                    <a:pt x="3191" y="1"/>
                  </a:moveTo>
                  <a:cubicBezTo>
                    <a:pt x="2825" y="1"/>
                    <a:pt x="2455" y="61"/>
                    <a:pt x="2107" y="186"/>
                  </a:cubicBezTo>
                  <a:cubicBezTo>
                    <a:pt x="1714" y="326"/>
                    <a:pt x="1356" y="543"/>
                    <a:pt x="1051" y="825"/>
                  </a:cubicBezTo>
                  <a:cubicBezTo>
                    <a:pt x="740" y="1101"/>
                    <a:pt x="493" y="1441"/>
                    <a:pt x="317" y="1816"/>
                  </a:cubicBezTo>
                  <a:cubicBezTo>
                    <a:pt x="141" y="2192"/>
                    <a:pt x="42" y="2597"/>
                    <a:pt x="18" y="3007"/>
                  </a:cubicBezTo>
                  <a:lnTo>
                    <a:pt x="30" y="3007"/>
                  </a:lnTo>
                  <a:cubicBezTo>
                    <a:pt x="1" y="3418"/>
                    <a:pt x="53" y="3834"/>
                    <a:pt x="188" y="4228"/>
                  </a:cubicBezTo>
                  <a:cubicBezTo>
                    <a:pt x="317" y="4621"/>
                    <a:pt x="529" y="4984"/>
                    <a:pt x="804" y="5295"/>
                  </a:cubicBezTo>
                  <a:cubicBezTo>
                    <a:pt x="1350" y="5923"/>
                    <a:pt x="2154" y="6310"/>
                    <a:pt x="2987" y="6363"/>
                  </a:cubicBezTo>
                  <a:cubicBezTo>
                    <a:pt x="3050" y="6366"/>
                    <a:pt x="3113" y="6368"/>
                    <a:pt x="3177" y="6368"/>
                  </a:cubicBezTo>
                  <a:cubicBezTo>
                    <a:pt x="3531" y="6368"/>
                    <a:pt x="3885" y="6312"/>
                    <a:pt x="4219" y="6193"/>
                  </a:cubicBezTo>
                  <a:cubicBezTo>
                    <a:pt x="4617" y="6052"/>
                    <a:pt x="4981" y="5841"/>
                    <a:pt x="5292" y="5559"/>
                  </a:cubicBezTo>
                  <a:cubicBezTo>
                    <a:pt x="5603" y="5283"/>
                    <a:pt x="5861" y="4943"/>
                    <a:pt x="6043" y="4562"/>
                  </a:cubicBezTo>
                  <a:cubicBezTo>
                    <a:pt x="6225" y="4186"/>
                    <a:pt x="6330" y="3776"/>
                    <a:pt x="6360" y="3353"/>
                  </a:cubicBezTo>
                  <a:cubicBezTo>
                    <a:pt x="6407" y="2520"/>
                    <a:pt x="6102" y="1670"/>
                    <a:pt x="5539" y="1048"/>
                  </a:cubicBezTo>
                  <a:cubicBezTo>
                    <a:pt x="5263" y="737"/>
                    <a:pt x="4923" y="485"/>
                    <a:pt x="4541" y="303"/>
                  </a:cubicBezTo>
                  <a:cubicBezTo>
                    <a:pt x="4166" y="127"/>
                    <a:pt x="3749" y="21"/>
                    <a:pt x="3333" y="4"/>
                  </a:cubicBezTo>
                  <a:cubicBezTo>
                    <a:pt x="3286" y="2"/>
                    <a:pt x="3238" y="1"/>
                    <a:pt x="3191"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49"/>
            <p:cNvSpPr/>
            <p:nvPr/>
          </p:nvSpPr>
          <p:spPr>
            <a:xfrm>
              <a:off x="7677525" y="2435407"/>
              <a:ext cx="437005" cy="434482"/>
            </a:xfrm>
            <a:custGeom>
              <a:rect b="b" l="l" r="r" t="t"/>
              <a:pathLst>
                <a:path extrusionOk="0" h="6370" w="6407">
                  <a:moveTo>
                    <a:pt x="3146" y="256"/>
                  </a:moveTo>
                  <a:cubicBezTo>
                    <a:pt x="3204" y="256"/>
                    <a:pt x="3263" y="258"/>
                    <a:pt x="3321" y="261"/>
                  </a:cubicBezTo>
                  <a:cubicBezTo>
                    <a:pt x="4090" y="308"/>
                    <a:pt x="4823" y="666"/>
                    <a:pt x="5333" y="1241"/>
                  </a:cubicBezTo>
                  <a:cubicBezTo>
                    <a:pt x="5586" y="1523"/>
                    <a:pt x="5785" y="1857"/>
                    <a:pt x="5908" y="2221"/>
                  </a:cubicBezTo>
                  <a:cubicBezTo>
                    <a:pt x="6037" y="2579"/>
                    <a:pt x="6084" y="2960"/>
                    <a:pt x="6067" y="3341"/>
                  </a:cubicBezTo>
                  <a:cubicBezTo>
                    <a:pt x="6032" y="4104"/>
                    <a:pt x="5680" y="4843"/>
                    <a:pt x="5111" y="5353"/>
                  </a:cubicBezTo>
                  <a:cubicBezTo>
                    <a:pt x="4574" y="5840"/>
                    <a:pt x="3856" y="6107"/>
                    <a:pt x="3137" y="6107"/>
                  </a:cubicBezTo>
                  <a:cubicBezTo>
                    <a:pt x="3093" y="6107"/>
                    <a:pt x="3049" y="6106"/>
                    <a:pt x="3004" y="6104"/>
                  </a:cubicBezTo>
                  <a:cubicBezTo>
                    <a:pt x="2617" y="6087"/>
                    <a:pt x="2242" y="5993"/>
                    <a:pt x="1896" y="5829"/>
                  </a:cubicBezTo>
                  <a:cubicBezTo>
                    <a:pt x="1544" y="5664"/>
                    <a:pt x="1233" y="5430"/>
                    <a:pt x="969" y="5148"/>
                  </a:cubicBezTo>
                  <a:cubicBezTo>
                    <a:pt x="447" y="4579"/>
                    <a:pt x="159" y="3799"/>
                    <a:pt x="194" y="3025"/>
                  </a:cubicBezTo>
                  <a:lnTo>
                    <a:pt x="200" y="3025"/>
                  </a:lnTo>
                  <a:cubicBezTo>
                    <a:pt x="247" y="2244"/>
                    <a:pt x="617" y="1499"/>
                    <a:pt x="1198" y="995"/>
                  </a:cubicBezTo>
                  <a:cubicBezTo>
                    <a:pt x="1734" y="518"/>
                    <a:pt x="2436" y="256"/>
                    <a:pt x="3146" y="256"/>
                  </a:cubicBezTo>
                  <a:close/>
                  <a:moveTo>
                    <a:pt x="3200" y="0"/>
                  </a:moveTo>
                  <a:cubicBezTo>
                    <a:pt x="2832" y="0"/>
                    <a:pt x="2458" y="65"/>
                    <a:pt x="2107" y="191"/>
                  </a:cubicBezTo>
                  <a:cubicBezTo>
                    <a:pt x="1720" y="326"/>
                    <a:pt x="1356" y="549"/>
                    <a:pt x="1051" y="825"/>
                  </a:cubicBezTo>
                  <a:cubicBezTo>
                    <a:pt x="740" y="1106"/>
                    <a:pt x="494" y="1446"/>
                    <a:pt x="318" y="1822"/>
                  </a:cubicBezTo>
                  <a:cubicBezTo>
                    <a:pt x="142" y="2191"/>
                    <a:pt x="42" y="2602"/>
                    <a:pt x="18" y="3013"/>
                  </a:cubicBezTo>
                  <a:lnTo>
                    <a:pt x="30" y="3013"/>
                  </a:lnTo>
                  <a:cubicBezTo>
                    <a:pt x="1" y="3423"/>
                    <a:pt x="54" y="3840"/>
                    <a:pt x="189" y="4233"/>
                  </a:cubicBezTo>
                  <a:cubicBezTo>
                    <a:pt x="318" y="4620"/>
                    <a:pt x="529" y="4984"/>
                    <a:pt x="805" y="5301"/>
                  </a:cubicBezTo>
                  <a:cubicBezTo>
                    <a:pt x="1350" y="5923"/>
                    <a:pt x="2154" y="6316"/>
                    <a:pt x="2987" y="6363"/>
                  </a:cubicBezTo>
                  <a:cubicBezTo>
                    <a:pt x="3057" y="6367"/>
                    <a:pt x="3127" y="6370"/>
                    <a:pt x="3197" y="6370"/>
                  </a:cubicBezTo>
                  <a:cubicBezTo>
                    <a:pt x="3544" y="6370"/>
                    <a:pt x="3892" y="6310"/>
                    <a:pt x="4219" y="6192"/>
                  </a:cubicBezTo>
                  <a:cubicBezTo>
                    <a:pt x="4618" y="6057"/>
                    <a:pt x="4981" y="5840"/>
                    <a:pt x="5292" y="5565"/>
                  </a:cubicBezTo>
                  <a:cubicBezTo>
                    <a:pt x="5603" y="5283"/>
                    <a:pt x="5861" y="4943"/>
                    <a:pt x="6043" y="4567"/>
                  </a:cubicBezTo>
                  <a:cubicBezTo>
                    <a:pt x="6225" y="4192"/>
                    <a:pt x="6331" y="3775"/>
                    <a:pt x="6360" y="3359"/>
                  </a:cubicBezTo>
                  <a:cubicBezTo>
                    <a:pt x="6407" y="2520"/>
                    <a:pt x="6102" y="1669"/>
                    <a:pt x="5539" y="1053"/>
                  </a:cubicBezTo>
                  <a:cubicBezTo>
                    <a:pt x="5263" y="742"/>
                    <a:pt x="4923" y="484"/>
                    <a:pt x="4541" y="308"/>
                  </a:cubicBezTo>
                  <a:cubicBezTo>
                    <a:pt x="4166" y="126"/>
                    <a:pt x="3750" y="27"/>
                    <a:pt x="3333" y="3"/>
                  </a:cubicBezTo>
                  <a:cubicBezTo>
                    <a:pt x="3289" y="1"/>
                    <a:pt x="3245" y="0"/>
                    <a:pt x="320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49"/>
            <p:cNvSpPr/>
            <p:nvPr/>
          </p:nvSpPr>
          <p:spPr>
            <a:xfrm>
              <a:off x="7907999" y="2004677"/>
              <a:ext cx="297385" cy="297316"/>
            </a:xfrm>
            <a:custGeom>
              <a:rect b="b" l="l" r="r" t="t"/>
              <a:pathLst>
                <a:path extrusionOk="0" h="4359" w="4360">
                  <a:moveTo>
                    <a:pt x="2183" y="0"/>
                  </a:moveTo>
                  <a:cubicBezTo>
                    <a:pt x="975" y="0"/>
                    <a:pt x="1" y="974"/>
                    <a:pt x="1" y="2182"/>
                  </a:cubicBezTo>
                  <a:cubicBezTo>
                    <a:pt x="1" y="3385"/>
                    <a:pt x="975" y="4359"/>
                    <a:pt x="2183" y="4359"/>
                  </a:cubicBezTo>
                  <a:cubicBezTo>
                    <a:pt x="3386" y="4359"/>
                    <a:pt x="4360" y="3385"/>
                    <a:pt x="4360" y="2182"/>
                  </a:cubicBezTo>
                  <a:cubicBezTo>
                    <a:pt x="4360" y="974"/>
                    <a:pt x="3386" y="0"/>
                    <a:pt x="218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49"/>
            <p:cNvSpPr/>
            <p:nvPr/>
          </p:nvSpPr>
          <p:spPr>
            <a:xfrm>
              <a:off x="7011752" y="2004677"/>
              <a:ext cx="297726" cy="297316"/>
            </a:xfrm>
            <a:custGeom>
              <a:rect b="b" l="l" r="r" t="t"/>
              <a:pathLst>
                <a:path extrusionOk="0" h="4359" w="4365">
                  <a:moveTo>
                    <a:pt x="2182" y="0"/>
                  </a:moveTo>
                  <a:cubicBezTo>
                    <a:pt x="980" y="0"/>
                    <a:pt x="0" y="974"/>
                    <a:pt x="0" y="2182"/>
                  </a:cubicBezTo>
                  <a:cubicBezTo>
                    <a:pt x="0" y="3385"/>
                    <a:pt x="980" y="4359"/>
                    <a:pt x="2182" y="4359"/>
                  </a:cubicBezTo>
                  <a:cubicBezTo>
                    <a:pt x="3385" y="4359"/>
                    <a:pt x="4365" y="3385"/>
                    <a:pt x="4365" y="2182"/>
                  </a:cubicBezTo>
                  <a:cubicBezTo>
                    <a:pt x="4365" y="974"/>
                    <a:pt x="3385" y="0"/>
                    <a:pt x="2182"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84" name="Google Shape;1484;p49"/>
          <p:cNvSpPr txBox="1"/>
          <p:nvPr/>
        </p:nvSpPr>
        <p:spPr>
          <a:xfrm>
            <a:off x="150775" y="240650"/>
            <a:ext cx="6547500" cy="523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100">
                <a:latin typeface="Albert Sans"/>
                <a:ea typeface="Albert Sans"/>
                <a:cs typeface="Albert Sans"/>
                <a:sym typeface="Albert Sans"/>
              </a:rPr>
              <a:t>I</a:t>
            </a:r>
            <a:r>
              <a:rPr lang="en" sz="1100">
                <a:latin typeface="Albert Sans"/>
                <a:ea typeface="Albert Sans"/>
                <a:cs typeface="Albert Sans"/>
                <a:sym typeface="Albert Sans"/>
              </a:rPr>
              <a:t>dentifica</a:t>
            </a:r>
            <a:r>
              <a:rPr b="1" lang="en" sz="1100">
                <a:latin typeface="Albert Sans"/>
                <a:ea typeface="Albert Sans"/>
                <a:cs typeface="Albert Sans"/>
                <a:sym typeface="Albert Sans"/>
              </a:rPr>
              <a:t> 3 momentos trascendentales en tu vida</a:t>
            </a:r>
            <a:r>
              <a:rPr lang="en" sz="1100">
                <a:latin typeface="Albert Sans"/>
                <a:ea typeface="Albert Sans"/>
                <a:cs typeface="Albert Sans"/>
                <a:sym typeface="Albert Sans"/>
              </a:rPr>
              <a:t>; pueden girar en torno a lo personal, económico, social, familiar o cultural, que hayan contribuido en alguna medida a ser la persona que eres hoy. </a:t>
            </a:r>
            <a:endParaRPr sz="1100">
              <a:latin typeface="Albert Sans"/>
              <a:ea typeface="Albert Sans"/>
              <a:cs typeface="Albert Sans"/>
              <a:sym typeface="Albert Sans"/>
            </a:endParaRPr>
          </a:p>
        </p:txBody>
      </p:sp>
      <p:sp>
        <p:nvSpPr>
          <p:cNvPr id="1485" name="Google Shape;1485;p49"/>
          <p:cNvSpPr txBox="1"/>
          <p:nvPr>
            <p:ph idx="4294967295" type="title"/>
          </p:nvPr>
        </p:nvSpPr>
        <p:spPr>
          <a:xfrm>
            <a:off x="2459025" y="980125"/>
            <a:ext cx="5606700" cy="338400"/>
          </a:xfrm>
          <a:prstGeom prst="rect">
            <a:avLst/>
          </a:prstGeom>
          <a:solidFill>
            <a:srgbClr val="85200C"/>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lt1"/>
                </a:solidFill>
              </a:rPr>
              <a:t>      EXPERIENCIA 1                      EXPERIENCIA 2                    EXPERIENCIA 3</a:t>
            </a:r>
            <a:endParaRPr sz="1300">
              <a:solidFill>
                <a:schemeClr val="lt1"/>
              </a:solidFill>
            </a:endParaRPr>
          </a:p>
        </p:txBody>
      </p:sp>
      <p:sp>
        <p:nvSpPr>
          <p:cNvPr id="1486" name="Google Shape;1486;p49"/>
          <p:cNvSpPr txBox="1"/>
          <p:nvPr/>
        </p:nvSpPr>
        <p:spPr>
          <a:xfrm>
            <a:off x="150775" y="937975"/>
            <a:ext cx="2106600" cy="1662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Albert Sans"/>
                <a:ea typeface="Albert Sans"/>
                <a:cs typeface="Albert Sans"/>
                <a:sym typeface="Albert Sans"/>
              </a:rPr>
              <a:t>Una vez identificada estas experiencias significativas, completa el siguiente esquema, considerando el significado que tienen en el presente y los aspectos o ámbitos de tu vida actual en las que han influido.</a:t>
            </a:r>
            <a:endParaRPr sz="1200">
              <a:latin typeface="Albert Sans"/>
              <a:ea typeface="Albert Sans"/>
              <a:cs typeface="Albert Sans"/>
              <a:sym typeface="Albert Sans"/>
            </a:endParaRPr>
          </a:p>
        </p:txBody>
      </p:sp>
      <p:sp>
        <p:nvSpPr>
          <p:cNvPr id="1487" name="Google Shape;1487;p49"/>
          <p:cNvSpPr txBox="1"/>
          <p:nvPr>
            <p:ph idx="4294967295" type="title"/>
          </p:nvPr>
        </p:nvSpPr>
        <p:spPr>
          <a:xfrm>
            <a:off x="2243000" y="2924213"/>
            <a:ext cx="4913400" cy="492600"/>
          </a:xfrm>
          <a:prstGeom prst="rect">
            <a:avLst/>
          </a:prstGeom>
          <a:solidFill>
            <a:srgbClr val="85200C"/>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chemeClr val="lt1"/>
                </a:solidFill>
              </a:rPr>
              <a:t>LA FORMA EN CÓMO ESTAS EXPERIENCIAS SE HAN IDO ENTRETEJIENDO </a:t>
            </a:r>
            <a:endParaRPr sz="1100">
              <a:solidFill>
                <a:schemeClr val="lt1"/>
              </a:solidFill>
            </a:endParaRPr>
          </a:p>
          <a:p>
            <a:pPr indent="0" lvl="0" marL="0" rtl="0" algn="ctr">
              <a:spcBef>
                <a:spcPts val="0"/>
              </a:spcBef>
              <a:spcAft>
                <a:spcPts val="0"/>
              </a:spcAft>
              <a:buNone/>
            </a:pPr>
            <a:r>
              <a:rPr lang="en" sz="1100">
                <a:solidFill>
                  <a:schemeClr val="lt1"/>
                </a:solidFill>
              </a:rPr>
              <a:t>PARA RECONOCERTE COMO LA PERSONA QUE ERES ACTUALMENTE</a:t>
            </a:r>
            <a:endParaRPr sz="1100">
              <a:solidFill>
                <a:schemeClr val="lt1"/>
              </a:solidFill>
            </a:endParaRPr>
          </a:p>
        </p:txBody>
      </p:sp>
      <p:sp>
        <p:nvSpPr>
          <p:cNvPr id="1488" name="Google Shape;1488;p49"/>
          <p:cNvSpPr txBox="1"/>
          <p:nvPr/>
        </p:nvSpPr>
        <p:spPr>
          <a:xfrm>
            <a:off x="150775" y="4216025"/>
            <a:ext cx="6907800" cy="785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latin typeface="Albert Sans"/>
                <a:ea typeface="Albert Sans"/>
                <a:cs typeface="Albert Sans"/>
                <a:sym typeface="Albert Sans"/>
              </a:rPr>
              <a:t>R</a:t>
            </a:r>
            <a:r>
              <a:rPr lang="en" sz="1300">
                <a:latin typeface="Albert Sans"/>
                <a:ea typeface="Albert Sans"/>
                <a:cs typeface="Albert Sans"/>
                <a:sym typeface="Albert Sans"/>
              </a:rPr>
              <a:t>eflexiona sobre tus cambios y el ambiente en que estos se gestan, pues hay momentos en la vida que dejan aprendizajes y que contribuyen a la transformación personal, y cuya interpretación también forma parte de la imagen que tienes de ti mismo.</a:t>
            </a:r>
            <a:endParaRPr sz="1300">
              <a:latin typeface="Albert Sans"/>
              <a:ea typeface="Albert Sans"/>
              <a:cs typeface="Albert Sans"/>
              <a:sym typeface="Albert Sans"/>
            </a:endParaRPr>
          </a:p>
        </p:txBody>
      </p:sp>
      <p:sp>
        <p:nvSpPr>
          <p:cNvPr id="1489" name="Google Shape;1489;p49"/>
          <p:cNvSpPr txBox="1"/>
          <p:nvPr/>
        </p:nvSpPr>
        <p:spPr>
          <a:xfrm rot="567">
            <a:off x="6288899" y="722275"/>
            <a:ext cx="18192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latin typeface="Fredoka One"/>
                <a:ea typeface="Fredoka One"/>
                <a:cs typeface="Fredoka One"/>
                <a:sym typeface="Fredoka One"/>
              </a:rPr>
              <a:t>Organización individual</a:t>
            </a:r>
            <a:endParaRPr sz="1100">
              <a:latin typeface="Fredoka One"/>
              <a:ea typeface="Fredoka One"/>
              <a:cs typeface="Fredoka One"/>
              <a:sym typeface="Fredoka One"/>
            </a:endParaRPr>
          </a:p>
        </p:txBody>
      </p:sp>
      <p:pic>
        <p:nvPicPr>
          <p:cNvPr id="1490" name="Google Shape;1490;p49"/>
          <p:cNvPicPr preferRelativeResize="0"/>
          <p:nvPr/>
        </p:nvPicPr>
        <p:blipFill>
          <a:blip r:embed="rId3">
            <a:alphaModFix/>
          </a:blip>
          <a:stretch>
            <a:fillRect/>
          </a:stretch>
        </p:blipFill>
        <p:spPr>
          <a:xfrm rot="-345584">
            <a:off x="1644460" y="2959263"/>
            <a:ext cx="758330" cy="1198774"/>
          </a:xfrm>
          <a:prstGeom prst="rect">
            <a:avLst/>
          </a:prstGeom>
          <a:noFill/>
          <a:ln cap="flat" cmpd="sng" w="19050">
            <a:solidFill>
              <a:srgbClr val="A61C00"/>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4" name="Shape 1494"/>
        <p:cNvGrpSpPr/>
        <p:nvPr/>
      </p:nvGrpSpPr>
      <p:grpSpPr>
        <a:xfrm>
          <a:off x="0" y="0"/>
          <a:ext cx="0" cy="0"/>
          <a:chOff x="0" y="0"/>
          <a:chExt cx="0" cy="0"/>
        </a:xfrm>
      </p:grpSpPr>
      <p:sp>
        <p:nvSpPr>
          <p:cNvPr id="1495" name="Google Shape;1495;p50"/>
          <p:cNvSpPr txBox="1"/>
          <p:nvPr/>
        </p:nvSpPr>
        <p:spPr>
          <a:xfrm>
            <a:off x="309000" y="360425"/>
            <a:ext cx="8526000" cy="1046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a:latin typeface="Albert Sans"/>
                <a:ea typeface="Albert Sans"/>
                <a:cs typeface="Albert Sans"/>
                <a:sym typeface="Albert Sans"/>
              </a:rPr>
              <a:t>El autoconcepto</a:t>
            </a:r>
            <a:r>
              <a:rPr lang="en">
                <a:latin typeface="Albert Sans"/>
                <a:ea typeface="Albert Sans"/>
                <a:cs typeface="Albert Sans"/>
                <a:sym typeface="Albert Sans"/>
              </a:rPr>
              <a:t> es una construcción en la que </a:t>
            </a:r>
            <a:r>
              <a:rPr b="1" lang="en">
                <a:latin typeface="Albert Sans"/>
                <a:ea typeface="Albert Sans"/>
                <a:cs typeface="Albert Sans"/>
                <a:sym typeface="Albert Sans"/>
              </a:rPr>
              <a:t>la autoestima</a:t>
            </a:r>
            <a:r>
              <a:rPr lang="en">
                <a:latin typeface="Albert Sans"/>
                <a:ea typeface="Albert Sans"/>
                <a:cs typeface="Albert Sans"/>
                <a:sym typeface="Albert Sans"/>
              </a:rPr>
              <a:t> y </a:t>
            </a:r>
            <a:r>
              <a:rPr b="1" lang="en">
                <a:latin typeface="Albert Sans"/>
                <a:ea typeface="Albert Sans"/>
                <a:cs typeface="Albert Sans"/>
                <a:sym typeface="Albert Sans"/>
              </a:rPr>
              <a:t>la autoimagen</a:t>
            </a:r>
            <a:r>
              <a:rPr lang="en">
                <a:latin typeface="Albert Sans"/>
                <a:ea typeface="Albert Sans"/>
                <a:cs typeface="Albert Sans"/>
                <a:sym typeface="Albert Sans"/>
              </a:rPr>
              <a:t> son muy importantes, esta última </a:t>
            </a:r>
            <a:r>
              <a:rPr b="1" lang="en">
                <a:latin typeface="Albert Sans"/>
                <a:ea typeface="Albert Sans"/>
                <a:cs typeface="Albert Sans"/>
                <a:sym typeface="Albert Sans"/>
              </a:rPr>
              <a:t>se consolida por la representación mental que hacemos sobre la forma en la que nos percibimos, cómo nos perciben los demás y el resultado de la forma en la que percibimos lo que los demás ven en nosotros. </a:t>
            </a:r>
            <a:endParaRPr b="1">
              <a:latin typeface="Albert Sans"/>
              <a:ea typeface="Albert Sans"/>
              <a:cs typeface="Albert Sans"/>
              <a:sym typeface="Albert Sans"/>
            </a:endParaRPr>
          </a:p>
        </p:txBody>
      </p:sp>
      <p:sp>
        <p:nvSpPr>
          <p:cNvPr id="1496" name="Google Shape;1496;p50"/>
          <p:cNvSpPr txBox="1"/>
          <p:nvPr/>
        </p:nvSpPr>
        <p:spPr>
          <a:xfrm>
            <a:off x="309000" y="1493125"/>
            <a:ext cx="833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Actor"/>
                <a:ea typeface="Actor"/>
                <a:cs typeface="Actor"/>
                <a:sym typeface="Actor"/>
              </a:rPr>
              <a:t>A continuación, realiza un dibujo de ti mismo en el que se identifique cómo te percibes de manera personal.</a:t>
            </a:r>
            <a:endParaRPr b="1">
              <a:latin typeface="Actor"/>
              <a:ea typeface="Actor"/>
              <a:cs typeface="Actor"/>
              <a:sym typeface="Actor"/>
            </a:endParaRPr>
          </a:p>
        </p:txBody>
      </p:sp>
      <p:sp>
        <p:nvSpPr>
          <p:cNvPr id="1497" name="Google Shape;1497;p50"/>
          <p:cNvSpPr/>
          <p:nvPr/>
        </p:nvSpPr>
        <p:spPr>
          <a:xfrm>
            <a:off x="309000" y="1979325"/>
            <a:ext cx="5457600" cy="2986200"/>
          </a:xfrm>
          <a:prstGeom prst="roundRect">
            <a:avLst>
              <a:gd fmla="val 16667" name="adj"/>
            </a:avLst>
          </a:prstGeom>
          <a:solidFill>
            <a:srgbClr val="FFFFFF"/>
          </a:solidFill>
          <a:ln cap="flat" cmpd="sng" w="19050">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grpSp>
        <p:nvGrpSpPr>
          <p:cNvPr id="1498" name="Google Shape;1498;p50"/>
          <p:cNvGrpSpPr/>
          <p:nvPr/>
        </p:nvGrpSpPr>
        <p:grpSpPr>
          <a:xfrm flipH="1" rot="-8100000">
            <a:off x="5191776" y="1905242"/>
            <a:ext cx="755864" cy="1266087"/>
            <a:chOff x="6316225" y="3717575"/>
            <a:chExt cx="251400" cy="421100"/>
          </a:xfrm>
        </p:grpSpPr>
        <p:sp>
          <p:nvSpPr>
            <p:cNvPr id="1499" name="Google Shape;1499;p50"/>
            <p:cNvSpPr/>
            <p:nvPr/>
          </p:nvSpPr>
          <p:spPr>
            <a:xfrm>
              <a:off x="6481350" y="3717575"/>
              <a:ext cx="86275" cy="107200"/>
            </a:xfrm>
            <a:custGeom>
              <a:rect b="b" l="l" r="r" t="t"/>
              <a:pathLst>
                <a:path extrusionOk="0" h="4288" w="3451">
                  <a:moveTo>
                    <a:pt x="3327" y="0"/>
                  </a:moveTo>
                  <a:lnTo>
                    <a:pt x="1" y="2030"/>
                  </a:lnTo>
                  <a:cubicBezTo>
                    <a:pt x="1" y="2030"/>
                    <a:pt x="77" y="3192"/>
                    <a:pt x="1180" y="3919"/>
                  </a:cubicBezTo>
                  <a:cubicBezTo>
                    <a:pt x="1604" y="4201"/>
                    <a:pt x="2038" y="4288"/>
                    <a:pt x="2411" y="4288"/>
                  </a:cubicBezTo>
                  <a:cubicBezTo>
                    <a:pt x="3008" y="4288"/>
                    <a:pt x="3450" y="4066"/>
                    <a:pt x="3450" y="4066"/>
                  </a:cubicBezTo>
                  <a:lnTo>
                    <a:pt x="3327" y="0"/>
                  </a:lnTo>
                  <a:close/>
                </a:path>
              </a:pathLst>
            </a:custGeom>
            <a:solidFill>
              <a:srgbClr val="FDE1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50"/>
            <p:cNvSpPr/>
            <p:nvPr/>
          </p:nvSpPr>
          <p:spPr>
            <a:xfrm>
              <a:off x="6325175" y="3768300"/>
              <a:ext cx="242450" cy="352475"/>
            </a:xfrm>
            <a:custGeom>
              <a:rect b="b" l="l" r="r" t="t"/>
              <a:pathLst>
                <a:path extrusionOk="0" h="14099" w="9698">
                  <a:moveTo>
                    <a:pt x="6248" y="1"/>
                  </a:moveTo>
                  <a:lnTo>
                    <a:pt x="0" y="12232"/>
                  </a:lnTo>
                  <a:lnTo>
                    <a:pt x="3731" y="14098"/>
                  </a:lnTo>
                  <a:lnTo>
                    <a:pt x="9697" y="2037"/>
                  </a:lnTo>
                  <a:lnTo>
                    <a:pt x="9697" y="2037"/>
                  </a:lnTo>
                  <a:cubicBezTo>
                    <a:pt x="9697" y="2037"/>
                    <a:pt x="9476" y="2125"/>
                    <a:pt x="9110" y="2125"/>
                  </a:cubicBezTo>
                  <a:cubicBezTo>
                    <a:pt x="8744" y="2125"/>
                    <a:pt x="8234" y="2037"/>
                    <a:pt x="7656" y="1685"/>
                  </a:cubicBezTo>
                  <a:cubicBezTo>
                    <a:pt x="6494" y="975"/>
                    <a:pt x="6248" y="1"/>
                    <a:pt x="6248"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50"/>
            <p:cNvSpPr/>
            <p:nvPr/>
          </p:nvSpPr>
          <p:spPr>
            <a:xfrm>
              <a:off x="6325175" y="4035525"/>
              <a:ext cx="112800" cy="85250"/>
            </a:xfrm>
            <a:custGeom>
              <a:rect b="b" l="l" r="r" t="t"/>
              <a:pathLst>
                <a:path extrusionOk="0" h="3410" w="4512">
                  <a:moveTo>
                    <a:pt x="786" y="1"/>
                  </a:moveTo>
                  <a:lnTo>
                    <a:pt x="0" y="1543"/>
                  </a:lnTo>
                  <a:lnTo>
                    <a:pt x="3731" y="3409"/>
                  </a:lnTo>
                  <a:lnTo>
                    <a:pt x="4511" y="1837"/>
                  </a:lnTo>
                  <a:lnTo>
                    <a:pt x="786" y="1"/>
                  </a:lnTo>
                  <a:close/>
                </a:path>
              </a:pathLst>
            </a:custGeom>
            <a:solidFill>
              <a:srgbClr val="B5A6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50"/>
            <p:cNvSpPr/>
            <p:nvPr/>
          </p:nvSpPr>
          <p:spPr>
            <a:xfrm>
              <a:off x="6536500" y="3717575"/>
              <a:ext cx="29225" cy="37300"/>
            </a:xfrm>
            <a:custGeom>
              <a:rect b="b" l="l" r="r" t="t"/>
              <a:pathLst>
                <a:path extrusionOk="0" h="1492" w="1169">
                  <a:moveTo>
                    <a:pt x="1121" y="0"/>
                  </a:moveTo>
                  <a:lnTo>
                    <a:pt x="1" y="687"/>
                  </a:lnTo>
                  <a:cubicBezTo>
                    <a:pt x="116" y="1380"/>
                    <a:pt x="614" y="1491"/>
                    <a:pt x="921" y="1491"/>
                  </a:cubicBezTo>
                  <a:cubicBezTo>
                    <a:pt x="1066" y="1491"/>
                    <a:pt x="1168" y="1467"/>
                    <a:pt x="1168" y="1467"/>
                  </a:cubicBezTo>
                  <a:lnTo>
                    <a:pt x="1121" y="0"/>
                  </a:lnTo>
                  <a:close/>
                </a:path>
              </a:pathLst>
            </a:custGeom>
            <a:solidFill>
              <a:srgbClr val="3C3C3B"/>
            </a:solidFill>
            <a:ln cap="flat" cmpd="sng" w="25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50"/>
            <p:cNvSpPr/>
            <p:nvPr/>
          </p:nvSpPr>
          <p:spPr>
            <a:xfrm>
              <a:off x="6374150" y="3806775"/>
              <a:ext cx="113400" cy="222025"/>
            </a:xfrm>
            <a:custGeom>
              <a:rect b="b" l="l" r="r" t="t"/>
              <a:pathLst>
                <a:path extrusionOk="0" h="8881" w="4536">
                  <a:moveTo>
                    <a:pt x="4480" y="0"/>
                  </a:moveTo>
                  <a:cubicBezTo>
                    <a:pt x="4462" y="0"/>
                    <a:pt x="4443" y="11"/>
                    <a:pt x="4430" y="28"/>
                  </a:cubicBezTo>
                  <a:lnTo>
                    <a:pt x="3866" y="1119"/>
                  </a:lnTo>
                  <a:lnTo>
                    <a:pt x="3303" y="2211"/>
                  </a:lnTo>
                  <a:lnTo>
                    <a:pt x="2195" y="4405"/>
                  </a:lnTo>
                  <a:lnTo>
                    <a:pt x="1098" y="6605"/>
                  </a:lnTo>
                  <a:cubicBezTo>
                    <a:pt x="734" y="7344"/>
                    <a:pt x="370" y="8077"/>
                    <a:pt x="12" y="8816"/>
                  </a:cubicBezTo>
                  <a:cubicBezTo>
                    <a:pt x="0" y="8840"/>
                    <a:pt x="12" y="8863"/>
                    <a:pt x="36" y="8875"/>
                  </a:cubicBezTo>
                  <a:cubicBezTo>
                    <a:pt x="42" y="8879"/>
                    <a:pt x="49" y="8881"/>
                    <a:pt x="56" y="8881"/>
                  </a:cubicBezTo>
                  <a:cubicBezTo>
                    <a:pt x="71" y="8881"/>
                    <a:pt x="87" y="8873"/>
                    <a:pt x="94" y="8857"/>
                  </a:cubicBezTo>
                  <a:cubicBezTo>
                    <a:pt x="476" y="8130"/>
                    <a:pt x="851" y="7402"/>
                    <a:pt x="1227" y="6669"/>
                  </a:cubicBezTo>
                  <a:lnTo>
                    <a:pt x="2335" y="4481"/>
                  </a:lnTo>
                  <a:lnTo>
                    <a:pt x="3438" y="2281"/>
                  </a:lnTo>
                  <a:lnTo>
                    <a:pt x="3984" y="1178"/>
                  </a:lnTo>
                  <a:lnTo>
                    <a:pt x="4524" y="75"/>
                  </a:lnTo>
                  <a:cubicBezTo>
                    <a:pt x="4535" y="46"/>
                    <a:pt x="4524" y="17"/>
                    <a:pt x="4500" y="5"/>
                  </a:cubicBezTo>
                  <a:cubicBezTo>
                    <a:pt x="4494" y="2"/>
                    <a:pt x="4487" y="0"/>
                    <a:pt x="448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50"/>
            <p:cNvSpPr/>
            <p:nvPr/>
          </p:nvSpPr>
          <p:spPr>
            <a:xfrm>
              <a:off x="6399375" y="3820550"/>
              <a:ext cx="113400" cy="222050"/>
            </a:xfrm>
            <a:custGeom>
              <a:rect b="b" l="l" r="r" t="t"/>
              <a:pathLst>
                <a:path extrusionOk="0" h="8882" w="4536">
                  <a:moveTo>
                    <a:pt x="4480" y="1"/>
                  </a:moveTo>
                  <a:cubicBezTo>
                    <a:pt x="4462" y="1"/>
                    <a:pt x="4444" y="12"/>
                    <a:pt x="4436" y="29"/>
                  </a:cubicBezTo>
                  <a:lnTo>
                    <a:pt x="3867" y="1120"/>
                  </a:lnTo>
                  <a:lnTo>
                    <a:pt x="3303" y="2211"/>
                  </a:lnTo>
                  <a:lnTo>
                    <a:pt x="2195" y="4405"/>
                  </a:lnTo>
                  <a:lnTo>
                    <a:pt x="1098" y="6605"/>
                  </a:lnTo>
                  <a:cubicBezTo>
                    <a:pt x="734" y="7344"/>
                    <a:pt x="370" y="8078"/>
                    <a:pt x="12" y="8817"/>
                  </a:cubicBezTo>
                  <a:cubicBezTo>
                    <a:pt x="1" y="8840"/>
                    <a:pt x="12" y="8864"/>
                    <a:pt x="36" y="8875"/>
                  </a:cubicBezTo>
                  <a:cubicBezTo>
                    <a:pt x="44" y="8879"/>
                    <a:pt x="51" y="8881"/>
                    <a:pt x="59" y="8881"/>
                  </a:cubicBezTo>
                  <a:cubicBezTo>
                    <a:pt x="74" y="8881"/>
                    <a:pt x="87" y="8873"/>
                    <a:pt x="94" y="8858"/>
                  </a:cubicBezTo>
                  <a:cubicBezTo>
                    <a:pt x="476" y="8130"/>
                    <a:pt x="851" y="7403"/>
                    <a:pt x="1227" y="6670"/>
                  </a:cubicBezTo>
                  <a:lnTo>
                    <a:pt x="2341" y="4481"/>
                  </a:lnTo>
                  <a:lnTo>
                    <a:pt x="3438" y="2281"/>
                  </a:lnTo>
                  <a:lnTo>
                    <a:pt x="3984" y="1179"/>
                  </a:lnTo>
                  <a:lnTo>
                    <a:pt x="4524" y="76"/>
                  </a:lnTo>
                  <a:cubicBezTo>
                    <a:pt x="4535" y="46"/>
                    <a:pt x="4524" y="17"/>
                    <a:pt x="4500" y="5"/>
                  </a:cubicBezTo>
                  <a:cubicBezTo>
                    <a:pt x="4494" y="2"/>
                    <a:pt x="4487" y="1"/>
                    <a:pt x="448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50"/>
            <p:cNvSpPr/>
            <p:nvPr/>
          </p:nvSpPr>
          <p:spPr>
            <a:xfrm>
              <a:off x="6424900" y="3833325"/>
              <a:ext cx="113250" cy="222025"/>
            </a:xfrm>
            <a:custGeom>
              <a:rect b="b" l="l" r="r" t="t"/>
              <a:pathLst>
                <a:path extrusionOk="0" h="8881" w="4530">
                  <a:moveTo>
                    <a:pt x="4477" y="0"/>
                  </a:moveTo>
                  <a:cubicBezTo>
                    <a:pt x="4456" y="0"/>
                    <a:pt x="4438" y="11"/>
                    <a:pt x="4429" y="28"/>
                  </a:cubicBezTo>
                  <a:lnTo>
                    <a:pt x="3860" y="1119"/>
                  </a:lnTo>
                  <a:lnTo>
                    <a:pt x="3303" y="2210"/>
                  </a:lnTo>
                  <a:lnTo>
                    <a:pt x="2188" y="4405"/>
                  </a:lnTo>
                  <a:lnTo>
                    <a:pt x="1091" y="6604"/>
                  </a:lnTo>
                  <a:cubicBezTo>
                    <a:pt x="728" y="7344"/>
                    <a:pt x="370" y="8077"/>
                    <a:pt x="12" y="8816"/>
                  </a:cubicBezTo>
                  <a:cubicBezTo>
                    <a:pt x="0" y="8840"/>
                    <a:pt x="6" y="8863"/>
                    <a:pt x="30" y="8875"/>
                  </a:cubicBezTo>
                  <a:cubicBezTo>
                    <a:pt x="37" y="8879"/>
                    <a:pt x="46" y="8881"/>
                    <a:pt x="54" y="8881"/>
                  </a:cubicBezTo>
                  <a:cubicBezTo>
                    <a:pt x="71" y="8881"/>
                    <a:pt x="86" y="8873"/>
                    <a:pt x="94" y="8857"/>
                  </a:cubicBezTo>
                  <a:cubicBezTo>
                    <a:pt x="470" y="8130"/>
                    <a:pt x="851" y="7402"/>
                    <a:pt x="1221" y="6669"/>
                  </a:cubicBezTo>
                  <a:lnTo>
                    <a:pt x="2335" y="4481"/>
                  </a:lnTo>
                  <a:lnTo>
                    <a:pt x="3438" y="2281"/>
                  </a:lnTo>
                  <a:lnTo>
                    <a:pt x="3978" y="1178"/>
                  </a:lnTo>
                  <a:lnTo>
                    <a:pt x="4517" y="75"/>
                  </a:lnTo>
                  <a:cubicBezTo>
                    <a:pt x="4529" y="46"/>
                    <a:pt x="4523" y="16"/>
                    <a:pt x="4500" y="5"/>
                  </a:cubicBezTo>
                  <a:cubicBezTo>
                    <a:pt x="4492" y="2"/>
                    <a:pt x="4484" y="0"/>
                    <a:pt x="44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50"/>
            <p:cNvSpPr/>
            <p:nvPr/>
          </p:nvSpPr>
          <p:spPr>
            <a:xfrm>
              <a:off x="6316225" y="4074100"/>
              <a:ext cx="102250" cy="64575"/>
            </a:xfrm>
            <a:custGeom>
              <a:rect b="b" l="l" r="r" t="t"/>
              <a:pathLst>
                <a:path extrusionOk="0" h="2583" w="4090">
                  <a:moveTo>
                    <a:pt x="358" y="0"/>
                  </a:moveTo>
                  <a:cubicBezTo>
                    <a:pt x="358" y="1"/>
                    <a:pt x="0" y="1649"/>
                    <a:pt x="1778" y="2359"/>
                  </a:cubicBezTo>
                  <a:cubicBezTo>
                    <a:pt x="2181" y="2521"/>
                    <a:pt x="2521" y="2583"/>
                    <a:pt x="2805" y="2583"/>
                  </a:cubicBezTo>
                  <a:cubicBezTo>
                    <a:pt x="3767" y="2583"/>
                    <a:pt x="4089" y="1866"/>
                    <a:pt x="4089" y="1866"/>
                  </a:cubicBezTo>
                  <a:lnTo>
                    <a:pt x="358" y="0"/>
                  </a:lnTo>
                  <a:close/>
                </a:path>
              </a:pathLst>
            </a:custGeom>
            <a:solidFill>
              <a:srgbClr val="F18D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07" name="Google Shape;1507;p50"/>
          <p:cNvSpPr txBox="1"/>
          <p:nvPr/>
        </p:nvSpPr>
        <p:spPr>
          <a:xfrm rot="-355248">
            <a:off x="223496" y="2107533"/>
            <a:ext cx="1407609" cy="861986"/>
          </a:xfrm>
          <a:prstGeom prst="rect">
            <a:avLst/>
          </a:prstGeom>
          <a:solidFill>
            <a:srgbClr val="D9EAD3"/>
          </a:solidFill>
          <a:ln cap="flat" cmpd="sng" w="9525">
            <a:solidFill>
              <a:srgbClr val="000000"/>
            </a:solidFill>
            <a:prstDash val="dash"/>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
                <a:latin typeface="Albert Sans"/>
                <a:ea typeface="Albert Sans"/>
                <a:cs typeface="Albert Sans"/>
                <a:sym typeface="Albert Sans"/>
              </a:rPr>
              <a:t>¿Qué saberes, </a:t>
            </a:r>
            <a:endParaRPr sz="1100">
              <a:latin typeface="Albert Sans"/>
              <a:ea typeface="Albert Sans"/>
              <a:cs typeface="Albert Sans"/>
              <a:sym typeface="Albert Sans"/>
            </a:endParaRPr>
          </a:p>
          <a:p>
            <a:pPr indent="0" lvl="0" marL="0" rtl="0" algn="ctr">
              <a:spcBef>
                <a:spcPts val="0"/>
              </a:spcBef>
              <a:spcAft>
                <a:spcPts val="0"/>
              </a:spcAft>
              <a:buNone/>
            </a:pPr>
            <a:r>
              <a:rPr lang="en" sz="1100">
                <a:latin typeface="Albert Sans"/>
                <a:ea typeface="Albert Sans"/>
                <a:cs typeface="Albert Sans"/>
                <a:sym typeface="Albert Sans"/>
              </a:rPr>
              <a:t>capacidades </a:t>
            </a:r>
            <a:endParaRPr sz="1100">
              <a:latin typeface="Albert Sans"/>
              <a:ea typeface="Albert Sans"/>
              <a:cs typeface="Albert Sans"/>
              <a:sym typeface="Albert Sans"/>
            </a:endParaRPr>
          </a:p>
          <a:p>
            <a:pPr indent="0" lvl="0" marL="0" rtl="0" algn="ctr">
              <a:spcBef>
                <a:spcPts val="0"/>
              </a:spcBef>
              <a:spcAft>
                <a:spcPts val="0"/>
              </a:spcAft>
              <a:buNone/>
            </a:pPr>
            <a:r>
              <a:rPr lang="en" sz="1100">
                <a:latin typeface="Albert Sans"/>
                <a:ea typeface="Albert Sans"/>
                <a:cs typeface="Albert Sans"/>
                <a:sym typeface="Albert Sans"/>
              </a:rPr>
              <a:t>y habilidades </a:t>
            </a:r>
            <a:endParaRPr sz="1100">
              <a:latin typeface="Albert Sans"/>
              <a:ea typeface="Albert Sans"/>
              <a:cs typeface="Albert Sans"/>
              <a:sym typeface="Albert Sans"/>
            </a:endParaRPr>
          </a:p>
          <a:p>
            <a:pPr indent="0" lvl="0" marL="0" rtl="0" algn="ctr">
              <a:spcBef>
                <a:spcPts val="0"/>
              </a:spcBef>
              <a:spcAft>
                <a:spcPts val="0"/>
              </a:spcAft>
              <a:buNone/>
            </a:pPr>
            <a:r>
              <a:rPr lang="en" sz="1100">
                <a:latin typeface="Albert Sans"/>
                <a:ea typeface="Albert Sans"/>
                <a:cs typeface="Albert Sans"/>
                <a:sym typeface="Albert Sans"/>
              </a:rPr>
              <a:t>reconozco en mí ? </a:t>
            </a:r>
            <a:endParaRPr sz="1100">
              <a:latin typeface="Albert Sans"/>
              <a:ea typeface="Albert Sans"/>
              <a:cs typeface="Albert Sans"/>
              <a:sym typeface="Albert Sans"/>
            </a:endParaRPr>
          </a:p>
        </p:txBody>
      </p:sp>
      <p:sp>
        <p:nvSpPr>
          <p:cNvPr id="1508" name="Google Shape;1508;p50"/>
          <p:cNvSpPr txBox="1"/>
          <p:nvPr/>
        </p:nvSpPr>
        <p:spPr>
          <a:xfrm rot="-166720">
            <a:off x="255861" y="4094491"/>
            <a:ext cx="1342879" cy="692615"/>
          </a:xfrm>
          <a:prstGeom prst="rect">
            <a:avLst/>
          </a:prstGeom>
          <a:solidFill>
            <a:srgbClr val="CFE2F3"/>
          </a:solidFill>
          <a:ln cap="flat" cmpd="sng" w="9525">
            <a:solidFill>
              <a:srgbClr val="000000"/>
            </a:solidFill>
            <a:prstDash val="dash"/>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lang="en" sz="1100">
                <a:latin typeface="Albert Sans"/>
                <a:ea typeface="Albert Sans"/>
                <a:cs typeface="Albert Sans"/>
                <a:sym typeface="Albert Sans"/>
              </a:rPr>
              <a:t>¿Qué actividades</a:t>
            </a:r>
            <a:endParaRPr sz="1100">
              <a:latin typeface="Albert Sans"/>
              <a:ea typeface="Albert Sans"/>
              <a:cs typeface="Albert Sans"/>
              <a:sym typeface="Albert Sans"/>
            </a:endParaRPr>
          </a:p>
          <a:p>
            <a:pPr indent="0" lvl="0" marL="0" marR="0" rtl="0" algn="ctr">
              <a:lnSpc>
                <a:spcPct val="100000"/>
              </a:lnSpc>
              <a:spcBef>
                <a:spcPts val="0"/>
              </a:spcBef>
              <a:spcAft>
                <a:spcPts val="0"/>
              </a:spcAft>
              <a:buNone/>
            </a:pPr>
            <a:r>
              <a:rPr lang="en" sz="1100">
                <a:latin typeface="Albert Sans"/>
                <a:ea typeface="Albert Sans"/>
                <a:cs typeface="Albert Sans"/>
                <a:sym typeface="Albert Sans"/>
              </a:rPr>
              <a:t> realizó para cuidarme? </a:t>
            </a:r>
            <a:endParaRPr sz="1300"/>
          </a:p>
        </p:txBody>
      </p:sp>
      <p:sp>
        <p:nvSpPr>
          <p:cNvPr id="1509" name="Google Shape;1509;p50"/>
          <p:cNvSpPr txBox="1"/>
          <p:nvPr/>
        </p:nvSpPr>
        <p:spPr>
          <a:xfrm rot="-693">
            <a:off x="182850" y="3183879"/>
            <a:ext cx="1488900" cy="692700"/>
          </a:xfrm>
          <a:prstGeom prst="rect">
            <a:avLst/>
          </a:prstGeom>
          <a:solidFill>
            <a:srgbClr val="D9D2E9"/>
          </a:solidFill>
          <a:ln cap="flat" cmpd="sng" w="9525">
            <a:solidFill>
              <a:srgbClr val="000000"/>
            </a:solidFill>
            <a:prstDash val="dash"/>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lang="en" sz="1100">
                <a:latin typeface="Albert Sans"/>
                <a:ea typeface="Albert Sans"/>
                <a:cs typeface="Albert Sans"/>
                <a:sym typeface="Albert Sans"/>
              </a:rPr>
              <a:t>¿Cuáles son mis motivaciones</a:t>
            </a:r>
            <a:endParaRPr sz="1100">
              <a:latin typeface="Albert Sans"/>
              <a:ea typeface="Albert Sans"/>
              <a:cs typeface="Albert Sans"/>
              <a:sym typeface="Albert Sans"/>
            </a:endParaRPr>
          </a:p>
          <a:p>
            <a:pPr indent="0" lvl="0" marL="0" marR="0" rtl="0" algn="ctr">
              <a:lnSpc>
                <a:spcPct val="100000"/>
              </a:lnSpc>
              <a:spcBef>
                <a:spcPts val="0"/>
              </a:spcBef>
              <a:spcAft>
                <a:spcPts val="0"/>
              </a:spcAft>
              <a:buNone/>
            </a:pPr>
            <a:r>
              <a:rPr lang="en" sz="1100">
                <a:latin typeface="Albert Sans"/>
                <a:ea typeface="Albert Sans"/>
                <a:cs typeface="Albert Sans"/>
                <a:sym typeface="Albert Sans"/>
              </a:rPr>
              <a:t>en este momento?</a:t>
            </a:r>
            <a:endParaRPr sz="1300"/>
          </a:p>
        </p:txBody>
      </p:sp>
      <p:sp>
        <p:nvSpPr>
          <p:cNvPr id="1510" name="Google Shape;1510;p50"/>
          <p:cNvSpPr txBox="1"/>
          <p:nvPr/>
        </p:nvSpPr>
        <p:spPr>
          <a:xfrm>
            <a:off x="5977225" y="2108525"/>
            <a:ext cx="2947800" cy="2586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latin typeface="Albert Sans"/>
                <a:ea typeface="Albert Sans"/>
                <a:cs typeface="Albert Sans"/>
                <a:sym typeface="Albert Sans"/>
              </a:rPr>
              <a:t>L</a:t>
            </a:r>
            <a:r>
              <a:rPr lang="en" sz="1300">
                <a:latin typeface="Albert Sans"/>
                <a:ea typeface="Albert Sans"/>
                <a:cs typeface="Albert Sans"/>
                <a:sym typeface="Albert Sans"/>
              </a:rPr>
              <a:t>a forma en la que nos percibimos es distinta a la de las otras personas. Sabemos que en el autoconcepto también puede hacerse presente la percepción que las y los demás tienen de ti; sin embargo, ahondar en ello requiere de un momento de reflexión, desde la asertividad y la empatía. Si te parece bien, prueba conversar sobre este tema con alguien cercano, podría ser sorprendente.</a:t>
            </a:r>
            <a:endParaRPr sz="1300">
              <a:latin typeface="Albert Sans"/>
              <a:ea typeface="Albert Sans"/>
              <a:cs typeface="Albert Sans"/>
              <a:sym typeface="Albert Sans"/>
            </a:endParaRPr>
          </a:p>
        </p:txBody>
      </p:sp>
      <p:pic>
        <p:nvPicPr>
          <p:cNvPr id="1511" name="Google Shape;1511;p50"/>
          <p:cNvPicPr preferRelativeResize="0"/>
          <p:nvPr/>
        </p:nvPicPr>
        <p:blipFill>
          <a:blip r:embed="rId3">
            <a:alphaModFix/>
          </a:blip>
          <a:stretch>
            <a:fillRect/>
          </a:stretch>
        </p:blipFill>
        <p:spPr>
          <a:xfrm rot="-345584">
            <a:off x="5190548" y="3784488"/>
            <a:ext cx="758330" cy="1198774"/>
          </a:xfrm>
          <a:prstGeom prst="rect">
            <a:avLst/>
          </a:prstGeom>
          <a:noFill/>
          <a:ln cap="flat" cmpd="sng" w="19050">
            <a:solidFill>
              <a:srgbClr val="999999"/>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5" name="Shape 1515"/>
        <p:cNvGrpSpPr/>
        <p:nvPr/>
      </p:nvGrpSpPr>
      <p:grpSpPr>
        <a:xfrm>
          <a:off x="0" y="0"/>
          <a:ext cx="0" cy="0"/>
          <a:chOff x="0" y="0"/>
          <a:chExt cx="0" cy="0"/>
        </a:xfrm>
      </p:grpSpPr>
      <p:sp>
        <p:nvSpPr>
          <p:cNvPr id="1516" name="Google Shape;1516;p51"/>
          <p:cNvSpPr/>
          <p:nvPr/>
        </p:nvSpPr>
        <p:spPr>
          <a:xfrm>
            <a:off x="249500" y="1361450"/>
            <a:ext cx="6410100" cy="2188200"/>
          </a:xfrm>
          <a:prstGeom prst="roundRect">
            <a:avLst>
              <a:gd fmla="val 10053" name="adj"/>
            </a:avLst>
          </a:prstGeom>
          <a:solidFill>
            <a:schemeClr val="lt1"/>
          </a:solidFill>
          <a:ln cap="flat" cmpd="sng" w="28575">
            <a:solidFill>
              <a:srgbClr val="990000"/>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517" name="Google Shape;1517;p51"/>
          <p:cNvSpPr txBox="1"/>
          <p:nvPr/>
        </p:nvSpPr>
        <p:spPr>
          <a:xfrm>
            <a:off x="2045700" y="3827925"/>
            <a:ext cx="6801900" cy="1108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500">
                <a:latin typeface="Albert Sans"/>
                <a:ea typeface="Albert Sans"/>
                <a:cs typeface="Albert Sans"/>
                <a:sym typeface="Albert Sans"/>
              </a:rPr>
              <a:t>Construir el autoconcepto </a:t>
            </a:r>
            <a:r>
              <a:rPr lang="en" sz="1500">
                <a:latin typeface="Albert Sans"/>
                <a:ea typeface="Albert Sans"/>
                <a:cs typeface="Albert Sans"/>
                <a:sym typeface="Albert Sans"/>
              </a:rPr>
              <a:t>no es una actividad lineal ni única, requiere de un ir y venir constante entre lo que se vivió, lo que se vive y lo que se quiere vivir. </a:t>
            </a:r>
            <a:r>
              <a:rPr b="1" lang="en" sz="1500">
                <a:latin typeface="Albert Sans"/>
                <a:ea typeface="Albert Sans"/>
                <a:cs typeface="Albert Sans"/>
                <a:sym typeface="Albert Sans"/>
              </a:rPr>
              <a:t>Se aprende a “ser” a través de un “hacer” individual, propio y en colectivo </a:t>
            </a:r>
            <a:r>
              <a:rPr lang="en" sz="1000">
                <a:latin typeface="Albert Sans"/>
                <a:ea typeface="Albert Sans"/>
                <a:cs typeface="Albert Sans"/>
                <a:sym typeface="Albert Sans"/>
              </a:rPr>
              <a:t>(SEP, 2024a)</a:t>
            </a:r>
            <a:r>
              <a:rPr lang="en" sz="1200">
                <a:latin typeface="Albert Sans"/>
                <a:ea typeface="Albert Sans"/>
                <a:cs typeface="Albert Sans"/>
                <a:sym typeface="Albert Sans"/>
              </a:rPr>
              <a:t>. </a:t>
            </a:r>
            <a:endParaRPr sz="1200">
              <a:latin typeface="Albert Sans"/>
              <a:ea typeface="Albert Sans"/>
              <a:cs typeface="Albert Sans"/>
              <a:sym typeface="Albert Sans"/>
            </a:endParaRPr>
          </a:p>
        </p:txBody>
      </p:sp>
      <p:sp>
        <p:nvSpPr>
          <p:cNvPr id="1518" name="Google Shape;1518;p51"/>
          <p:cNvSpPr txBox="1"/>
          <p:nvPr/>
        </p:nvSpPr>
        <p:spPr>
          <a:xfrm>
            <a:off x="249500" y="213800"/>
            <a:ext cx="8487300" cy="985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latin typeface="Albert Sans"/>
                <a:ea typeface="Albert Sans"/>
                <a:cs typeface="Albert Sans"/>
                <a:sym typeface="Albert Sans"/>
              </a:rPr>
              <a:t>Este “hacer” son las diferentes maneras en las que nos apropiamos y expresamos; por ejemplo, cómo vivo el proceso de escritura. Por ello, es necesario identificar tu acercamiento a esta actividad y reconocer: los patrones </a:t>
            </a:r>
            <a:r>
              <a:rPr b="1" lang="en" sz="1300">
                <a:latin typeface="Albert Sans"/>
                <a:ea typeface="Albert Sans"/>
                <a:cs typeface="Albert Sans"/>
                <a:sym typeface="Albert Sans"/>
              </a:rPr>
              <a:t>(¿cómo escribo?)</a:t>
            </a:r>
            <a:r>
              <a:rPr lang="en" sz="1300">
                <a:latin typeface="Albert Sans"/>
                <a:ea typeface="Albert Sans"/>
                <a:cs typeface="Albert Sans"/>
                <a:sym typeface="Albert Sans"/>
              </a:rPr>
              <a:t>, supuestos </a:t>
            </a:r>
            <a:r>
              <a:rPr b="1" lang="en" sz="1300">
                <a:latin typeface="Albert Sans"/>
                <a:ea typeface="Albert Sans"/>
                <a:cs typeface="Albert Sans"/>
                <a:sym typeface="Albert Sans"/>
              </a:rPr>
              <a:t>(¿qué te hace escribir?)</a:t>
            </a:r>
            <a:r>
              <a:rPr lang="en" sz="1300">
                <a:latin typeface="Albert Sans"/>
                <a:ea typeface="Albert Sans"/>
                <a:cs typeface="Albert Sans"/>
                <a:sym typeface="Albert Sans"/>
              </a:rPr>
              <a:t>, finalidades </a:t>
            </a:r>
            <a:r>
              <a:rPr b="1" lang="en" sz="1300">
                <a:latin typeface="Albert Sans"/>
                <a:ea typeface="Albert Sans"/>
                <a:cs typeface="Albert Sans"/>
                <a:sym typeface="Albert Sans"/>
              </a:rPr>
              <a:t>(¿para qué escribo?)</a:t>
            </a:r>
            <a:r>
              <a:rPr lang="en" sz="1300">
                <a:latin typeface="Albert Sans"/>
                <a:ea typeface="Albert Sans"/>
                <a:cs typeface="Albert Sans"/>
                <a:sym typeface="Albert Sans"/>
              </a:rPr>
              <a:t> y emociones </a:t>
            </a:r>
            <a:r>
              <a:rPr b="1" lang="en" sz="1300">
                <a:latin typeface="Albert Sans"/>
                <a:ea typeface="Albert Sans"/>
                <a:cs typeface="Albert Sans"/>
                <a:sym typeface="Albert Sans"/>
              </a:rPr>
              <a:t>(¿qué te provoca el escribir?).</a:t>
            </a:r>
            <a:endParaRPr b="1" sz="1300"/>
          </a:p>
        </p:txBody>
      </p:sp>
      <p:sp>
        <p:nvSpPr>
          <p:cNvPr id="1519" name="Google Shape;1519;p51"/>
          <p:cNvSpPr txBox="1"/>
          <p:nvPr/>
        </p:nvSpPr>
        <p:spPr>
          <a:xfrm>
            <a:off x="1487600" y="1484825"/>
            <a:ext cx="4811400" cy="585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300">
                <a:latin typeface="Actor"/>
                <a:ea typeface="Actor"/>
                <a:cs typeface="Actor"/>
                <a:sym typeface="Actor"/>
              </a:rPr>
              <a:t>R</a:t>
            </a:r>
            <a:r>
              <a:rPr b="1" lang="en" sz="1300">
                <a:latin typeface="Actor"/>
                <a:ea typeface="Actor"/>
                <a:cs typeface="Actor"/>
                <a:sym typeface="Actor"/>
              </a:rPr>
              <a:t>edacta el primer relato que hable sobre ti</a:t>
            </a:r>
            <a:r>
              <a:rPr lang="en" sz="1300">
                <a:latin typeface="Actor"/>
                <a:ea typeface="Actor"/>
                <a:cs typeface="Actor"/>
                <a:sym typeface="Actor"/>
              </a:rPr>
              <a:t> </a:t>
            </a:r>
            <a:r>
              <a:rPr b="1" lang="en" sz="1300">
                <a:latin typeface="Actor"/>
                <a:ea typeface="Actor"/>
                <a:cs typeface="Actor"/>
                <a:sym typeface="Actor"/>
              </a:rPr>
              <a:t>en la esfera personal</a:t>
            </a:r>
            <a:r>
              <a:rPr lang="en" sz="1300">
                <a:latin typeface="Actor"/>
                <a:ea typeface="Actor"/>
                <a:cs typeface="Actor"/>
                <a:sym typeface="Actor"/>
              </a:rPr>
              <a:t>. </a:t>
            </a:r>
            <a:r>
              <a:rPr lang="en" sz="1300">
                <a:latin typeface="Actor"/>
                <a:ea typeface="Actor"/>
                <a:cs typeface="Actor"/>
                <a:sym typeface="Actor"/>
              </a:rPr>
              <a:t>un bosquejo sobre cómo te percibes (autoconcepto).</a:t>
            </a:r>
            <a:endParaRPr sz="1300">
              <a:latin typeface="Actor"/>
              <a:ea typeface="Actor"/>
              <a:cs typeface="Actor"/>
              <a:sym typeface="Actor"/>
            </a:endParaRPr>
          </a:p>
        </p:txBody>
      </p:sp>
      <p:sp>
        <p:nvSpPr>
          <p:cNvPr id="1520" name="Google Shape;1520;p51"/>
          <p:cNvSpPr/>
          <p:nvPr/>
        </p:nvSpPr>
        <p:spPr>
          <a:xfrm>
            <a:off x="69900" y="1199000"/>
            <a:ext cx="1286700" cy="1282200"/>
          </a:xfrm>
          <a:prstGeom prst="ellipse">
            <a:avLst/>
          </a:prstGeom>
          <a:solidFill>
            <a:srgbClr val="990000"/>
          </a:solidFill>
          <a:ln cap="flat" cmpd="sng" w="19050">
            <a:solidFill>
              <a:srgbClr val="E0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lt1"/>
                </a:solidFill>
                <a:latin typeface="Fredoka One"/>
                <a:ea typeface="Fredoka One"/>
                <a:cs typeface="Fredoka One"/>
                <a:sym typeface="Fredoka One"/>
              </a:rPr>
              <a:t>Relato</a:t>
            </a:r>
            <a:endParaRPr sz="1300">
              <a:solidFill>
                <a:schemeClr val="lt1"/>
              </a:solidFill>
              <a:latin typeface="Fredoka One"/>
              <a:ea typeface="Fredoka One"/>
              <a:cs typeface="Fredoka One"/>
              <a:sym typeface="Fredoka One"/>
            </a:endParaRPr>
          </a:p>
          <a:p>
            <a:pPr indent="0" lvl="0" marL="0" rtl="0" algn="ctr">
              <a:spcBef>
                <a:spcPts val="0"/>
              </a:spcBef>
              <a:spcAft>
                <a:spcPts val="0"/>
              </a:spcAft>
              <a:buNone/>
            </a:pPr>
            <a:r>
              <a:rPr lang="en" sz="1300">
                <a:solidFill>
                  <a:schemeClr val="lt1"/>
                </a:solidFill>
                <a:latin typeface="Fredoka One"/>
                <a:ea typeface="Fredoka One"/>
                <a:cs typeface="Fredoka One"/>
                <a:sym typeface="Fredoka One"/>
              </a:rPr>
              <a:t>personal</a:t>
            </a:r>
            <a:endParaRPr sz="1300">
              <a:solidFill>
                <a:schemeClr val="lt1"/>
              </a:solidFill>
              <a:latin typeface="Fredoka One"/>
              <a:ea typeface="Fredoka One"/>
              <a:cs typeface="Fredoka One"/>
              <a:sym typeface="Fredoka One"/>
            </a:endParaRPr>
          </a:p>
        </p:txBody>
      </p:sp>
      <p:sp>
        <p:nvSpPr>
          <p:cNvPr id="1521" name="Google Shape;1521;p51"/>
          <p:cNvSpPr txBox="1"/>
          <p:nvPr/>
        </p:nvSpPr>
        <p:spPr>
          <a:xfrm rot="177335">
            <a:off x="5826956" y="2264022"/>
            <a:ext cx="1989847" cy="1108167"/>
          </a:xfrm>
          <a:prstGeom prst="rect">
            <a:avLst/>
          </a:prstGeom>
          <a:solidFill>
            <a:srgbClr val="FFE599"/>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Amiko"/>
                <a:ea typeface="Amiko"/>
                <a:cs typeface="Amiko"/>
                <a:sym typeface="Amiko"/>
              </a:rPr>
              <a:t> Para la construcción de éste puedes hacer uso de distintos recursos literarios que expresen tu sentir.</a:t>
            </a:r>
            <a:endParaRPr sz="1200">
              <a:latin typeface="Amiko"/>
              <a:ea typeface="Amiko"/>
              <a:cs typeface="Amiko"/>
              <a:sym typeface="Amiko"/>
            </a:endParaRPr>
          </a:p>
        </p:txBody>
      </p:sp>
      <p:grpSp>
        <p:nvGrpSpPr>
          <p:cNvPr id="1522" name="Google Shape;1522;p51"/>
          <p:cNvGrpSpPr/>
          <p:nvPr/>
        </p:nvGrpSpPr>
        <p:grpSpPr>
          <a:xfrm>
            <a:off x="7843970" y="2354150"/>
            <a:ext cx="755859" cy="1266079"/>
            <a:chOff x="6316225" y="3717575"/>
            <a:chExt cx="251400" cy="421100"/>
          </a:xfrm>
        </p:grpSpPr>
        <p:sp>
          <p:nvSpPr>
            <p:cNvPr id="1523" name="Google Shape;1523;p51"/>
            <p:cNvSpPr/>
            <p:nvPr/>
          </p:nvSpPr>
          <p:spPr>
            <a:xfrm>
              <a:off x="6481350" y="3717575"/>
              <a:ext cx="86275" cy="107200"/>
            </a:xfrm>
            <a:custGeom>
              <a:rect b="b" l="l" r="r" t="t"/>
              <a:pathLst>
                <a:path extrusionOk="0" h="4288" w="3451">
                  <a:moveTo>
                    <a:pt x="3327" y="0"/>
                  </a:moveTo>
                  <a:lnTo>
                    <a:pt x="1" y="2030"/>
                  </a:lnTo>
                  <a:cubicBezTo>
                    <a:pt x="1" y="2030"/>
                    <a:pt x="77" y="3192"/>
                    <a:pt x="1180" y="3919"/>
                  </a:cubicBezTo>
                  <a:cubicBezTo>
                    <a:pt x="1604" y="4201"/>
                    <a:pt x="2038" y="4288"/>
                    <a:pt x="2411" y="4288"/>
                  </a:cubicBezTo>
                  <a:cubicBezTo>
                    <a:pt x="3008" y="4288"/>
                    <a:pt x="3450" y="4066"/>
                    <a:pt x="3450" y="4066"/>
                  </a:cubicBezTo>
                  <a:lnTo>
                    <a:pt x="3327" y="0"/>
                  </a:lnTo>
                  <a:close/>
                </a:path>
              </a:pathLst>
            </a:custGeom>
            <a:solidFill>
              <a:srgbClr val="FDE1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51"/>
            <p:cNvSpPr/>
            <p:nvPr/>
          </p:nvSpPr>
          <p:spPr>
            <a:xfrm>
              <a:off x="6325175" y="3768300"/>
              <a:ext cx="242450" cy="352475"/>
            </a:xfrm>
            <a:custGeom>
              <a:rect b="b" l="l" r="r" t="t"/>
              <a:pathLst>
                <a:path extrusionOk="0" h="14099" w="9698">
                  <a:moveTo>
                    <a:pt x="6248" y="1"/>
                  </a:moveTo>
                  <a:lnTo>
                    <a:pt x="0" y="12232"/>
                  </a:lnTo>
                  <a:lnTo>
                    <a:pt x="3731" y="14098"/>
                  </a:lnTo>
                  <a:lnTo>
                    <a:pt x="9697" y="2037"/>
                  </a:lnTo>
                  <a:lnTo>
                    <a:pt x="9697" y="2037"/>
                  </a:lnTo>
                  <a:cubicBezTo>
                    <a:pt x="9697" y="2037"/>
                    <a:pt x="9476" y="2125"/>
                    <a:pt x="9110" y="2125"/>
                  </a:cubicBezTo>
                  <a:cubicBezTo>
                    <a:pt x="8744" y="2125"/>
                    <a:pt x="8234" y="2037"/>
                    <a:pt x="7656" y="1685"/>
                  </a:cubicBezTo>
                  <a:cubicBezTo>
                    <a:pt x="6494" y="975"/>
                    <a:pt x="6248" y="1"/>
                    <a:pt x="62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51"/>
            <p:cNvSpPr/>
            <p:nvPr/>
          </p:nvSpPr>
          <p:spPr>
            <a:xfrm>
              <a:off x="6325175" y="4035525"/>
              <a:ext cx="112800" cy="85250"/>
            </a:xfrm>
            <a:custGeom>
              <a:rect b="b" l="l" r="r" t="t"/>
              <a:pathLst>
                <a:path extrusionOk="0" h="3410" w="4512">
                  <a:moveTo>
                    <a:pt x="786" y="1"/>
                  </a:moveTo>
                  <a:lnTo>
                    <a:pt x="0" y="1543"/>
                  </a:lnTo>
                  <a:lnTo>
                    <a:pt x="3731" y="3409"/>
                  </a:lnTo>
                  <a:lnTo>
                    <a:pt x="4511" y="1837"/>
                  </a:lnTo>
                  <a:lnTo>
                    <a:pt x="786" y="1"/>
                  </a:lnTo>
                  <a:close/>
                </a:path>
              </a:pathLst>
            </a:custGeom>
            <a:solidFill>
              <a:srgbClr val="B5A6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51"/>
            <p:cNvSpPr/>
            <p:nvPr/>
          </p:nvSpPr>
          <p:spPr>
            <a:xfrm>
              <a:off x="6536500" y="3717575"/>
              <a:ext cx="29225" cy="37300"/>
            </a:xfrm>
            <a:custGeom>
              <a:rect b="b" l="l" r="r" t="t"/>
              <a:pathLst>
                <a:path extrusionOk="0" h="1492" w="1169">
                  <a:moveTo>
                    <a:pt x="1121" y="0"/>
                  </a:moveTo>
                  <a:lnTo>
                    <a:pt x="1" y="687"/>
                  </a:lnTo>
                  <a:cubicBezTo>
                    <a:pt x="116" y="1380"/>
                    <a:pt x="614" y="1491"/>
                    <a:pt x="921" y="1491"/>
                  </a:cubicBezTo>
                  <a:cubicBezTo>
                    <a:pt x="1066" y="1491"/>
                    <a:pt x="1168" y="1467"/>
                    <a:pt x="1168" y="1467"/>
                  </a:cubicBezTo>
                  <a:lnTo>
                    <a:pt x="1121" y="0"/>
                  </a:lnTo>
                  <a:close/>
                </a:path>
              </a:pathLst>
            </a:custGeom>
            <a:solidFill>
              <a:srgbClr val="3C3C3B"/>
            </a:solidFill>
            <a:ln cap="flat" cmpd="sng" w="25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51"/>
            <p:cNvSpPr/>
            <p:nvPr/>
          </p:nvSpPr>
          <p:spPr>
            <a:xfrm>
              <a:off x="6374150" y="3806775"/>
              <a:ext cx="113400" cy="222025"/>
            </a:xfrm>
            <a:custGeom>
              <a:rect b="b" l="l" r="r" t="t"/>
              <a:pathLst>
                <a:path extrusionOk="0" h="8881" w="4536">
                  <a:moveTo>
                    <a:pt x="4480" y="0"/>
                  </a:moveTo>
                  <a:cubicBezTo>
                    <a:pt x="4462" y="0"/>
                    <a:pt x="4443" y="11"/>
                    <a:pt x="4430" y="28"/>
                  </a:cubicBezTo>
                  <a:lnTo>
                    <a:pt x="3866" y="1119"/>
                  </a:lnTo>
                  <a:lnTo>
                    <a:pt x="3303" y="2211"/>
                  </a:lnTo>
                  <a:lnTo>
                    <a:pt x="2195" y="4405"/>
                  </a:lnTo>
                  <a:lnTo>
                    <a:pt x="1098" y="6605"/>
                  </a:lnTo>
                  <a:cubicBezTo>
                    <a:pt x="734" y="7344"/>
                    <a:pt x="370" y="8077"/>
                    <a:pt x="12" y="8816"/>
                  </a:cubicBezTo>
                  <a:cubicBezTo>
                    <a:pt x="0" y="8840"/>
                    <a:pt x="12" y="8863"/>
                    <a:pt x="36" y="8875"/>
                  </a:cubicBezTo>
                  <a:cubicBezTo>
                    <a:pt x="42" y="8879"/>
                    <a:pt x="49" y="8881"/>
                    <a:pt x="56" y="8881"/>
                  </a:cubicBezTo>
                  <a:cubicBezTo>
                    <a:pt x="71" y="8881"/>
                    <a:pt x="87" y="8873"/>
                    <a:pt x="94" y="8857"/>
                  </a:cubicBezTo>
                  <a:cubicBezTo>
                    <a:pt x="476" y="8130"/>
                    <a:pt x="851" y="7402"/>
                    <a:pt x="1227" y="6669"/>
                  </a:cubicBezTo>
                  <a:lnTo>
                    <a:pt x="2335" y="4481"/>
                  </a:lnTo>
                  <a:lnTo>
                    <a:pt x="3438" y="2281"/>
                  </a:lnTo>
                  <a:lnTo>
                    <a:pt x="3984" y="1178"/>
                  </a:lnTo>
                  <a:lnTo>
                    <a:pt x="4524" y="75"/>
                  </a:lnTo>
                  <a:cubicBezTo>
                    <a:pt x="4535" y="46"/>
                    <a:pt x="4524" y="17"/>
                    <a:pt x="4500" y="5"/>
                  </a:cubicBezTo>
                  <a:cubicBezTo>
                    <a:pt x="4494" y="2"/>
                    <a:pt x="4487" y="0"/>
                    <a:pt x="448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51"/>
            <p:cNvSpPr/>
            <p:nvPr/>
          </p:nvSpPr>
          <p:spPr>
            <a:xfrm>
              <a:off x="6399375" y="3820550"/>
              <a:ext cx="113400" cy="222050"/>
            </a:xfrm>
            <a:custGeom>
              <a:rect b="b" l="l" r="r" t="t"/>
              <a:pathLst>
                <a:path extrusionOk="0" h="8882" w="4536">
                  <a:moveTo>
                    <a:pt x="4480" y="1"/>
                  </a:moveTo>
                  <a:cubicBezTo>
                    <a:pt x="4462" y="1"/>
                    <a:pt x="4444" y="12"/>
                    <a:pt x="4436" y="29"/>
                  </a:cubicBezTo>
                  <a:lnTo>
                    <a:pt x="3867" y="1120"/>
                  </a:lnTo>
                  <a:lnTo>
                    <a:pt x="3303" y="2211"/>
                  </a:lnTo>
                  <a:lnTo>
                    <a:pt x="2195" y="4405"/>
                  </a:lnTo>
                  <a:lnTo>
                    <a:pt x="1098" y="6605"/>
                  </a:lnTo>
                  <a:cubicBezTo>
                    <a:pt x="734" y="7344"/>
                    <a:pt x="370" y="8078"/>
                    <a:pt x="12" y="8817"/>
                  </a:cubicBezTo>
                  <a:cubicBezTo>
                    <a:pt x="1" y="8840"/>
                    <a:pt x="12" y="8864"/>
                    <a:pt x="36" y="8875"/>
                  </a:cubicBezTo>
                  <a:cubicBezTo>
                    <a:pt x="44" y="8879"/>
                    <a:pt x="51" y="8881"/>
                    <a:pt x="59" y="8881"/>
                  </a:cubicBezTo>
                  <a:cubicBezTo>
                    <a:pt x="74" y="8881"/>
                    <a:pt x="87" y="8873"/>
                    <a:pt x="94" y="8858"/>
                  </a:cubicBezTo>
                  <a:cubicBezTo>
                    <a:pt x="476" y="8130"/>
                    <a:pt x="851" y="7403"/>
                    <a:pt x="1227" y="6670"/>
                  </a:cubicBezTo>
                  <a:lnTo>
                    <a:pt x="2341" y="4481"/>
                  </a:lnTo>
                  <a:lnTo>
                    <a:pt x="3438" y="2281"/>
                  </a:lnTo>
                  <a:lnTo>
                    <a:pt x="3984" y="1179"/>
                  </a:lnTo>
                  <a:lnTo>
                    <a:pt x="4524" y="76"/>
                  </a:lnTo>
                  <a:cubicBezTo>
                    <a:pt x="4535" y="46"/>
                    <a:pt x="4524" y="17"/>
                    <a:pt x="4500" y="5"/>
                  </a:cubicBezTo>
                  <a:cubicBezTo>
                    <a:pt x="4494" y="2"/>
                    <a:pt x="4487" y="1"/>
                    <a:pt x="448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51"/>
            <p:cNvSpPr/>
            <p:nvPr/>
          </p:nvSpPr>
          <p:spPr>
            <a:xfrm>
              <a:off x="6424900" y="3833325"/>
              <a:ext cx="113250" cy="222025"/>
            </a:xfrm>
            <a:custGeom>
              <a:rect b="b" l="l" r="r" t="t"/>
              <a:pathLst>
                <a:path extrusionOk="0" h="8881" w="4530">
                  <a:moveTo>
                    <a:pt x="4477" y="0"/>
                  </a:moveTo>
                  <a:cubicBezTo>
                    <a:pt x="4456" y="0"/>
                    <a:pt x="4438" y="11"/>
                    <a:pt x="4429" y="28"/>
                  </a:cubicBezTo>
                  <a:lnTo>
                    <a:pt x="3860" y="1119"/>
                  </a:lnTo>
                  <a:lnTo>
                    <a:pt x="3303" y="2210"/>
                  </a:lnTo>
                  <a:lnTo>
                    <a:pt x="2188" y="4405"/>
                  </a:lnTo>
                  <a:lnTo>
                    <a:pt x="1091" y="6604"/>
                  </a:lnTo>
                  <a:cubicBezTo>
                    <a:pt x="728" y="7344"/>
                    <a:pt x="370" y="8077"/>
                    <a:pt x="12" y="8816"/>
                  </a:cubicBezTo>
                  <a:cubicBezTo>
                    <a:pt x="0" y="8840"/>
                    <a:pt x="6" y="8863"/>
                    <a:pt x="30" y="8875"/>
                  </a:cubicBezTo>
                  <a:cubicBezTo>
                    <a:pt x="37" y="8879"/>
                    <a:pt x="46" y="8881"/>
                    <a:pt x="54" y="8881"/>
                  </a:cubicBezTo>
                  <a:cubicBezTo>
                    <a:pt x="71" y="8881"/>
                    <a:pt x="86" y="8873"/>
                    <a:pt x="94" y="8857"/>
                  </a:cubicBezTo>
                  <a:cubicBezTo>
                    <a:pt x="470" y="8130"/>
                    <a:pt x="851" y="7402"/>
                    <a:pt x="1221" y="6669"/>
                  </a:cubicBezTo>
                  <a:lnTo>
                    <a:pt x="2335" y="4481"/>
                  </a:lnTo>
                  <a:lnTo>
                    <a:pt x="3438" y="2281"/>
                  </a:lnTo>
                  <a:lnTo>
                    <a:pt x="3978" y="1178"/>
                  </a:lnTo>
                  <a:lnTo>
                    <a:pt x="4517" y="75"/>
                  </a:lnTo>
                  <a:cubicBezTo>
                    <a:pt x="4529" y="46"/>
                    <a:pt x="4523" y="16"/>
                    <a:pt x="4500" y="5"/>
                  </a:cubicBezTo>
                  <a:cubicBezTo>
                    <a:pt x="4492" y="2"/>
                    <a:pt x="4484" y="0"/>
                    <a:pt x="44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51"/>
            <p:cNvSpPr/>
            <p:nvPr/>
          </p:nvSpPr>
          <p:spPr>
            <a:xfrm>
              <a:off x="6316225" y="4074100"/>
              <a:ext cx="102250" cy="64575"/>
            </a:xfrm>
            <a:custGeom>
              <a:rect b="b" l="l" r="r" t="t"/>
              <a:pathLst>
                <a:path extrusionOk="0" h="2583" w="4090">
                  <a:moveTo>
                    <a:pt x="358" y="0"/>
                  </a:moveTo>
                  <a:cubicBezTo>
                    <a:pt x="358" y="1"/>
                    <a:pt x="0" y="1649"/>
                    <a:pt x="1778" y="2359"/>
                  </a:cubicBezTo>
                  <a:cubicBezTo>
                    <a:pt x="2181" y="2521"/>
                    <a:pt x="2521" y="2583"/>
                    <a:pt x="2805" y="2583"/>
                  </a:cubicBezTo>
                  <a:cubicBezTo>
                    <a:pt x="3767" y="2583"/>
                    <a:pt x="4089" y="1866"/>
                    <a:pt x="4089" y="1866"/>
                  </a:cubicBezTo>
                  <a:lnTo>
                    <a:pt x="358" y="0"/>
                  </a:lnTo>
                  <a:close/>
                </a:path>
              </a:pathLst>
            </a:custGeom>
            <a:solidFill>
              <a:srgbClr val="F18D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31" name="Google Shape;1531;p51"/>
          <p:cNvGrpSpPr/>
          <p:nvPr/>
        </p:nvGrpSpPr>
        <p:grpSpPr>
          <a:xfrm>
            <a:off x="7843975" y="1290875"/>
            <a:ext cx="797300" cy="922575"/>
            <a:chOff x="2832275" y="1612375"/>
            <a:chExt cx="797300" cy="922575"/>
          </a:xfrm>
        </p:grpSpPr>
        <p:sp>
          <p:nvSpPr>
            <p:cNvPr id="1532" name="Google Shape;1532;p51"/>
            <p:cNvSpPr/>
            <p:nvPr/>
          </p:nvSpPr>
          <p:spPr>
            <a:xfrm>
              <a:off x="2931575" y="1839250"/>
              <a:ext cx="506825" cy="554500"/>
            </a:xfrm>
            <a:custGeom>
              <a:rect b="b" l="l" r="r" t="t"/>
              <a:pathLst>
                <a:path extrusionOk="0" h="22180" w="20273">
                  <a:moveTo>
                    <a:pt x="9117" y="1"/>
                  </a:moveTo>
                  <a:cubicBezTo>
                    <a:pt x="7664" y="1"/>
                    <a:pt x="6217" y="272"/>
                    <a:pt x="4912" y="886"/>
                  </a:cubicBezTo>
                  <a:cubicBezTo>
                    <a:pt x="3182" y="1694"/>
                    <a:pt x="1715" y="3128"/>
                    <a:pt x="1072" y="4924"/>
                  </a:cubicBezTo>
                  <a:cubicBezTo>
                    <a:pt x="380" y="6869"/>
                    <a:pt x="677" y="9011"/>
                    <a:pt x="874" y="11055"/>
                  </a:cubicBezTo>
                  <a:cubicBezTo>
                    <a:pt x="1056" y="13115"/>
                    <a:pt x="1105" y="15340"/>
                    <a:pt x="1" y="17087"/>
                  </a:cubicBezTo>
                  <a:lnTo>
                    <a:pt x="8884" y="22180"/>
                  </a:lnTo>
                  <a:cubicBezTo>
                    <a:pt x="10961" y="19328"/>
                    <a:pt x="15246" y="19098"/>
                    <a:pt x="17817" y="16675"/>
                  </a:cubicBezTo>
                  <a:cubicBezTo>
                    <a:pt x="19564" y="15010"/>
                    <a:pt x="20273" y="12439"/>
                    <a:pt x="20009" y="10050"/>
                  </a:cubicBezTo>
                  <a:cubicBezTo>
                    <a:pt x="19729" y="7660"/>
                    <a:pt x="18542" y="5435"/>
                    <a:pt x="16960" y="3605"/>
                  </a:cubicBezTo>
                  <a:cubicBezTo>
                    <a:pt x="16152" y="2650"/>
                    <a:pt x="15213" y="1776"/>
                    <a:pt x="14109" y="1166"/>
                  </a:cubicBezTo>
                  <a:cubicBezTo>
                    <a:pt x="13004" y="556"/>
                    <a:pt x="11752" y="227"/>
                    <a:pt x="10483" y="79"/>
                  </a:cubicBezTo>
                  <a:cubicBezTo>
                    <a:pt x="10030" y="27"/>
                    <a:pt x="9573" y="1"/>
                    <a:pt x="91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51"/>
            <p:cNvSpPr/>
            <p:nvPr/>
          </p:nvSpPr>
          <p:spPr>
            <a:xfrm>
              <a:off x="3074975" y="1929375"/>
              <a:ext cx="363425" cy="464375"/>
            </a:xfrm>
            <a:custGeom>
              <a:rect b="b" l="l" r="r" t="t"/>
              <a:pathLst>
                <a:path extrusionOk="0" h="18575" w="14537">
                  <a:moveTo>
                    <a:pt x="11224" y="0"/>
                  </a:moveTo>
                  <a:cubicBezTo>
                    <a:pt x="11751" y="1550"/>
                    <a:pt x="12097" y="3099"/>
                    <a:pt x="12147" y="4747"/>
                  </a:cubicBezTo>
                  <a:cubicBezTo>
                    <a:pt x="12213" y="6379"/>
                    <a:pt x="12163" y="10845"/>
                    <a:pt x="7236" y="12526"/>
                  </a:cubicBezTo>
                  <a:cubicBezTo>
                    <a:pt x="5884" y="12988"/>
                    <a:pt x="4170" y="13515"/>
                    <a:pt x="2819" y="13993"/>
                  </a:cubicBezTo>
                  <a:cubicBezTo>
                    <a:pt x="1484" y="14471"/>
                    <a:pt x="478" y="15427"/>
                    <a:pt x="0" y="16762"/>
                  </a:cubicBezTo>
                  <a:lnTo>
                    <a:pt x="3148" y="18575"/>
                  </a:lnTo>
                  <a:cubicBezTo>
                    <a:pt x="5225" y="15723"/>
                    <a:pt x="9510" y="15493"/>
                    <a:pt x="12081" y="13070"/>
                  </a:cubicBezTo>
                  <a:cubicBezTo>
                    <a:pt x="13828" y="11405"/>
                    <a:pt x="14537" y="8834"/>
                    <a:pt x="14273" y="6445"/>
                  </a:cubicBezTo>
                  <a:cubicBezTo>
                    <a:pt x="13993" y="4055"/>
                    <a:pt x="12806" y="1830"/>
                    <a:pt x="11224" y="0"/>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51"/>
            <p:cNvSpPr/>
            <p:nvPr/>
          </p:nvSpPr>
          <p:spPr>
            <a:xfrm>
              <a:off x="2901100" y="2429975"/>
              <a:ext cx="126100" cy="104975"/>
            </a:xfrm>
            <a:custGeom>
              <a:rect b="b" l="l" r="r" t="t"/>
              <a:pathLst>
                <a:path extrusionOk="0" h="4199" w="5044">
                  <a:moveTo>
                    <a:pt x="973" y="1"/>
                  </a:moveTo>
                  <a:cubicBezTo>
                    <a:pt x="692" y="314"/>
                    <a:pt x="396" y="627"/>
                    <a:pt x="231" y="1006"/>
                  </a:cubicBezTo>
                  <a:cubicBezTo>
                    <a:pt x="50" y="1385"/>
                    <a:pt x="0" y="1847"/>
                    <a:pt x="198" y="2209"/>
                  </a:cubicBezTo>
                  <a:cubicBezTo>
                    <a:pt x="330" y="2457"/>
                    <a:pt x="561" y="2638"/>
                    <a:pt x="791" y="2819"/>
                  </a:cubicBezTo>
                  <a:cubicBezTo>
                    <a:pt x="1418" y="3264"/>
                    <a:pt x="2093" y="3676"/>
                    <a:pt x="2786" y="4006"/>
                  </a:cubicBezTo>
                  <a:cubicBezTo>
                    <a:pt x="2979" y="4102"/>
                    <a:pt x="3195" y="4199"/>
                    <a:pt x="3405" y="4199"/>
                  </a:cubicBezTo>
                  <a:cubicBezTo>
                    <a:pt x="3446" y="4199"/>
                    <a:pt x="3487" y="4195"/>
                    <a:pt x="3527" y="4187"/>
                  </a:cubicBezTo>
                  <a:cubicBezTo>
                    <a:pt x="3692" y="4154"/>
                    <a:pt x="3840" y="4072"/>
                    <a:pt x="3972" y="3973"/>
                  </a:cubicBezTo>
                  <a:cubicBezTo>
                    <a:pt x="4417" y="3627"/>
                    <a:pt x="4912" y="2786"/>
                    <a:pt x="5043" y="2259"/>
                  </a:cubicBezTo>
                  <a:lnTo>
                    <a:pt x="973" y="1"/>
                  </a:lnTo>
                  <a:close/>
                </a:path>
              </a:pathLst>
            </a:custGeom>
            <a:solidFill>
              <a:srgbClr val="8F9F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51"/>
            <p:cNvSpPr/>
            <p:nvPr/>
          </p:nvSpPr>
          <p:spPr>
            <a:xfrm>
              <a:off x="2832275" y="2256450"/>
              <a:ext cx="349850" cy="277725"/>
            </a:xfrm>
            <a:custGeom>
              <a:rect b="b" l="l" r="r" t="t"/>
              <a:pathLst>
                <a:path extrusionOk="0" h="11109" w="13994">
                  <a:moveTo>
                    <a:pt x="3388" y="1"/>
                  </a:moveTo>
                  <a:cubicBezTo>
                    <a:pt x="3145" y="1"/>
                    <a:pt x="2974" y="140"/>
                    <a:pt x="2803" y="284"/>
                  </a:cubicBezTo>
                  <a:cubicBezTo>
                    <a:pt x="2687" y="382"/>
                    <a:pt x="2621" y="498"/>
                    <a:pt x="2539" y="613"/>
                  </a:cubicBezTo>
                  <a:cubicBezTo>
                    <a:pt x="1946" y="1536"/>
                    <a:pt x="1369" y="2443"/>
                    <a:pt x="776" y="3349"/>
                  </a:cubicBezTo>
                  <a:cubicBezTo>
                    <a:pt x="429" y="3876"/>
                    <a:pt x="1" y="4569"/>
                    <a:pt x="331" y="5129"/>
                  </a:cubicBezTo>
                  <a:cubicBezTo>
                    <a:pt x="1023" y="6283"/>
                    <a:pt x="9659" y="10881"/>
                    <a:pt x="10153" y="11029"/>
                  </a:cubicBezTo>
                  <a:cubicBezTo>
                    <a:pt x="10338" y="11080"/>
                    <a:pt x="10535" y="11109"/>
                    <a:pt x="10731" y="11109"/>
                  </a:cubicBezTo>
                  <a:cubicBezTo>
                    <a:pt x="11042" y="11109"/>
                    <a:pt x="11351" y="11036"/>
                    <a:pt x="11604" y="10864"/>
                  </a:cubicBezTo>
                  <a:cubicBezTo>
                    <a:pt x="11834" y="10716"/>
                    <a:pt x="11999" y="10502"/>
                    <a:pt x="12164" y="10288"/>
                  </a:cubicBezTo>
                  <a:cubicBezTo>
                    <a:pt x="12790" y="9447"/>
                    <a:pt x="13334" y="8541"/>
                    <a:pt x="13779" y="7601"/>
                  </a:cubicBezTo>
                  <a:cubicBezTo>
                    <a:pt x="13878" y="7370"/>
                    <a:pt x="13993" y="7140"/>
                    <a:pt x="13993" y="6892"/>
                  </a:cubicBezTo>
                  <a:cubicBezTo>
                    <a:pt x="13993" y="6678"/>
                    <a:pt x="13911" y="6480"/>
                    <a:pt x="13812" y="6283"/>
                  </a:cubicBezTo>
                  <a:cubicBezTo>
                    <a:pt x="13548" y="5838"/>
                    <a:pt x="13136" y="5475"/>
                    <a:pt x="12658" y="5277"/>
                  </a:cubicBezTo>
                  <a:lnTo>
                    <a:pt x="4187" y="366"/>
                  </a:lnTo>
                  <a:cubicBezTo>
                    <a:pt x="3843" y="97"/>
                    <a:pt x="3591" y="1"/>
                    <a:pt x="3388" y="1"/>
                  </a:cubicBezTo>
                  <a:close/>
                </a:path>
              </a:pathLst>
            </a:custGeom>
            <a:solidFill>
              <a:srgbClr val="BFC7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51"/>
            <p:cNvSpPr/>
            <p:nvPr/>
          </p:nvSpPr>
          <p:spPr>
            <a:xfrm>
              <a:off x="2865250" y="2318750"/>
              <a:ext cx="287625" cy="170600"/>
            </a:xfrm>
            <a:custGeom>
              <a:rect b="b" l="l" r="r" t="t"/>
              <a:pathLst>
                <a:path extrusionOk="0" fill="none" h="6824" w="11505">
                  <a:moveTo>
                    <a:pt x="11504" y="6823"/>
                  </a:moveTo>
                  <a:lnTo>
                    <a:pt x="0" y="0"/>
                  </a:lnTo>
                </a:path>
              </a:pathLst>
            </a:custGeom>
            <a:noFill/>
            <a:ln cap="flat" cmpd="sng" w="7000">
              <a:solidFill>
                <a:srgbClr val="3C3C3B"/>
              </a:solidFill>
              <a:prstDash val="solid"/>
              <a:miter lim="1648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51"/>
            <p:cNvSpPr/>
            <p:nvPr/>
          </p:nvSpPr>
          <p:spPr>
            <a:xfrm>
              <a:off x="2983500" y="1875375"/>
              <a:ext cx="178850" cy="200850"/>
            </a:xfrm>
            <a:custGeom>
              <a:rect b="b" l="l" r="r" t="t"/>
              <a:pathLst>
                <a:path extrusionOk="0" h="8034" w="7154">
                  <a:moveTo>
                    <a:pt x="5897" y="1"/>
                  </a:moveTo>
                  <a:cubicBezTo>
                    <a:pt x="5887" y="1"/>
                    <a:pt x="5878" y="1"/>
                    <a:pt x="5868" y="1"/>
                  </a:cubicBezTo>
                  <a:cubicBezTo>
                    <a:pt x="5522" y="18"/>
                    <a:pt x="5176" y="84"/>
                    <a:pt x="4846" y="183"/>
                  </a:cubicBezTo>
                  <a:cubicBezTo>
                    <a:pt x="3445" y="595"/>
                    <a:pt x="2110" y="1353"/>
                    <a:pt x="1187" y="2490"/>
                  </a:cubicBezTo>
                  <a:cubicBezTo>
                    <a:pt x="264" y="3644"/>
                    <a:pt x="0" y="5144"/>
                    <a:pt x="66" y="6610"/>
                  </a:cubicBezTo>
                  <a:cubicBezTo>
                    <a:pt x="103" y="7685"/>
                    <a:pt x="793" y="8034"/>
                    <a:pt x="1335" y="8034"/>
                  </a:cubicBezTo>
                  <a:cubicBezTo>
                    <a:pt x="1533" y="8034"/>
                    <a:pt x="1711" y="7987"/>
                    <a:pt x="1830" y="7912"/>
                  </a:cubicBezTo>
                  <a:cubicBezTo>
                    <a:pt x="2258" y="7616"/>
                    <a:pt x="2489" y="7088"/>
                    <a:pt x="2605" y="6561"/>
                  </a:cubicBezTo>
                  <a:cubicBezTo>
                    <a:pt x="2736" y="6050"/>
                    <a:pt x="2786" y="5506"/>
                    <a:pt x="2984" y="5028"/>
                  </a:cubicBezTo>
                  <a:cubicBezTo>
                    <a:pt x="3462" y="3891"/>
                    <a:pt x="4648" y="3248"/>
                    <a:pt x="5769" y="2737"/>
                  </a:cubicBezTo>
                  <a:cubicBezTo>
                    <a:pt x="6082" y="2589"/>
                    <a:pt x="6395" y="2457"/>
                    <a:pt x="6659" y="2226"/>
                  </a:cubicBezTo>
                  <a:cubicBezTo>
                    <a:pt x="6923" y="2012"/>
                    <a:pt x="7137" y="1699"/>
                    <a:pt x="7137" y="1353"/>
                  </a:cubicBezTo>
                  <a:cubicBezTo>
                    <a:pt x="7153" y="1205"/>
                    <a:pt x="7120" y="1056"/>
                    <a:pt x="7071" y="924"/>
                  </a:cubicBezTo>
                  <a:cubicBezTo>
                    <a:pt x="6877" y="423"/>
                    <a:pt x="6413" y="1"/>
                    <a:pt x="5897" y="1"/>
                  </a:cubicBezTo>
                  <a:close/>
                </a:path>
              </a:pathLst>
            </a:custGeom>
            <a:solidFill>
              <a:srgbClr val="FFFDFB">
                <a:alpha val="30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51"/>
            <p:cNvSpPr/>
            <p:nvPr/>
          </p:nvSpPr>
          <p:spPr>
            <a:xfrm>
              <a:off x="2918800" y="1696050"/>
              <a:ext cx="55650" cy="86525"/>
            </a:xfrm>
            <a:custGeom>
              <a:rect b="b" l="l" r="r" t="t"/>
              <a:pathLst>
                <a:path extrusionOk="0" h="3461" w="2226">
                  <a:moveTo>
                    <a:pt x="350" y="1"/>
                  </a:moveTo>
                  <a:cubicBezTo>
                    <a:pt x="332" y="1"/>
                    <a:pt x="315" y="2"/>
                    <a:pt x="298" y="5"/>
                  </a:cubicBezTo>
                  <a:cubicBezTo>
                    <a:pt x="116" y="38"/>
                    <a:pt x="1" y="203"/>
                    <a:pt x="34" y="384"/>
                  </a:cubicBezTo>
                  <a:cubicBezTo>
                    <a:pt x="83" y="681"/>
                    <a:pt x="166" y="945"/>
                    <a:pt x="265" y="1208"/>
                  </a:cubicBezTo>
                  <a:cubicBezTo>
                    <a:pt x="364" y="1472"/>
                    <a:pt x="479" y="1736"/>
                    <a:pt x="611" y="1983"/>
                  </a:cubicBezTo>
                  <a:cubicBezTo>
                    <a:pt x="743" y="2230"/>
                    <a:pt x="874" y="2477"/>
                    <a:pt x="1039" y="2708"/>
                  </a:cubicBezTo>
                  <a:cubicBezTo>
                    <a:pt x="1204" y="2939"/>
                    <a:pt x="1369" y="3153"/>
                    <a:pt x="1583" y="3367"/>
                  </a:cubicBezTo>
                  <a:cubicBezTo>
                    <a:pt x="1647" y="3419"/>
                    <a:pt x="1732" y="3460"/>
                    <a:pt x="1821" y="3460"/>
                  </a:cubicBezTo>
                  <a:cubicBezTo>
                    <a:pt x="1846" y="3460"/>
                    <a:pt x="1871" y="3457"/>
                    <a:pt x="1896" y="3450"/>
                  </a:cubicBezTo>
                  <a:cubicBezTo>
                    <a:pt x="2094" y="3417"/>
                    <a:pt x="2226" y="3235"/>
                    <a:pt x="2193" y="3038"/>
                  </a:cubicBezTo>
                  <a:cubicBezTo>
                    <a:pt x="2144" y="2741"/>
                    <a:pt x="2045" y="2477"/>
                    <a:pt x="1946" y="2214"/>
                  </a:cubicBezTo>
                  <a:cubicBezTo>
                    <a:pt x="1830" y="1950"/>
                    <a:pt x="1715" y="1703"/>
                    <a:pt x="1583" y="1456"/>
                  </a:cubicBezTo>
                  <a:cubicBezTo>
                    <a:pt x="1435" y="1225"/>
                    <a:pt x="1303" y="978"/>
                    <a:pt x="1138" y="747"/>
                  </a:cubicBezTo>
                  <a:cubicBezTo>
                    <a:pt x="973" y="516"/>
                    <a:pt x="792" y="302"/>
                    <a:pt x="578" y="88"/>
                  </a:cubicBezTo>
                  <a:cubicBezTo>
                    <a:pt x="523" y="33"/>
                    <a:pt x="435" y="1"/>
                    <a:pt x="35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51"/>
            <p:cNvSpPr/>
            <p:nvPr/>
          </p:nvSpPr>
          <p:spPr>
            <a:xfrm>
              <a:off x="3093500" y="1612375"/>
              <a:ext cx="28475" cy="112800"/>
            </a:xfrm>
            <a:custGeom>
              <a:rect b="b" l="l" r="r" t="t"/>
              <a:pathLst>
                <a:path extrusionOk="0" h="4512" w="1139">
                  <a:moveTo>
                    <a:pt x="460" y="0"/>
                  </a:moveTo>
                  <a:cubicBezTo>
                    <a:pt x="307" y="0"/>
                    <a:pt x="176" y="96"/>
                    <a:pt x="133" y="254"/>
                  </a:cubicBezTo>
                  <a:cubicBezTo>
                    <a:pt x="67" y="600"/>
                    <a:pt x="34" y="929"/>
                    <a:pt x="17" y="1259"/>
                  </a:cubicBezTo>
                  <a:cubicBezTo>
                    <a:pt x="1" y="1605"/>
                    <a:pt x="1" y="1935"/>
                    <a:pt x="17" y="2264"/>
                  </a:cubicBezTo>
                  <a:cubicBezTo>
                    <a:pt x="34" y="2611"/>
                    <a:pt x="50" y="2940"/>
                    <a:pt x="100" y="3270"/>
                  </a:cubicBezTo>
                  <a:cubicBezTo>
                    <a:pt x="149" y="3599"/>
                    <a:pt x="215" y="3929"/>
                    <a:pt x="331" y="4259"/>
                  </a:cubicBezTo>
                  <a:cubicBezTo>
                    <a:pt x="364" y="4374"/>
                    <a:pt x="462" y="4473"/>
                    <a:pt x="594" y="4506"/>
                  </a:cubicBezTo>
                  <a:cubicBezTo>
                    <a:pt x="617" y="4510"/>
                    <a:pt x="639" y="4511"/>
                    <a:pt x="661" y="4511"/>
                  </a:cubicBezTo>
                  <a:cubicBezTo>
                    <a:pt x="831" y="4511"/>
                    <a:pt x="977" y="4401"/>
                    <a:pt x="1006" y="4226"/>
                  </a:cubicBezTo>
                  <a:cubicBezTo>
                    <a:pt x="1089" y="3880"/>
                    <a:pt x="1122" y="3550"/>
                    <a:pt x="1122" y="3220"/>
                  </a:cubicBezTo>
                  <a:cubicBezTo>
                    <a:pt x="1138" y="2874"/>
                    <a:pt x="1138" y="2545"/>
                    <a:pt x="1105" y="2215"/>
                  </a:cubicBezTo>
                  <a:cubicBezTo>
                    <a:pt x="1089" y="1869"/>
                    <a:pt x="1056" y="1539"/>
                    <a:pt x="990" y="1210"/>
                  </a:cubicBezTo>
                  <a:cubicBezTo>
                    <a:pt x="940" y="880"/>
                    <a:pt x="874" y="550"/>
                    <a:pt x="759" y="221"/>
                  </a:cubicBezTo>
                  <a:cubicBezTo>
                    <a:pt x="726" y="105"/>
                    <a:pt x="644" y="23"/>
                    <a:pt x="528" y="7"/>
                  </a:cubicBezTo>
                  <a:cubicBezTo>
                    <a:pt x="505" y="2"/>
                    <a:pt x="482" y="0"/>
                    <a:pt x="46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51"/>
            <p:cNvSpPr/>
            <p:nvPr/>
          </p:nvSpPr>
          <p:spPr>
            <a:xfrm>
              <a:off x="3337850" y="1710500"/>
              <a:ext cx="56875" cy="87800"/>
            </a:xfrm>
            <a:custGeom>
              <a:rect b="b" l="l" r="r" t="t"/>
              <a:pathLst>
                <a:path extrusionOk="0" h="3512" w="2275">
                  <a:moveTo>
                    <a:pt x="1954" y="1"/>
                  </a:moveTo>
                  <a:cubicBezTo>
                    <a:pt x="1856" y="1"/>
                    <a:pt x="1756" y="48"/>
                    <a:pt x="1698" y="136"/>
                  </a:cubicBezTo>
                  <a:lnTo>
                    <a:pt x="1681" y="136"/>
                  </a:lnTo>
                  <a:cubicBezTo>
                    <a:pt x="1500" y="367"/>
                    <a:pt x="1352" y="597"/>
                    <a:pt x="1220" y="845"/>
                  </a:cubicBezTo>
                  <a:cubicBezTo>
                    <a:pt x="1072" y="1075"/>
                    <a:pt x="923" y="1306"/>
                    <a:pt x="791" y="1537"/>
                  </a:cubicBezTo>
                  <a:cubicBezTo>
                    <a:pt x="660" y="1784"/>
                    <a:pt x="528" y="2015"/>
                    <a:pt x="396" y="2262"/>
                  </a:cubicBezTo>
                  <a:cubicBezTo>
                    <a:pt x="264" y="2493"/>
                    <a:pt x="149" y="2740"/>
                    <a:pt x="50" y="3020"/>
                  </a:cubicBezTo>
                  <a:lnTo>
                    <a:pt x="33" y="3020"/>
                  </a:lnTo>
                  <a:cubicBezTo>
                    <a:pt x="0" y="3135"/>
                    <a:pt x="17" y="3251"/>
                    <a:pt x="83" y="3350"/>
                  </a:cubicBezTo>
                  <a:cubicBezTo>
                    <a:pt x="145" y="3453"/>
                    <a:pt x="259" y="3511"/>
                    <a:pt x="377" y="3511"/>
                  </a:cubicBezTo>
                  <a:cubicBezTo>
                    <a:pt x="446" y="3511"/>
                    <a:pt x="516" y="3491"/>
                    <a:pt x="577" y="3449"/>
                  </a:cubicBezTo>
                  <a:cubicBezTo>
                    <a:pt x="824" y="3284"/>
                    <a:pt x="1055" y="3069"/>
                    <a:pt x="1236" y="2822"/>
                  </a:cubicBezTo>
                  <a:cubicBezTo>
                    <a:pt x="1434" y="2592"/>
                    <a:pt x="1599" y="2344"/>
                    <a:pt x="1747" y="2081"/>
                  </a:cubicBezTo>
                  <a:cubicBezTo>
                    <a:pt x="1896" y="1817"/>
                    <a:pt x="2011" y="1537"/>
                    <a:pt x="2110" y="1240"/>
                  </a:cubicBezTo>
                  <a:cubicBezTo>
                    <a:pt x="2192" y="960"/>
                    <a:pt x="2258" y="647"/>
                    <a:pt x="2275" y="350"/>
                  </a:cubicBezTo>
                  <a:cubicBezTo>
                    <a:pt x="2275" y="251"/>
                    <a:pt x="2242" y="136"/>
                    <a:pt x="2143" y="70"/>
                  </a:cubicBezTo>
                  <a:cubicBezTo>
                    <a:pt x="2089" y="23"/>
                    <a:pt x="2022" y="1"/>
                    <a:pt x="1954"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51"/>
            <p:cNvSpPr/>
            <p:nvPr/>
          </p:nvSpPr>
          <p:spPr>
            <a:xfrm>
              <a:off x="3518325" y="1909275"/>
              <a:ext cx="105075" cy="51350"/>
            </a:xfrm>
            <a:custGeom>
              <a:rect b="b" l="l" r="r" t="t"/>
              <a:pathLst>
                <a:path extrusionOk="0" h="2054" w="4203">
                  <a:moveTo>
                    <a:pt x="3862" y="1"/>
                  </a:moveTo>
                  <a:cubicBezTo>
                    <a:pt x="3832" y="1"/>
                    <a:pt x="3803" y="5"/>
                    <a:pt x="3774" y="13"/>
                  </a:cubicBezTo>
                  <a:lnTo>
                    <a:pt x="3758" y="13"/>
                  </a:lnTo>
                  <a:cubicBezTo>
                    <a:pt x="3445" y="96"/>
                    <a:pt x="3148" y="211"/>
                    <a:pt x="2851" y="327"/>
                  </a:cubicBezTo>
                  <a:lnTo>
                    <a:pt x="1961" y="656"/>
                  </a:lnTo>
                  <a:cubicBezTo>
                    <a:pt x="1681" y="755"/>
                    <a:pt x="1384" y="870"/>
                    <a:pt x="1088" y="986"/>
                  </a:cubicBezTo>
                  <a:cubicBezTo>
                    <a:pt x="808" y="1101"/>
                    <a:pt x="511" y="1233"/>
                    <a:pt x="214" y="1381"/>
                  </a:cubicBezTo>
                  <a:cubicBezTo>
                    <a:pt x="99" y="1431"/>
                    <a:pt x="33" y="1546"/>
                    <a:pt x="16" y="1661"/>
                  </a:cubicBezTo>
                  <a:cubicBezTo>
                    <a:pt x="0" y="1859"/>
                    <a:pt x="148" y="2041"/>
                    <a:pt x="346" y="2041"/>
                  </a:cubicBezTo>
                  <a:cubicBezTo>
                    <a:pt x="439" y="2049"/>
                    <a:pt x="532" y="2053"/>
                    <a:pt x="624" y="2053"/>
                  </a:cubicBezTo>
                  <a:cubicBezTo>
                    <a:pt x="878" y="2053"/>
                    <a:pt x="1131" y="2023"/>
                    <a:pt x="1384" y="1975"/>
                  </a:cubicBezTo>
                  <a:cubicBezTo>
                    <a:pt x="1714" y="1909"/>
                    <a:pt x="2044" y="1793"/>
                    <a:pt x="2373" y="1678"/>
                  </a:cubicBezTo>
                  <a:cubicBezTo>
                    <a:pt x="2686" y="1546"/>
                    <a:pt x="3000" y="1381"/>
                    <a:pt x="3296" y="1200"/>
                  </a:cubicBezTo>
                  <a:cubicBezTo>
                    <a:pt x="3576" y="1019"/>
                    <a:pt x="3857" y="804"/>
                    <a:pt x="4087" y="541"/>
                  </a:cubicBezTo>
                  <a:cubicBezTo>
                    <a:pt x="4170" y="458"/>
                    <a:pt x="4203" y="343"/>
                    <a:pt x="4170" y="228"/>
                  </a:cubicBezTo>
                  <a:cubicBezTo>
                    <a:pt x="4129" y="92"/>
                    <a:pt x="3998" y="1"/>
                    <a:pt x="386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51"/>
            <p:cNvSpPr/>
            <p:nvPr/>
          </p:nvSpPr>
          <p:spPr>
            <a:xfrm>
              <a:off x="3527800" y="2181275"/>
              <a:ext cx="101775" cy="32250"/>
            </a:xfrm>
            <a:custGeom>
              <a:rect b="b" l="l" r="r" t="t"/>
              <a:pathLst>
                <a:path extrusionOk="0" h="1290" w="4071">
                  <a:moveTo>
                    <a:pt x="927" y="1"/>
                  </a:moveTo>
                  <a:cubicBezTo>
                    <a:pt x="739" y="1"/>
                    <a:pt x="551" y="12"/>
                    <a:pt x="363" y="44"/>
                  </a:cubicBezTo>
                  <a:cubicBezTo>
                    <a:pt x="247" y="60"/>
                    <a:pt x="148" y="126"/>
                    <a:pt x="82" y="242"/>
                  </a:cubicBezTo>
                  <a:cubicBezTo>
                    <a:pt x="0" y="423"/>
                    <a:pt x="66" y="637"/>
                    <a:pt x="247" y="720"/>
                  </a:cubicBezTo>
                  <a:cubicBezTo>
                    <a:pt x="527" y="851"/>
                    <a:pt x="808" y="950"/>
                    <a:pt x="1088" y="1016"/>
                  </a:cubicBezTo>
                  <a:cubicBezTo>
                    <a:pt x="1384" y="1099"/>
                    <a:pt x="1665" y="1165"/>
                    <a:pt x="1961" y="1197"/>
                  </a:cubicBezTo>
                  <a:cubicBezTo>
                    <a:pt x="2258" y="1247"/>
                    <a:pt x="2538" y="1280"/>
                    <a:pt x="2835" y="1280"/>
                  </a:cubicBezTo>
                  <a:cubicBezTo>
                    <a:pt x="2943" y="1286"/>
                    <a:pt x="3052" y="1290"/>
                    <a:pt x="3161" y="1290"/>
                  </a:cubicBezTo>
                  <a:cubicBezTo>
                    <a:pt x="3351" y="1290"/>
                    <a:pt x="3543" y="1278"/>
                    <a:pt x="3741" y="1247"/>
                  </a:cubicBezTo>
                  <a:cubicBezTo>
                    <a:pt x="3840" y="1230"/>
                    <a:pt x="3939" y="1165"/>
                    <a:pt x="3989" y="1066"/>
                  </a:cubicBezTo>
                  <a:cubicBezTo>
                    <a:pt x="4071" y="901"/>
                    <a:pt x="4005" y="703"/>
                    <a:pt x="3840" y="637"/>
                  </a:cubicBezTo>
                  <a:cubicBezTo>
                    <a:pt x="3560" y="489"/>
                    <a:pt x="3280" y="390"/>
                    <a:pt x="3000" y="308"/>
                  </a:cubicBezTo>
                  <a:cubicBezTo>
                    <a:pt x="2703" y="225"/>
                    <a:pt x="2423" y="176"/>
                    <a:pt x="2126" y="126"/>
                  </a:cubicBezTo>
                  <a:cubicBezTo>
                    <a:pt x="1846" y="60"/>
                    <a:pt x="1549" y="27"/>
                    <a:pt x="1253" y="11"/>
                  </a:cubicBezTo>
                  <a:cubicBezTo>
                    <a:pt x="1144" y="5"/>
                    <a:pt x="1035" y="1"/>
                    <a:pt x="927"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51"/>
            <p:cNvSpPr/>
            <p:nvPr/>
          </p:nvSpPr>
          <p:spPr>
            <a:xfrm>
              <a:off x="3415300" y="2346025"/>
              <a:ext cx="78325" cy="74000"/>
            </a:xfrm>
            <a:custGeom>
              <a:rect b="b" l="l" r="r" t="t"/>
              <a:pathLst>
                <a:path extrusionOk="0" h="2960" w="3133">
                  <a:moveTo>
                    <a:pt x="400" y="0"/>
                  </a:moveTo>
                  <a:cubicBezTo>
                    <a:pt x="367" y="0"/>
                    <a:pt x="333" y="4"/>
                    <a:pt x="297" y="13"/>
                  </a:cubicBezTo>
                  <a:cubicBezTo>
                    <a:pt x="116" y="63"/>
                    <a:pt x="1" y="260"/>
                    <a:pt x="50" y="458"/>
                  </a:cubicBezTo>
                  <a:cubicBezTo>
                    <a:pt x="133" y="755"/>
                    <a:pt x="281" y="1052"/>
                    <a:pt x="462" y="1315"/>
                  </a:cubicBezTo>
                  <a:cubicBezTo>
                    <a:pt x="627" y="1579"/>
                    <a:pt x="841" y="1810"/>
                    <a:pt x="1072" y="2024"/>
                  </a:cubicBezTo>
                  <a:cubicBezTo>
                    <a:pt x="1303" y="2238"/>
                    <a:pt x="1550" y="2436"/>
                    <a:pt x="1830" y="2601"/>
                  </a:cubicBezTo>
                  <a:cubicBezTo>
                    <a:pt x="2094" y="2749"/>
                    <a:pt x="2390" y="2881"/>
                    <a:pt x="2704" y="2947"/>
                  </a:cubicBezTo>
                  <a:cubicBezTo>
                    <a:pt x="2730" y="2956"/>
                    <a:pt x="2758" y="2960"/>
                    <a:pt x="2786" y="2960"/>
                  </a:cubicBezTo>
                  <a:cubicBezTo>
                    <a:pt x="2862" y="2960"/>
                    <a:pt x="2940" y="2929"/>
                    <a:pt x="3000" y="2881"/>
                  </a:cubicBezTo>
                  <a:cubicBezTo>
                    <a:pt x="3132" y="2749"/>
                    <a:pt x="3132" y="2551"/>
                    <a:pt x="3017" y="2420"/>
                  </a:cubicBezTo>
                  <a:lnTo>
                    <a:pt x="3017" y="2403"/>
                  </a:lnTo>
                  <a:cubicBezTo>
                    <a:pt x="2819" y="2189"/>
                    <a:pt x="2605" y="1991"/>
                    <a:pt x="2407" y="1810"/>
                  </a:cubicBezTo>
                  <a:lnTo>
                    <a:pt x="1830" y="1233"/>
                  </a:lnTo>
                  <a:lnTo>
                    <a:pt x="1253" y="673"/>
                  </a:lnTo>
                  <a:cubicBezTo>
                    <a:pt x="1056" y="475"/>
                    <a:pt x="858" y="277"/>
                    <a:pt x="643" y="96"/>
                  </a:cubicBezTo>
                  <a:lnTo>
                    <a:pt x="627" y="79"/>
                  </a:lnTo>
                  <a:cubicBezTo>
                    <a:pt x="567" y="31"/>
                    <a:pt x="489" y="0"/>
                    <a:pt x="40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51"/>
            <p:cNvSpPr/>
            <p:nvPr/>
          </p:nvSpPr>
          <p:spPr>
            <a:xfrm>
              <a:off x="2987200" y="2102675"/>
              <a:ext cx="254250" cy="251925"/>
            </a:xfrm>
            <a:custGeom>
              <a:rect b="b" l="l" r="r" t="t"/>
              <a:pathLst>
                <a:path extrusionOk="0" h="10077" w="10170">
                  <a:moveTo>
                    <a:pt x="5187" y="524"/>
                  </a:moveTo>
                  <a:cubicBezTo>
                    <a:pt x="5247" y="524"/>
                    <a:pt x="5302" y="532"/>
                    <a:pt x="5341" y="551"/>
                  </a:cubicBezTo>
                  <a:cubicBezTo>
                    <a:pt x="5407" y="567"/>
                    <a:pt x="5456" y="633"/>
                    <a:pt x="5489" y="716"/>
                  </a:cubicBezTo>
                  <a:cubicBezTo>
                    <a:pt x="5538" y="880"/>
                    <a:pt x="5456" y="1161"/>
                    <a:pt x="5341" y="1424"/>
                  </a:cubicBezTo>
                  <a:cubicBezTo>
                    <a:pt x="5220" y="1718"/>
                    <a:pt x="5090" y="2012"/>
                    <a:pt x="4953" y="2301"/>
                  </a:cubicBezTo>
                  <a:lnTo>
                    <a:pt x="4953" y="2301"/>
                  </a:lnTo>
                  <a:cubicBezTo>
                    <a:pt x="4865" y="2135"/>
                    <a:pt x="4790" y="1964"/>
                    <a:pt x="4731" y="1787"/>
                  </a:cubicBezTo>
                  <a:cubicBezTo>
                    <a:pt x="4632" y="1523"/>
                    <a:pt x="4583" y="1243"/>
                    <a:pt x="4649" y="996"/>
                  </a:cubicBezTo>
                  <a:cubicBezTo>
                    <a:pt x="4698" y="749"/>
                    <a:pt x="4830" y="600"/>
                    <a:pt x="5061" y="534"/>
                  </a:cubicBezTo>
                  <a:cubicBezTo>
                    <a:pt x="5101" y="528"/>
                    <a:pt x="5145" y="524"/>
                    <a:pt x="5187" y="524"/>
                  </a:cubicBezTo>
                  <a:close/>
                  <a:moveTo>
                    <a:pt x="9642" y="3831"/>
                  </a:moveTo>
                  <a:cubicBezTo>
                    <a:pt x="9708" y="3831"/>
                    <a:pt x="9758" y="3847"/>
                    <a:pt x="9807" y="3864"/>
                  </a:cubicBezTo>
                  <a:cubicBezTo>
                    <a:pt x="9840" y="3880"/>
                    <a:pt x="9857" y="3913"/>
                    <a:pt x="9873" y="3946"/>
                  </a:cubicBezTo>
                  <a:cubicBezTo>
                    <a:pt x="9890" y="4012"/>
                    <a:pt x="9824" y="4111"/>
                    <a:pt x="9725" y="4177"/>
                  </a:cubicBezTo>
                  <a:cubicBezTo>
                    <a:pt x="9659" y="4210"/>
                    <a:pt x="9609" y="4243"/>
                    <a:pt x="9543" y="4276"/>
                  </a:cubicBezTo>
                  <a:cubicBezTo>
                    <a:pt x="9494" y="4292"/>
                    <a:pt x="9428" y="4309"/>
                    <a:pt x="9346" y="4325"/>
                  </a:cubicBezTo>
                  <a:cubicBezTo>
                    <a:pt x="9197" y="4358"/>
                    <a:pt x="9049" y="4391"/>
                    <a:pt x="8901" y="4391"/>
                  </a:cubicBezTo>
                  <a:cubicBezTo>
                    <a:pt x="8794" y="4404"/>
                    <a:pt x="8682" y="4409"/>
                    <a:pt x="8569" y="4409"/>
                  </a:cubicBezTo>
                  <a:cubicBezTo>
                    <a:pt x="8459" y="4409"/>
                    <a:pt x="8348" y="4404"/>
                    <a:pt x="8239" y="4395"/>
                  </a:cubicBezTo>
                  <a:lnTo>
                    <a:pt x="8239" y="4395"/>
                  </a:lnTo>
                  <a:cubicBezTo>
                    <a:pt x="8428" y="4292"/>
                    <a:pt x="8619" y="4193"/>
                    <a:pt x="8818" y="4111"/>
                  </a:cubicBezTo>
                  <a:lnTo>
                    <a:pt x="9247" y="3929"/>
                  </a:lnTo>
                  <a:cubicBezTo>
                    <a:pt x="9379" y="3880"/>
                    <a:pt x="9510" y="3831"/>
                    <a:pt x="9642" y="3831"/>
                  </a:cubicBezTo>
                  <a:close/>
                  <a:moveTo>
                    <a:pt x="5222" y="1"/>
                  </a:moveTo>
                  <a:cubicBezTo>
                    <a:pt x="5113" y="1"/>
                    <a:pt x="5008" y="22"/>
                    <a:pt x="4912" y="56"/>
                  </a:cubicBezTo>
                  <a:cubicBezTo>
                    <a:pt x="4714" y="106"/>
                    <a:pt x="4550" y="221"/>
                    <a:pt x="4401" y="370"/>
                  </a:cubicBezTo>
                  <a:cubicBezTo>
                    <a:pt x="4269" y="551"/>
                    <a:pt x="4204" y="716"/>
                    <a:pt x="4171" y="913"/>
                  </a:cubicBezTo>
                  <a:cubicBezTo>
                    <a:pt x="4105" y="1276"/>
                    <a:pt x="4171" y="1622"/>
                    <a:pt x="4286" y="1935"/>
                  </a:cubicBezTo>
                  <a:cubicBezTo>
                    <a:pt x="4396" y="2235"/>
                    <a:pt x="4544" y="2516"/>
                    <a:pt x="4721" y="2774"/>
                  </a:cubicBezTo>
                  <a:lnTo>
                    <a:pt x="4721" y="2774"/>
                  </a:lnTo>
                  <a:cubicBezTo>
                    <a:pt x="4670" y="2874"/>
                    <a:pt x="4618" y="2974"/>
                    <a:pt x="4566" y="3072"/>
                  </a:cubicBezTo>
                  <a:cubicBezTo>
                    <a:pt x="3412" y="5215"/>
                    <a:pt x="1847" y="7127"/>
                    <a:pt x="1" y="8742"/>
                  </a:cubicBezTo>
                  <a:lnTo>
                    <a:pt x="149" y="8923"/>
                  </a:lnTo>
                  <a:cubicBezTo>
                    <a:pt x="2193" y="7489"/>
                    <a:pt x="3874" y="5545"/>
                    <a:pt x="5044" y="3336"/>
                  </a:cubicBezTo>
                  <a:cubicBezTo>
                    <a:pt x="5061" y="3305"/>
                    <a:pt x="5077" y="3273"/>
                    <a:pt x="5094" y="3242"/>
                  </a:cubicBezTo>
                  <a:lnTo>
                    <a:pt x="5094" y="3242"/>
                  </a:lnTo>
                  <a:cubicBezTo>
                    <a:pt x="5188" y="3344"/>
                    <a:pt x="5287" y="3442"/>
                    <a:pt x="5390" y="3534"/>
                  </a:cubicBezTo>
                  <a:cubicBezTo>
                    <a:pt x="5868" y="3979"/>
                    <a:pt x="6428" y="4309"/>
                    <a:pt x="7038" y="4506"/>
                  </a:cubicBezTo>
                  <a:cubicBezTo>
                    <a:pt x="7154" y="4544"/>
                    <a:pt x="7271" y="4577"/>
                    <a:pt x="7390" y="4606"/>
                  </a:cubicBezTo>
                  <a:lnTo>
                    <a:pt x="7390" y="4606"/>
                  </a:lnTo>
                  <a:cubicBezTo>
                    <a:pt x="5457" y="5863"/>
                    <a:pt x="3996" y="7802"/>
                    <a:pt x="3281" y="9994"/>
                  </a:cubicBezTo>
                  <a:lnTo>
                    <a:pt x="3495" y="10077"/>
                  </a:lnTo>
                  <a:cubicBezTo>
                    <a:pt x="3874" y="8907"/>
                    <a:pt x="4451" y="7803"/>
                    <a:pt x="5225" y="6880"/>
                  </a:cubicBezTo>
                  <a:cubicBezTo>
                    <a:pt x="5621" y="6402"/>
                    <a:pt x="6049" y="5957"/>
                    <a:pt x="6511" y="5561"/>
                  </a:cubicBezTo>
                  <a:cubicBezTo>
                    <a:pt x="6894" y="5233"/>
                    <a:pt x="7311" y="4938"/>
                    <a:pt x="7744" y="4678"/>
                  </a:cubicBezTo>
                  <a:lnTo>
                    <a:pt x="7744" y="4678"/>
                  </a:lnTo>
                  <a:cubicBezTo>
                    <a:pt x="7975" y="4716"/>
                    <a:pt x="8208" y="4736"/>
                    <a:pt x="8440" y="4736"/>
                  </a:cubicBezTo>
                  <a:cubicBezTo>
                    <a:pt x="8606" y="4736"/>
                    <a:pt x="8771" y="4726"/>
                    <a:pt x="8934" y="4704"/>
                  </a:cubicBezTo>
                  <a:cubicBezTo>
                    <a:pt x="9098" y="4688"/>
                    <a:pt x="9263" y="4655"/>
                    <a:pt x="9412" y="4622"/>
                  </a:cubicBezTo>
                  <a:cubicBezTo>
                    <a:pt x="9494" y="4605"/>
                    <a:pt x="9576" y="4589"/>
                    <a:pt x="9659" y="4556"/>
                  </a:cubicBezTo>
                  <a:cubicBezTo>
                    <a:pt x="9741" y="4523"/>
                    <a:pt x="9824" y="4473"/>
                    <a:pt x="9890" y="4424"/>
                  </a:cubicBezTo>
                  <a:cubicBezTo>
                    <a:pt x="9955" y="4358"/>
                    <a:pt x="10038" y="4309"/>
                    <a:pt x="10087" y="4210"/>
                  </a:cubicBezTo>
                  <a:cubicBezTo>
                    <a:pt x="10137" y="4127"/>
                    <a:pt x="10170" y="3995"/>
                    <a:pt x="10137" y="3880"/>
                  </a:cubicBezTo>
                  <a:cubicBezTo>
                    <a:pt x="10120" y="3765"/>
                    <a:pt x="10038" y="3666"/>
                    <a:pt x="9922" y="3616"/>
                  </a:cubicBezTo>
                  <a:cubicBezTo>
                    <a:pt x="9824" y="3567"/>
                    <a:pt x="9725" y="3550"/>
                    <a:pt x="9642" y="3550"/>
                  </a:cubicBezTo>
                  <a:cubicBezTo>
                    <a:pt x="9461" y="3567"/>
                    <a:pt x="9280" y="3616"/>
                    <a:pt x="9148" y="3682"/>
                  </a:cubicBezTo>
                  <a:lnTo>
                    <a:pt x="8719" y="3880"/>
                  </a:lnTo>
                  <a:cubicBezTo>
                    <a:pt x="8439" y="4012"/>
                    <a:pt x="8159" y="4144"/>
                    <a:pt x="7879" y="4309"/>
                  </a:cubicBezTo>
                  <a:cubicBezTo>
                    <a:pt x="7861" y="4319"/>
                    <a:pt x="7842" y="4329"/>
                    <a:pt x="7824" y="4340"/>
                  </a:cubicBezTo>
                  <a:lnTo>
                    <a:pt x="7824" y="4340"/>
                  </a:lnTo>
                  <a:cubicBezTo>
                    <a:pt x="7597" y="4299"/>
                    <a:pt x="7374" y="4249"/>
                    <a:pt x="7170" y="4160"/>
                  </a:cubicBezTo>
                  <a:cubicBezTo>
                    <a:pt x="6610" y="3962"/>
                    <a:pt x="6082" y="3649"/>
                    <a:pt x="5670" y="3237"/>
                  </a:cubicBezTo>
                  <a:cubicBezTo>
                    <a:pt x="5538" y="3110"/>
                    <a:pt x="5414" y="2974"/>
                    <a:pt x="5302" y="2831"/>
                  </a:cubicBezTo>
                  <a:lnTo>
                    <a:pt x="5302" y="2831"/>
                  </a:lnTo>
                  <a:cubicBezTo>
                    <a:pt x="5496" y="2437"/>
                    <a:pt x="5674" y="2038"/>
                    <a:pt x="5835" y="1622"/>
                  </a:cubicBezTo>
                  <a:cubicBezTo>
                    <a:pt x="5901" y="1490"/>
                    <a:pt x="5951" y="1325"/>
                    <a:pt x="6000" y="1144"/>
                  </a:cubicBezTo>
                  <a:cubicBezTo>
                    <a:pt x="6033" y="979"/>
                    <a:pt x="6049" y="765"/>
                    <a:pt x="5983" y="551"/>
                  </a:cubicBezTo>
                  <a:cubicBezTo>
                    <a:pt x="5918" y="353"/>
                    <a:pt x="5753" y="139"/>
                    <a:pt x="5522" y="56"/>
                  </a:cubicBezTo>
                  <a:cubicBezTo>
                    <a:pt x="5421" y="17"/>
                    <a:pt x="5320" y="1"/>
                    <a:pt x="522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45" name="Google Shape;1545;p51"/>
          <p:cNvSpPr/>
          <p:nvPr/>
        </p:nvSpPr>
        <p:spPr>
          <a:xfrm rot="-430908">
            <a:off x="156735" y="3460991"/>
            <a:ext cx="1802139" cy="1502483"/>
          </a:xfrm>
          <a:prstGeom prst="ellipse">
            <a:avLst/>
          </a:prstGeom>
          <a:solidFill>
            <a:srgbClr val="990000">
              <a:alpha val="77360"/>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546" name="Google Shape;1546;p51"/>
          <p:cNvSpPr txBox="1"/>
          <p:nvPr/>
        </p:nvSpPr>
        <p:spPr>
          <a:xfrm rot="-431208">
            <a:off x="264064" y="3681117"/>
            <a:ext cx="1587472" cy="1061949"/>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lt1"/>
                </a:solidFill>
                <a:latin typeface="Denk One"/>
                <a:ea typeface="Denk One"/>
                <a:cs typeface="Denk One"/>
                <a:sym typeface="Denk One"/>
              </a:rPr>
              <a:t>PERSONAL</a:t>
            </a:r>
            <a:endParaRPr b="1" sz="1700">
              <a:solidFill>
                <a:schemeClr val="lt1"/>
              </a:solidFill>
              <a:latin typeface="Denk One"/>
              <a:ea typeface="Denk One"/>
              <a:cs typeface="Denk One"/>
              <a:sym typeface="Denk One"/>
            </a:endParaRPr>
          </a:p>
          <a:p>
            <a:pPr indent="0" lvl="0" marL="0" rtl="0" algn="ctr">
              <a:spcBef>
                <a:spcPts val="0"/>
              </a:spcBef>
              <a:spcAft>
                <a:spcPts val="0"/>
              </a:spcAft>
              <a:buNone/>
            </a:pPr>
            <a:r>
              <a:rPr lang="en" sz="1000">
                <a:solidFill>
                  <a:schemeClr val="lt1"/>
                </a:solidFill>
                <a:latin typeface="Amiko"/>
                <a:ea typeface="Amiko"/>
                <a:cs typeface="Amiko"/>
                <a:sym typeface="Amiko"/>
              </a:rPr>
              <a:t>Motivaciones</a:t>
            </a:r>
            <a:endParaRPr sz="1000">
              <a:solidFill>
                <a:schemeClr val="lt1"/>
              </a:solidFill>
              <a:latin typeface="Amiko"/>
              <a:ea typeface="Amiko"/>
              <a:cs typeface="Amiko"/>
              <a:sym typeface="Amiko"/>
            </a:endParaRPr>
          </a:p>
          <a:p>
            <a:pPr indent="0" lvl="0" marL="0" rtl="0" algn="ctr">
              <a:spcBef>
                <a:spcPts val="0"/>
              </a:spcBef>
              <a:spcAft>
                <a:spcPts val="0"/>
              </a:spcAft>
              <a:buNone/>
            </a:pPr>
            <a:r>
              <a:rPr lang="en" sz="1000">
                <a:solidFill>
                  <a:schemeClr val="lt1"/>
                </a:solidFill>
                <a:latin typeface="Amiko"/>
                <a:ea typeface="Amiko"/>
                <a:cs typeface="Amiko"/>
                <a:sym typeface="Amiko"/>
              </a:rPr>
              <a:t>crecimiento personal</a:t>
            </a:r>
            <a:endParaRPr sz="1000">
              <a:solidFill>
                <a:schemeClr val="lt1"/>
              </a:solidFill>
              <a:latin typeface="Amiko"/>
              <a:ea typeface="Amiko"/>
              <a:cs typeface="Amiko"/>
              <a:sym typeface="Amiko"/>
            </a:endParaRPr>
          </a:p>
          <a:p>
            <a:pPr indent="0" lvl="0" marL="0" rtl="0" algn="ctr">
              <a:spcBef>
                <a:spcPts val="0"/>
              </a:spcBef>
              <a:spcAft>
                <a:spcPts val="0"/>
              </a:spcAft>
              <a:buNone/>
            </a:pPr>
            <a:r>
              <a:rPr lang="en" sz="1000">
                <a:solidFill>
                  <a:schemeClr val="lt1"/>
                </a:solidFill>
                <a:latin typeface="Amiko"/>
                <a:ea typeface="Amiko"/>
                <a:cs typeface="Amiko"/>
                <a:sym typeface="Amiko"/>
              </a:rPr>
              <a:t>Autorrealización</a:t>
            </a:r>
            <a:endParaRPr sz="1000">
              <a:solidFill>
                <a:schemeClr val="lt1"/>
              </a:solidFill>
              <a:latin typeface="Amiko"/>
              <a:ea typeface="Amiko"/>
              <a:cs typeface="Amiko"/>
              <a:sym typeface="Amiko"/>
            </a:endParaRPr>
          </a:p>
          <a:p>
            <a:pPr indent="0" lvl="0" marL="0" rtl="0" algn="ctr">
              <a:spcBef>
                <a:spcPts val="0"/>
              </a:spcBef>
              <a:spcAft>
                <a:spcPts val="0"/>
              </a:spcAft>
              <a:buNone/>
            </a:pPr>
            <a:r>
              <a:rPr lang="en" sz="1000">
                <a:solidFill>
                  <a:schemeClr val="lt1"/>
                </a:solidFill>
                <a:latin typeface="Amiko"/>
                <a:ea typeface="Amiko"/>
                <a:cs typeface="Amiko"/>
                <a:sym typeface="Amiko"/>
              </a:rPr>
              <a:t>Experiencias de vida</a:t>
            </a:r>
            <a:endParaRPr sz="1000">
              <a:solidFill>
                <a:schemeClr val="lt1"/>
              </a:solidFill>
              <a:latin typeface="Amiko"/>
              <a:ea typeface="Amiko"/>
              <a:cs typeface="Amiko"/>
              <a:sym typeface="Amiko"/>
            </a:endParaRPr>
          </a:p>
        </p:txBody>
      </p:sp>
      <p:sp>
        <p:nvSpPr>
          <p:cNvPr id="1547" name="Google Shape;1547;p51"/>
          <p:cNvSpPr txBox="1"/>
          <p:nvPr/>
        </p:nvSpPr>
        <p:spPr>
          <a:xfrm rot="567">
            <a:off x="4351274" y="1054475"/>
            <a:ext cx="18192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latin typeface="Fredoka One"/>
                <a:ea typeface="Fredoka One"/>
                <a:cs typeface="Fredoka One"/>
                <a:sym typeface="Fredoka One"/>
              </a:rPr>
              <a:t>Organización individual</a:t>
            </a:r>
            <a:endParaRPr sz="1100">
              <a:latin typeface="Fredoka One"/>
              <a:ea typeface="Fredoka One"/>
              <a:cs typeface="Fredoka One"/>
              <a:sym typeface="Fredoka One"/>
            </a:endParaRPr>
          </a:p>
        </p:txBody>
      </p:sp>
      <p:pic>
        <p:nvPicPr>
          <p:cNvPr id="1548" name="Google Shape;1548;p51"/>
          <p:cNvPicPr preferRelativeResize="0"/>
          <p:nvPr/>
        </p:nvPicPr>
        <p:blipFill>
          <a:blip r:embed="rId3">
            <a:alphaModFix/>
          </a:blip>
          <a:stretch>
            <a:fillRect/>
          </a:stretch>
        </p:blipFill>
        <p:spPr>
          <a:xfrm rot="5029908">
            <a:off x="1408646" y="2273976"/>
            <a:ext cx="1140900" cy="876100"/>
          </a:xfrm>
          <a:prstGeom prst="rect">
            <a:avLst/>
          </a:prstGeom>
          <a:noFill/>
          <a:ln cap="flat" cmpd="sng" w="9525">
            <a:solidFill>
              <a:srgbClr val="E06666"/>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2" name="Shape 1552"/>
        <p:cNvGrpSpPr/>
        <p:nvPr/>
      </p:nvGrpSpPr>
      <p:grpSpPr>
        <a:xfrm>
          <a:off x="0" y="0"/>
          <a:ext cx="0" cy="0"/>
          <a:chOff x="0" y="0"/>
          <a:chExt cx="0" cy="0"/>
        </a:xfrm>
      </p:grpSpPr>
      <p:grpSp>
        <p:nvGrpSpPr>
          <p:cNvPr id="1553" name="Google Shape;1553;p52"/>
          <p:cNvGrpSpPr/>
          <p:nvPr/>
        </p:nvGrpSpPr>
        <p:grpSpPr>
          <a:xfrm flipH="1" rot="10800000">
            <a:off x="171970" y="539488"/>
            <a:ext cx="755859" cy="1266079"/>
            <a:chOff x="6316225" y="3717575"/>
            <a:chExt cx="251400" cy="421100"/>
          </a:xfrm>
        </p:grpSpPr>
        <p:sp>
          <p:nvSpPr>
            <p:cNvPr id="1554" name="Google Shape;1554;p52"/>
            <p:cNvSpPr/>
            <p:nvPr/>
          </p:nvSpPr>
          <p:spPr>
            <a:xfrm>
              <a:off x="6481350" y="3717575"/>
              <a:ext cx="86275" cy="107200"/>
            </a:xfrm>
            <a:custGeom>
              <a:rect b="b" l="l" r="r" t="t"/>
              <a:pathLst>
                <a:path extrusionOk="0" h="4288" w="3451">
                  <a:moveTo>
                    <a:pt x="3327" y="0"/>
                  </a:moveTo>
                  <a:lnTo>
                    <a:pt x="1" y="2030"/>
                  </a:lnTo>
                  <a:cubicBezTo>
                    <a:pt x="1" y="2030"/>
                    <a:pt x="77" y="3192"/>
                    <a:pt x="1180" y="3919"/>
                  </a:cubicBezTo>
                  <a:cubicBezTo>
                    <a:pt x="1604" y="4201"/>
                    <a:pt x="2038" y="4288"/>
                    <a:pt x="2411" y="4288"/>
                  </a:cubicBezTo>
                  <a:cubicBezTo>
                    <a:pt x="3008" y="4288"/>
                    <a:pt x="3450" y="4066"/>
                    <a:pt x="3450" y="4066"/>
                  </a:cubicBezTo>
                  <a:lnTo>
                    <a:pt x="3327" y="0"/>
                  </a:lnTo>
                  <a:close/>
                </a:path>
              </a:pathLst>
            </a:custGeom>
            <a:solidFill>
              <a:srgbClr val="FDE1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52"/>
            <p:cNvSpPr/>
            <p:nvPr/>
          </p:nvSpPr>
          <p:spPr>
            <a:xfrm>
              <a:off x="6325175" y="3768300"/>
              <a:ext cx="242450" cy="352475"/>
            </a:xfrm>
            <a:custGeom>
              <a:rect b="b" l="l" r="r" t="t"/>
              <a:pathLst>
                <a:path extrusionOk="0" h="14099" w="9698">
                  <a:moveTo>
                    <a:pt x="6248" y="1"/>
                  </a:moveTo>
                  <a:lnTo>
                    <a:pt x="0" y="12232"/>
                  </a:lnTo>
                  <a:lnTo>
                    <a:pt x="3731" y="14098"/>
                  </a:lnTo>
                  <a:lnTo>
                    <a:pt x="9697" y="2037"/>
                  </a:lnTo>
                  <a:lnTo>
                    <a:pt x="9697" y="2037"/>
                  </a:lnTo>
                  <a:cubicBezTo>
                    <a:pt x="9697" y="2037"/>
                    <a:pt x="9476" y="2125"/>
                    <a:pt x="9110" y="2125"/>
                  </a:cubicBezTo>
                  <a:cubicBezTo>
                    <a:pt x="8744" y="2125"/>
                    <a:pt x="8234" y="2037"/>
                    <a:pt x="7656" y="1685"/>
                  </a:cubicBezTo>
                  <a:cubicBezTo>
                    <a:pt x="6494" y="975"/>
                    <a:pt x="6248" y="1"/>
                    <a:pt x="6248"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52"/>
            <p:cNvSpPr/>
            <p:nvPr/>
          </p:nvSpPr>
          <p:spPr>
            <a:xfrm>
              <a:off x="6325175" y="4035525"/>
              <a:ext cx="112800" cy="85250"/>
            </a:xfrm>
            <a:custGeom>
              <a:rect b="b" l="l" r="r" t="t"/>
              <a:pathLst>
                <a:path extrusionOk="0" h="3410" w="4512">
                  <a:moveTo>
                    <a:pt x="786" y="1"/>
                  </a:moveTo>
                  <a:lnTo>
                    <a:pt x="0" y="1543"/>
                  </a:lnTo>
                  <a:lnTo>
                    <a:pt x="3731" y="3409"/>
                  </a:lnTo>
                  <a:lnTo>
                    <a:pt x="4511" y="1837"/>
                  </a:lnTo>
                  <a:lnTo>
                    <a:pt x="786" y="1"/>
                  </a:lnTo>
                  <a:close/>
                </a:path>
              </a:pathLst>
            </a:custGeom>
            <a:solidFill>
              <a:srgbClr val="B5A6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52"/>
            <p:cNvSpPr/>
            <p:nvPr/>
          </p:nvSpPr>
          <p:spPr>
            <a:xfrm>
              <a:off x="6536500" y="3717575"/>
              <a:ext cx="29225" cy="37300"/>
            </a:xfrm>
            <a:custGeom>
              <a:rect b="b" l="l" r="r" t="t"/>
              <a:pathLst>
                <a:path extrusionOk="0" h="1492" w="1169">
                  <a:moveTo>
                    <a:pt x="1121" y="0"/>
                  </a:moveTo>
                  <a:lnTo>
                    <a:pt x="1" y="687"/>
                  </a:lnTo>
                  <a:cubicBezTo>
                    <a:pt x="116" y="1380"/>
                    <a:pt x="614" y="1491"/>
                    <a:pt x="921" y="1491"/>
                  </a:cubicBezTo>
                  <a:cubicBezTo>
                    <a:pt x="1066" y="1491"/>
                    <a:pt x="1168" y="1467"/>
                    <a:pt x="1168" y="1467"/>
                  </a:cubicBezTo>
                  <a:lnTo>
                    <a:pt x="1121" y="0"/>
                  </a:lnTo>
                  <a:close/>
                </a:path>
              </a:pathLst>
            </a:custGeom>
            <a:solidFill>
              <a:srgbClr val="3C3C3B"/>
            </a:solidFill>
            <a:ln cap="flat" cmpd="sng" w="25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52"/>
            <p:cNvSpPr/>
            <p:nvPr/>
          </p:nvSpPr>
          <p:spPr>
            <a:xfrm>
              <a:off x="6374150" y="3806775"/>
              <a:ext cx="113400" cy="222025"/>
            </a:xfrm>
            <a:custGeom>
              <a:rect b="b" l="l" r="r" t="t"/>
              <a:pathLst>
                <a:path extrusionOk="0" h="8881" w="4536">
                  <a:moveTo>
                    <a:pt x="4480" y="0"/>
                  </a:moveTo>
                  <a:cubicBezTo>
                    <a:pt x="4462" y="0"/>
                    <a:pt x="4443" y="11"/>
                    <a:pt x="4430" y="28"/>
                  </a:cubicBezTo>
                  <a:lnTo>
                    <a:pt x="3866" y="1119"/>
                  </a:lnTo>
                  <a:lnTo>
                    <a:pt x="3303" y="2211"/>
                  </a:lnTo>
                  <a:lnTo>
                    <a:pt x="2195" y="4405"/>
                  </a:lnTo>
                  <a:lnTo>
                    <a:pt x="1098" y="6605"/>
                  </a:lnTo>
                  <a:cubicBezTo>
                    <a:pt x="734" y="7344"/>
                    <a:pt x="370" y="8077"/>
                    <a:pt x="12" y="8816"/>
                  </a:cubicBezTo>
                  <a:cubicBezTo>
                    <a:pt x="0" y="8840"/>
                    <a:pt x="12" y="8863"/>
                    <a:pt x="36" y="8875"/>
                  </a:cubicBezTo>
                  <a:cubicBezTo>
                    <a:pt x="42" y="8879"/>
                    <a:pt x="49" y="8881"/>
                    <a:pt x="56" y="8881"/>
                  </a:cubicBezTo>
                  <a:cubicBezTo>
                    <a:pt x="71" y="8881"/>
                    <a:pt x="87" y="8873"/>
                    <a:pt x="94" y="8857"/>
                  </a:cubicBezTo>
                  <a:cubicBezTo>
                    <a:pt x="476" y="8130"/>
                    <a:pt x="851" y="7402"/>
                    <a:pt x="1227" y="6669"/>
                  </a:cubicBezTo>
                  <a:lnTo>
                    <a:pt x="2335" y="4481"/>
                  </a:lnTo>
                  <a:lnTo>
                    <a:pt x="3438" y="2281"/>
                  </a:lnTo>
                  <a:lnTo>
                    <a:pt x="3984" y="1178"/>
                  </a:lnTo>
                  <a:lnTo>
                    <a:pt x="4524" y="75"/>
                  </a:lnTo>
                  <a:cubicBezTo>
                    <a:pt x="4535" y="46"/>
                    <a:pt x="4524" y="17"/>
                    <a:pt x="4500" y="5"/>
                  </a:cubicBezTo>
                  <a:cubicBezTo>
                    <a:pt x="4494" y="2"/>
                    <a:pt x="4487" y="0"/>
                    <a:pt x="448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52"/>
            <p:cNvSpPr/>
            <p:nvPr/>
          </p:nvSpPr>
          <p:spPr>
            <a:xfrm>
              <a:off x="6399375" y="3820550"/>
              <a:ext cx="113400" cy="222050"/>
            </a:xfrm>
            <a:custGeom>
              <a:rect b="b" l="l" r="r" t="t"/>
              <a:pathLst>
                <a:path extrusionOk="0" h="8882" w="4536">
                  <a:moveTo>
                    <a:pt x="4480" y="1"/>
                  </a:moveTo>
                  <a:cubicBezTo>
                    <a:pt x="4462" y="1"/>
                    <a:pt x="4444" y="12"/>
                    <a:pt x="4436" y="29"/>
                  </a:cubicBezTo>
                  <a:lnTo>
                    <a:pt x="3867" y="1120"/>
                  </a:lnTo>
                  <a:lnTo>
                    <a:pt x="3303" y="2211"/>
                  </a:lnTo>
                  <a:lnTo>
                    <a:pt x="2195" y="4405"/>
                  </a:lnTo>
                  <a:lnTo>
                    <a:pt x="1098" y="6605"/>
                  </a:lnTo>
                  <a:cubicBezTo>
                    <a:pt x="734" y="7344"/>
                    <a:pt x="370" y="8078"/>
                    <a:pt x="12" y="8817"/>
                  </a:cubicBezTo>
                  <a:cubicBezTo>
                    <a:pt x="1" y="8840"/>
                    <a:pt x="12" y="8864"/>
                    <a:pt x="36" y="8875"/>
                  </a:cubicBezTo>
                  <a:cubicBezTo>
                    <a:pt x="44" y="8879"/>
                    <a:pt x="51" y="8881"/>
                    <a:pt x="59" y="8881"/>
                  </a:cubicBezTo>
                  <a:cubicBezTo>
                    <a:pt x="74" y="8881"/>
                    <a:pt x="87" y="8873"/>
                    <a:pt x="94" y="8858"/>
                  </a:cubicBezTo>
                  <a:cubicBezTo>
                    <a:pt x="476" y="8130"/>
                    <a:pt x="851" y="7403"/>
                    <a:pt x="1227" y="6670"/>
                  </a:cubicBezTo>
                  <a:lnTo>
                    <a:pt x="2341" y="4481"/>
                  </a:lnTo>
                  <a:lnTo>
                    <a:pt x="3438" y="2281"/>
                  </a:lnTo>
                  <a:lnTo>
                    <a:pt x="3984" y="1179"/>
                  </a:lnTo>
                  <a:lnTo>
                    <a:pt x="4524" y="76"/>
                  </a:lnTo>
                  <a:cubicBezTo>
                    <a:pt x="4535" y="46"/>
                    <a:pt x="4524" y="17"/>
                    <a:pt x="4500" y="5"/>
                  </a:cubicBezTo>
                  <a:cubicBezTo>
                    <a:pt x="4494" y="2"/>
                    <a:pt x="4487" y="1"/>
                    <a:pt x="448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52"/>
            <p:cNvSpPr/>
            <p:nvPr/>
          </p:nvSpPr>
          <p:spPr>
            <a:xfrm>
              <a:off x="6424900" y="3833325"/>
              <a:ext cx="113250" cy="222025"/>
            </a:xfrm>
            <a:custGeom>
              <a:rect b="b" l="l" r="r" t="t"/>
              <a:pathLst>
                <a:path extrusionOk="0" h="8881" w="4530">
                  <a:moveTo>
                    <a:pt x="4477" y="0"/>
                  </a:moveTo>
                  <a:cubicBezTo>
                    <a:pt x="4456" y="0"/>
                    <a:pt x="4438" y="11"/>
                    <a:pt x="4429" y="28"/>
                  </a:cubicBezTo>
                  <a:lnTo>
                    <a:pt x="3860" y="1119"/>
                  </a:lnTo>
                  <a:lnTo>
                    <a:pt x="3303" y="2210"/>
                  </a:lnTo>
                  <a:lnTo>
                    <a:pt x="2188" y="4405"/>
                  </a:lnTo>
                  <a:lnTo>
                    <a:pt x="1091" y="6604"/>
                  </a:lnTo>
                  <a:cubicBezTo>
                    <a:pt x="728" y="7344"/>
                    <a:pt x="370" y="8077"/>
                    <a:pt x="12" y="8816"/>
                  </a:cubicBezTo>
                  <a:cubicBezTo>
                    <a:pt x="0" y="8840"/>
                    <a:pt x="6" y="8863"/>
                    <a:pt x="30" y="8875"/>
                  </a:cubicBezTo>
                  <a:cubicBezTo>
                    <a:pt x="37" y="8879"/>
                    <a:pt x="46" y="8881"/>
                    <a:pt x="54" y="8881"/>
                  </a:cubicBezTo>
                  <a:cubicBezTo>
                    <a:pt x="71" y="8881"/>
                    <a:pt x="86" y="8873"/>
                    <a:pt x="94" y="8857"/>
                  </a:cubicBezTo>
                  <a:cubicBezTo>
                    <a:pt x="470" y="8130"/>
                    <a:pt x="851" y="7402"/>
                    <a:pt x="1221" y="6669"/>
                  </a:cubicBezTo>
                  <a:lnTo>
                    <a:pt x="2335" y="4481"/>
                  </a:lnTo>
                  <a:lnTo>
                    <a:pt x="3438" y="2281"/>
                  </a:lnTo>
                  <a:lnTo>
                    <a:pt x="3978" y="1178"/>
                  </a:lnTo>
                  <a:lnTo>
                    <a:pt x="4517" y="75"/>
                  </a:lnTo>
                  <a:cubicBezTo>
                    <a:pt x="4529" y="46"/>
                    <a:pt x="4523" y="16"/>
                    <a:pt x="4500" y="5"/>
                  </a:cubicBezTo>
                  <a:cubicBezTo>
                    <a:pt x="4492" y="2"/>
                    <a:pt x="4484" y="0"/>
                    <a:pt x="44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52"/>
            <p:cNvSpPr/>
            <p:nvPr/>
          </p:nvSpPr>
          <p:spPr>
            <a:xfrm>
              <a:off x="6316225" y="4074100"/>
              <a:ext cx="102250" cy="64575"/>
            </a:xfrm>
            <a:custGeom>
              <a:rect b="b" l="l" r="r" t="t"/>
              <a:pathLst>
                <a:path extrusionOk="0" h="2583" w="4090">
                  <a:moveTo>
                    <a:pt x="358" y="0"/>
                  </a:moveTo>
                  <a:cubicBezTo>
                    <a:pt x="358" y="1"/>
                    <a:pt x="0" y="1649"/>
                    <a:pt x="1778" y="2359"/>
                  </a:cubicBezTo>
                  <a:cubicBezTo>
                    <a:pt x="2181" y="2521"/>
                    <a:pt x="2521" y="2583"/>
                    <a:pt x="2805" y="2583"/>
                  </a:cubicBezTo>
                  <a:cubicBezTo>
                    <a:pt x="3767" y="2583"/>
                    <a:pt x="4089" y="1866"/>
                    <a:pt x="4089" y="1866"/>
                  </a:cubicBezTo>
                  <a:lnTo>
                    <a:pt x="358" y="0"/>
                  </a:lnTo>
                  <a:close/>
                </a:path>
              </a:pathLst>
            </a:custGeom>
            <a:solidFill>
              <a:srgbClr val="F18D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62" name="Google Shape;1562;p52"/>
          <p:cNvSpPr txBox="1"/>
          <p:nvPr>
            <p:ph type="title"/>
          </p:nvPr>
        </p:nvSpPr>
        <p:spPr>
          <a:xfrm>
            <a:off x="927825" y="539488"/>
            <a:ext cx="3269400" cy="74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500">
                <a:latin typeface="Dela Gothic One"/>
                <a:ea typeface="Dela Gothic One"/>
                <a:cs typeface="Dela Gothic One"/>
                <a:sym typeface="Dela Gothic One"/>
              </a:rPr>
              <a:t>TRAMO 2</a:t>
            </a:r>
            <a:endParaRPr sz="3500">
              <a:latin typeface="Dela Gothic One"/>
              <a:ea typeface="Dela Gothic One"/>
              <a:cs typeface="Dela Gothic One"/>
              <a:sym typeface="Dela Gothic One"/>
            </a:endParaRPr>
          </a:p>
        </p:txBody>
      </p:sp>
      <p:sp>
        <p:nvSpPr>
          <p:cNvPr id="1563" name="Google Shape;1563;p52"/>
          <p:cNvSpPr txBox="1"/>
          <p:nvPr/>
        </p:nvSpPr>
        <p:spPr>
          <a:xfrm>
            <a:off x="1123700" y="1319200"/>
            <a:ext cx="6413100" cy="492600"/>
          </a:xfrm>
          <a:prstGeom prst="rect">
            <a:avLst/>
          </a:prstGeom>
          <a:solidFill>
            <a:srgbClr val="FFFFFF"/>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Nunito"/>
                <a:ea typeface="Nunito"/>
                <a:cs typeface="Nunito"/>
                <a:sym typeface="Nunito"/>
              </a:rPr>
              <a:t>Desarrollo profesional: </a:t>
            </a:r>
            <a:r>
              <a:rPr lang="en" sz="2000">
                <a:latin typeface="Nunito"/>
                <a:ea typeface="Nunito"/>
                <a:cs typeface="Nunito"/>
                <a:sym typeface="Nunito"/>
              </a:rPr>
              <a:t>Reflexión de la trayectoria</a:t>
            </a:r>
            <a:endParaRPr sz="2400">
              <a:latin typeface="Albert Sans"/>
              <a:ea typeface="Albert Sans"/>
              <a:cs typeface="Albert Sans"/>
              <a:sym typeface="Albert Sans"/>
            </a:endParaRPr>
          </a:p>
        </p:txBody>
      </p:sp>
      <p:sp>
        <p:nvSpPr>
          <p:cNvPr id="1564" name="Google Shape;1564;p52"/>
          <p:cNvSpPr txBox="1"/>
          <p:nvPr/>
        </p:nvSpPr>
        <p:spPr>
          <a:xfrm>
            <a:off x="1191975" y="1971325"/>
            <a:ext cx="5443200" cy="1662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600">
                <a:solidFill>
                  <a:schemeClr val="lt1"/>
                </a:solidFill>
                <a:latin typeface="Albert Sans"/>
                <a:ea typeface="Albert Sans"/>
                <a:cs typeface="Albert Sans"/>
                <a:sym typeface="Albert Sans"/>
              </a:rPr>
              <a:t>E</a:t>
            </a:r>
            <a:r>
              <a:rPr lang="en" sz="1600">
                <a:solidFill>
                  <a:schemeClr val="lt1"/>
                </a:solidFill>
                <a:latin typeface="Albert Sans"/>
                <a:ea typeface="Albert Sans"/>
                <a:cs typeface="Albert Sans"/>
                <a:sym typeface="Albert Sans"/>
              </a:rPr>
              <a:t>s momento de pasar a la esfera de tu desarrollo profesional como docente. Tu trayectoria se consolida a partir de las distintas construcciones y dinámicas que experimentas como profesional, es influida por diversas condiciones, vivencias, aprendizajes y desafíos y se construye desde lo individual y lo colectivo.</a:t>
            </a:r>
            <a:endParaRPr sz="1600">
              <a:solidFill>
                <a:schemeClr val="lt1"/>
              </a:solidFill>
              <a:latin typeface="Albert Sans"/>
              <a:ea typeface="Albert Sans"/>
              <a:cs typeface="Albert Sans"/>
              <a:sym typeface="Albert Sans"/>
            </a:endParaRPr>
          </a:p>
        </p:txBody>
      </p:sp>
      <p:grpSp>
        <p:nvGrpSpPr>
          <p:cNvPr id="1565" name="Google Shape;1565;p52"/>
          <p:cNvGrpSpPr/>
          <p:nvPr/>
        </p:nvGrpSpPr>
        <p:grpSpPr>
          <a:xfrm rot="-796442">
            <a:off x="519717" y="3694312"/>
            <a:ext cx="604947" cy="656694"/>
            <a:chOff x="960450" y="3901275"/>
            <a:chExt cx="363425" cy="356450"/>
          </a:xfrm>
        </p:grpSpPr>
        <p:sp>
          <p:nvSpPr>
            <p:cNvPr id="1566" name="Google Shape;1566;p52"/>
            <p:cNvSpPr/>
            <p:nvPr/>
          </p:nvSpPr>
          <p:spPr>
            <a:xfrm>
              <a:off x="1124425" y="3901275"/>
              <a:ext cx="42475" cy="90325"/>
            </a:xfrm>
            <a:custGeom>
              <a:rect b="b" l="l" r="r" t="t"/>
              <a:pathLst>
                <a:path extrusionOk="0" h="3613" w="1699">
                  <a:moveTo>
                    <a:pt x="1059" y="1"/>
                  </a:moveTo>
                  <a:cubicBezTo>
                    <a:pt x="688" y="1"/>
                    <a:pt x="340" y="285"/>
                    <a:pt x="182" y="645"/>
                  </a:cubicBezTo>
                  <a:cubicBezTo>
                    <a:pt x="1" y="1058"/>
                    <a:pt x="17" y="1519"/>
                    <a:pt x="67" y="1947"/>
                  </a:cubicBezTo>
                  <a:cubicBezTo>
                    <a:pt x="116" y="2491"/>
                    <a:pt x="215" y="3085"/>
                    <a:pt x="594" y="3464"/>
                  </a:cubicBezTo>
                  <a:cubicBezTo>
                    <a:pt x="693" y="3546"/>
                    <a:pt x="792" y="3612"/>
                    <a:pt x="907" y="3612"/>
                  </a:cubicBezTo>
                  <a:cubicBezTo>
                    <a:pt x="1088" y="3579"/>
                    <a:pt x="1171" y="3365"/>
                    <a:pt x="1171" y="3184"/>
                  </a:cubicBezTo>
                  <a:lnTo>
                    <a:pt x="1121" y="2887"/>
                  </a:lnTo>
                  <a:lnTo>
                    <a:pt x="1121" y="2887"/>
                  </a:lnTo>
                  <a:cubicBezTo>
                    <a:pt x="1122" y="2888"/>
                    <a:pt x="1122" y="2889"/>
                    <a:pt x="1122" y="2889"/>
                  </a:cubicBezTo>
                  <a:cubicBezTo>
                    <a:pt x="1137" y="2889"/>
                    <a:pt x="1131" y="1538"/>
                    <a:pt x="1550" y="942"/>
                  </a:cubicBezTo>
                  <a:cubicBezTo>
                    <a:pt x="1665" y="777"/>
                    <a:pt x="1698" y="547"/>
                    <a:pt x="1632" y="365"/>
                  </a:cubicBezTo>
                  <a:cubicBezTo>
                    <a:pt x="1583" y="184"/>
                    <a:pt x="1401" y="69"/>
                    <a:pt x="1220" y="19"/>
                  </a:cubicBezTo>
                  <a:cubicBezTo>
                    <a:pt x="1166" y="7"/>
                    <a:pt x="1112" y="1"/>
                    <a:pt x="1059" y="1"/>
                  </a:cubicBezTo>
                  <a:close/>
                </a:path>
              </a:pathLst>
            </a:custGeom>
            <a:solidFill>
              <a:srgbClr val="C291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52"/>
            <p:cNvSpPr/>
            <p:nvPr/>
          </p:nvSpPr>
          <p:spPr>
            <a:xfrm>
              <a:off x="960450" y="3928575"/>
              <a:ext cx="363425" cy="329150"/>
            </a:xfrm>
            <a:custGeom>
              <a:rect b="b" l="l" r="r" t="t"/>
              <a:pathLst>
                <a:path extrusionOk="0" h="13166" w="14537">
                  <a:moveTo>
                    <a:pt x="2520" y="0"/>
                  </a:moveTo>
                  <a:cubicBezTo>
                    <a:pt x="2166" y="0"/>
                    <a:pt x="1821" y="78"/>
                    <a:pt x="1500" y="262"/>
                  </a:cubicBezTo>
                  <a:cubicBezTo>
                    <a:pt x="560" y="806"/>
                    <a:pt x="280" y="2026"/>
                    <a:pt x="198" y="3097"/>
                  </a:cubicBezTo>
                  <a:cubicBezTo>
                    <a:pt x="0" y="5734"/>
                    <a:pt x="379" y="8404"/>
                    <a:pt x="1302" y="10892"/>
                  </a:cubicBezTo>
                  <a:cubicBezTo>
                    <a:pt x="1632" y="11782"/>
                    <a:pt x="2192" y="12771"/>
                    <a:pt x="3132" y="12887"/>
                  </a:cubicBezTo>
                  <a:cubicBezTo>
                    <a:pt x="3206" y="12896"/>
                    <a:pt x="3282" y="12901"/>
                    <a:pt x="3357" y="12901"/>
                  </a:cubicBezTo>
                  <a:cubicBezTo>
                    <a:pt x="3665" y="12901"/>
                    <a:pt x="3974" y="12824"/>
                    <a:pt x="4252" y="12705"/>
                  </a:cubicBezTo>
                  <a:cubicBezTo>
                    <a:pt x="5340" y="12227"/>
                    <a:pt x="5801" y="11997"/>
                    <a:pt x="6922" y="11156"/>
                  </a:cubicBezTo>
                  <a:cubicBezTo>
                    <a:pt x="7499" y="11601"/>
                    <a:pt x="8092" y="12030"/>
                    <a:pt x="8669" y="12458"/>
                  </a:cubicBezTo>
                  <a:cubicBezTo>
                    <a:pt x="9128" y="12798"/>
                    <a:pt x="9640" y="13165"/>
                    <a:pt x="10192" y="13165"/>
                  </a:cubicBezTo>
                  <a:cubicBezTo>
                    <a:pt x="10256" y="13165"/>
                    <a:pt x="10319" y="13160"/>
                    <a:pt x="10383" y="13150"/>
                  </a:cubicBezTo>
                  <a:cubicBezTo>
                    <a:pt x="11158" y="13051"/>
                    <a:pt x="11636" y="12260"/>
                    <a:pt x="11965" y="11535"/>
                  </a:cubicBezTo>
                  <a:cubicBezTo>
                    <a:pt x="12592" y="10200"/>
                    <a:pt x="13119" y="8832"/>
                    <a:pt x="13581" y="7448"/>
                  </a:cubicBezTo>
                  <a:cubicBezTo>
                    <a:pt x="14108" y="5849"/>
                    <a:pt x="14536" y="4152"/>
                    <a:pt x="14157" y="2520"/>
                  </a:cubicBezTo>
                  <a:cubicBezTo>
                    <a:pt x="14009" y="1861"/>
                    <a:pt x="13679" y="1185"/>
                    <a:pt x="13086" y="855"/>
                  </a:cubicBezTo>
                  <a:cubicBezTo>
                    <a:pt x="12825" y="717"/>
                    <a:pt x="12546" y="661"/>
                    <a:pt x="12258" y="661"/>
                  </a:cubicBezTo>
                  <a:cubicBezTo>
                    <a:pt x="11655" y="661"/>
                    <a:pt x="11018" y="907"/>
                    <a:pt x="10449" y="1152"/>
                  </a:cubicBezTo>
                  <a:cubicBezTo>
                    <a:pt x="9872" y="1399"/>
                    <a:pt x="9295" y="1647"/>
                    <a:pt x="8719" y="1894"/>
                  </a:cubicBezTo>
                  <a:cubicBezTo>
                    <a:pt x="8439" y="2009"/>
                    <a:pt x="8153" y="2059"/>
                    <a:pt x="7865" y="2059"/>
                  </a:cubicBezTo>
                  <a:cubicBezTo>
                    <a:pt x="6915" y="2059"/>
                    <a:pt x="5944" y="1515"/>
                    <a:pt x="5109" y="971"/>
                  </a:cubicBezTo>
                  <a:cubicBezTo>
                    <a:pt x="4334" y="477"/>
                    <a:pt x="3399" y="0"/>
                    <a:pt x="2520" y="0"/>
                  </a:cubicBezTo>
                  <a:close/>
                </a:path>
              </a:pathLst>
            </a:cu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52"/>
            <p:cNvSpPr/>
            <p:nvPr/>
          </p:nvSpPr>
          <p:spPr>
            <a:xfrm>
              <a:off x="990100" y="3968075"/>
              <a:ext cx="82025" cy="238700"/>
            </a:xfrm>
            <a:custGeom>
              <a:rect b="b" l="l" r="r" t="t"/>
              <a:pathLst>
                <a:path extrusionOk="0" h="9548" w="3281">
                  <a:moveTo>
                    <a:pt x="1716" y="1"/>
                  </a:moveTo>
                  <a:cubicBezTo>
                    <a:pt x="770" y="1"/>
                    <a:pt x="291" y="1019"/>
                    <a:pt x="199" y="1879"/>
                  </a:cubicBezTo>
                  <a:cubicBezTo>
                    <a:pt x="1" y="3791"/>
                    <a:pt x="231" y="5753"/>
                    <a:pt x="874" y="7565"/>
                  </a:cubicBezTo>
                  <a:cubicBezTo>
                    <a:pt x="1121" y="8225"/>
                    <a:pt x="1418" y="8900"/>
                    <a:pt x="1978" y="9345"/>
                  </a:cubicBezTo>
                  <a:cubicBezTo>
                    <a:pt x="2094" y="9444"/>
                    <a:pt x="2242" y="9527"/>
                    <a:pt x="2391" y="9543"/>
                  </a:cubicBezTo>
                  <a:cubicBezTo>
                    <a:pt x="2412" y="9546"/>
                    <a:pt x="2434" y="9547"/>
                    <a:pt x="2455" y="9547"/>
                  </a:cubicBezTo>
                  <a:cubicBezTo>
                    <a:pt x="2820" y="9547"/>
                    <a:pt x="3101" y="9160"/>
                    <a:pt x="3132" y="8802"/>
                  </a:cubicBezTo>
                  <a:cubicBezTo>
                    <a:pt x="3165" y="8406"/>
                    <a:pt x="2984" y="8027"/>
                    <a:pt x="2852" y="7664"/>
                  </a:cubicBezTo>
                  <a:cubicBezTo>
                    <a:pt x="2440" y="6511"/>
                    <a:pt x="2374" y="5258"/>
                    <a:pt x="2671" y="4071"/>
                  </a:cubicBezTo>
                  <a:cubicBezTo>
                    <a:pt x="2835" y="3412"/>
                    <a:pt x="3116" y="2769"/>
                    <a:pt x="3182" y="2094"/>
                  </a:cubicBezTo>
                  <a:cubicBezTo>
                    <a:pt x="3280" y="1237"/>
                    <a:pt x="2918" y="165"/>
                    <a:pt x="1929" y="17"/>
                  </a:cubicBezTo>
                  <a:cubicBezTo>
                    <a:pt x="1856" y="6"/>
                    <a:pt x="1785" y="1"/>
                    <a:pt x="1716" y="1"/>
                  </a:cubicBezTo>
                  <a:close/>
                </a:path>
              </a:pathLst>
            </a:cu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52"/>
            <p:cNvSpPr/>
            <p:nvPr/>
          </p:nvSpPr>
          <p:spPr>
            <a:xfrm>
              <a:off x="1223725" y="3985000"/>
              <a:ext cx="64725" cy="162800"/>
            </a:xfrm>
            <a:custGeom>
              <a:rect b="b" l="l" r="r" t="t"/>
              <a:pathLst>
                <a:path extrusionOk="0" h="6512" w="2589">
                  <a:moveTo>
                    <a:pt x="1063" y="1"/>
                  </a:moveTo>
                  <a:cubicBezTo>
                    <a:pt x="817" y="1"/>
                    <a:pt x="574" y="114"/>
                    <a:pt x="363" y="395"/>
                  </a:cubicBezTo>
                  <a:cubicBezTo>
                    <a:pt x="116" y="708"/>
                    <a:pt x="99" y="1153"/>
                    <a:pt x="165" y="1549"/>
                  </a:cubicBezTo>
                  <a:cubicBezTo>
                    <a:pt x="231" y="1944"/>
                    <a:pt x="380" y="2340"/>
                    <a:pt x="413" y="2735"/>
                  </a:cubicBezTo>
                  <a:cubicBezTo>
                    <a:pt x="528" y="3757"/>
                    <a:pt x="1" y="4762"/>
                    <a:pt x="99" y="5784"/>
                  </a:cubicBezTo>
                  <a:cubicBezTo>
                    <a:pt x="131" y="6117"/>
                    <a:pt x="315" y="6511"/>
                    <a:pt x="638" y="6511"/>
                  </a:cubicBezTo>
                  <a:cubicBezTo>
                    <a:pt x="650" y="6511"/>
                    <a:pt x="663" y="6511"/>
                    <a:pt x="676" y="6509"/>
                  </a:cubicBezTo>
                  <a:cubicBezTo>
                    <a:pt x="874" y="6476"/>
                    <a:pt x="1022" y="6295"/>
                    <a:pt x="1138" y="6130"/>
                  </a:cubicBezTo>
                  <a:cubicBezTo>
                    <a:pt x="1813" y="5125"/>
                    <a:pt x="2258" y="3971"/>
                    <a:pt x="2473" y="2768"/>
                  </a:cubicBezTo>
                  <a:cubicBezTo>
                    <a:pt x="2555" y="2290"/>
                    <a:pt x="2588" y="1779"/>
                    <a:pt x="2473" y="1301"/>
                  </a:cubicBezTo>
                  <a:cubicBezTo>
                    <a:pt x="2319" y="723"/>
                    <a:pt x="1684" y="1"/>
                    <a:pt x="1063" y="1"/>
                  </a:cubicBezTo>
                  <a:close/>
                </a:path>
              </a:pathLst>
            </a:custGeom>
            <a:solidFill>
              <a:srgbClr val="E0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70" name="Google Shape;1570;p52"/>
          <p:cNvGrpSpPr/>
          <p:nvPr/>
        </p:nvGrpSpPr>
        <p:grpSpPr>
          <a:xfrm>
            <a:off x="131882" y="2220597"/>
            <a:ext cx="1060091" cy="1177394"/>
            <a:chOff x="4488675" y="3729750"/>
            <a:chExt cx="424750" cy="471750"/>
          </a:xfrm>
        </p:grpSpPr>
        <p:sp>
          <p:nvSpPr>
            <p:cNvPr id="1571" name="Google Shape;1571;p52"/>
            <p:cNvSpPr/>
            <p:nvPr/>
          </p:nvSpPr>
          <p:spPr>
            <a:xfrm>
              <a:off x="4488675" y="3729750"/>
              <a:ext cx="252275" cy="135175"/>
            </a:xfrm>
            <a:custGeom>
              <a:rect b="b" l="l" r="r" t="t"/>
              <a:pathLst>
                <a:path extrusionOk="0" h="5407" w="10091">
                  <a:moveTo>
                    <a:pt x="9545" y="0"/>
                  </a:moveTo>
                  <a:cubicBezTo>
                    <a:pt x="8565" y="422"/>
                    <a:pt x="2294" y="3444"/>
                    <a:pt x="0" y="4963"/>
                  </a:cubicBezTo>
                  <a:cubicBezTo>
                    <a:pt x="0" y="4963"/>
                    <a:pt x="180" y="5407"/>
                    <a:pt x="1055" y="5407"/>
                  </a:cubicBezTo>
                  <a:cubicBezTo>
                    <a:pt x="1319" y="5407"/>
                    <a:pt x="1645" y="5367"/>
                    <a:pt x="2048" y="5262"/>
                  </a:cubicBezTo>
                  <a:lnTo>
                    <a:pt x="10090" y="968"/>
                  </a:lnTo>
                  <a:lnTo>
                    <a:pt x="954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52"/>
            <p:cNvSpPr/>
            <p:nvPr/>
          </p:nvSpPr>
          <p:spPr>
            <a:xfrm>
              <a:off x="4493950" y="3733400"/>
              <a:ext cx="272800" cy="137550"/>
            </a:xfrm>
            <a:custGeom>
              <a:rect b="b" l="l" r="r" t="t"/>
              <a:pathLst>
                <a:path extrusionOk="0" h="5502" w="10912">
                  <a:moveTo>
                    <a:pt x="9868" y="1"/>
                  </a:moveTo>
                  <a:cubicBezTo>
                    <a:pt x="9756" y="1"/>
                    <a:pt x="9651" y="48"/>
                    <a:pt x="9545" y="95"/>
                  </a:cubicBezTo>
                  <a:cubicBezTo>
                    <a:pt x="8565" y="511"/>
                    <a:pt x="2294" y="3538"/>
                    <a:pt x="0" y="5058"/>
                  </a:cubicBezTo>
                  <a:cubicBezTo>
                    <a:pt x="0" y="5058"/>
                    <a:pt x="181" y="5501"/>
                    <a:pt x="1056" y="5501"/>
                  </a:cubicBezTo>
                  <a:cubicBezTo>
                    <a:pt x="1319" y="5501"/>
                    <a:pt x="1645" y="5461"/>
                    <a:pt x="2048" y="5357"/>
                  </a:cubicBezTo>
                  <a:lnTo>
                    <a:pt x="10912" y="376"/>
                  </a:lnTo>
                  <a:cubicBezTo>
                    <a:pt x="10912" y="376"/>
                    <a:pt x="10478" y="230"/>
                    <a:pt x="10202" y="101"/>
                  </a:cubicBezTo>
                  <a:cubicBezTo>
                    <a:pt x="10097" y="54"/>
                    <a:pt x="9985" y="1"/>
                    <a:pt x="986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52"/>
            <p:cNvSpPr/>
            <p:nvPr/>
          </p:nvSpPr>
          <p:spPr>
            <a:xfrm>
              <a:off x="4535900" y="3739425"/>
              <a:ext cx="377525" cy="456275"/>
            </a:xfrm>
            <a:custGeom>
              <a:rect b="b" l="l" r="r" t="t"/>
              <a:pathLst>
                <a:path extrusionOk="0" h="18251" w="15101">
                  <a:moveTo>
                    <a:pt x="9298" y="0"/>
                  </a:moveTo>
                  <a:cubicBezTo>
                    <a:pt x="6547" y="1496"/>
                    <a:pt x="2822" y="3221"/>
                    <a:pt x="0" y="4588"/>
                  </a:cubicBezTo>
                  <a:lnTo>
                    <a:pt x="5538" y="18251"/>
                  </a:lnTo>
                  <a:cubicBezTo>
                    <a:pt x="8847" y="17142"/>
                    <a:pt x="12285" y="15312"/>
                    <a:pt x="15100" y="13258"/>
                  </a:cubicBezTo>
                  <a:cubicBezTo>
                    <a:pt x="13516" y="8694"/>
                    <a:pt x="11575" y="4259"/>
                    <a:pt x="929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52"/>
            <p:cNvSpPr/>
            <p:nvPr/>
          </p:nvSpPr>
          <p:spPr>
            <a:xfrm>
              <a:off x="4535900" y="3847225"/>
              <a:ext cx="377525" cy="348475"/>
            </a:xfrm>
            <a:custGeom>
              <a:rect b="b" l="l" r="r" t="t"/>
              <a:pathLst>
                <a:path extrusionOk="0" h="13939" w="15101">
                  <a:moveTo>
                    <a:pt x="15100" y="8946"/>
                  </a:moveTo>
                  <a:cubicBezTo>
                    <a:pt x="14508" y="9378"/>
                    <a:pt x="13888" y="9801"/>
                    <a:pt x="13247" y="10208"/>
                  </a:cubicBezTo>
                  <a:lnTo>
                    <a:pt x="13247" y="10208"/>
                  </a:lnTo>
                  <a:cubicBezTo>
                    <a:pt x="14387" y="9612"/>
                    <a:pt x="15100" y="8947"/>
                    <a:pt x="15100" y="8946"/>
                  </a:cubicBezTo>
                  <a:close/>
                  <a:moveTo>
                    <a:pt x="569" y="0"/>
                  </a:moveTo>
                  <a:cubicBezTo>
                    <a:pt x="376" y="94"/>
                    <a:pt x="188" y="188"/>
                    <a:pt x="0" y="276"/>
                  </a:cubicBezTo>
                  <a:lnTo>
                    <a:pt x="5538" y="13939"/>
                  </a:lnTo>
                  <a:cubicBezTo>
                    <a:pt x="8151" y="13063"/>
                    <a:pt x="10843" y="11738"/>
                    <a:pt x="13247" y="10208"/>
                  </a:cubicBezTo>
                  <a:lnTo>
                    <a:pt x="13247" y="10208"/>
                  </a:lnTo>
                  <a:cubicBezTo>
                    <a:pt x="12319" y="10694"/>
                    <a:pt x="11109" y="11135"/>
                    <a:pt x="9770" y="11135"/>
                  </a:cubicBezTo>
                  <a:cubicBezTo>
                    <a:pt x="6766" y="11135"/>
                    <a:pt x="3116" y="8914"/>
                    <a:pt x="569" y="0"/>
                  </a:cubicBezTo>
                  <a:close/>
                </a:path>
              </a:pathLst>
            </a:custGeom>
            <a:solidFill>
              <a:srgbClr val="FFFDFB">
                <a:alpha val="22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52"/>
            <p:cNvSpPr/>
            <p:nvPr/>
          </p:nvSpPr>
          <p:spPr>
            <a:xfrm>
              <a:off x="4488675" y="3853675"/>
              <a:ext cx="185700" cy="347825"/>
            </a:xfrm>
            <a:custGeom>
              <a:rect b="b" l="l" r="r" t="t"/>
              <a:pathLst>
                <a:path extrusionOk="0" h="13913" w="7428">
                  <a:moveTo>
                    <a:pt x="1930" y="0"/>
                  </a:moveTo>
                  <a:cubicBezTo>
                    <a:pt x="1496" y="162"/>
                    <a:pt x="1165" y="239"/>
                    <a:pt x="870" y="239"/>
                  </a:cubicBezTo>
                  <a:cubicBezTo>
                    <a:pt x="566" y="239"/>
                    <a:pt x="301" y="158"/>
                    <a:pt x="0" y="6"/>
                  </a:cubicBezTo>
                  <a:lnTo>
                    <a:pt x="0" y="6"/>
                  </a:lnTo>
                  <a:lnTo>
                    <a:pt x="5391" y="13628"/>
                  </a:lnTo>
                  <a:cubicBezTo>
                    <a:pt x="5653" y="13804"/>
                    <a:pt x="5964" y="13913"/>
                    <a:pt x="6279" y="13913"/>
                  </a:cubicBezTo>
                  <a:cubicBezTo>
                    <a:pt x="6310" y="13913"/>
                    <a:pt x="6340" y="13912"/>
                    <a:pt x="6371" y="13910"/>
                  </a:cubicBezTo>
                  <a:cubicBezTo>
                    <a:pt x="6711" y="13880"/>
                    <a:pt x="7104" y="13792"/>
                    <a:pt x="7427" y="13681"/>
                  </a:cubicBezTo>
                  <a:lnTo>
                    <a:pt x="1930" y="0"/>
                  </a:lnTo>
                  <a:close/>
                </a:path>
              </a:pathLst>
            </a:custGeom>
            <a:solidFill>
              <a:srgbClr val="4855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76" name="Google Shape;1576;p52"/>
          <p:cNvGrpSpPr/>
          <p:nvPr/>
        </p:nvGrpSpPr>
        <p:grpSpPr>
          <a:xfrm>
            <a:off x="5721424" y="2791754"/>
            <a:ext cx="3348850" cy="2351725"/>
            <a:chOff x="5769750" y="1869175"/>
            <a:chExt cx="1276725" cy="868725"/>
          </a:xfrm>
        </p:grpSpPr>
        <p:sp>
          <p:nvSpPr>
            <p:cNvPr id="1577" name="Google Shape;1577;p52"/>
            <p:cNvSpPr/>
            <p:nvPr/>
          </p:nvSpPr>
          <p:spPr>
            <a:xfrm>
              <a:off x="6912250" y="2199325"/>
              <a:ext cx="126150" cy="160975"/>
            </a:xfrm>
            <a:custGeom>
              <a:rect b="b" l="l" r="r" t="t"/>
              <a:pathLst>
                <a:path extrusionOk="0" h="6439" w="5046">
                  <a:moveTo>
                    <a:pt x="4964" y="1"/>
                  </a:moveTo>
                  <a:cubicBezTo>
                    <a:pt x="2881" y="623"/>
                    <a:pt x="1127" y="2265"/>
                    <a:pt x="364" y="4307"/>
                  </a:cubicBezTo>
                  <a:cubicBezTo>
                    <a:pt x="171" y="4823"/>
                    <a:pt x="1" y="5416"/>
                    <a:pt x="42" y="5973"/>
                  </a:cubicBezTo>
                  <a:cubicBezTo>
                    <a:pt x="66" y="6326"/>
                    <a:pt x="236" y="6439"/>
                    <a:pt x="461" y="6439"/>
                  </a:cubicBezTo>
                  <a:cubicBezTo>
                    <a:pt x="718" y="6439"/>
                    <a:pt x="1046" y="6291"/>
                    <a:pt x="1309" y="6184"/>
                  </a:cubicBezTo>
                  <a:cubicBezTo>
                    <a:pt x="2359" y="5762"/>
                    <a:pt x="3268" y="5005"/>
                    <a:pt x="3896" y="4066"/>
                  </a:cubicBezTo>
                  <a:cubicBezTo>
                    <a:pt x="4688" y="2881"/>
                    <a:pt x="5046" y="1426"/>
                    <a:pt x="4964" y="1"/>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52"/>
            <p:cNvSpPr/>
            <p:nvPr/>
          </p:nvSpPr>
          <p:spPr>
            <a:xfrm>
              <a:off x="6793600" y="2236300"/>
              <a:ext cx="82900" cy="179350"/>
            </a:xfrm>
            <a:custGeom>
              <a:rect b="b" l="l" r="r" t="t"/>
              <a:pathLst>
                <a:path extrusionOk="0" h="7174" w="3316">
                  <a:moveTo>
                    <a:pt x="933" y="0"/>
                  </a:moveTo>
                  <a:cubicBezTo>
                    <a:pt x="282" y="1074"/>
                    <a:pt x="1" y="2364"/>
                    <a:pt x="141" y="3608"/>
                  </a:cubicBezTo>
                  <a:cubicBezTo>
                    <a:pt x="276" y="4793"/>
                    <a:pt x="787" y="5996"/>
                    <a:pt x="1620" y="6858"/>
                  </a:cubicBezTo>
                  <a:cubicBezTo>
                    <a:pt x="1821" y="7068"/>
                    <a:pt x="1981" y="7173"/>
                    <a:pt x="2127" y="7173"/>
                  </a:cubicBezTo>
                  <a:cubicBezTo>
                    <a:pt x="2287" y="7173"/>
                    <a:pt x="2431" y="7046"/>
                    <a:pt x="2594" y="6788"/>
                  </a:cubicBezTo>
                  <a:cubicBezTo>
                    <a:pt x="2899" y="6289"/>
                    <a:pt x="3139" y="5785"/>
                    <a:pt x="3221" y="5198"/>
                  </a:cubicBezTo>
                  <a:cubicBezTo>
                    <a:pt x="3315" y="4558"/>
                    <a:pt x="3256" y="3901"/>
                    <a:pt x="3063" y="3285"/>
                  </a:cubicBezTo>
                  <a:cubicBezTo>
                    <a:pt x="2670" y="2030"/>
                    <a:pt x="1819" y="974"/>
                    <a:pt x="933" y="0"/>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52"/>
            <p:cNvSpPr/>
            <p:nvPr/>
          </p:nvSpPr>
          <p:spPr>
            <a:xfrm>
              <a:off x="6881300" y="2354650"/>
              <a:ext cx="165175" cy="120300"/>
            </a:xfrm>
            <a:custGeom>
              <a:rect b="b" l="l" r="r" t="t"/>
              <a:pathLst>
                <a:path extrusionOk="0" h="4812" w="6607">
                  <a:moveTo>
                    <a:pt x="6606" y="0"/>
                  </a:moveTo>
                  <a:lnTo>
                    <a:pt x="6606" y="0"/>
                  </a:lnTo>
                  <a:cubicBezTo>
                    <a:pt x="5152" y="176"/>
                    <a:pt x="3673" y="493"/>
                    <a:pt x="2418" y="1256"/>
                  </a:cubicBezTo>
                  <a:cubicBezTo>
                    <a:pt x="1831" y="1614"/>
                    <a:pt x="1297" y="2077"/>
                    <a:pt x="881" y="2629"/>
                  </a:cubicBezTo>
                  <a:cubicBezTo>
                    <a:pt x="529" y="3098"/>
                    <a:pt x="230" y="3649"/>
                    <a:pt x="106" y="4230"/>
                  </a:cubicBezTo>
                  <a:cubicBezTo>
                    <a:pt x="1" y="4719"/>
                    <a:pt x="323" y="4811"/>
                    <a:pt x="706" y="4811"/>
                  </a:cubicBezTo>
                  <a:cubicBezTo>
                    <a:pt x="856" y="4811"/>
                    <a:pt x="1016" y="4797"/>
                    <a:pt x="1162" y="4787"/>
                  </a:cubicBezTo>
                  <a:cubicBezTo>
                    <a:pt x="2248" y="4705"/>
                    <a:pt x="3274" y="4183"/>
                    <a:pt x="4078" y="3479"/>
                  </a:cubicBezTo>
                  <a:cubicBezTo>
                    <a:pt x="5163" y="2529"/>
                    <a:pt x="5914" y="1262"/>
                    <a:pt x="6606" y="0"/>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52"/>
            <p:cNvSpPr/>
            <p:nvPr/>
          </p:nvSpPr>
          <p:spPr>
            <a:xfrm>
              <a:off x="6704275" y="2374900"/>
              <a:ext cx="106375" cy="178275"/>
            </a:xfrm>
            <a:custGeom>
              <a:rect b="b" l="l" r="r" t="t"/>
              <a:pathLst>
                <a:path extrusionOk="0" h="7131" w="4255">
                  <a:moveTo>
                    <a:pt x="458" y="0"/>
                  </a:moveTo>
                  <a:cubicBezTo>
                    <a:pt x="48" y="1126"/>
                    <a:pt x="1" y="2376"/>
                    <a:pt x="324" y="3526"/>
                  </a:cubicBezTo>
                  <a:cubicBezTo>
                    <a:pt x="652" y="4676"/>
                    <a:pt x="1338" y="5720"/>
                    <a:pt x="2277" y="6465"/>
                  </a:cubicBezTo>
                  <a:cubicBezTo>
                    <a:pt x="2523" y="6660"/>
                    <a:pt x="3103" y="7131"/>
                    <a:pt x="3512" y="7131"/>
                  </a:cubicBezTo>
                  <a:cubicBezTo>
                    <a:pt x="3581" y="7131"/>
                    <a:pt x="3646" y="7117"/>
                    <a:pt x="3703" y="7087"/>
                  </a:cubicBezTo>
                  <a:cubicBezTo>
                    <a:pt x="4031" y="6911"/>
                    <a:pt x="4084" y="6119"/>
                    <a:pt x="4125" y="5796"/>
                  </a:cubicBezTo>
                  <a:cubicBezTo>
                    <a:pt x="4254" y="4781"/>
                    <a:pt x="4090" y="3725"/>
                    <a:pt x="3650" y="2798"/>
                  </a:cubicBezTo>
                  <a:cubicBezTo>
                    <a:pt x="3028" y="1484"/>
                    <a:pt x="1843" y="452"/>
                    <a:pt x="458" y="0"/>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52"/>
            <p:cNvSpPr/>
            <p:nvPr/>
          </p:nvSpPr>
          <p:spPr>
            <a:xfrm>
              <a:off x="6821150" y="2498700"/>
              <a:ext cx="193200" cy="139450"/>
            </a:xfrm>
            <a:custGeom>
              <a:rect b="b" l="l" r="r" t="t"/>
              <a:pathLst>
                <a:path extrusionOk="0" h="5578" w="7728">
                  <a:moveTo>
                    <a:pt x="6645" y="0"/>
                  </a:moveTo>
                  <a:cubicBezTo>
                    <a:pt x="5257" y="0"/>
                    <a:pt x="3869" y="421"/>
                    <a:pt x="2729" y="1208"/>
                  </a:cubicBezTo>
                  <a:cubicBezTo>
                    <a:pt x="2055" y="1671"/>
                    <a:pt x="1468" y="2270"/>
                    <a:pt x="1040" y="2968"/>
                  </a:cubicBezTo>
                  <a:cubicBezTo>
                    <a:pt x="468" y="3890"/>
                    <a:pt x="0" y="5577"/>
                    <a:pt x="1358" y="5577"/>
                  </a:cubicBezTo>
                  <a:cubicBezTo>
                    <a:pt x="1476" y="5577"/>
                    <a:pt x="1608" y="5564"/>
                    <a:pt x="1756" y="5537"/>
                  </a:cubicBezTo>
                  <a:cubicBezTo>
                    <a:pt x="3175" y="5273"/>
                    <a:pt x="4454" y="4428"/>
                    <a:pt x="5446" y="3408"/>
                  </a:cubicBezTo>
                  <a:cubicBezTo>
                    <a:pt x="6384" y="2446"/>
                    <a:pt x="7112" y="1290"/>
                    <a:pt x="7728" y="87"/>
                  </a:cubicBezTo>
                  <a:cubicBezTo>
                    <a:pt x="7370" y="29"/>
                    <a:pt x="7007" y="0"/>
                    <a:pt x="6645" y="0"/>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52"/>
            <p:cNvSpPr/>
            <p:nvPr/>
          </p:nvSpPr>
          <p:spPr>
            <a:xfrm>
              <a:off x="6785525" y="2238500"/>
              <a:ext cx="224575" cy="498075"/>
            </a:xfrm>
            <a:custGeom>
              <a:rect b="b" l="l" r="r" t="t"/>
              <a:pathLst>
                <a:path extrusionOk="0" h="19923" w="8983">
                  <a:moveTo>
                    <a:pt x="8904" y="1"/>
                  </a:moveTo>
                  <a:cubicBezTo>
                    <a:pt x="8885" y="1"/>
                    <a:pt x="8866" y="8"/>
                    <a:pt x="8853" y="24"/>
                  </a:cubicBezTo>
                  <a:cubicBezTo>
                    <a:pt x="8232" y="710"/>
                    <a:pt x="7627" y="1408"/>
                    <a:pt x="7029" y="2112"/>
                  </a:cubicBezTo>
                  <a:lnTo>
                    <a:pt x="6131" y="3168"/>
                  </a:lnTo>
                  <a:lnTo>
                    <a:pt x="5903" y="3432"/>
                  </a:lnTo>
                  <a:lnTo>
                    <a:pt x="5691" y="3714"/>
                  </a:lnTo>
                  <a:lnTo>
                    <a:pt x="5269" y="4265"/>
                  </a:lnTo>
                  <a:cubicBezTo>
                    <a:pt x="5128" y="4447"/>
                    <a:pt x="5005" y="4646"/>
                    <a:pt x="4870" y="4834"/>
                  </a:cubicBezTo>
                  <a:cubicBezTo>
                    <a:pt x="4735" y="5028"/>
                    <a:pt x="4600" y="5215"/>
                    <a:pt x="4477" y="5409"/>
                  </a:cubicBezTo>
                  <a:lnTo>
                    <a:pt x="4102" y="6002"/>
                  </a:lnTo>
                  <a:lnTo>
                    <a:pt x="3920" y="6295"/>
                  </a:lnTo>
                  <a:cubicBezTo>
                    <a:pt x="3855" y="6395"/>
                    <a:pt x="3802" y="6500"/>
                    <a:pt x="3744" y="6600"/>
                  </a:cubicBezTo>
                  <a:cubicBezTo>
                    <a:pt x="3515" y="7005"/>
                    <a:pt x="3280" y="7404"/>
                    <a:pt x="3081" y="7826"/>
                  </a:cubicBezTo>
                  <a:lnTo>
                    <a:pt x="2764" y="8442"/>
                  </a:lnTo>
                  <a:lnTo>
                    <a:pt x="2477" y="9081"/>
                  </a:lnTo>
                  <a:cubicBezTo>
                    <a:pt x="2283" y="9498"/>
                    <a:pt x="2119" y="9932"/>
                    <a:pt x="1943" y="10360"/>
                  </a:cubicBezTo>
                  <a:cubicBezTo>
                    <a:pt x="1855" y="10577"/>
                    <a:pt x="1778" y="10794"/>
                    <a:pt x="1702" y="11017"/>
                  </a:cubicBezTo>
                  <a:lnTo>
                    <a:pt x="1468" y="11669"/>
                  </a:lnTo>
                  <a:cubicBezTo>
                    <a:pt x="1391" y="11891"/>
                    <a:pt x="1327" y="12114"/>
                    <a:pt x="1256" y="12331"/>
                  </a:cubicBezTo>
                  <a:lnTo>
                    <a:pt x="1157" y="12666"/>
                  </a:lnTo>
                  <a:cubicBezTo>
                    <a:pt x="1121" y="12777"/>
                    <a:pt x="1086" y="12889"/>
                    <a:pt x="1057" y="13000"/>
                  </a:cubicBezTo>
                  <a:lnTo>
                    <a:pt x="881" y="13669"/>
                  </a:lnTo>
                  <a:lnTo>
                    <a:pt x="793" y="14009"/>
                  </a:lnTo>
                  <a:lnTo>
                    <a:pt x="717" y="14350"/>
                  </a:lnTo>
                  <a:cubicBezTo>
                    <a:pt x="294" y="16151"/>
                    <a:pt x="65" y="17998"/>
                    <a:pt x="1" y="19852"/>
                  </a:cubicBezTo>
                  <a:cubicBezTo>
                    <a:pt x="1" y="19887"/>
                    <a:pt x="30" y="19923"/>
                    <a:pt x="71" y="19923"/>
                  </a:cubicBezTo>
                  <a:cubicBezTo>
                    <a:pt x="112" y="19923"/>
                    <a:pt x="142" y="19893"/>
                    <a:pt x="142" y="19852"/>
                  </a:cubicBezTo>
                  <a:cubicBezTo>
                    <a:pt x="183" y="18010"/>
                    <a:pt x="441" y="16174"/>
                    <a:pt x="863" y="14379"/>
                  </a:cubicBezTo>
                  <a:lnTo>
                    <a:pt x="940" y="14044"/>
                  </a:lnTo>
                  <a:lnTo>
                    <a:pt x="1033" y="13710"/>
                  </a:lnTo>
                  <a:lnTo>
                    <a:pt x="1221" y="13047"/>
                  </a:lnTo>
                  <a:cubicBezTo>
                    <a:pt x="1245" y="12936"/>
                    <a:pt x="1286" y="12824"/>
                    <a:pt x="1321" y="12713"/>
                  </a:cubicBezTo>
                  <a:lnTo>
                    <a:pt x="1426" y="12384"/>
                  </a:lnTo>
                  <a:cubicBezTo>
                    <a:pt x="1503" y="12167"/>
                    <a:pt x="1567" y="11950"/>
                    <a:pt x="1644" y="11733"/>
                  </a:cubicBezTo>
                  <a:cubicBezTo>
                    <a:pt x="1960" y="10865"/>
                    <a:pt x="2306" y="10014"/>
                    <a:pt x="2705" y="9181"/>
                  </a:cubicBezTo>
                  <a:lnTo>
                    <a:pt x="3005" y="8559"/>
                  </a:lnTo>
                  <a:lnTo>
                    <a:pt x="3327" y="7955"/>
                  </a:lnTo>
                  <a:cubicBezTo>
                    <a:pt x="3538" y="7544"/>
                    <a:pt x="3779" y="7151"/>
                    <a:pt x="4008" y="6752"/>
                  </a:cubicBezTo>
                  <a:cubicBezTo>
                    <a:pt x="4066" y="6653"/>
                    <a:pt x="4125" y="6553"/>
                    <a:pt x="4184" y="6459"/>
                  </a:cubicBezTo>
                  <a:lnTo>
                    <a:pt x="4371" y="6166"/>
                  </a:lnTo>
                  <a:lnTo>
                    <a:pt x="4741" y="5585"/>
                  </a:lnTo>
                  <a:cubicBezTo>
                    <a:pt x="4864" y="5397"/>
                    <a:pt x="5005" y="5210"/>
                    <a:pt x="5134" y="5022"/>
                  </a:cubicBezTo>
                  <a:cubicBezTo>
                    <a:pt x="5269" y="4834"/>
                    <a:pt x="5392" y="4641"/>
                    <a:pt x="5533" y="4459"/>
                  </a:cubicBezTo>
                  <a:lnTo>
                    <a:pt x="5950" y="3913"/>
                  </a:lnTo>
                  <a:lnTo>
                    <a:pt x="6161" y="3637"/>
                  </a:lnTo>
                  <a:lnTo>
                    <a:pt x="6378" y="3373"/>
                  </a:lnTo>
                  <a:cubicBezTo>
                    <a:pt x="6671" y="3016"/>
                    <a:pt x="6964" y="2664"/>
                    <a:pt x="7252" y="2300"/>
                  </a:cubicBezTo>
                  <a:cubicBezTo>
                    <a:pt x="7833" y="1578"/>
                    <a:pt x="8402" y="851"/>
                    <a:pt x="8959" y="112"/>
                  </a:cubicBezTo>
                  <a:cubicBezTo>
                    <a:pt x="8983" y="82"/>
                    <a:pt x="8977" y="41"/>
                    <a:pt x="8953" y="18"/>
                  </a:cubicBezTo>
                  <a:cubicBezTo>
                    <a:pt x="8939" y="7"/>
                    <a:pt x="8922" y="1"/>
                    <a:pt x="8904"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52"/>
            <p:cNvSpPr/>
            <p:nvPr/>
          </p:nvSpPr>
          <p:spPr>
            <a:xfrm>
              <a:off x="6819550" y="2382450"/>
              <a:ext cx="181900" cy="165200"/>
            </a:xfrm>
            <a:custGeom>
              <a:rect b="b" l="l" r="r" t="t"/>
              <a:pathLst>
                <a:path extrusionOk="0" h="6608" w="7276">
                  <a:moveTo>
                    <a:pt x="7199" y="0"/>
                  </a:moveTo>
                  <a:cubicBezTo>
                    <a:pt x="7185" y="0"/>
                    <a:pt x="7170" y="5"/>
                    <a:pt x="7158" y="15"/>
                  </a:cubicBezTo>
                  <a:cubicBezTo>
                    <a:pt x="5879" y="1000"/>
                    <a:pt x="4606" y="1980"/>
                    <a:pt x="3362" y="3007"/>
                  </a:cubicBezTo>
                  <a:cubicBezTo>
                    <a:pt x="2746" y="3523"/>
                    <a:pt x="2136" y="4057"/>
                    <a:pt x="1561" y="4632"/>
                  </a:cubicBezTo>
                  <a:cubicBezTo>
                    <a:pt x="992" y="5201"/>
                    <a:pt x="447" y="5811"/>
                    <a:pt x="19" y="6497"/>
                  </a:cubicBezTo>
                  <a:cubicBezTo>
                    <a:pt x="1" y="6527"/>
                    <a:pt x="1" y="6568"/>
                    <a:pt x="30" y="6591"/>
                  </a:cubicBezTo>
                  <a:cubicBezTo>
                    <a:pt x="44" y="6602"/>
                    <a:pt x="61" y="6608"/>
                    <a:pt x="77" y="6608"/>
                  </a:cubicBezTo>
                  <a:cubicBezTo>
                    <a:pt x="96" y="6608"/>
                    <a:pt x="115" y="6601"/>
                    <a:pt x="130" y="6585"/>
                  </a:cubicBezTo>
                  <a:cubicBezTo>
                    <a:pt x="681" y="6004"/>
                    <a:pt x="1233" y="5430"/>
                    <a:pt x="1796" y="4860"/>
                  </a:cubicBezTo>
                  <a:cubicBezTo>
                    <a:pt x="2365" y="4297"/>
                    <a:pt x="2940" y="3740"/>
                    <a:pt x="3527" y="3194"/>
                  </a:cubicBezTo>
                  <a:cubicBezTo>
                    <a:pt x="4113" y="2649"/>
                    <a:pt x="4723" y="2121"/>
                    <a:pt x="5339" y="1610"/>
                  </a:cubicBezTo>
                  <a:cubicBezTo>
                    <a:pt x="5961" y="1100"/>
                    <a:pt x="6589" y="601"/>
                    <a:pt x="7240" y="126"/>
                  </a:cubicBezTo>
                  <a:cubicBezTo>
                    <a:pt x="7270" y="103"/>
                    <a:pt x="7275" y="62"/>
                    <a:pt x="7252" y="27"/>
                  </a:cubicBezTo>
                  <a:cubicBezTo>
                    <a:pt x="7238" y="9"/>
                    <a:pt x="7219" y="0"/>
                    <a:pt x="7199"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52"/>
            <p:cNvSpPr/>
            <p:nvPr/>
          </p:nvSpPr>
          <p:spPr>
            <a:xfrm>
              <a:off x="6826900" y="2274500"/>
              <a:ext cx="29950" cy="185500"/>
            </a:xfrm>
            <a:custGeom>
              <a:rect b="b" l="l" r="r" t="t"/>
              <a:pathLst>
                <a:path extrusionOk="0" h="7420" w="1198">
                  <a:moveTo>
                    <a:pt x="78" y="0"/>
                  </a:moveTo>
                  <a:cubicBezTo>
                    <a:pt x="72" y="0"/>
                    <a:pt x="65" y="1"/>
                    <a:pt x="59" y="3"/>
                  </a:cubicBezTo>
                  <a:cubicBezTo>
                    <a:pt x="24" y="15"/>
                    <a:pt x="0" y="56"/>
                    <a:pt x="12" y="91"/>
                  </a:cubicBezTo>
                  <a:cubicBezTo>
                    <a:pt x="182" y="678"/>
                    <a:pt x="294" y="1282"/>
                    <a:pt x="399" y="1886"/>
                  </a:cubicBezTo>
                  <a:cubicBezTo>
                    <a:pt x="493" y="2491"/>
                    <a:pt x="569" y="3095"/>
                    <a:pt x="634" y="3705"/>
                  </a:cubicBezTo>
                  <a:cubicBezTo>
                    <a:pt x="693" y="4315"/>
                    <a:pt x="745" y="4925"/>
                    <a:pt x="804" y="5535"/>
                  </a:cubicBezTo>
                  <a:cubicBezTo>
                    <a:pt x="863" y="6146"/>
                    <a:pt x="927" y="6750"/>
                    <a:pt x="1009" y="7354"/>
                  </a:cubicBezTo>
                  <a:cubicBezTo>
                    <a:pt x="1015" y="7389"/>
                    <a:pt x="1039" y="7413"/>
                    <a:pt x="1068" y="7419"/>
                  </a:cubicBezTo>
                  <a:cubicBezTo>
                    <a:pt x="1072" y="7419"/>
                    <a:pt x="1075" y="7419"/>
                    <a:pt x="1078" y="7419"/>
                  </a:cubicBezTo>
                  <a:cubicBezTo>
                    <a:pt x="1115" y="7419"/>
                    <a:pt x="1145" y="7392"/>
                    <a:pt x="1150" y="7354"/>
                  </a:cubicBezTo>
                  <a:cubicBezTo>
                    <a:pt x="1185" y="7049"/>
                    <a:pt x="1197" y="6738"/>
                    <a:pt x="1191" y="6427"/>
                  </a:cubicBezTo>
                  <a:cubicBezTo>
                    <a:pt x="1185" y="6116"/>
                    <a:pt x="1162" y="5811"/>
                    <a:pt x="1133" y="5500"/>
                  </a:cubicBezTo>
                  <a:cubicBezTo>
                    <a:pt x="1074" y="4890"/>
                    <a:pt x="980" y="4280"/>
                    <a:pt x="880" y="3676"/>
                  </a:cubicBezTo>
                  <a:cubicBezTo>
                    <a:pt x="769" y="3066"/>
                    <a:pt x="657" y="2461"/>
                    <a:pt x="540" y="1857"/>
                  </a:cubicBezTo>
                  <a:cubicBezTo>
                    <a:pt x="423" y="1253"/>
                    <a:pt x="299" y="655"/>
                    <a:pt x="147" y="56"/>
                  </a:cubicBezTo>
                  <a:cubicBezTo>
                    <a:pt x="147" y="50"/>
                    <a:pt x="147" y="50"/>
                    <a:pt x="147" y="50"/>
                  </a:cubicBezTo>
                  <a:cubicBezTo>
                    <a:pt x="137" y="21"/>
                    <a:pt x="108" y="0"/>
                    <a:pt x="7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52"/>
            <p:cNvSpPr/>
            <p:nvPr/>
          </p:nvSpPr>
          <p:spPr>
            <a:xfrm>
              <a:off x="6726275" y="2413400"/>
              <a:ext cx="81275" cy="183450"/>
            </a:xfrm>
            <a:custGeom>
              <a:rect b="b" l="l" r="r" t="t"/>
              <a:pathLst>
                <a:path extrusionOk="0" h="7338" w="3251">
                  <a:moveTo>
                    <a:pt x="79" y="0"/>
                  </a:moveTo>
                  <a:cubicBezTo>
                    <a:pt x="64" y="0"/>
                    <a:pt x="48" y="5"/>
                    <a:pt x="36" y="15"/>
                  </a:cubicBezTo>
                  <a:cubicBezTo>
                    <a:pt x="7" y="38"/>
                    <a:pt x="1" y="85"/>
                    <a:pt x="24" y="114"/>
                  </a:cubicBezTo>
                  <a:cubicBezTo>
                    <a:pt x="417" y="631"/>
                    <a:pt x="722" y="1217"/>
                    <a:pt x="998" y="1804"/>
                  </a:cubicBezTo>
                  <a:cubicBezTo>
                    <a:pt x="1274" y="2396"/>
                    <a:pt x="1520" y="3001"/>
                    <a:pt x="1749" y="3617"/>
                  </a:cubicBezTo>
                  <a:cubicBezTo>
                    <a:pt x="1972" y="4227"/>
                    <a:pt x="2189" y="4849"/>
                    <a:pt x="2406" y="5459"/>
                  </a:cubicBezTo>
                  <a:cubicBezTo>
                    <a:pt x="2629" y="6075"/>
                    <a:pt x="2852" y="6691"/>
                    <a:pt x="3110" y="7289"/>
                  </a:cubicBezTo>
                  <a:lnTo>
                    <a:pt x="3110" y="7295"/>
                  </a:lnTo>
                  <a:cubicBezTo>
                    <a:pt x="3120" y="7320"/>
                    <a:pt x="3144" y="7337"/>
                    <a:pt x="3173" y="7337"/>
                  </a:cubicBezTo>
                  <a:cubicBezTo>
                    <a:pt x="3177" y="7337"/>
                    <a:pt x="3182" y="7337"/>
                    <a:pt x="3186" y="7336"/>
                  </a:cubicBezTo>
                  <a:cubicBezTo>
                    <a:pt x="3222" y="7330"/>
                    <a:pt x="3251" y="7289"/>
                    <a:pt x="3245" y="7254"/>
                  </a:cubicBezTo>
                  <a:cubicBezTo>
                    <a:pt x="3134" y="6597"/>
                    <a:pt x="2940" y="5969"/>
                    <a:pt x="2717" y="5347"/>
                  </a:cubicBezTo>
                  <a:cubicBezTo>
                    <a:pt x="2500" y="4731"/>
                    <a:pt x="2242" y="4121"/>
                    <a:pt x="1978" y="3523"/>
                  </a:cubicBezTo>
                  <a:cubicBezTo>
                    <a:pt x="1708" y="2924"/>
                    <a:pt x="1426" y="2326"/>
                    <a:pt x="1133" y="1739"/>
                  </a:cubicBezTo>
                  <a:cubicBezTo>
                    <a:pt x="834" y="1153"/>
                    <a:pt x="523" y="572"/>
                    <a:pt x="136" y="32"/>
                  </a:cubicBezTo>
                  <a:cubicBezTo>
                    <a:pt x="136" y="32"/>
                    <a:pt x="136" y="26"/>
                    <a:pt x="136" y="26"/>
                  </a:cubicBezTo>
                  <a:cubicBezTo>
                    <a:pt x="122" y="9"/>
                    <a:pt x="101" y="0"/>
                    <a:pt x="79"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52"/>
            <p:cNvSpPr/>
            <p:nvPr/>
          </p:nvSpPr>
          <p:spPr>
            <a:xfrm>
              <a:off x="6790225" y="2537450"/>
              <a:ext cx="163850" cy="140300"/>
            </a:xfrm>
            <a:custGeom>
              <a:rect b="b" l="l" r="r" t="t"/>
              <a:pathLst>
                <a:path extrusionOk="0" h="5612" w="6554">
                  <a:moveTo>
                    <a:pt x="6478" y="0"/>
                  </a:moveTo>
                  <a:cubicBezTo>
                    <a:pt x="6470" y="0"/>
                    <a:pt x="6462" y="1"/>
                    <a:pt x="6454" y="4"/>
                  </a:cubicBezTo>
                  <a:cubicBezTo>
                    <a:pt x="5762" y="209"/>
                    <a:pt x="5104" y="514"/>
                    <a:pt x="4489" y="890"/>
                  </a:cubicBezTo>
                  <a:cubicBezTo>
                    <a:pt x="3873" y="1265"/>
                    <a:pt x="3298" y="1705"/>
                    <a:pt x="2758" y="2186"/>
                  </a:cubicBezTo>
                  <a:cubicBezTo>
                    <a:pt x="2218" y="2667"/>
                    <a:pt x="1720" y="3195"/>
                    <a:pt x="1268" y="3753"/>
                  </a:cubicBezTo>
                  <a:cubicBezTo>
                    <a:pt x="810" y="4310"/>
                    <a:pt x="388" y="4891"/>
                    <a:pt x="18" y="5507"/>
                  </a:cubicBezTo>
                  <a:cubicBezTo>
                    <a:pt x="1" y="5536"/>
                    <a:pt x="7" y="5571"/>
                    <a:pt x="30" y="5595"/>
                  </a:cubicBezTo>
                  <a:cubicBezTo>
                    <a:pt x="44" y="5606"/>
                    <a:pt x="62" y="5612"/>
                    <a:pt x="79" y="5612"/>
                  </a:cubicBezTo>
                  <a:cubicBezTo>
                    <a:pt x="98" y="5612"/>
                    <a:pt x="117" y="5604"/>
                    <a:pt x="130" y="5589"/>
                  </a:cubicBezTo>
                  <a:cubicBezTo>
                    <a:pt x="628" y="5067"/>
                    <a:pt x="1068" y="4509"/>
                    <a:pt x="1520" y="3964"/>
                  </a:cubicBezTo>
                  <a:cubicBezTo>
                    <a:pt x="1972" y="3412"/>
                    <a:pt x="2429" y="2873"/>
                    <a:pt x="2928" y="2368"/>
                  </a:cubicBezTo>
                  <a:cubicBezTo>
                    <a:pt x="3427" y="1864"/>
                    <a:pt x="3972" y="1400"/>
                    <a:pt x="4565" y="1013"/>
                  </a:cubicBezTo>
                  <a:cubicBezTo>
                    <a:pt x="5163" y="632"/>
                    <a:pt x="5808" y="321"/>
                    <a:pt x="6495" y="139"/>
                  </a:cubicBezTo>
                  <a:cubicBezTo>
                    <a:pt x="6536" y="127"/>
                    <a:pt x="6554" y="86"/>
                    <a:pt x="6542" y="51"/>
                  </a:cubicBezTo>
                  <a:cubicBezTo>
                    <a:pt x="6532" y="18"/>
                    <a:pt x="6508" y="0"/>
                    <a:pt x="647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52"/>
            <p:cNvSpPr/>
            <p:nvPr/>
          </p:nvSpPr>
          <p:spPr>
            <a:xfrm>
              <a:off x="5777975" y="2182625"/>
              <a:ext cx="126000" cy="161025"/>
            </a:xfrm>
            <a:custGeom>
              <a:rect b="b" l="l" r="r" t="t"/>
              <a:pathLst>
                <a:path extrusionOk="0" h="6441" w="5040">
                  <a:moveTo>
                    <a:pt x="77" y="0"/>
                  </a:moveTo>
                  <a:lnTo>
                    <a:pt x="77" y="0"/>
                  </a:lnTo>
                  <a:cubicBezTo>
                    <a:pt x="0" y="1426"/>
                    <a:pt x="352" y="2886"/>
                    <a:pt x="1150" y="4071"/>
                  </a:cubicBezTo>
                  <a:cubicBezTo>
                    <a:pt x="1778" y="5010"/>
                    <a:pt x="2687" y="5767"/>
                    <a:pt x="3737" y="6189"/>
                  </a:cubicBezTo>
                  <a:cubicBezTo>
                    <a:pt x="3996" y="6295"/>
                    <a:pt x="4320" y="6441"/>
                    <a:pt x="4576" y="6441"/>
                  </a:cubicBezTo>
                  <a:cubicBezTo>
                    <a:pt x="4802" y="6441"/>
                    <a:pt x="4974" y="6327"/>
                    <a:pt x="4999" y="5972"/>
                  </a:cubicBezTo>
                  <a:cubicBezTo>
                    <a:pt x="5040" y="5421"/>
                    <a:pt x="4875" y="4822"/>
                    <a:pt x="4682" y="4312"/>
                  </a:cubicBezTo>
                  <a:cubicBezTo>
                    <a:pt x="3919" y="2270"/>
                    <a:pt x="2165" y="628"/>
                    <a:pt x="77" y="0"/>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52"/>
            <p:cNvSpPr/>
            <p:nvPr/>
          </p:nvSpPr>
          <p:spPr>
            <a:xfrm>
              <a:off x="5939725" y="2219575"/>
              <a:ext cx="82900" cy="179475"/>
            </a:xfrm>
            <a:custGeom>
              <a:rect b="b" l="l" r="r" t="t"/>
              <a:pathLst>
                <a:path extrusionOk="0" h="7179" w="3316">
                  <a:moveTo>
                    <a:pt x="2389" y="0"/>
                  </a:moveTo>
                  <a:cubicBezTo>
                    <a:pt x="1503" y="974"/>
                    <a:pt x="652" y="2030"/>
                    <a:pt x="259" y="3286"/>
                  </a:cubicBezTo>
                  <a:cubicBezTo>
                    <a:pt x="66" y="3902"/>
                    <a:pt x="1" y="4565"/>
                    <a:pt x="95" y="5204"/>
                  </a:cubicBezTo>
                  <a:cubicBezTo>
                    <a:pt x="183" y="5785"/>
                    <a:pt x="418" y="6289"/>
                    <a:pt x="728" y="6788"/>
                  </a:cubicBezTo>
                  <a:cubicBezTo>
                    <a:pt x="891" y="7049"/>
                    <a:pt x="1033" y="7178"/>
                    <a:pt x="1193" y="7178"/>
                  </a:cubicBezTo>
                  <a:cubicBezTo>
                    <a:pt x="1338" y="7178"/>
                    <a:pt x="1498" y="7071"/>
                    <a:pt x="1702" y="6858"/>
                  </a:cubicBezTo>
                  <a:cubicBezTo>
                    <a:pt x="2529" y="5996"/>
                    <a:pt x="3046" y="4793"/>
                    <a:pt x="3181" y="3614"/>
                  </a:cubicBezTo>
                  <a:cubicBezTo>
                    <a:pt x="3316" y="2370"/>
                    <a:pt x="3034" y="1080"/>
                    <a:pt x="2389" y="0"/>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52"/>
            <p:cNvSpPr/>
            <p:nvPr/>
          </p:nvSpPr>
          <p:spPr>
            <a:xfrm>
              <a:off x="5769750" y="2338075"/>
              <a:ext cx="165150" cy="120225"/>
            </a:xfrm>
            <a:custGeom>
              <a:rect b="b" l="l" r="r" t="t"/>
              <a:pathLst>
                <a:path extrusionOk="0" h="4809" w="6606">
                  <a:moveTo>
                    <a:pt x="1" y="1"/>
                  </a:moveTo>
                  <a:lnTo>
                    <a:pt x="1" y="1"/>
                  </a:lnTo>
                  <a:cubicBezTo>
                    <a:pt x="699" y="1262"/>
                    <a:pt x="1444" y="2523"/>
                    <a:pt x="2529" y="3473"/>
                  </a:cubicBezTo>
                  <a:cubicBezTo>
                    <a:pt x="3339" y="4183"/>
                    <a:pt x="4365" y="4700"/>
                    <a:pt x="5445" y="4782"/>
                  </a:cubicBezTo>
                  <a:cubicBezTo>
                    <a:pt x="5593" y="4793"/>
                    <a:pt x="5754" y="4808"/>
                    <a:pt x="5906" y="4808"/>
                  </a:cubicBezTo>
                  <a:cubicBezTo>
                    <a:pt x="6287" y="4808"/>
                    <a:pt x="6606" y="4713"/>
                    <a:pt x="6501" y="4230"/>
                  </a:cubicBezTo>
                  <a:cubicBezTo>
                    <a:pt x="6378" y="3649"/>
                    <a:pt x="6084" y="3098"/>
                    <a:pt x="5726" y="2629"/>
                  </a:cubicBezTo>
                  <a:cubicBezTo>
                    <a:pt x="5310" y="2077"/>
                    <a:pt x="4782" y="1608"/>
                    <a:pt x="4189" y="1250"/>
                  </a:cubicBezTo>
                  <a:cubicBezTo>
                    <a:pt x="2934" y="487"/>
                    <a:pt x="1461" y="177"/>
                    <a:pt x="1" y="1"/>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52"/>
            <p:cNvSpPr/>
            <p:nvPr/>
          </p:nvSpPr>
          <p:spPr>
            <a:xfrm>
              <a:off x="6005725" y="2358325"/>
              <a:ext cx="106225" cy="178275"/>
            </a:xfrm>
            <a:custGeom>
              <a:rect b="b" l="l" r="r" t="t"/>
              <a:pathLst>
                <a:path extrusionOk="0" h="7131" w="4249">
                  <a:moveTo>
                    <a:pt x="3791" y="0"/>
                  </a:moveTo>
                  <a:cubicBezTo>
                    <a:pt x="2406" y="446"/>
                    <a:pt x="1227" y="1484"/>
                    <a:pt x="599" y="2798"/>
                  </a:cubicBezTo>
                  <a:cubicBezTo>
                    <a:pt x="159" y="3725"/>
                    <a:pt x="1" y="4781"/>
                    <a:pt x="130" y="5796"/>
                  </a:cubicBezTo>
                  <a:cubicBezTo>
                    <a:pt x="171" y="6113"/>
                    <a:pt x="224" y="6911"/>
                    <a:pt x="546" y="7087"/>
                  </a:cubicBezTo>
                  <a:cubicBezTo>
                    <a:pt x="604" y="7117"/>
                    <a:pt x="668" y="7130"/>
                    <a:pt x="737" y="7130"/>
                  </a:cubicBezTo>
                  <a:cubicBezTo>
                    <a:pt x="1150" y="7130"/>
                    <a:pt x="1732" y="6655"/>
                    <a:pt x="1978" y="6459"/>
                  </a:cubicBezTo>
                  <a:cubicBezTo>
                    <a:pt x="2911" y="5714"/>
                    <a:pt x="3603" y="4676"/>
                    <a:pt x="3926" y="3526"/>
                  </a:cubicBezTo>
                  <a:cubicBezTo>
                    <a:pt x="4248" y="2376"/>
                    <a:pt x="4201" y="1121"/>
                    <a:pt x="3791" y="0"/>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52"/>
            <p:cNvSpPr/>
            <p:nvPr/>
          </p:nvSpPr>
          <p:spPr>
            <a:xfrm>
              <a:off x="5802025" y="2482125"/>
              <a:ext cx="193050" cy="139325"/>
            </a:xfrm>
            <a:custGeom>
              <a:rect b="b" l="l" r="r" t="t"/>
              <a:pathLst>
                <a:path extrusionOk="0" h="5573" w="7722">
                  <a:moveTo>
                    <a:pt x="1080" y="0"/>
                  </a:moveTo>
                  <a:cubicBezTo>
                    <a:pt x="718" y="0"/>
                    <a:pt x="357" y="29"/>
                    <a:pt x="0" y="87"/>
                  </a:cubicBezTo>
                  <a:cubicBezTo>
                    <a:pt x="610" y="1284"/>
                    <a:pt x="1338" y="2440"/>
                    <a:pt x="2282" y="3408"/>
                  </a:cubicBezTo>
                  <a:cubicBezTo>
                    <a:pt x="3274" y="4423"/>
                    <a:pt x="4553" y="5267"/>
                    <a:pt x="5967" y="5531"/>
                  </a:cubicBezTo>
                  <a:cubicBezTo>
                    <a:pt x="6116" y="5560"/>
                    <a:pt x="6250" y="5573"/>
                    <a:pt x="6370" y="5573"/>
                  </a:cubicBezTo>
                  <a:cubicBezTo>
                    <a:pt x="7722" y="5573"/>
                    <a:pt x="7259" y="3889"/>
                    <a:pt x="6688" y="2962"/>
                  </a:cubicBezTo>
                  <a:cubicBezTo>
                    <a:pt x="6260" y="2270"/>
                    <a:pt x="5667" y="1671"/>
                    <a:pt x="4999" y="1208"/>
                  </a:cubicBezTo>
                  <a:cubicBezTo>
                    <a:pt x="3854" y="421"/>
                    <a:pt x="2466" y="0"/>
                    <a:pt x="1080" y="0"/>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52"/>
            <p:cNvSpPr/>
            <p:nvPr/>
          </p:nvSpPr>
          <p:spPr>
            <a:xfrm>
              <a:off x="5806125" y="2221850"/>
              <a:ext cx="224575" cy="498025"/>
            </a:xfrm>
            <a:custGeom>
              <a:rect b="b" l="l" r="r" t="t"/>
              <a:pathLst>
                <a:path extrusionOk="0" h="19921" w="8983">
                  <a:moveTo>
                    <a:pt x="82" y="1"/>
                  </a:moveTo>
                  <a:cubicBezTo>
                    <a:pt x="68" y="1"/>
                    <a:pt x="54" y="5"/>
                    <a:pt x="42" y="15"/>
                  </a:cubicBezTo>
                  <a:cubicBezTo>
                    <a:pt x="6" y="39"/>
                    <a:pt x="1" y="80"/>
                    <a:pt x="24" y="115"/>
                  </a:cubicBezTo>
                  <a:cubicBezTo>
                    <a:pt x="581" y="848"/>
                    <a:pt x="1156" y="1581"/>
                    <a:pt x="1731" y="2303"/>
                  </a:cubicBezTo>
                  <a:cubicBezTo>
                    <a:pt x="2025" y="2661"/>
                    <a:pt x="2312" y="3019"/>
                    <a:pt x="2605" y="3371"/>
                  </a:cubicBezTo>
                  <a:lnTo>
                    <a:pt x="2828" y="3641"/>
                  </a:lnTo>
                  <a:lnTo>
                    <a:pt x="3034" y="3910"/>
                  </a:lnTo>
                  <a:lnTo>
                    <a:pt x="3450" y="4462"/>
                  </a:lnTo>
                  <a:cubicBezTo>
                    <a:pt x="3591" y="4644"/>
                    <a:pt x="3720" y="4837"/>
                    <a:pt x="3855" y="5019"/>
                  </a:cubicBezTo>
                  <a:cubicBezTo>
                    <a:pt x="3984" y="5213"/>
                    <a:pt x="4119" y="5395"/>
                    <a:pt x="4248" y="5588"/>
                  </a:cubicBezTo>
                  <a:lnTo>
                    <a:pt x="4618" y="6169"/>
                  </a:lnTo>
                  <a:lnTo>
                    <a:pt x="4799" y="6456"/>
                  </a:lnTo>
                  <a:cubicBezTo>
                    <a:pt x="4864" y="6556"/>
                    <a:pt x="4917" y="6656"/>
                    <a:pt x="4975" y="6756"/>
                  </a:cubicBezTo>
                  <a:cubicBezTo>
                    <a:pt x="5210" y="7149"/>
                    <a:pt x="5451" y="7542"/>
                    <a:pt x="5656" y="7952"/>
                  </a:cubicBezTo>
                  <a:lnTo>
                    <a:pt x="5984" y="8562"/>
                  </a:lnTo>
                  <a:lnTo>
                    <a:pt x="6278" y="9184"/>
                  </a:lnTo>
                  <a:cubicBezTo>
                    <a:pt x="6683" y="10011"/>
                    <a:pt x="7023" y="10868"/>
                    <a:pt x="7340" y="11730"/>
                  </a:cubicBezTo>
                  <a:cubicBezTo>
                    <a:pt x="7416" y="11947"/>
                    <a:pt x="7486" y="12170"/>
                    <a:pt x="7557" y="12387"/>
                  </a:cubicBezTo>
                  <a:lnTo>
                    <a:pt x="7668" y="12716"/>
                  </a:lnTo>
                  <a:cubicBezTo>
                    <a:pt x="7703" y="12827"/>
                    <a:pt x="7739" y="12933"/>
                    <a:pt x="7768" y="13044"/>
                  </a:cubicBezTo>
                  <a:lnTo>
                    <a:pt x="7956" y="13713"/>
                  </a:lnTo>
                  <a:lnTo>
                    <a:pt x="8049" y="14042"/>
                  </a:lnTo>
                  <a:lnTo>
                    <a:pt x="8126" y="14382"/>
                  </a:lnTo>
                  <a:cubicBezTo>
                    <a:pt x="8548" y="16177"/>
                    <a:pt x="8806" y="18013"/>
                    <a:pt x="8841" y="19855"/>
                  </a:cubicBezTo>
                  <a:cubicBezTo>
                    <a:pt x="8847" y="19893"/>
                    <a:pt x="8872" y="19921"/>
                    <a:pt x="8907" y="19921"/>
                  </a:cubicBezTo>
                  <a:cubicBezTo>
                    <a:pt x="8911" y="19921"/>
                    <a:pt x="8914" y="19920"/>
                    <a:pt x="8918" y="19920"/>
                  </a:cubicBezTo>
                  <a:cubicBezTo>
                    <a:pt x="8953" y="19920"/>
                    <a:pt x="8982" y="19891"/>
                    <a:pt x="8982" y="19849"/>
                  </a:cubicBezTo>
                  <a:cubicBezTo>
                    <a:pt x="8918" y="18002"/>
                    <a:pt x="8689" y="16154"/>
                    <a:pt x="8266" y="14347"/>
                  </a:cubicBezTo>
                  <a:lnTo>
                    <a:pt x="8190" y="14006"/>
                  </a:lnTo>
                  <a:lnTo>
                    <a:pt x="8102" y="13672"/>
                  </a:lnTo>
                  <a:lnTo>
                    <a:pt x="7926" y="12997"/>
                  </a:lnTo>
                  <a:cubicBezTo>
                    <a:pt x="7897" y="12886"/>
                    <a:pt x="7862" y="12775"/>
                    <a:pt x="7832" y="12669"/>
                  </a:cubicBezTo>
                  <a:lnTo>
                    <a:pt x="7727" y="12335"/>
                  </a:lnTo>
                  <a:cubicBezTo>
                    <a:pt x="7656" y="12112"/>
                    <a:pt x="7592" y="11889"/>
                    <a:pt x="7521" y="11672"/>
                  </a:cubicBezTo>
                  <a:lnTo>
                    <a:pt x="7287" y="11015"/>
                  </a:lnTo>
                  <a:cubicBezTo>
                    <a:pt x="7211" y="10798"/>
                    <a:pt x="7134" y="10580"/>
                    <a:pt x="7046" y="10363"/>
                  </a:cubicBezTo>
                  <a:cubicBezTo>
                    <a:pt x="6870" y="9935"/>
                    <a:pt x="6706" y="9501"/>
                    <a:pt x="6507" y="9079"/>
                  </a:cubicBezTo>
                  <a:lnTo>
                    <a:pt x="6219" y="8445"/>
                  </a:lnTo>
                  <a:lnTo>
                    <a:pt x="5902" y="7823"/>
                  </a:lnTo>
                  <a:cubicBezTo>
                    <a:pt x="5703" y="7407"/>
                    <a:pt x="5468" y="7002"/>
                    <a:pt x="5239" y="6597"/>
                  </a:cubicBezTo>
                  <a:cubicBezTo>
                    <a:pt x="5187" y="6497"/>
                    <a:pt x="5128" y="6398"/>
                    <a:pt x="5069" y="6298"/>
                  </a:cubicBezTo>
                  <a:lnTo>
                    <a:pt x="4882" y="6005"/>
                  </a:lnTo>
                  <a:lnTo>
                    <a:pt x="4512" y="5412"/>
                  </a:lnTo>
                  <a:cubicBezTo>
                    <a:pt x="4383" y="5219"/>
                    <a:pt x="4248" y="5031"/>
                    <a:pt x="4119" y="4837"/>
                  </a:cubicBezTo>
                  <a:cubicBezTo>
                    <a:pt x="3984" y="4650"/>
                    <a:pt x="3861" y="4450"/>
                    <a:pt x="3714" y="4268"/>
                  </a:cubicBezTo>
                  <a:lnTo>
                    <a:pt x="3292" y="3711"/>
                  </a:lnTo>
                  <a:lnTo>
                    <a:pt x="3081" y="3435"/>
                  </a:lnTo>
                  <a:lnTo>
                    <a:pt x="2858" y="3171"/>
                  </a:lnTo>
                  <a:lnTo>
                    <a:pt x="1960" y="2109"/>
                  </a:lnTo>
                  <a:cubicBezTo>
                    <a:pt x="1362" y="1405"/>
                    <a:pt x="752" y="713"/>
                    <a:pt x="136" y="27"/>
                  </a:cubicBezTo>
                  <a:cubicBezTo>
                    <a:pt x="122" y="10"/>
                    <a:pt x="102" y="1"/>
                    <a:pt x="8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52"/>
            <p:cNvSpPr/>
            <p:nvPr/>
          </p:nvSpPr>
          <p:spPr>
            <a:xfrm>
              <a:off x="5814775" y="2365875"/>
              <a:ext cx="182050" cy="165200"/>
            </a:xfrm>
            <a:custGeom>
              <a:rect b="b" l="l" r="r" t="t"/>
              <a:pathLst>
                <a:path extrusionOk="0" h="6608" w="7282">
                  <a:moveTo>
                    <a:pt x="79" y="0"/>
                  </a:moveTo>
                  <a:cubicBezTo>
                    <a:pt x="58" y="0"/>
                    <a:pt x="38" y="10"/>
                    <a:pt x="24" y="27"/>
                  </a:cubicBezTo>
                  <a:cubicBezTo>
                    <a:pt x="1" y="62"/>
                    <a:pt x="7" y="103"/>
                    <a:pt x="42" y="126"/>
                  </a:cubicBezTo>
                  <a:cubicBezTo>
                    <a:pt x="687" y="602"/>
                    <a:pt x="1321" y="1100"/>
                    <a:pt x="1937" y="1611"/>
                  </a:cubicBezTo>
                  <a:cubicBezTo>
                    <a:pt x="2559" y="2121"/>
                    <a:pt x="3163" y="2649"/>
                    <a:pt x="3749" y="3194"/>
                  </a:cubicBezTo>
                  <a:cubicBezTo>
                    <a:pt x="4342" y="3740"/>
                    <a:pt x="4917" y="4297"/>
                    <a:pt x="5480" y="4861"/>
                  </a:cubicBezTo>
                  <a:cubicBezTo>
                    <a:pt x="6049" y="5430"/>
                    <a:pt x="6601" y="5999"/>
                    <a:pt x="7152" y="6585"/>
                  </a:cubicBezTo>
                  <a:cubicBezTo>
                    <a:pt x="7166" y="6600"/>
                    <a:pt x="7185" y="6607"/>
                    <a:pt x="7204" y="6607"/>
                  </a:cubicBezTo>
                  <a:cubicBezTo>
                    <a:pt x="7216" y="6607"/>
                    <a:pt x="7228" y="6604"/>
                    <a:pt x="7240" y="6597"/>
                  </a:cubicBezTo>
                  <a:cubicBezTo>
                    <a:pt x="7275" y="6574"/>
                    <a:pt x="7281" y="6532"/>
                    <a:pt x="7263" y="6497"/>
                  </a:cubicBezTo>
                  <a:cubicBezTo>
                    <a:pt x="6829" y="5805"/>
                    <a:pt x="6284" y="5201"/>
                    <a:pt x="5715" y="4626"/>
                  </a:cubicBezTo>
                  <a:cubicBezTo>
                    <a:pt x="5146" y="4057"/>
                    <a:pt x="4536" y="3523"/>
                    <a:pt x="3914" y="3007"/>
                  </a:cubicBezTo>
                  <a:cubicBezTo>
                    <a:pt x="2670" y="1980"/>
                    <a:pt x="1397" y="995"/>
                    <a:pt x="124" y="15"/>
                  </a:cubicBezTo>
                  <a:cubicBezTo>
                    <a:pt x="109" y="5"/>
                    <a:pt x="94" y="0"/>
                    <a:pt x="79"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52"/>
            <p:cNvSpPr/>
            <p:nvPr/>
          </p:nvSpPr>
          <p:spPr>
            <a:xfrm>
              <a:off x="5959400" y="2257925"/>
              <a:ext cx="29925" cy="185350"/>
            </a:xfrm>
            <a:custGeom>
              <a:rect b="b" l="l" r="r" t="t"/>
              <a:pathLst>
                <a:path extrusionOk="0" h="7414" w="1197">
                  <a:moveTo>
                    <a:pt x="1119" y="0"/>
                  </a:moveTo>
                  <a:cubicBezTo>
                    <a:pt x="1090" y="0"/>
                    <a:pt x="1061" y="21"/>
                    <a:pt x="1056" y="50"/>
                  </a:cubicBezTo>
                  <a:cubicBezTo>
                    <a:pt x="904" y="649"/>
                    <a:pt x="774" y="1253"/>
                    <a:pt x="657" y="1857"/>
                  </a:cubicBezTo>
                  <a:cubicBezTo>
                    <a:pt x="540" y="2461"/>
                    <a:pt x="428" y="3066"/>
                    <a:pt x="323" y="3670"/>
                  </a:cubicBezTo>
                  <a:cubicBezTo>
                    <a:pt x="217" y="4280"/>
                    <a:pt x="123" y="4884"/>
                    <a:pt x="65" y="5500"/>
                  </a:cubicBezTo>
                  <a:cubicBezTo>
                    <a:pt x="35" y="5805"/>
                    <a:pt x="12" y="6116"/>
                    <a:pt x="6" y="6421"/>
                  </a:cubicBezTo>
                  <a:cubicBezTo>
                    <a:pt x="0" y="6732"/>
                    <a:pt x="12" y="7043"/>
                    <a:pt x="53" y="7354"/>
                  </a:cubicBezTo>
                  <a:cubicBezTo>
                    <a:pt x="53" y="7383"/>
                    <a:pt x="76" y="7413"/>
                    <a:pt x="112" y="7413"/>
                  </a:cubicBezTo>
                  <a:cubicBezTo>
                    <a:pt x="115" y="7413"/>
                    <a:pt x="119" y="7414"/>
                    <a:pt x="122" y="7414"/>
                  </a:cubicBezTo>
                  <a:cubicBezTo>
                    <a:pt x="155" y="7414"/>
                    <a:pt x="188" y="7391"/>
                    <a:pt x="188" y="7354"/>
                  </a:cubicBezTo>
                  <a:cubicBezTo>
                    <a:pt x="276" y="6744"/>
                    <a:pt x="334" y="6140"/>
                    <a:pt x="393" y="5530"/>
                  </a:cubicBezTo>
                  <a:cubicBezTo>
                    <a:pt x="452" y="4925"/>
                    <a:pt x="505" y="4315"/>
                    <a:pt x="569" y="3705"/>
                  </a:cubicBezTo>
                  <a:cubicBezTo>
                    <a:pt x="628" y="3095"/>
                    <a:pt x="704" y="2485"/>
                    <a:pt x="804" y="1881"/>
                  </a:cubicBezTo>
                  <a:cubicBezTo>
                    <a:pt x="904" y="1276"/>
                    <a:pt x="1015" y="672"/>
                    <a:pt x="1191" y="91"/>
                  </a:cubicBezTo>
                  <a:lnTo>
                    <a:pt x="1191" y="86"/>
                  </a:lnTo>
                  <a:cubicBezTo>
                    <a:pt x="1197" y="50"/>
                    <a:pt x="1173" y="9"/>
                    <a:pt x="1138" y="3"/>
                  </a:cubicBezTo>
                  <a:cubicBezTo>
                    <a:pt x="1132" y="1"/>
                    <a:pt x="1126" y="0"/>
                    <a:pt x="1119"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52"/>
            <p:cNvSpPr/>
            <p:nvPr/>
          </p:nvSpPr>
          <p:spPr>
            <a:xfrm>
              <a:off x="6008825" y="2396825"/>
              <a:ext cx="81275" cy="183300"/>
            </a:xfrm>
            <a:custGeom>
              <a:rect b="b" l="l" r="r" t="t"/>
              <a:pathLst>
                <a:path extrusionOk="0" h="7332" w="3251">
                  <a:moveTo>
                    <a:pt x="3166" y="0"/>
                  </a:moveTo>
                  <a:cubicBezTo>
                    <a:pt x="3145" y="0"/>
                    <a:pt x="3123" y="9"/>
                    <a:pt x="3109" y="26"/>
                  </a:cubicBezTo>
                  <a:cubicBezTo>
                    <a:pt x="2722" y="566"/>
                    <a:pt x="2411" y="1153"/>
                    <a:pt x="2118" y="1739"/>
                  </a:cubicBezTo>
                  <a:cubicBezTo>
                    <a:pt x="1819" y="2326"/>
                    <a:pt x="1543" y="2919"/>
                    <a:pt x="1267" y="3517"/>
                  </a:cubicBezTo>
                  <a:cubicBezTo>
                    <a:pt x="1003" y="4121"/>
                    <a:pt x="751" y="4725"/>
                    <a:pt x="528" y="5347"/>
                  </a:cubicBezTo>
                  <a:cubicBezTo>
                    <a:pt x="311" y="5969"/>
                    <a:pt x="112" y="6597"/>
                    <a:pt x="6" y="7254"/>
                  </a:cubicBezTo>
                  <a:cubicBezTo>
                    <a:pt x="0" y="7283"/>
                    <a:pt x="18" y="7313"/>
                    <a:pt x="47" y="7324"/>
                  </a:cubicBezTo>
                  <a:cubicBezTo>
                    <a:pt x="56" y="7329"/>
                    <a:pt x="66" y="7331"/>
                    <a:pt x="76" y="7331"/>
                  </a:cubicBezTo>
                  <a:cubicBezTo>
                    <a:pt x="103" y="7331"/>
                    <a:pt x="128" y="7315"/>
                    <a:pt x="141" y="7289"/>
                  </a:cubicBezTo>
                  <a:cubicBezTo>
                    <a:pt x="399" y="6685"/>
                    <a:pt x="622" y="6075"/>
                    <a:pt x="839" y="5459"/>
                  </a:cubicBezTo>
                  <a:cubicBezTo>
                    <a:pt x="1062" y="4843"/>
                    <a:pt x="1273" y="4227"/>
                    <a:pt x="1502" y="3611"/>
                  </a:cubicBezTo>
                  <a:cubicBezTo>
                    <a:pt x="1725" y="3001"/>
                    <a:pt x="1971" y="2391"/>
                    <a:pt x="2247" y="1798"/>
                  </a:cubicBezTo>
                  <a:cubicBezTo>
                    <a:pt x="2529" y="1211"/>
                    <a:pt x="2828" y="625"/>
                    <a:pt x="3221" y="114"/>
                  </a:cubicBezTo>
                  <a:lnTo>
                    <a:pt x="3227" y="114"/>
                  </a:lnTo>
                  <a:cubicBezTo>
                    <a:pt x="3227" y="109"/>
                    <a:pt x="3227" y="109"/>
                    <a:pt x="3227" y="109"/>
                  </a:cubicBezTo>
                  <a:cubicBezTo>
                    <a:pt x="3250" y="79"/>
                    <a:pt x="3238" y="32"/>
                    <a:pt x="3209" y="15"/>
                  </a:cubicBezTo>
                  <a:cubicBezTo>
                    <a:pt x="3197" y="5"/>
                    <a:pt x="3181" y="0"/>
                    <a:pt x="3166"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52"/>
            <p:cNvSpPr/>
            <p:nvPr/>
          </p:nvSpPr>
          <p:spPr>
            <a:xfrm>
              <a:off x="5862150" y="2520800"/>
              <a:ext cx="164000" cy="140350"/>
            </a:xfrm>
            <a:custGeom>
              <a:rect b="b" l="l" r="r" t="t"/>
              <a:pathLst>
                <a:path extrusionOk="0" h="5614" w="6560">
                  <a:moveTo>
                    <a:pt x="85" y="0"/>
                  </a:moveTo>
                  <a:cubicBezTo>
                    <a:pt x="51" y="0"/>
                    <a:pt x="23" y="18"/>
                    <a:pt x="12" y="54"/>
                  </a:cubicBezTo>
                  <a:cubicBezTo>
                    <a:pt x="1" y="89"/>
                    <a:pt x="24" y="130"/>
                    <a:pt x="65" y="136"/>
                  </a:cubicBezTo>
                  <a:cubicBezTo>
                    <a:pt x="746" y="324"/>
                    <a:pt x="1397" y="635"/>
                    <a:pt x="1989" y="1016"/>
                  </a:cubicBezTo>
                  <a:cubicBezTo>
                    <a:pt x="2588" y="1403"/>
                    <a:pt x="3133" y="1861"/>
                    <a:pt x="3626" y="2365"/>
                  </a:cubicBezTo>
                  <a:cubicBezTo>
                    <a:pt x="4125" y="2870"/>
                    <a:pt x="4582" y="3415"/>
                    <a:pt x="5034" y="3961"/>
                  </a:cubicBezTo>
                  <a:cubicBezTo>
                    <a:pt x="5486" y="4512"/>
                    <a:pt x="5932" y="5070"/>
                    <a:pt x="6424" y="5592"/>
                  </a:cubicBezTo>
                  <a:cubicBezTo>
                    <a:pt x="6439" y="5606"/>
                    <a:pt x="6457" y="5614"/>
                    <a:pt x="6476" y="5614"/>
                  </a:cubicBezTo>
                  <a:cubicBezTo>
                    <a:pt x="6488" y="5614"/>
                    <a:pt x="6501" y="5610"/>
                    <a:pt x="6512" y="5604"/>
                  </a:cubicBezTo>
                  <a:cubicBezTo>
                    <a:pt x="6548" y="5586"/>
                    <a:pt x="6559" y="5539"/>
                    <a:pt x="6536" y="5510"/>
                  </a:cubicBezTo>
                  <a:cubicBezTo>
                    <a:pt x="6172" y="4888"/>
                    <a:pt x="5750" y="4307"/>
                    <a:pt x="5292" y="3756"/>
                  </a:cubicBezTo>
                  <a:cubicBezTo>
                    <a:pt x="4835" y="3198"/>
                    <a:pt x="4336" y="2670"/>
                    <a:pt x="3802" y="2189"/>
                  </a:cubicBezTo>
                  <a:cubicBezTo>
                    <a:pt x="3262" y="1708"/>
                    <a:pt x="2687" y="1262"/>
                    <a:pt x="2066" y="893"/>
                  </a:cubicBezTo>
                  <a:cubicBezTo>
                    <a:pt x="1456" y="517"/>
                    <a:pt x="793" y="212"/>
                    <a:pt x="100" y="1"/>
                  </a:cubicBezTo>
                  <a:cubicBezTo>
                    <a:pt x="95" y="0"/>
                    <a:pt x="90" y="0"/>
                    <a:pt x="8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52"/>
            <p:cNvSpPr/>
            <p:nvPr/>
          </p:nvSpPr>
          <p:spPr>
            <a:xfrm>
              <a:off x="6331900" y="2327375"/>
              <a:ext cx="141575" cy="80550"/>
            </a:xfrm>
            <a:custGeom>
              <a:rect b="b" l="l" r="r" t="t"/>
              <a:pathLst>
                <a:path extrusionOk="0" h="3222" w="5663">
                  <a:moveTo>
                    <a:pt x="1" y="0"/>
                  </a:moveTo>
                  <a:lnTo>
                    <a:pt x="1" y="2241"/>
                  </a:lnTo>
                  <a:cubicBezTo>
                    <a:pt x="1" y="2241"/>
                    <a:pt x="721" y="3221"/>
                    <a:pt x="2928" y="3221"/>
                  </a:cubicBezTo>
                  <a:cubicBezTo>
                    <a:pt x="2948" y="3221"/>
                    <a:pt x="2967" y="3221"/>
                    <a:pt x="2987" y="3221"/>
                  </a:cubicBezTo>
                  <a:cubicBezTo>
                    <a:pt x="5046" y="3209"/>
                    <a:pt x="5662" y="2288"/>
                    <a:pt x="5662" y="2288"/>
                  </a:cubicBezTo>
                  <a:lnTo>
                    <a:pt x="5662" y="0"/>
                  </a:ln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52"/>
            <p:cNvSpPr/>
            <p:nvPr/>
          </p:nvSpPr>
          <p:spPr>
            <a:xfrm>
              <a:off x="6166325" y="1888175"/>
              <a:ext cx="477275" cy="468100"/>
            </a:xfrm>
            <a:custGeom>
              <a:rect b="b" l="l" r="r" t="t"/>
              <a:pathLst>
                <a:path extrusionOk="0" h="18724" w="19091">
                  <a:moveTo>
                    <a:pt x="10245" y="1"/>
                  </a:moveTo>
                  <a:cubicBezTo>
                    <a:pt x="9455" y="1"/>
                    <a:pt x="8622" y="79"/>
                    <a:pt x="7750" y="239"/>
                  </a:cubicBezTo>
                  <a:cubicBezTo>
                    <a:pt x="1203" y="1441"/>
                    <a:pt x="916" y="9578"/>
                    <a:pt x="916" y="9578"/>
                  </a:cubicBezTo>
                  <a:cubicBezTo>
                    <a:pt x="916" y="9578"/>
                    <a:pt x="1" y="18724"/>
                    <a:pt x="9774" y="18724"/>
                  </a:cubicBezTo>
                  <a:cubicBezTo>
                    <a:pt x="19090" y="18724"/>
                    <a:pt x="18533" y="8904"/>
                    <a:pt x="18533" y="8904"/>
                  </a:cubicBezTo>
                  <a:cubicBezTo>
                    <a:pt x="18660" y="3315"/>
                    <a:pt x="15384" y="1"/>
                    <a:pt x="10245"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52"/>
            <p:cNvSpPr/>
            <p:nvPr/>
          </p:nvSpPr>
          <p:spPr>
            <a:xfrm>
              <a:off x="6331900" y="2346725"/>
              <a:ext cx="127050" cy="22325"/>
            </a:xfrm>
            <a:custGeom>
              <a:rect b="b" l="l" r="r" t="t"/>
              <a:pathLst>
                <a:path extrusionOk="0" h="893" w="5082">
                  <a:moveTo>
                    <a:pt x="1" y="1"/>
                  </a:moveTo>
                  <a:lnTo>
                    <a:pt x="1" y="775"/>
                  </a:lnTo>
                  <a:cubicBezTo>
                    <a:pt x="743" y="858"/>
                    <a:pt x="1384" y="892"/>
                    <a:pt x="1937" y="892"/>
                  </a:cubicBezTo>
                  <a:cubicBezTo>
                    <a:pt x="4375" y="892"/>
                    <a:pt x="5081" y="230"/>
                    <a:pt x="5081" y="229"/>
                  </a:cubicBezTo>
                  <a:lnTo>
                    <a:pt x="5081" y="229"/>
                  </a:lnTo>
                  <a:cubicBezTo>
                    <a:pt x="4489" y="329"/>
                    <a:pt x="3849" y="382"/>
                    <a:pt x="3151" y="382"/>
                  </a:cubicBezTo>
                  <a:cubicBezTo>
                    <a:pt x="1943" y="382"/>
                    <a:pt x="904" y="247"/>
                    <a:pt x="1"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52"/>
            <p:cNvSpPr/>
            <p:nvPr/>
          </p:nvSpPr>
          <p:spPr>
            <a:xfrm>
              <a:off x="6622150" y="2103000"/>
              <a:ext cx="86700" cy="88800"/>
            </a:xfrm>
            <a:custGeom>
              <a:rect b="b" l="l" r="r" t="t"/>
              <a:pathLst>
                <a:path extrusionOk="0" h="3552" w="3468">
                  <a:moveTo>
                    <a:pt x="1844" y="1"/>
                  </a:moveTo>
                  <a:cubicBezTo>
                    <a:pt x="1802" y="1"/>
                    <a:pt x="1761" y="2"/>
                    <a:pt x="1720" y="6"/>
                  </a:cubicBezTo>
                  <a:cubicBezTo>
                    <a:pt x="1244" y="35"/>
                    <a:pt x="376" y="357"/>
                    <a:pt x="1" y="663"/>
                  </a:cubicBezTo>
                  <a:lnTo>
                    <a:pt x="1" y="2851"/>
                  </a:lnTo>
                  <a:cubicBezTo>
                    <a:pt x="445" y="3275"/>
                    <a:pt x="1047" y="3551"/>
                    <a:pt x="1658" y="3551"/>
                  </a:cubicBezTo>
                  <a:cubicBezTo>
                    <a:pt x="1765" y="3551"/>
                    <a:pt x="1872" y="3543"/>
                    <a:pt x="1978" y="3525"/>
                  </a:cubicBezTo>
                  <a:cubicBezTo>
                    <a:pt x="2688" y="3414"/>
                    <a:pt x="3327" y="2839"/>
                    <a:pt x="3427" y="2123"/>
                  </a:cubicBezTo>
                  <a:cubicBezTo>
                    <a:pt x="3468" y="1865"/>
                    <a:pt x="3433" y="1601"/>
                    <a:pt x="3374" y="1343"/>
                  </a:cubicBezTo>
                  <a:cubicBezTo>
                    <a:pt x="3309" y="1044"/>
                    <a:pt x="3204" y="751"/>
                    <a:pt x="3010" y="516"/>
                  </a:cubicBezTo>
                  <a:cubicBezTo>
                    <a:pt x="2731" y="173"/>
                    <a:pt x="2286" y="1"/>
                    <a:pt x="1844"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52"/>
            <p:cNvSpPr/>
            <p:nvPr/>
          </p:nvSpPr>
          <p:spPr>
            <a:xfrm>
              <a:off x="6642550" y="2128650"/>
              <a:ext cx="30950" cy="38150"/>
            </a:xfrm>
            <a:custGeom>
              <a:rect b="b" l="l" r="r" t="t"/>
              <a:pathLst>
                <a:path extrusionOk="0" h="1526" w="1238">
                  <a:moveTo>
                    <a:pt x="1149" y="0"/>
                  </a:moveTo>
                  <a:cubicBezTo>
                    <a:pt x="1140" y="0"/>
                    <a:pt x="1130" y="2"/>
                    <a:pt x="1121" y="6"/>
                  </a:cubicBezTo>
                  <a:cubicBezTo>
                    <a:pt x="827" y="112"/>
                    <a:pt x="569" y="317"/>
                    <a:pt x="370" y="563"/>
                  </a:cubicBezTo>
                  <a:cubicBezTo>
                    <a:pt x="176" y="816"/>
                    <a:pt x="41" y="1115"/>
                    <a:pt x="6" y="1426"/>
                  </a:cubicBezTo>
                  <a:cubicBezTo>
                    <a:pt x="0" y="1467"/>
                    <a:pt x="24" y="1502"/>
                    <a:pt x="59" y="1520"/>
                  </a:cubicBezTo>
                  <a:cubicBezTo>
                    <a:pt x="70" y="1524"/>
                    <a:pt x="80" y="1526"/>
                    <a:pt x="91" y="1526"/>
                  </a:cubicBezTo>
                  <a:cubicBezTo>
                    <a:pt x="126" y="1526"/>
                    <a:pt x="157" y="1504"/>
                    <a:pt x="170" y="1473"/>
                  </a:cubicBezTo>
                  <a:lnTo>
                    <a:pt x="176" y="1473"/>
                  </a:lnTo>
                  <a:cubicBezTo>
                    <a:pt x="288" y="1203"/>
                    <a:pt x="417" y="956"/>
                    <a:pt x="593" y="734"/>
                  </a:cubicBezTo>
                  <a:cubicBezTo>
                    <a:pt x="763" y="511"/>
                    <a:pt x="968" y="317"/>
                    <a:pt x="1197" y="147"/>
                  </a:cubicBezTo>
                  <a:lnTo>
                    <a:pt x="1197" y="141"/>
                  </a:lnTo>
                  <a:cubicBezTo>
                    <a:pt x="1226" y="123"/>
                    <a:pt x="1238" y="88"/>
                    <a:pt x="1226" y="53"/>
                  </a:cubicBezTo>
                  <a:cubicBezTo>
                    <a:pt x="1213" y="21"/>
                    <a:pt x="1182" y="0"/>
                    <a:pt x="1149"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52"/>
            <p:cNvSpPr/>
            <p:nvPr/>
          </p:nvSpPr>
          <p:spPr>
            <a:xfrm>
              <a:off x="6651925" y="2143450"/>
              <a:ext cx="18350" cy="27075"/>
            </a:xfrm>
            <a:custGeom>
              <a:rect b="b" l="l" r="r" t="t"/>
              <a:pathLst>
                <a:path extrusionOk="0" h="1083" w="734">
                  <a:moveTo>
                    <a:pt x="91" y="1"/>
                  </a:moveTo>
                  <a:cubicBezTo>
                    <a:pt x="72" y="1"/>
                    <a:pt x="51" y="9"/>
                    <a:pt x="36" y="24"/>
                  </a:cubicBezTo>
                  <a:cubicBezTo>
                    <a:pt x="6" y="54"/>
                    <a:pt x="1" y="106"/>
                    <a:pt x="36" y="136"/>
                  </a:cubicBezTo>
                  <a:lnTo>
                    <a:pt x="36" y="142"/>
                  </a:lnTo>
                  <a:cubicBezTo>
                    <a:pt x="159" y="271"/>
                    <a:pt x="259" y="400"/>
                    <a:pt x="341" y="546"/>
                  </a:cubicBezTo>
                  <a:cubicBezTo>
                    <a:pt x="417" y="693"/>
                    <a:pt x="476" y="846"/>
                    <a:pt x="523" y="1016"/>
                  </a:cubicBezTo>
                  <a:cubicBezTo>
                    <a:pt x="529" y="1051"/>
                    <a:pt x="552" y="1074"/>
                    <a:pt x="587" y="1080"/>
                  </a:cubicBezTo>
                  <a:cubicBezTo>
                    <a:pt x="594" y="1082"/>
                    <a:pt x="601" y="1083"/>
                    <a:pt x="608" y="1083"/>
                  </a:cubicBezTo>
                  <a:cubicBezTo>
                    <a:pt x="647" y="1083"/>
                    <a:pt x="683" y="1055"/>
                    <a:pt x="693" y="1010"/>
                  </a:cubicBezTo>
                  <a:cubicBezTo>
                    <a:pt x="734" y="810"/>
                    <a:pt x="681" y="587"/>
                    <a:pt x="581" y="411"/>
                  </a:cubicBezTo>
                  <a:cubicBezTo>
                    <a:pt x="476" y="230"/>
                    <a:pt x="317" y="77"/>
                    <a:pt x="118" y="7"/>
                  </a:cubicBezTo>
                  <a:cubicBezTo>
                    <a:pt x="110" y="3"/>
                    <a:pt x="101" y="1"/>
                    <a:pt x="91"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52"/>
            <p:cNvSpPr/>
            <p:nvPr/>
          </p:nvSpPr>
          <p:spPr>
            <a:xfrm>
              <a:off x="6484725" y="2178900"/>
              <a:ext cx="77025" cy="22375"/>
            </a:xfrm>
            <a:custGeom>
              <a:rect b="b" l="l" r="r" t="t"/>
              <a:pathLst>
                <a:path extrusionOk="0" h="895" w="3081">
                  <a:moveTo>
                    <a:pt x="1418" y="1"/>
                  </a:moveTo>
                  <a:cubicBezTo>
                    <a:pt x="917" y="1"/>
                    <a:pt x="413" y="175"/>
                    <a:pt x="36" y="489"/>
                  </a:cubicBezTo>
                  <a:cubicBezTo>
                    <a:pt x="7" y="513"/>
                    <a:pt x="1" y="560"/>
                    <a:pt x="18" y="589"/>
                  </a:cubicBezTo>
                  <a:cubicBezTo>
                    <a:pt x="34" y="616"/>
                    <a:pt x="59" y="630"/>
                    <a:pt x="87" y="630"/>
                  </a:cubicBezTo>
                  <a:cubicBezTo>
                    <a:pt x="101" y="630"/>
                    <a:pt x="116" y="626"/>
                    <a:pt x="130" y="618"/>
                  </a:cubicBezTo>
                  <a:cubicBezTo>
                    <a:pt x="508" y="396"/>
                    <a:pt x="939" y="274"/>
                    <a:pt x="1365" y="274"/>
                  </a:cubicBezTo>
                  <a:cubicBezTo>
                    <a:pt x="1435" y="274"/>
                    <a:pt x="1504" y="277"/>
                    <a:pt x="1573" y="284"/>
                  </a:cubicBezTo>
                  <a:cubicBezTo>
                    <a:pt x="2066" y="331"/>
                    <a:pt x="2541" y="542"/>
                    <a:pt x="2928" y="877"/>
                  </a:cubicBezTo>
                  <a:cubicBezTo>
                    <a:pt x="2946" y="888"/>
                    <a:pt x="2966" y="894"/>
                    <a:pt x="2986" y="894"/>
                  </a:cubicBezTo>
                  <a:cubicBezTo>
                    <a:pt x="3006" y="894"/>
                    <a:pt x="3025" y="888"/>
                    <a:pt x="3040" y="877"/>
                  </a:cubicBezTo>
                  <a:cubicBezTo>
                    <a:pt x="3081" y="847"/>
                    <a:pt x="3081" y="789"/>
                    <a:pt x="3051" y="753"/>
                  </a:cubicBezTo>
                  <a:cubicBezTo>
                    <a:pt x="2699" y="331"/>
                    <a:pt x="2160" y="61"/>
                    <a:pt x="1596" y="8"/>
                  </a:cubicBezTo>
                  <a:cubicBezTo>
                    <a:pt x="1537" y="3"/>
                    <a:pt x="1478" y="1"/>
                    <a:pt x="1418"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52"/>
            <p:cNvSpPr/>
            <p:nvPr/>
          </p:nvSpPr>
          <p:spPr>
            <a:xfrm>
              <a:off x="6256525" y="2173325"/>
              <a:ext cx="77025" cy="22250"/>
            </a:xfrm>
            <a:custGeom>
              <a:rect b="b" l="l" r="r" t="t"/>
              <a:pathLst>
                <a:path extrusionOk="0" h="890" w="3081">
                  <a:moveTo>
                    <a:pt x="1663" y="1"/>
                  </a:moveTo>
                  <a:cubicBezTo>
                    <a:pt x="1602" y="1"/>
                    <a:pt x="1540" y="3"/>
                    <a:pt x="1479" y="8"/>
                  </a:cubicBezTo>
                  <a:cubicBezTo>
                    <a:pt x="922" y="55"/>
                    <a:pt x="382" y="325"/>
                    <a:pt x="24" y="748"/>
                  </a:cubicBezTo>
                  <a:cubicBezTo>
                    <a:pt x="1" y="783"/>
                    <a:pt x="1" y="830"/>
                    <a:pt x="24" y="859"/>
                  </a:cubicBezTo>
                  <a:cubicBezTo>
                    <a:pt x="44" y="879"/>
                    <a:pt x="70" y="890"/>
                    <a:pt x="95" y="890"/>
                  </a:cubicBezTo>
                  <a:cubicBezTo>
                    <a:pt x="114" y="890"/>
                    <a:pt x="132" y="883"/>
                    <a:pt x="147" y="871"/>
                  </a:cubicBezTo>
                  <a:cubicBezTo>
                    <a:pt x="534" y="536"/>
                    <a:pt x="1010" y="325"/>
                    <a:pt x="1508" y="278"/>
                  </a:cubicBezTo>
                  <a:cubicBezTo>
                    <a:pt x="1577" y="272"/>
                    <a:pt x="1647" y="268"/>
                    <a:pt x="1716" y="268"/>
                  </a:cubicBezTo>
                  <a:cubicBezTo>
                    <a:pt x="2143" y="268"/>
                    <a:pt x="2573" y="391"/>
                    <a:pt x="2951" y="613"/>
                  </a:cubicBezTo>
                  <a:cubicBezTo>
                    <a:pt x="2964" y="622"/>
                    <a:pt x="2979" y="627"/>
                    <a:pt x="2994" y="627"/>
                  </a:cubicBezTo>
                  <a:cubicBezTo>
                    <a:pt x="3016" y="627"/>
                    <a:pt x="3037" y="618"/>
                    <a:pt x="3051" y="601"/>
                  </a:cubicBezTo>
                  <a:cubicBezTo>
                    <a:pt x="3080" y="566"/>
                    <a:pt x="3075" y="513"/>
                    <a:pt x="3039" y="489"/>
                  </a:cubicBezTo>
                  <a:cubicBezTo>
                    <a:pt x="2663" y="171"/>
                    <a:pt x="2166" y="1"/>
                    <a:pt x="1663"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52"/>
            <p:cNvSpPr/>
            <p:nvPr/>
          </p:nvSpPr>
          <p:spPr>
            <a:xfrm>
              <a:off x="6376050" y="2248200"/>
              <a:ext cx="57675" cy="12975"/>
            </a:xfrm>
            <a:custGeom>
              <a:rect b="b" l="l" r="r" t="t"/>
              <a:pathLst>
                <a:path extrusionOk="0" h="519" w="2307">
                  <a:moveTo>
                    <a:pt x="98" y="1"/>
                  </a:moveTo>
                  <a:cubicBezTo>
                    <a:pt x="69" y="1"/>
                    <a:pt x="42" y="13"/>
                    <a:pt x="24" y="35"/>
                  </a:cubicBezTo>
                  <a:cubicBezTo>
                    <a:pt x="1" y="76"/>
                    <a:pt x="7" y="128"/>
                    <a:pt x="48" y="158"/>
                  </a:cubicBezTo>
                  <a:cubicBezTo>
                    <a:pt x="364" y="375"/>
                    <a:pt x="752" y="492"/>
                    <a:pt x="1133" y="516"/>
                  </a:cubicBezTo>
                  <a:cubicBezTo>
                    <a:pt x="1174" y="518"/>
                    <a:pt x="1214" y="518"/>
                    <a:pt x="1255" y="518"/>
                  </a:cubicBezTo>
                  <a:cubicBezTo>
                    <a:pt x="1602" y="518"/>
                    <a:pt x="1949" y="450"/>
                    <a:pt x="2253" y="293"/>
                  </a:cubicBezTo>
                  <a:cubicBezTo>
                    <a:pt x="2289" y="275"/>
                    <a:pt x="2306" y="240"/>
                    <a:pt x="2295" y="205"/>
                  </a:cubicBezTo>
                  <a:cubicBezTo>
                    <a:pt x="2285" y="166"/>
                    <a:pt x="2255" y="143"/>
                    <a:pt x="2222" y="143"/>
                  </a:cubicBezTo>
                  <a:cubicBezTo>
                    <a:pt x="2215" y="143"/>
                    <a:pt x="2208" y="144"/>
                    <a:pt x="2201" y="146"/>
                  </a:cubicBezTo>
                  <a:cubicBezTo>
                    <a:pt x="1921" y="211"/>
                    <a:pt x="1644" y="247"/>
                    <a:pt x="1366" y="247"/>
                  </a:cubicBezTo>
                  <a:cubicBezTo>
                    <a:pt x="1294" y="247"/>
                    <a:pt x="1222" y="245"/>
                    <a:pt x="1151" y="240"/>
                  </a:cubicBezTo>
                  <a:cubicBezTo>
                    <a:pt x="804" y="216"/>
                    <a:pt x="464" y="134"/>
                    <a:pt x="130" y="5"/>
                  </a:cubicBezTo>
                  <a:cubicBezTo>
                    <a:pt x="119" y="2"/>
                    <a:pt x="109" y="1"/>
                    <a:pt x="98"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6" name="Google Shape;1606;p52"/>
            <p:cNvSpPr/>
            <p:nvPr/>
          </p:nvSpPr>
          <p:spPr>
            <a:xfrm>
              <a:off x="6396150" y="2208300"/>
              <a:ext cx="15875" cy="19575"/>
            </a:xfrm>
            <a:custGeom>
              <a:rect b="b" l="l" r="r" t="t"/>
              <a:pathLst>
                <a:path extrusionOk="0" h="783" w="635">
                  <a:moveTo>
                    <a:pt x="228" y="1"/>
                  </a:moveTo>
                  <a:cubicBezTo>
                    <a:pt x="215" y="1"/>
                    <a:pt x="201" y="4"/>
                    <a:pt x="188" y="11"/>
                  </a:cubicBezTo>
                  <a:cubicBezTo>
                    <a:pt x="106" y="64"/>
                    <a:pt x="47" y="152"/>
                    <a:pt x="24" y="246"/>
                  </a:cubicBezTo>
                  <a:cubicBezTo>
                    <a:pt x="0" y="346"/>
                    <a:pt x="6" y="451"/>
                    <a:pt x="59" y="551"/>
                  </a:cubicBezTo>
                  <a:cubicBezTo>
                    <a:pt x="106" y="645"/>
                    <a:pt x="194" y="715"/>
                    <a:pt x="288" y="757"/>
                  </a:cubicBezTo>
                  <a:cubicBezTo>
                    <a:pt x="333" y="773"/>
                    <a:pt x="381" y="782"/>
                    <a:pt x="429" y="782"/>
                  </a:cubicBezTo>
                  <a:cubicBezTo>
                    <a:pt x="481" y="782"/>
                    <a:pt x="532" y="772"/>
                    <a:pt x="581" y="751"/>
                  </a:cubicBezTo>
                  <a:cubicBezTo>
                    <a:pt x="605" y="739"/>
                    <a:pt x="622" y="715"/>
                    <a:pt x="628" y="692"/>
                  </a:cubicBezTo>
                  <a:cubicBezTo>
                    <a:pt x="634" y="639"/>
                    <a:pt x="605" y="598"/>
                    <a:pt x="558" y="586"/>
                  </a:cubicBezTo>
                  <a:lnTo>
                    <a:pt x="546" y="581"/>
                  </a:lnTo>
                  <a:cubicBezTo>
                    <a:pt x="487" y="569"/>
                    <a:pt x="440" y="551"/>
                    <a:pt x="394" y="522"/>
                  </a:cubicBezTo>
                  <a:cubicBezTo>
                    <a:pt x="352" y="493"/>
                    <a:pt x="323" y="457"/>
                    <a:pt x="300" y="422"/>
                  </a:cubicBezTo>
                  <a:cubicBezTo>
                    <a:pt x="276" y="387"/>
                    <a:pt x="264" y="340"/>
                    <a:pt x="264" y="287"/>
                  </a:cubicBezTo>
                  <a:cubicBezTo>
                    <a:pt x="264" y="234"/>
                    <a:pt x="276" y="182"/>
                    <a:pt x="300" y="123"/>
                  </a:cubicBezTo>
                  <a:lnTo>
                    <a:pt x="306" y="111"/>
                  </a:lnTo>
                  <a:cubicBezTo>
                    <a:pt x="311" y="88"/>
                    <a:pt x="311" y="64"/>
                    <a:pt x="300" y="41"/>
                  </a:cubicBezTo>
                  <a:cubicBezTo>
                    <a:pt x="284" y="17"/>
                    <a:pt x="256" y="1"/>
                    <a:pt x="228"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52"/>
            <p:cNvSpPr/>
            <p:nvPr/>
          </p:nvSpPr>
          <p:spPr>
            <a:xfrm>
              <a:off x="6432525" y="2099450"/>
              <a:ext cx="179525" cy="180125"/>
            </a:xfrm>
            <a:custGeom>
              <a:rect b="b" l="l" r="r" t="t"/>
              <a:pathLst>
                <a:path extrusionOk="0" h="7205" w="7181">
                  <a:moveTo>
                    <a:pt x="3668" y="364"/>
                  </a:moveTo>
                  <a:cubicBezTo>
                    <a:pt x="4504" y="364"/>
                    <a:pt x="5331" y="709"/>
                    <a:pt x="5931" y="1297"/>
                  </a:cubicBezTo>
                  <a:cubicBezTo>
                    <a:pt x="6236" y="1597"/>
                    <a:pt x="6483" y="1954"/>
                    <a:pt x="6653" y="2347"/>
                  </a:cubicBezTo>
                  <a:cubicBezTo>
                    <a:pt x="6817" y="2740"/>
                    <a:pt x="6911" y="3169"/>
                    <a:pt x="6917" y="3603"/>
                  </a:cubicBezTo>
                  <a:lnTo>
                    <a:pt x="6929" y="3603"/>
                  </a:lnTo>
                  <a:cubicBezTo>
                    <a:pt x="6917" y="4037"/>
                    <a:pt x="6823" y="4465"/>
                    <a:pt x="6653" y="4858"/>
                  </a:cubicBezTo>
                  <a:cubicBezTo>
                    <a:pt x="6483" y="5251"/>
                    <a:pt x="6236" y="5609"/>
                    <a:pt x="5931" y="5908"/>
                  </a:cubicBezTo>
                  <a:cubicBezTo>
                    <a:pt x="5626" y="6208"/>
                    <a:pt x="5263" y="6442"/>
                    <a:pt x="4870" y="6601"/>
                  </a:cubicBezTo>
                  <a:cubicBezTo>
                    <a:pt x="4490" y="6754"/>
                    <a:pt x="4077" y="6836"/>
                    <a:pt x="3668" y="6836"/>
                  </a:cubicBezTo>
                  <a:cubicBezTo>
                    <a:pt x="3654" y="6836"/>
                    <a:pt x="3640" y="6835"/>
                    <a:pt x="3626" y="6835"/>
                  </a:cubicBezTo>
                  <a:cubicBezTo>
                    <a:pt x="2775" y="6829"/>
                    <a:pt x="1942" y="6483"/>
                    <a:pt x="1350" y="5879"/>
                  </a:cubicBezTo>
                  <a:cubicBezTo>
                    <a:pt x="1050" y="5580"/>
                    <a:pt x="810" y="5222"/>
                    <a:pt x="652" y="4835"/>
                  </a:cubicBezTo>
                  <a:cubicBezTo>
                    <a:pt x="493" y="4442"/>
                    <a:pt x="411" y="4025"/>
                    <a:pt x="411" y="3603"/>
                  </a:cubicBezTo>
                  <a:cubicBezTo>
                    <a:pt x="417" y="3180"/>
                    <a:pt x="493" y="2758"/>
                    <a:pt x="652" y="2371"/>
                  </a:cubicBezTo>
                  <a:cubicBezTo>
                    <a:pt x="816" y="1984"/>
                    <a:pt x="1050" y="1626"/>
                    <a:pt x="1350" y="1327"/>
                  </a:cubicBezTo>
                  <a:cubicBezTo>
                    <a:pt x="1942" y="722"/>
                    <a:pt x="2775" y="370"/>
                    <a:pt x="3626" y="365"/>
                  </a:cubicBezTo>
                  <a:cubicBezTo>
                    <a:pt x="3640" y="364"/>
                    <a:pt x="3654" y="364"/>
                    <a:pt x="3668" y="364"/>
                  </a:cubicBezTo>
                  <a:close/>
                  <a:moveTo>
                    <a:pt x="3626" y="1"/>
                  </a:moveTo>
                  <a:cubicBezTo>
                    <a:pt x="3156" y="1"/>
                    <a:pt x="2681" y="89"/>
                    <a:pt x="2241" y="265"/>
                  </a:cubicBezTo>
                  <a:cubicBezTo>
                    <a:pt x="1807" y="441"/>
                    <a:pt x="1402" y="711"/>
                    <a:pt x="1068" y="1045"/>
                  </a:cubicBezTo>
                  <a:cubicBezTo>
                    <a:pt x="393" y="1708"/>
                    <a:pt x="0" y="2652"/>
                    <a:pt x="0" y="3603"/>
                  </a:cubicBezTo>
                  <a:cubicBezTo>
                    <a:pt x="6" y="4078"/>
                    <a:pt x="100" y="4547"/>
                    <a:pt x="282" y="4987"/>
                  </a:cubicBezTo>
                  <a:cubicBezTo>
                    <a:pt x="464" y="5427"/>
                    <a:pt x="734" y="5826"/>
                    <a:pt x="1068" y="6161"/>
                  </a:cubicBezTo>
                  <a:cubicBezTo>
                    <a:pt x="1402" y="6489"/>
                    <a:pt x="1807" y="6759"/>
                    <a:pt x="2241" y="6935"/>
                  </a:cubicBezTo>
                  <a:cubicBezTo>
                    <a:pt x="2681" y="7117"/>
                    <a:pt x="3156" y="7205"/>
                    <a:pt x="3626" y="7205"/>
                  </a:cubicBezTo>
                  <a:cubicBezTo>
                    <a:pt x="4095" y="7199"/>
                    <a:pt x="4564" y="7099"/>
                    <a:pt x="4999" y="6917"/>
                  </a:cubicBezTo>
                  <a:cubicBezTo>
                    <a:pt x="5433" y="6736"/>
                    <a:pt x="5826" y="6466"/>
                    <a:pt x="6154" y="6131"/>
                  </a:cubicBezTo>
                  <a:cubicBezTo>
                    <a:pt x="6811" y="5462"/>
                    <a:pt x="7181" y="4530"/>
                    <a:pt x="7163" y="3603"/>
                  </a:cubicBezTo>
                  <a:lnTo>
                    <a:pt x="7169" y="3603"/>
                  </a:lnTo>
                  <a:cubicBezTo>
                    <a:pt x="7175" y="3139"/>
                    <a:pt x="7087" y="2670"/>
                    <a:pt x="6917" y="2242"/>
                  </a:cubicBezTo>
                  <a:cubicBezTo>
                    <a:pt x="6741" y="1808"/>
                    <a:pt x="6483" y="1409"/>
                    <a:pt x="6154" y="1074"/>
                  </a:cubicBezTo>
                  <a:cubicBezTo>
                    <a:pt x="5826" y="740"/>
                    <a:pt x="5433" y="470"/>
                    <a:pt x="4999" y="288"/>
                  </a:cubicBezTo>
                  <a:cubicBezTo>
                    <a:pt x="4564" y="101"/>
                    <a:pt x="4095" y="7"/>
                    <a:pt x="362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52"/>
            <p:cNvSpPr/>
            <p:nvPr/>
          </p:nvSpPr>
          <p:spPr>
            <a:xfrm>
              <a:off x="6206525" y="2095050"/>
              <a:ext cx="179675" cy="180125"/>
            </a:xfrm>
            <a:custGeom>
              <a:rect b="b" l="l" r="r" t="t"/>
              <a:pathLst>
                <a:path extrusionOk="0" h="7205" w="7187">
                  <a:moveTo>
                    <a:pt x="3647" y="364"/>
                  </a:moveTo>
                  <a:cubicBezTo>
                    <a:pt x="4491" y="364"/>
                    <a:pt x="5326" y="704"/>
                    <a:pt x="5937" y="1297"/>
                  </a:cubicBezTo>
                  <a:cubicBezTo>
                    <a:pt x="6242" y="1597"/>
                    <a:pt x="6488" y="1954"/>
                    <a:pt x="6653" y="2347"/>
                  </a:cubicBezTo>
                  <a:cubicBezTo>
                    <a:pt x="6823" y="2746"/>
                    <a:pt x="6911" y="3175"/>
                    <a:pt x="6917" y="3603"/>
                  </a:cubicBezTo>
                  <a:lnTo>
                    <a:pt x="6928" y="3603"/>
                  </a:lnTo>
                  <a:cubicBezTo>
                    <a:pt x="6917" y="4037"/>
                    <a:pt x="6829" y="4465"/>
                    <a:pt x="6659" y="4858"/>
                  </a:cubicBezTo>
                  <a:cubicBezTo>
                    <a:pt x="6488" y="5251"/>
                    <a:pt x="6242" y="5609"/>
                    <a:pt x="5931" y="5908"/>
                  </a:cubicBezTo>
                  <a:cubicBezTo>
                    <a:pt x="5626" y="6208"/>
                    <a:pt x="5262" y="6442"/>
                    <a:pt x="4869" y="6601"/>
                  </a:cubicBezTo>
                  <a:cubicBezTo>
                    <a:pt x="4476" y="6765"/>
                    <a:pt x="4054" y="6841"/>
                    <a:pt x="3626" y="6841"/>
                  </a:cubicBezTo>
                  <a:cubicBezTo>
                    <a:pt x="2781" y="6829"/>
                    <a:pt x="1942" y="6483"/>
                    <a:pt x="1349" y="5879"/>
                  </a:cubicBezTo>
                  <a:cubicBezTo>
                    <a:pt x="1050" y="5580"/>
                    <a:pt x="816" y="5222"/>
                    <a:pt x="657" y="4835"/>
                  </a:cubicBezTo>
                  <a:cubicBezTo>
                    <a:pt x="493" y="4448"/>
                    <a:pt x="417" y="4025"/>
                    <a:pt x="417" y="3603"/>
                  </a:cubicBezTo>
                  <a:cubicBezTo>
                    <a:pt x="417" y="3180"/>
                    <a:pt x="499" y="2764"/>
                    <a:pt x="657" y="2371"/>
                  </a:cubicBezTo>
                  <a:cubicBezTo>
                    <a:pt x="816" y="1984"/>
                    <a:pt x="1056" y="1626"/>
                    <a:pt x="1349" y="1327"/>
                  </a:cubicBezTo>
                  <a:cubicBezTo>
                    <a:pt x="1948" y="728"/>
                    <a:pt x="2781" y="370"/>
                    <a:pt x="3626" y="365"/>
                  </a:cubicBezTo>
                  <a:cubicBezTo>
                    <a:pt x="3633" y="365"/>
                    <a:pt x="3640" y="364"/>
                    <a:pt x="3647" y="364"/>
                  </a:cubicBezTo>
                  <a:close/>
                  <a:moveTo>
                    <a:pt x="3626" y="1"/>
                  </a:moveTo>
                  <a:cubicBezTo>
                    <a:pt x="3156" y="1"/>
                    <a:pt x="2687" y="89"/>
                    <a:pt x="2247" y="271"/>
                  </a:cubicBezTo>
                  <a:cubicBezTo>
                    <a:pt x="1807" y="447"/>
                    <a:pt x="1408" y="711"/>
                    <a:pt x="1074" y="1045"/>
                  </a:cubicBezTo>
                  <a:cubicBezTo>
                    <a:pt x="399" y="1714"/>
                    <a:pt x="0" y="2652"/>
                    <a:pt x="6" y="3603"/>
                  </a:cubicBezTo>
                  <a:cubicBezTo>
                    <a:pt x="6" y="4078"/>
                    <a:pt x="100" y="4553"/>
                    <a:pt x="282" y="4987"/>
                  </a:cubicBezTo>
                  <a:cubicBezTo>
                    <a:pt x="469" y="5427"/>
                    <a:pt x="739" y="5826"/>
                    <a:pt x="1074" y="6161"/>
                  </a:cubicBezTo>
                  <a:cubicBezTo>
                    <a:pt x="1408" y="6495"/>
                    <a:pt x="1807" y="6759"/>
                    <a:pt x="2247" y="6941"/>
                  </a:cubicBezTo>
                  <a:cubicBezTo>
                    <a:pt x="2681" y="7123"/>
                    <a:pt x="3156" y="7205"/>
                    <a:pt x="3626" y="7205"/>
                  </a:cubicBezTo>
                  <a:cubicBezTo>
                    <a:pt x="4101" y="7199"/>
                    <a:pt x="4570" y="7105"/>
                    <a:pt x="5004" y="6917"/>
                  </a:cubicBezTo>
                  <a:cubicBezTo>
                    <a:pt x="5432" y="6736"/>
                    <a:pt x="5831" y="6466"/>
                    <a:pt x="6160" y="6131"/>
                  </a:cubicBezTo>
                  <a:cubicBezTo>
                    <a:pt x="6811" y="5463"/>
                    <a:pt x="7187" y="4530"/>
                    <a:pt x="7163" y="3603"/>
                  </a:cubicBezTo>
                  <a:lnTo>
                    <a:pt x="7175" y="3603"/>
                  </a:lnTo>
                  <a:cubicBezTo>
                    <a:pt x="7181" y="3139"/>
                    <a:pt x="7093" y="2676"/>
                    <a:pt x="6917" y="2242"/>
                  </a:cubicBezTo>
                  <a:cubicBezTo>
                    <a:pt x="6747" y="1808"/>
                    <a:pt x="6483" y="1409"/>
                    <a:pt x="6154" y="1074"/>
                  </a:cubicBezTo>
                  <a:cubicBezTo>
                    <a:pt x="5831" y="740"/>
                    <a:pt x="5432" y="470"/>
                    <a:pt x="5004" y="288"/>
                  </a:cubicBezTo>
                  <a:cubicBezTo>
                    <a:pt x="4570" y="106"/>
                    <a:pt x="4101" y="7"/>
                    <a:pt x="362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52"/>
            <p:cNvSpPr/>
            <p:nvPr/>
          </p:nvSpPr>
          <p:spPr>
            <a:xfrm>
              <a:off x="6380600" y="2170700"/>
              <a:ext cx="59275" cy="21175"/>
            </a:xfrm>
            <a:custGeom>
              <a:rect b="b" l="l" r="r" t="t"/>
              <a:pathLst>
                <a:path extrusionOk="0" h="847" w="2371">
                  <a:moveTo>
                    <a:pt x="1091" y="1"/>
                  </a:moveTo>
                  <a:cubicBezTo>
                    <a:pt x="907" y="1"/>
                    <a:pt x="720" y="36"/>
                    <a:pt x="552" y="102"/>
                  </a:cubicBezTo>
                  <a:cubicBezTo>
                    <a:pt x="499" y="125"/>
                    <a:pt x="446" y="149"/>
                    <a:pt x="400" y="172"/>
                  </a:cubicBezTo>
                  <a:cubicBezTo>
                    <a:pt x="347" y="201"/>
                    <a:pt x="300" y="231"/>
                    <a:pt x="253" y="260"/>
                  </a:cubicBezTo>
                  <a:cubicBezTo>
                    <a:pt x="159" y="330"/>
                    <a:pt x="77" y="395"/>
                    <a:pt x="1" y="489"/>
                  </a:cubicBezTo>
                  <a:lnTo>
                    <a:pt x="165" y="665"/>
                  </a:lnTo>
                  <a:cubicBezTo>
                    <a:pt x="317" y="577"/>
                    <a:pt x="499" y="495"/>
                    <a:pt x="669" y="454"/>
                  </a:cubicBezTo>
                  <a:cubicBezTo>
                    <a:pt x="792" y="425"/>
                    <a:pt x="911" y="408"/>
                    <a:pt x="1031" y="408"/>
                  </a:cubicBezTo>
                  <a:cubicBezTo>
                    <a:pt x="1084" y="408"/>
                    <a:pt x="1138" y="411"/>
                    <a:pt x="1191" y="418"/>
                  </a:cubicBezTo>
                  <a:cubicBezTo>
                    <a:pt x="1233" y="424"/>
                    <a:pt x="1274" y="436"/>
                    <a:pt x="1321" y="442"/>
                  </a:cubicBezTo>
                  <a:cubicBezTo>
                    <a:pt x="1338" y="448"/>
                    <a:pt x="1362" y="448"/>
                    <a:pt x="1385" y="454"/>
                  </a:cubicBezTo>
                  <a:lnTo>
                    <a:pt x="1444" y="477"/>
                  </a:lnTo>
                  <a:cubicBezTo>
                    <a:pt x="1491" y="489"/>
                    <a:pt x="1532" y="495"/>
                    <a:pt x="1573" y="518"/>
                  </a:cubicBezTo>
                  <a:cubicBezTo>
                    <a:pt x="1614" y="536"/>
                    <a:pt x="1655" y="553"/>
                    <a:pt x="1702" y="571"/>
                  </a:cubicBezTo>
                  <a:cubicBezTo>
                    <a:pt x="1743" y="583"/>
                    <a:pt x="1784" y="606"/>
                    <a:pt x="1825" y="630"/>
                  </a:cubicBezTo>
                  <a:lnTo>
                    <a:pt x="1948" y="694"/>
                  </a:lnTo>
                  <a:cubicBezTo>
                    <a:pt x="2030" y="747"/>
                    <a:pt x="2107" y="800"/>
                    <a:pt x="2195" y="847"/>
                  </a:cubicBezTo>
                  <a:lnTo>
                    <a:pt x="2371" y="659"/>
                  </a:lnTo>
                  <a:cubicBezTo>
                    <a:pt x="2300" y="577"/>
                    <a:pt x="2230" y="495"/>
                    <a:pt x="2148" y="418"/>
                  </a:cubicBezTo>
                  <a:cubicBezTo>
                    <a:pt x="2060" y="354"/>
                    <a:pt x="1978" y="278"/>
                    <a:pt x="1878" y="225"/>
                  </a:cubicBezTo>
                  <a:cubicBezTo>
                    <a:pt x="1690" y="108"/>
                    <a:pt x="1467" y="37"/>
                    <a:pt x="1233" y="8"/>
                  </a:cubicBezTo>
                  <a:cubicBezTo>
                    <a:pt x="1186" y="3"/>
                    <a:pt x="1139" y="1"/>
                    <a:pt x="1091"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52"/>
            <p:cNvSpPr/>
            <p:nvPr/>
          </p:nvSpPr>
          <p:spPr>
            <a:xfrm>
              <a:off x="6108975" y="2083500"/>
              <a:ext cx="93900" cy="88875"/>
            </a:xfrm>
            <a:custGeom>
              <a:rect b="b" l="l" r="r" t="t"/>
              <a:pathLst>
                <a:path extrusionOk="0" h="3555" w="3756">
                  <a:moveTo>
                    <a:pt x="1623" y="1"/>
                  </a:moveTo>
                  <a:cubicBezTo>
                    <a:pt x="1184" y="1"/>
                    <a:pt x="732" y="177"/>
                    <a:pt x="453" y="516"/>
                  </a:cubicBezTo>
                  <a:cubicBezTo>
                    <a:pt x="259" y="750"/>
                    <a:pt x="159" y="1044"/>
                    <a:pt x="89" y="1343"/>
                  </a:cubicBezTo>
                  <a:cubicBezTo>
                    <a:pt x="36" y="1601"/>
                    <a:pt x="1" y="1865"/>
                    <a:pt x="36" y="2129"/>
                  </a:cubicBezTo>
                  <a:cubicBezTo>
                    <a:pt x="136" y="2839"/>
                    <a:pt x="781" y="3414"/>
                    <a:pt x="1491" y="3531"/>
                  </a:cubicBezTo>
                  <a:cubicBezTo>
                    <a:pt x="1592" y="3547"/>
                    <a:pt x="1694" y="3555"/>
                    <a:pt x="1796" y="3555"/>
                  </a:cubicBezTo>
                  <a:cubicBezTo>
                    <a:pt x="2409" y="3555"/>
                    <a:pt x="3020" y="3278"/>
                    <a:pt x="3462" y="2850"/>
                  </a:cubicBezTo>
                  <a:lnTo>
                    <a:pt x="3755" y="780"/>
                  </a:lnTo>
                  <a:cubicBezTo>
                    <a:pt x="3386" y="475"/>
                    <a:pt x="2224" y="40"/>
                    <a:pt x="1743" y="5"/>
                  </a:cubicBezTo>
                  <a:cubicBezTo>
                    <a:pt x="1703" y="2"/>
                    <a:pt x="1664" y="1"/>
                    <a:pt x="1623"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52"/>
            <p:cNvSpPr/>
            <p:nvPr/>
          </p:nvSpPr>
          <p:spPr>
            <a:xfrm>
              <a:off x="6144175" y="2109175"/>
              <a:ext cx="31125" cy="38150"/>
            </a:xfrm>
            <a:custGeom>
              <a:rect b="b" l="l" r="r" t="t"/>
              <a:pathLst>
                <a:path extrusionOk="0" h="1526" w="1245">
                  <a:moveTo>
                    <a:pt x="95" y="0"/>
                  </a:moveTo>
                  <a:cubicBezTo>
                    <a:pt x="71" y="0"/>
                    <a:pt x="48" y="12"/>
                    <a:pt x="30" y="34"/>
                  </a:cubicBezTo>
                  <a:cubicBezTo>
                    <a:pt x="1" y="69"/>
                    <a:pt x="13" y="116"/>
                    <a:pt x="48" y="146"/>
                  </a:cubicBezTo>
                  <a:cubicBezTo>
                    <a:pt x="277" y="322"/>
                    <a:pt x="482" y="515"/>
                    <a:pt x="652" y="738"/>
                  </a:cubicBezTo>
                  <a:cubicBezTo>
                    <a:pt x="822" y="961"/>
                    <a:pt x="957" y="1202"/>
                    <a:pt x="1069" y="1472"/>
                  </a:cubicBezTo>
                  <a:cubicBezTo>
                    <a:pt x="1084" y="1503"/>
                    <a:pt x="1114" y="1525"/>
                    <a:pt x="1146" y="1525"/>
                  </a:cubicBezTo>
                  <a:cubicBezTo>
                    <a:pt x="1149" y="1525"/>
                    <a:pt x="1153" y="1525"/>
                    <a:pt x="1157" y="1524"/>
                  </a:cubicBezTo>
                  <a:cubicBezTo>
                    <a:pt x="1209" y="1518"/>
                    <a:pt x="1245" y="1477"/>
                    <a:pt x="1239" y="1430"/>
                  </a:cubicBezTo>
                  <a:cubicBezTo>
                    <a:pt x="1203" y="1114"/>
                    <a:pt x="1069" y="814"/>
                    <a:pt x="869" y="568"/>
                  </a:cubicBezTo>
                  <a:cubicBezTo>
                    <a:pt x="675" y="316"/>
                    <a:pt x="417" y="116"/>
                    <a:pt x="118" y="5"/>
                  </a:cubicBezTo>
                  <a:cubicBezTo>
                    <a:pt x="111" y="2"/>
                    <a:pt x="103" y="0"/>
                    <a:pt x="9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52"/>
            <p:cNvSpPr/>
            <p:nvPr/>
          </p:nvSpPr>
          <p:spPr>
            <a:xfrm>
              <a:off x="6147550" y="2123950"/>
              <a:ext cx="18225" cy="27150"/>
            </a:xfrm>
            <a:custGeom>
              <a:rect b="b" l="l" r="r" t="t"/>
              <a:pathLst>
                <a:path extrusionOk="0" h="1086" w="729">
                  <a:moveTo>
                    <a:pt x="640" y="0"/>
                  </a:moveTo>
                  <a:cubicBezTo>
                    <a:pt x="630" y="0"/>
                    <a:pt x="620" y="2"/>
                    <a:pt x="611" y="6"/>
                  </a:cubicBezTo>
                  <a:cubicBezTo>
                    <a:pt x="417" y="77"/>
                    <a:pt x="259" y="229"/>
                    <a:pt x="153" y="411"/>
                  </a:cubicBezTo>
                  <a:cubicBezTo>
                    <a:pt x="48" y="593"/>
                    <a:pt x="1" y="810"/>
                    <a:pt x="42" y="1015"/>
                  </a:cubicBezTo>
                  <a:cubicBezTo>
                    <a:pt x="48" y="1045"/>
                    <a:pt x="71" y="1074"/>
                    <a:pt x="101" y="1080"/>
                  </a:cubicBezTo>
                  <a:cubicBezTo>
                    <a:pt x="110" y="1083"/>
                    <a:pt x="120" y="1085"/>
                    <a:pt x="129" y="1085"/>
                  </a:cubicBezTo>
                  <a:cubicBezTo>
                    <a:pt x="167" y="1085"/>
                    <a:pt x="203" y="1059"/>
                    <a:pt x="212" y="1021"/>
                  </a:cubicBezTo>
                  <a:lnTo>
                    <a:pt x="212" y="1015"/>
                  </a:lnTo>
                  <a:cubicBezTo>
                    <a:pt x="259" y="845"/>
                    <a:pt x="312" y="693"/>
                    <a:pt x="394" y="546"/>
                  </a:cubicBezTo>
                  <a:cubicBezTo>
                    <a:pt x="476" y="399"/>
                    <a:pt x="576" y="270"/>
                    <a:pt x="699" y="141"/>
                  </a:cubicBezTo>
                  <a:lnTo>
                    <a:pt x="699" y="135"/>
                  </a:lnTo>
                  <a:cubicBezTo>
                    <a:pt x="716" y="118"/>
                    <a:pt x="728" y="83"/>
                    <a:pt x="716" y="53"/>
                  </a:cubicBezTo>
                  <a:cubicBezTo>
                    <a:pt x="703" y="22"/>
                    <a:pt x="672" y="0"/>
                    <a:pt x="64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52"/>
            <p:cNvSpPr/>
            <p:nvPr/>
          </p:nvSpPr>
          <p:spPr>
            <a:xfrm>
              <a:off x="6178500" y="1869175"/>
              <a:ext cx="466325" cy="270400"/>
            </a:xfrm>
            <a:custGeom>
              <a:rect b="b" l="l" r="r" t="t"/>
              <a:pathLst>
                <a:path extrusionOk="0" h="10816" w="18653">
                  <a:moveTo>
                    <a:pt x="9049" y="0"/>
                  </a:moveTo>
                  <a:cubicBezTo>
                    <a:pt x="6592" y="0"/>
                    <a:pt x="4384" y="613"/>
                    <a:pt x="3585" y="1157"/>
                  </a:cubicBezTo>
                  <a:cubicBezTo>
                    <a:pt x="1620" y="2507"/>
                    <a:pt x="1" y="5897"/>
                    <a:pt x="171" y="8355"/>
                  </a:cubicBezTo>
                  <a:cubicBezTo>
                    <a:pt x="194" y="8631"/>
                    <a:pt x="229" y="8913"/>
                    <a:pt x="376" y="9147"/>
                  </a:cubicBezTo>
                  <a:cubicBezTo>
                    <a:pt x="499" y="9343"/>
                    <a:pt x="719" y="9494"/>
                    <a:pt x="942" y="9494"/>
                  </a:cubicBezTo>
                  <a:cubicBezTo>
                    <a:pt x="987" y="9494"/>
                    <a:pt x="1031" y="9488"/>
                    <a:pt x="1074" y="9476"/>
                  </a:cubicBezTo>
                  <a:cubicBezTo>
                    <a:pt x="1279" y="9417"/>
                    <a:pt x="1420" y="9241"/>
                    <a:pt x="1543" y="9071"/>
                  </a:cubicBezTo>
                  <a:cubicBezTo>
                    <a:pt x="2359" y="7956"/>
                    <a:pt x="3362" y="6478"/>
                    <a:pt x="3872" y="5199"/>
                  </a:cubicBezTo>
                  <a:cubicBezTo>
                    <a:pt x="4535" y="6032"/>
                    <a:pt x="5380" y="6719"/>
                    <a:pt x="6331" y="7194"/>
                  </a:cubicBezTo>
                  <a:cubicBezTo>
                    <a:pt x="6491" y="7274"/>
                    <a:pt x="6689" y="7338"/>
                    <a:pt x="6866" y="7338"/>
                  </a:cubicBezTo>
                  <a:cubicBezTo>
                    <a:pt x="7025" y="7338"/>
                    <a:pt x="7168" y="7286"/>
                    <a:pt x="7252" y="7147"/>
                  </a:cubicBezTo>
                  <a:cubicBezTo>
                    <a:pt x="7334" y="7012"/>
                    <a:pt x="7316" y="6836"/>
                    <a:pt x="7293" y="6672"/>
                  </a:cubicBezTo>
                  <a:cubicBezTo>
                    <a:pt x="7193" y="5956"/>
                    <a:pt x="7093" y="5240"/>
                    <a:pt x="6993" y="4519"/>
                  </a:cubicBezTo>
                  <a:lnTo>
                    <a:pt x="6993" y="4519"/>
                  </a:lnTo>
                  <a:cubicBezTo>
                    <a:pt x="8284" y="6472"/>
                    <a:pt x="9921" y="8197"/>
                    <a:pt x="11804" y="9587"/>
                  </a:cubicBezTo>
                  <a:cubicBezTo>
                    <a:pt x="12671" y="10228"/>
                    <a:pt x="13690" y="10816"/>
                    <a:pt x="14741" y="10816"/>
                  </a:cubicBezTo>
                  <a:cubicBezTo>
                    <a:pt x="14913" y="10816"/>
                    <a:pt x="15086" y="10800"/>
                    <a:pt x="15259" y="10766"/>
                  </a:cubicBezTo>
                  <a:cubicBezTo>
                    <a:pt x="15517" y="10720"/>
                    <a:pt x="15770" y="10626"/>
                    <a:pt x="15952" y="10444"/>
                  </a:cubicBezTo>
                  <a:cubicBezTo>
                    <a:pt x="16321" y="10074"/>
                    <a:pt x="16280" y="9476"/>
                    <a:pt x="16216" y="8960"/>
                  </a:cubicBezTo>
                  <a:cubicBezTo>
                    <a:pt x="16128" y="8250"/>
                    <a:pt x="16040" y="7540"/>
                    <a:pt x="15952" y="6830"/>
                  </a:cubicBezTo>
                  <a:lnTo>
                    <a:pt x="15952" y="6830"/>
                  </a:lnTo>
                  <a:cubicBezTo>
                    <a:pt x="16350" y="7980"/>
                    <a:pt x="17072" y="9018"/>
                    <a:pt x="18005" y="9793"/>
                  </a:cubicBezTo>
                  <a:cubicBezTo>
                    <a:pt x="18652" y="1963"/>
                    <a:pt x="13450" y="0"/>
                    <a:pt x="9049"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52"/>
            <p:cNvSpPr/>
            <p:nvPr/>
          </p:nvSpPr>
          <p:spPr>
            <a:xfrm>
              <a:off x="5885175" y="2335425"/>
              <a:ext cx="1036350" cy="402475"/>
            </a:xfrm>
            <a:custGeom>
              <a:rect b="b" l="l" r="r" t="t"/>
              <a:pathLst>
                <a:path extrusionOk="0" h="16099" w="41454">
                  <a:moveTo>
                    <a:pt x="11423" y="1"/>
                  </a:moveTo>
                  <a:cubicBezTo>
                    <a:pt x="9504" y="124"/>
                    <a:pt x="7915" y="1497"/>
                    <a:pt x="6542" y="2834"/>
                  </a:cubicBezTo>
                  <a:cubicBezTo>
                    <a:pt x="5222" y="4125"/>
                    <a:pt x="3966" y="5480"/>
                    <a:pt x="2781" y="6894"/>
                  </a:cubicBezTo>
                  <a:cubicBezTo>
                    <a:pt x="1954" y="7891"/>
                    <a:pt x="1162" y="8936"/>
                    <a:pt x="669" y="10132"/>
                  </a:cubicBezTo>
                  <a:cubicBezTo>
                    <a:pt x="159" y="11376"/>
                    <a:pt x="1" y="12813"/>
                    <a:pt x="505" y="14057"/>
                  </a:cubicBezTo>
                  <a:cubicBezTo>
                    <a:pt x="711" y="14567"/>
                    <a:pt x="1027" y="15037"/>
                    <a:pt x="1467" y="15359"/>
                  </a:cubicBezTo>
                  <a:cubicBezTo>
                    <a:pt x="2013" y="15758"/>
                    <a:pt x="2705" y="15899"/>
                    <a:pt x="3374" y="15940"/>
                  </a:cubicBezTo>
                  <a:cubicBezTo>
                    <a:pt x="3452" y="15945"/>
                    <a:pt x="3531" y="15947"/>
                    <a:pt x="3613" y="15947"/>
                  </a:cubicBezTo>
                  <a:cubicBezTo>
                    <a:pt x="5835" y="15947"/>
                    <a:pt x="9228" y="14284"/>
                    <a:pt x="11141" y="13271"/>
                  </a:cubicBezTo>
                  <a:lnTo>
                    <a:pt x="11141" y="13271"/>
                  </a:lnTo>
                  <a:cubicBezTo>
                    <a:pt x="11141" y="13271"/>
                    <a:pt x="11141" y="13817"/>
                    <a:pt x="11088" y="16093"/>
                  </a:cubicBezTo>
                  <a:lnTo>
                    <a:pt x="30565" y="16098"/>
                  </a:lnTo>
                  <a:cubicBezTo>
                    <a:pt x="30553" y="15858"/>
                    <a:pt x="30547" y="15629"/>
                    <a:pt x="30542" y="15406"/>
                  </a:cubicBezTo>
                  <a:cubicBezTo>
                    <a:pt x="30506" y="14256"/>
                    <a:pt x="30495" y="13429"/>
                    <a:pt x="30495" y="13429"/>
                  </a:cubicBezTo>
                  <a:lnTo>
                    <a:pt x="30495" y="13429"/>
                  </a:lnTo>
                  <a:cubicBezTo>
                    <a:pt x="32401" y="14433"/>
                    <a:pt x="35610" y="15947"/>
                    <a:pt x="37820" y="15947"/>
                  </a:cubicBezTo>
                  <a:cubicBezTo>
                    <a:pt x="37908" y="15947"/>
                    <a:pt x="37995" y="15945"/>
                    <a:pt x="38080" y="15940"/>
                  </a:cubicBezTo>
                  <a:cubicBezTo>
                    <a:pt x="38755" y="15899"/>
                    <a:pt x="39441" y="15758"/>
                    <a:pt x="39987" y="15359"/>
                  </a:cubicBezTo>
                  <a:cubicBezTo>
                    <a:pt x="40427" y="15037"/>
                    <a:pt x="40743" y="14567"/>
                    <a:pt x="40949" y="14057"/>
                  </a:cubicBezTo>
                  <a:cubicBezTo>
                    <a:pt x="41453" y="12813"/>
                    <a:pt x="41295" y="11376"/>
                    <a:pt x="40784" y="10132"/>
                  </a:cubicBezTo>
                  <a:cubicBezTo>
                    <a:pt x="40292" y="8936"/>
                    <a:pt x="39500" y="7891"/>
                    <a:pt x="38672" y="6894"/>
                  </a:cubicBezTo>
                  <a:cubicBezTo>
                    <a:pt x="37487" y="5480"/>
                    <a:pt x="36232" y="4125"/>
                    <a:pt x="34912" y="2834"/>
                  </a:cubicBezTo>
                  <a:cubicBezTo>
                    <a:pt x="33545" y="1497"/>
                    <a:pt x="31949" y="124"/>
                    <a:pt x="30031"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52"/>
            <p:cNvSpPr/>
            <p:nvPr/>
          </p:nvSpPr>
          <p:spPr>
            <a:xfrm>
              <a:off x="6100475" y="2263525"/>
              <a:ext cx="607800" cy="147900"/>
            </a:xfrm>
            <a:custGeom>
              <a:rect b="b" l="l" r="r" t="t"/>
              <a:pathLst>
                <a:path extrusionOk="0" h="5916" w="24312">
                  <a:moveTo>
                    <a:pt x="285" y="0"/>
                  </a:moveTo>
                  <a:cubicBezTo>
                    <a:pt x="101" y="0"/>
                    <a:pt x="1" y="2"/>
                    <a:pt x="1" y="2"/>
                  </a:cubicBezTo>
                  <a:lnTo>
                    <a:pt x="1" y="1246"/>
                  </a:lnTo>
                  <a:lnTo>
                    <a:pt x="1" y="2601"/>
                  </a:lnTo>
                  <a:lnTo>
                    <a:pt x="12279" y="5916"/>
                  </a:lnTo>
                  <a:lnTo>
                    <a:pt x="24300" y="2431"/>
                  </a:lnTo>
                  <a:lnTo>
                    <a:pt x="24311" y="1246"/>
                  </a:lnTo>
                  <a:lnTo>
                    <a:pt x="24311" y="2"/>
                  </a:lnTo>
                  <a:cubicBezTo>
                    <a:pt x="24311" y="2"/>
                    <a:pt x="24211" y="0"/>
                    <a:pt x="24027" y="0"/>
                  </a:cubicBezTo>
                  <a:cubicBezTo>
                    <a:pt x="22571" y="0"/>
                    <a:pt x="15865" y="148"/>
                    <a:pt x="12156" y="2789"/>
                  </a:cubicBezTo>
                  <a:cubicBezTo>
                    <a:pt x="8452" y="148"/>
                    <a:pt x="1743" y="0"/>
                    <a:pt x="28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52"/>
            <p:cNvSpPr/>
            <p:nvPr/>
          </p:nvSpPr>
          <p:spPr>
            <a:xfrm>
              <a:off x="6100475" y="2285800"/>
              <a:ext cx="607800" cy="147775"/>
            </a:xfrm>
            <a:custGeom>
              <a:rect b="b" l="l" r="r" t="t"/>
              <a:pathLst>
                <a:path extrusionOk="0" h="5911" w="24312">
                  <a:moveTo>
                    <a:pt x="299" y="1"/>
                  </a:moveTo>
                  <a:cubicBezTo>
                    <a:pt x="106" y="1"/>
                    <a:pt x="1" y="3"/>
                    <a:pt x="1" y="3"/>
                  </a:cubicBezTo>
                  <a:lnTo>
                    <a:pt x="1" y="1247"/>
                  </a:lnTo>
                  <a:lnTo>
                    <a:pt x="1" y="2602"/>
                  </a:lnTo>
                  <a:lnTo>
                    <a:pt x="12279" y="5911"/>
                  </a:lnTo>
                  <a:lnTo>
                    <a:pt x="24300" y="2426"/>
                  </a:lnTo>
                  <a:lnTo>
                    <a:pt x="24311" y="1247"/>
                  </a:lnTo>
                  <a:lnTo>
                    <a:pt x="24311" y="3"/>
                  </a:lnTo>
                  <a:cubicBezTo>
                    <a:pt x="24311" y="3"/>
                    <a:pt x="24206" y="1"/>
                    <a:pt x="24013" y="1"/>
                  </a:cubicBezTo>
                  <a:cubicBezTo>
                    <a:pt x="22527" y="1"/>
                    <a:pt x="15853" y="152"/>
                    <a:pt x="12156" y="2790"/>
                  </a:cubicBezTo>
                  <a:cubicBezTo>
                    <a:pt x="8465" y="152"/>
                    <a:pt x="1786" y="1"/>
                    <a:pt x="299" y="1"/>
                  </a:cubicBezTo>
                  <a:close/>
                </a:path>
              </a:pathLst>
            </a:custGeom>
            <a:solidFill>
              <a:srgbClr val="ECEC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52"/>
            <p:cNvSpPr/>
            <p:nvPr/>
          </p:nvSpPr>
          <p:spPr>
            <a:xfrm>
              <a:off x="6054575" y="2285725"/>
              <a:ext cx="699750" cy="372400"/>
            </a:xfrm>
            <a:custGeom>
              <a:rect b="b" l="l" r="r" t="t"/>
              <a:pathLst>
                <a:path extrusionOk="0" h="14896" w="27990">
                  <a:moveTo>
                    <a:pt x="0" y="0"/>
                  </a:moveTo>
                  <a:lnTo>
                    <a:pt x="4811" y="14895"/>
                  </a:lnTo>
                  <a:lnTo>
                    <a:pt x="23179" y="14895"/>
                  </a:lnTo>
                  <a:lnTo>
                    <a:pt x="27989" y="0"/>
                  </a:lnTo>
                  <a:lnTo>
                    <a:pt x="15453" y="2441"/>
                  </a:lnTo>
                  <a:lnTo>
                    <a:pt x="12531" y="2441"/>
                  </a:lnTo>
                  <a:lnTo>
                    <a:pt x="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52"/>
            <p:cNvSpPr/>
            <p:nvPr/>
          </p:nvSpPr>
          <p:spPr>
            <a:xfrm>
              <a:off x="6429725" y="2346725"/>
              <a:ext cx="11175" cy="311400"/>
            </a:xfrm>
            <a:custGeom>
              <a:rect b="b" l="l" r="r" t="t"/>
              <a:pathLst>
                <a:path extrusionOk="0" fill="none" h="12456" w="447">
                  <a:moveTo>
                    <a:pt x="447" y="1"/>
                  </a:moveTo>
                  <a:lnTo>
                    <a:pt x="1" y="12455"/>
                  </a:lnTo>
                </a:path>
              </a:pathLst>
            </a:custGeom>
            <a:noFill/>
            <a:ln cap="flat" cmpd="sng" w="41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52"/>
            <p:cNvSpPr/>
            <p:nvPr/>
          </p:nvSpPr>
          <p:spPr>
            <a:xfrm>
              <a:off x="6367850" y="2346725"/>
              <a:ext cx="11175" cy="311400"/>
            </a:xfrm>
            <a:custGeom>
              <a:rect b="b" l="l" r="r" t="t"/>
              <a:pathLst>
                <a:path extrusionOk="0" fill="none" h="12456" w="447">
                  <a:moveTo>
                    <a:pt x="0" y="1"/>
                  </a:moveTo>
                  <a:lnTo>
                    <a:pt x="446" y="12455"/>
                  </a:lnTo>
                </a:path>
              </a:pathLst>
            </a:custGeom>
            <a:noFill/>
            <a:ln cap="flat" cmpd="sng" w="41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52"/>
            <p:cNvSpPr/>
            <p:nvPr/>
          </p:nvSpPr>
          <p:spPr>
            <a:xfrm>
              <a:off x="6577350" y="2534725"/>
              <a:ext cx="109950" cy="121275"/>
            </a:xfrm>
            <a:custGeom>
              <a:rect b="b" l="l" r="r" t="t"/>
              <a:pathLst>
                <a:path extrusionOk="0" h="4851" w="4398">
                  <a:moveTo>
                    <a:pt x="2481" y="0"/>
                  </a:moveTo>
                  <a:cubicBezTo>
                    <a:pt x="2449" y="0"/>
                    <a:pt x="2417" y="3"/>
                    <a:pt x="2385" y="7"/>
                  </a:cubicBezTo>
                  <a:cubicBezTo>
                    <a:pt x="2016" y="142"/>
                    <a:pt x="2403" y="582"/>
                    <a:pt x="2162" y="606"/>
                  </a:cubicBezTo>
                  <a:cubicBezTo>
                    <a:pt x="2156" y="606"/>
                    <a:pt x="2150" y="606"/>
                    <a:pt x="2144" y="606"/>
                  </a:cubicBezTo>
                  <a:cubicBezTo>
                    <a:pt x="2080" y="606"/>
                    <a:pt x="2016" y="580"/>
                    <a:pt x="1963" y="553"/>
                  </a:cubicBezTo>
                  <a:cubicBezTo>
                    <a:pt x="1722" y="430"/>
                    <a:pt x="1517" y="242"/>
                    <a:pt x="1259" y="172"/>
                  </a:cubicBezTo>
                  <a:cubicBezTo>
                    <a:pt x="1208" y="158"/>
                    <a:pt x="1154" y="151"/>
                    <a:pt x="1099" y="151"/>
                  </a:cubicBezTo>
                  <a:cubicBezTo>
                    <a:pt x="876" y="151"/>
                    <a:pt x="647" y="265"/>
                    <a:pt x="614" y="477"/>
                  </a:cubicBezTo>
                  <a:cubicBezTo>
                    <a:pt x="578" y="717"/>
                    <a:pt x="807" y="911"/>
                    <a:pt x="1012" y="1052"/>
                  </a:cubicBezTo>
                  <a:cubicBezTo>
                    <a:pt x="898" y="998"/>
                    <a:pt x="763" y="965"/>
                    <a:pt x="635" y="965"/>
                  </a:cubicBezTo>
                  <a:cubicBezTo>
                    <a:pt x="468" y="965"/>
                    <a:pt x="312" y="1022"/>
                    <a:pt x="232" y="1169"/>
                  </a:cubicBezTo>
                  <a:cubicBezTo>
                    <a:pt x="138" y="1327"/>
                    <a:pt x="191" y="1544"/>
                    <a:pt x="308" y="1691"/>
                  </a:cubicBezTo>
                  <a:cubicBezTo>
                    <a:pt x="348" y="1738"/>
                    <a:pt x="392" y="1780"/>
                    <a:pt x="439" y="1819"/>
                  </a:cubicBezTo>
                  <a:lnTo>
                    <a:pt x="439" y="1819"/>
                  </a:lnTo>
                  <a:cubicBezTo>
                    <a:pt x="429" y="1818"/>
                    <a:pt x="419" y="1818"/>
                    <a:pt x="409" y="1818"/>
                  </a:cubicBezTo>
                  <a:cubicBezTo>
                    <a:pt x="395" y="1818"/>
                    <a:pt x="381" y="1818"/>
                    <a:pt x="367" y="1820"/>
                  </a:cubicBezTo>
                  <a:cubicBezTo>
                    <a:pt x="215" y="1843"/>
                    <a:pt x="86" y="1967"/>
                    <a:pt x="56" y="2119"/>
                  </a:cubicBezTo>
                  <a:cubicBezTo>
                    <a:pt x="0" y="2408"/>
                    <a:pt x="265" y="2623"/>
                    <a:pt x="534" y="2763"/>
                  </a:cubicBezTo>
                  <a:lnTo>
                    <a:pt x="534" y="2763"/>
                  </a:lnTo>
                  <a:cubicBezTo>
                    <a:pt x="515" y="2759"/>
                    <a:pt x="496" y="2757"/>
                    <a:pt x="476" y="2757"/>
                  </a:cubicBezTo>
                  <a:cubicBezTo>
                    <a:pt x="257" y="2757"/>
                    <a:pt x="20" y="2984"/>
                    <a:pt x="15" y="3228"/>
                  </a:cubicBezTo>
                  <a:cubicBezTo>
                    <a:pt x="9" y="3545"/>
                    <a:pt x="250" y="3809"/>
                    <a:pt x="496" y="4002"/>
                  </a:cubicBezTo>
                  <a:cubicBezTo>
                    <a:pt x="989" y="4395"/>
                    <a:pt x="1581" y="4654"/>
                    <a:pt x="2197" y="4783"/>
                  </a:cubicBezTo>
                  <a:cubicBezTo>
                    <a:pt x="2393" y="4822"/>
                    <a:pt x="2595" y="4850"/>
                    <a:pt x="2796" y="4850"/>
                  </a:cubicBezTo>
                  <a:cubicBezTo>
                    <a:pt x="2985" y="4850"/>
                    <a:pt x="3173" y="4825"/>
                    <a:pt x="3353" y="4759"/>
                  </a:cubicBezTo>
                  <a:cubicBezTo>
                    <a:pt x="4022" y="4519"/>
                    <a:pt x="4397" y="3756"/>
                    <a:pt x="4380" y="3046"/>
                  </a:cubicBezTo>
                  <a:cubicBezTo>
                    <a:pt x="4356" y="2172"/>
                    <a:pt x="3752" y="958"/>
                    <a:pt x="3154" y="324"/>
                  </a:cubicBezTo>
                  <a:cubicBezTo>
                    <a:pt x="2977" y="137"/>
                    <a:pt x="2731" y="0"/>
                    <a:pt x="2481"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52"/>
            <p:cNvSpPr/>
            <p:nvPr/>
          </p:nvSpPr>
          <p:spPr>
            <a:xfrm>
              <a:off x="6121900" y="2537400"/>
              <a:ext cx="105100" cy="115900"/>
            </a:xfrm>
            <a:custGeom>
              <a:rect b="b" l="l" r="r" t="t"/>
              <a:pathLst>
                <a:path extrusionOk="0" h="4636" w="4204">
                  <a:moveTo>
                    <a:pt x="1840" y="0"/>
                  </a:moveTo>
                  <a:cubicBezTo>
                    <a:pt x="1598" y="0"/>
                    <a:pt x="1359" y="132"/>
                    <a:pt x="1191" y="311"/>
                  </a:cubicBezTo>
                  <a:cubicBezTo>
                    <a:pt x="616" y="915"/>
                    <a:pt x="41" y="2077"/>
                    <a:pt x="18" y="2910"/>
                  </a:cubicBezTo>
                  <a:cubicBezTo>
                    <a:pt x="0" y="3590"/>
                    <a:pt x="364" y="4312"/>
                    <a:pt x="1003" y="4547"/>
                  </a:cubicBezTo>
                  <a:cubicBezTo>
                    <a:pt x="1174" y="4610"/>
                    <a:pt x="1354" y="4635"/>
                    <a:pt x="1537" y="4635"/>
                  </a:cubicBezTo>
                  <a:cubicBezTo>
                    <a:pt x="1725" y="4635"/>
                    <a:pt x="1916" y="4609"/>
                    <a:pt x="2100" y="4570"/>
                  </a:cubicBezTo>
                  <a:cubicBezTo>
                    <a:pt x="2687" y="4441"/>
                    <a:pt x="3256" y="4195"/>
                    <a:pt x="3725" y="3825"/>
                  </a:cubicBezTo>
                  <a:cubicBezTo>
                    <a:pt x="3960" y="3637"/>
                    <a:pt x="4189" y="3385"/>
                    <a:pt x="4183" y="3086"/>
                  </a:cubicBezTo>
                  <a:cubicBezTo>
                    <a:pt x="4178" y="2851"/>
                    <a:pt x="3954" y="2637"/>
                    <a:pt x="3745" y="2637"/>
                  </a:cubicBezTo>
                  <a:cubicBezTo>
                    <a:pt x="3724" y="2637"/>
                    <a:pt x="3704" y="2639"/>
                    <a:pt x="3684" y="2643"/>
                  </a:cubicBezTo>
                  <a:lnTo>
                    <a:pt x="3684" y="2643"/>
                  </a:lnTo>
                  <a:cubicBezTo>
                    <a:pt x="3945" y="2508"/>
                    <a:pt x="4204" y="2300"/>
                    <a:pt x="4148" y="2030"/>
                  </a:cubicBezTo>
                  <a:cubicBezTo>
                    <a:pt x="4118" y="1883"/>
                    <a:pt x="3995" y="1766"/>
                    <a:pt x="3849" y="1742"/>
                  </a:cubicBezTo>
                  <a:cubicBezTo>
                    <a:pt x="3832" y="1740"/>
                    <a:pt x="3815" y="1738"/>
                    <a:pt x="3798" y="1738"/>
                  </a:cubicBezTo>
                  <a:cubicBezTo>
                    <a:pt x="3792" y="1738"/>
                    <a:pt x="3787" y="1738"/>
                    <a:pt x="3781" y="1739"/>
                  </a:cubicBezTo>
                  <a:lnTo>
                    <a:pt x="3781" y="1739"/>
                  </a:lnTo>
                  <a:cubicBezTo>
                    <a:pt x="3827" y="1702"/>
                    <a:pt x="3870" y="1660"/>
                    <a:pt x="3907" y="1613"/>
                  </a:cubicBezTo>
                  <a:cubicBezTo>
                    <a:pt x="4019" y="1472"/>
                    <a:pt x="4066" y="1273"/>
                    <a:pt x="3983" y="1115"/>
                  </a:cubicBezTo>
                  <a:cubicBezTo>
                    <a:pt x="3906" y="977"/>
                    <a:pt x="3754" y="922"/>
                    <a:pt x="3591" y="922"/>
                  </a:cubicBezTo>
                  <a:cubicBezTo>
                    <a:pt x="3469" y="922"/>
                    <a:pt x="3341" y="953"/>
                    <a:pt x="3233" y="1003"/>
                  </a:cubicBezTo>
                  <a:cubicBezTo>
                    <a:pt x="3426" y="874"/>
                    <a:pt x="3649" y="692"/>
                    <a:pt x="3614" y="458"/>
                  </a:cubicBezTo>
                  <a:cubicBezTo>
                    <a:pt x="3581" y="254"/>
                    <a:pt x="3364" y="146"/>
                    <a:pt x="3152" y="146"/>
                  </a:cubicBezTo>
                  <a:cubicBezTo>
                    <a:pt x="3101" y="146"/>
                    <a:pt x="3051" y="152"/>
                    <a:pt x="3004" y="164"/>
                  </a:cubicBezTo>
                  <a:cubicBezTo>
                    <a:pt x="2757" y="235"/>
                    <a:pt x="2558" y="417"/>
                    <a:pt x="2329" y="528"/>
                  </a:cubicBezTo>
                  <a:cubicBezTo>
                    <a:pt x="2276" y="555"/>
                    <a:pt x="2212" y="582"/>
                    <a:pt x="2153" y="582"/>
                  </a:cubicBezTo>
                  <a:cubicBezTo>
                    <a:pt x="2147" y="582"/>
                    <a:pt x="2141" y="581"/>
                    <a:pt x="2136" y="581"/>
                  </a:cubicBezTo>
                  <a:cubicBezTo>
                    <a:pt x="1907" y="557"/>
                    <a:pt x="2212" y="53"/>
                    <a:pt x="1924" y="6"/>
                  </a:cubicBezTo>
                  <a:cubicBezTo>
                    <a:pt x="1896" y="2"/>
                    <a:pt x="1868" y="0"/>
                    <a:pt x="1840"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52"/>
            <p:cNvSpPr/>
            <p:nvPr/>
          </p:nvSpPr>
          <p:spPr>
            <a:xfrm>
              <a:off x="6647525" y="2557325"/>
              <a:ext cx="103575" cy="131600"/>
            </a:xfrm>
            <a:custGeom>
              <a:rect b="b" l="l" r="r" t="t"/>
              <a:pathLst>
                <a:path extrusionOk="0" h="5264" w="4143">
                  <a:moveTo>
                    <a:pt x="1133" y="1"/>
                  </a:moveTo>
                  <a:cubicBezTo>
                    <a:pt x="916" y="1245"/>
                    <a:pt x="511" y="3398"/>
                    <a:pt x="1" y="4553"/>
                  </a:cubicBezTo>
                  <a:cubicBezTo>
                    <a:pt x="423" y="4794"/>
                    <a:pt x="857" y="5028"/>
                    <a:pt x="1297" y="5263"/>
                  </a:cubicBezTo>
                  <a:lnTo>
                    <a:pt x="4142" y="499"/>
                  </a:lnTo>
                  <a:lnTo>
                    <a:pt x="4142" y="499"/>
                  </a:lnTo>
                  <a:cubicBezTo>
                    <a:pt x="4086" y="503"/>
                    <a:pt x="4029" y="505"/>
                    <a:pt x="3971" y="505"/>
                  </a:cubicBezTo>
                  <a:cubicBezTo>
                    <a:pt x="3056" y="505"/>
                    <a:pt x="2027" y="89"/>
                    <a:pt x="1133"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52"/>
            <p:cNvSpPr/>
            <p:nvPr/>
          </p:nvSpPr>
          <p:spPr>
            <a:xfrm>
              <a:off x="6645475" y="2554700"/>
              <a:ext cx="105625" cy="134225"/>
            </a:xfrm>
            <a:custGeom>
              <a:rect b="b" l="l" r="r" t="t"/>
              <a:pathLst>
                <a:path extrusionOk="0" h="5369" w="4225">
                  <a:moveTo>
                    <a:pt x="1133" y="0"/>
                  </a:moveTo>
                  <a:lnTo>
                    <a:pt x="1115" y="88"/>
                  </a:lnTo>
                  <a:lnTo>
                    <a:pt x="898" y="1238"/>
                  </a:lnTo>
                  <a:cubicBezTo>
                    <a:pt x="816" y="1625"/>
                    <a:pt x="740" y="2007"/>
                    <a:pt x="658" y="2388"/>
                  </a:cubicBezTo>
                  <a:cubicBezTo>
                    <a:pt x="570" y="2769"/>
                    <a:pt x="482" y="3151"/>
                    <a:pt x="376" y="3526"/>
                  </a:cubicBezTo>
                  <a:cubicBezTo>
                    <a:pt x="276" y="3901"/>
                    <a:pt x="165" y="4271"/>
                    <a:pt x="24" y="4635"/>
                  </a:cubicBezTo>
                  <a:lnTo>
                    <a:pt x="0" y="4688"/>
                  </a:lnTo>
                  <a:lnTo>
                    <a:pt x="47" y="4711"/>
                  </a:lnTo>
                  <a:cubicBezTo>
                    <a:pt x="270" y="4828"/>
                    <a:pt x="493" y="4934"/>
                    <a:pt x="710" y="5045"/>
                  </a:cubicBezTo>
                  <a:cubicBezTo>
                    <a:pt x="933" y="5151"/>
                    <a:pt x="1156" y="5262"/>
                    <a:pt x="1379" y="5368"/>
                  </a:cubicBezTo>
                  <a:cubicBezTo>
                    <a:pt x="1168" y="5233"/>
                    <a:pt x="957" y="5110"/>
                    <a:pt x="746" y="4981"/>
                  </a:cubicBezTo>
                  <a:cubicBezTo>
                    <a:pt x="550" y="4861"/>
                    <a:pt x="354" y="4747"/>
                    <a:pt x="158" y="4633"/>
                  </a:cubicBezTo>
                  <a:lnTo>
                    <a:pt x="158" y="4633"/>
                  </a:lnTo>
                  <a:cubicBezTo>
                    <a:pt x="317" y="4290"/>
                    <a:pt x="440" y="3931"/>
                    <a:pt x="552" y="3573"/>
                  </a:cubicBezTo>
                  <a:cubicBezTo>
                    <a:pt x="669" y="3197"/>
                    <a:pt x="769" y="2816"/>
                    <a:pt x="863" y="2435"/>
                  </a:cubicBezTo>
                  <a:cubicBezTo>
                    <a:pt x="951" y="2054"/>
                    <a:pt x="1033" y="1666"/>
                    <a:pt x="1103" y="1279"/>
                  </a:cubicBezTo>
                  <a:cubicBezTo>
                    <a:pt x="1174" y="926"/>
                    <a:pt x="1240" y="568"/>
                    <a:pt x="1295" y="209"/>
                  </a:cubicBezTo>
                  <a:lnTo>
                    <a:pt x="1295" y="209"/>
                  </a:lnTo>
                  <a:cubicBezTo>
                    <a:pt x="1763" y="262"/>
                    <a:pt x="2226" y="376"/>
                    <a:pt x="2699" y="475"/>
                  </a:cubicBezTo>
                  <a:cubicBezTo>
                    <a:pt x="2945" y="522"/>
                    <a:pt x="3198" y="569"/>
                    <a:pt x="3456" y="599"/>
                  </a:cubicBezTo>
                  <a:cubicBezTo>
                    <a:pt x="3605" y="612"/>
                    <a:pt x="3755" y="622"/>
                    <a:pt x="3904" y="622"/>
                  </a:cubicBezTo>
                  <a:cubicBezTo>
                    <a:pt x="4011" y="622"/>
                    <a:pt x="4118" y="617"/>
                    <a:pt x="4224" y="604"/>
                  </a:cubicBezTo>
                  <a:cubicBezTo>
                    <a:pt x="3714" y="604"/>
                    <a:pt x="3215" y="475"/>
                    <a:pt x="2728" y="346"/>
                  </a:cubicBezTo>
                  <a:cubicBezTo>
                    <a:pt x="2482" y="282"/>
                    <a:pt x="2236" y="211"/>
                    <a:pt x="1983" y="153"/>
                  </a:cubicBezTo>
                  <a:cubicBezTo>
                    <a:pt x="1737" y="88"/>
                    <a:pt x="1479" y="35"/>
                    <a:pt x="1221" y="6"/>
                  </a:cubicBezTo>
                  <a:lnTo>
                    <a:pt x="1133"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52"/>
            <p:cNvSpPr/>
            <p:nvPr/>
          </p:nvSpPr>
          <p:spPr>
            <a:xfrm>
              <a:off x="6060150" y="2553375"/>
              <a:ext cx="103575" cy="131575"/>
            </a:xfrm>
            <a:custGeom>
              <a:rect b="b" l="l" r="r" t="t"/>
              <a:pathLst>
                <a:path extrusionOk="0" h="5263" w="4143">
                  <a:moveTo>
                    <a:pt x="3010" y="0"/>
                  </a:moveTo>
                  <a:cubicBezTo>
                    <a:pt x="2116" y="89"/>
                    <a:pt x="1081" y="504"/>
                    <a:pt x="171" y="504"/>
                  </a:cubicBezTo>
                  <a:cubicBezTo>
                    <a:pt x="113" y="504"/>
                    <a:pt x="57" y="503"/>
                    <a:pt x="0" y="499"/>
                  </a:cubicBezTo>
                  <a:lnTo>
                    <a:pt x="0" y="499"/>
                  </a:lnTo>
                  <a:lnTo>
                    <a:pt x="2846" y="5263"/>
                  </a:lnTo>
                  <a:cubicBezTo>
                    <a:pt x="3280" y="5034"/>
                    <a:pt x="3714" y="4793"/>
                    <a:pt x="4142" y="4553"/>
                  </a:cubicBezTo>
                  <a:cubicBezTo>
                    <a:pt x="3632" y="3397"/>
                    <a:pt x="3227" y="1244"/>
                    <a:pt x="3010" y="0"/>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52"/>
            <p:cNvSpPr/>
            <p:nvPr/>
          </p:nvSpPr>
          <p:spPr>
            <a:xfrm>
              <a:off x="6060150" y="2550725"/>
              <a:ext cx="105625" cy="134225"/>
            </a:xfrm>
            <a:custGeom>
              <a:rect b="b" l="l" r="r" t="t"/>
              <a:pathLst>
                <a:path extrusionOk="0" h="5369" w="4225">
                  <a:moveTo>
                    <a:pt x="3086" y="1"/>
                  </a:moveTo>
                  <a:lnTo>
                    <a:pt x="2998" y="13"/>
                  </a:lnTo>
                  <a:cubicBezTo>
                    <a:pt x="2740" y="42"/>
                    <a:pt x="2488" y="95"/>
                    <a:pt x="2235" y="153"/>
                  </a:cubicBezTo>
                  <a:cubicBezTo>
                    <a:pt x="1989" y="218"/>
                    <a:pt x="1743" y="282"/>
                    <a:pt x="1496" y="347"/>
                  </a:cubicBezTo>
                  <a:cubicBezTo>
                    <a:pt x="1004" y="476"/>
                    <a:pt x="511" y="605"/>
                    <a:pt x="0" y="605"/>
                  </a:cubicBezTo>
                  <a:cubicBezTo>
                    <a:pt x="110" y="620"/>
                    <a:pt x="220" y="627"/>
                    <a:pt x="331" y="627"/>
                  </a:cubicBezTo>
                  <a:cubicBezTo>
                    <a:pt x="477" y="627"/>
                    <a:pt x="623" y="616"/>
                    <a:pt x="769" y="599"/>
                  </a:cubicBezTo>
                  <a:cubicBezTo>
                    <a:pt x="1021" y="570"/>
                    <a:pt x="1273" y="529"/>
                    <a:pt x="1526" y="476"/>
                  </a:cubicBezTo>
                  <a:cubicBezTo>
                    <a:pt x="1999" y="382"/>
                    <a:pt x="2462" y="263"/>
                    <a:pt x="2929" y="210"/>
                  </a:cubicBezTo>
                  <a:lnTo>
                    <a:pt x="2929" y="210"/>
                  </a:lnTo>
                  <a:cubicBezTo>
                    <a:pt x="2985" y="568"/>
                    <a:pt x="3050" y="927"/>
                    <a:pt x="3115" y="1286"/>
                  </a:cubicBezTo>
                  <a:cubicBezTo>
                    <a:pt x="3192" y="1667"/>
                    <a:pt x="3274" y="2054"/>
                    <a:pt x="3362" y="2435"/>
                  </a:cubicBezTo>
                  <a:cubicBezTo>
                    <a:pt x="3450" y="2817"/>
                    <a:pt x="3555" y="3198"/>
                    <a:pt x="3667" y="3579"/>
                  </a:cubicBezTo>
                  <a:cubicBezTo>
                    <a:pt x="3779" y="3937"/>
                    <a:pt x="3901" y="4294"/>
                    <a:pt x="4059" y="4637"/>
                  </a:cubicBezTo>
                  <a:lnTo>
                    <a:pt x="4059" y="4637"/>
                  </a:lnTo>
                  <a:cubicBezTo>
                    <a:pt x="3861" y="4750"/>
                    <a:pt x="3667" y="4868"/>
                    <a:pt x="3473" y="4981"/>
                  </a:cubicBezTo>
                  <a:cubicBezTo>
                    <a:pt x="3262" y="5111"/>
                    <a:pt x="3051" y="5240"/>
                    <a:pt x="2846" y="5369"/>
                  </a:cubicBezTo>
                  <a:cubicBezTo>
                    <a:pt x="3069" y="5263"/>
                    <a:pt x="3286" y="5157"/>
                    <a:pt x="3509" y="5046"/>
                  </a:cubicBezTo>
                  <a:cubicBezTo>
                    <a:pt x="3731" y="4935"/>
                    <a:pt x="3954" y="4829"/>
                    <a:pt x="4171" y="4717"/>
                  </a:cubicBezTo>
                  <a:lnTo>
                    <a:pt x="4224" y="4688"/>
                  </a:lnTo>
                  <a:lnTo>
                    <a:pt x="4201" y="4635"/>
                  </a:lnTo>
                  <a:cubicBezTo>
                    <a:pt x="4060" y="4277"/>
                    <a:pt x="3943" y="3902"/>
                    <a:pt x="3843" y="3527"/>
                  </a:cubicBezTo>
                  <a:cubicBezTo>
                    <a:pt x="3737" y="3151"/>
                    <a:pt x="3655" y="2770"/>
                    <a:pt x="3567" y="2388"/>
                  </a:cubicBezTo>
                  <a:cubicBezTo>
                    <a:pt x="3479" y="2007"/>
                    <a:pt x="3403" y="1626"/>
                    <a:pt x="3327" y="1245"/>
                  </a:cubicBezTo>
                  <a:lnTo>
                    <a:pt x="3104" y="89"/>
                  </a:lnTo>
                  <a:lnTo>
                    <a:pt x="3086" y="1"/>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9" name="Shape 1629"/>
        <p:cNvGrpSpPr/>
        <p:nvPr/>
      </p:nvGrpSpPr>
      <p:grpSpPr>
        <a:xfrm>
          <a:off x="0" y="0"/>
          <a:ext cx="0" cy="0"/>
          <a:chOff x="0" y="0"/>
          <a:chExt cx="0" cy="0"/>
        </a:xfrm>
      </p:grpSpPr>
      <p:grpSp>
        <p:nvGrpSpPr>
          <p:cNvPr id="1630" name="Google Shape;1630;p53"/>
          <p:cNvGrpSpPr/>
          <p:nvPr/>
        </p:nvGrpSpPr>
        <p:grpSpPr>
          <a:xfrm>
            <a:off x="3272360" y="1040526"/>
            <a:ext cx="2768961" cy="1884091"/>
            <a:chOff x="5769750" y="1869175"/>
            <a:chExt cx="1276725" cy="868725"/>
          </a:xfrm>
        </p:grpSpPr>
        <p:sp>
          <p:nvSpPr>
            <p:cNvPr id="1631" name="Google Shape;1631;p53"/>
            <p:cNvSpPr/>
            <p:nvPr/>
          </p:nvSpPr>
          <p:spPr>
            <a:xfrm>
              <a:off x="6912250" y="2199325"/>
              <a:ext cx="126150" cy="160975"/>
            </a:xfrm>
            <a:custGeom>
              <a:rect b="b" l="l" r="r" t="t"/>
              <a:pathLst>
                <a:path extrusionOk="0" h="6439" w="5046">
                  <a:moveTo>
                    <a:pt x="4964" y="1"/>
                  </a:moveTo>
                  <a:cubicBezTo>
                    <a:pt x="2881" y="623"/>
                    <a:pt x="1127" y="2265"/>
                    <a:pt x="364" y="4307"/>
                  </a:cubicBezTo>
                  <a:cubicBezTo>
                    <a:pt x="171" y="4823"/>
                    <a:pt x="1" y="5416"/>
                    <a:pt x="42" y="5973"/>
                  </a:cubicBezTo>
                  <a:cubicBezTo>
                    <a:pt x="66" y="6326"/>
                    <a:pt x="236" y="6439"/>
                    <a:pt x="461" y="6439"/>
                  </a:cubicBezTo>
                  <a:cubicBezTo>
                    <a:pt x="718" y="6439"/>
                    <a:pt x="1046" y="6291"/>
                    <a:pt x="1309" y="6184"/>
                  </a:cubicBezTo>
                  <a:cubicBezTo>
                    <a:pt x="2359" y="5762"/>
                    <a:pt x="3268" y="5005"/>
                    <a:pt x="3896" y="4066"/>
                  </a:cubicBezTo>
                  <a:cubicBezTo>
                    <a:pt x="4688" y="2881"/>
                    <a:pt x="5046" y="1426"/>
                    <a:pt x="4964" y="1"/>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53"/>
            <p:cNvSpPr/>
            <p:nvPr/>
          </p:nvSpPr>
          <p:spPr>
            <a:xfrm>
              <a:off x="6793600" y="2236300"/>
              <a:ext cx="82900" cy="179350"/>
            </a:xfrm>
            <a:custGeom>
              <a:rect b="b" l="l" r="r" t="t"/>
              <a:pathLst>
                <a:path extrusionOk="0" h="7174" w="3316">
                  <a:moveTo>
                    <a:pt x="933" y="0"/>
                  </a:moveTo>
                  <a:cubicBezTo>
                    <a:pt x="282" y="1074"/>
                    <a:pt x="1" y="2364"/>
                    <a:pt x="141" y="3608"/>
                  </a:cubicBezTo>
                  <a:cubicBezTo>
                    <a:pt x="276" y="4793"/>
                    <a:pt x="787" y="5996"/>
                    <a:pt x="1620" y="6858"/>
                  </a:cubicBezTo>
                  <a:cubicBezTo>
                    <a:pt x="1821" y="7068"/>
                    <a:pt x="1981" y="7173"/>
                    <a:pt x="2127" y="7173"/>
                  </a:cubicBezTo>
                  <a:cubicBezTo>
                    <a:pt x="2287" y="7173"/>
                    <a:pt x="2431" y="7046"/>
                    <a:pt x="2594" y="6788"/>
                  </a:cubicBezTo>
                  <a:cubicBezTo>
                    <a:pt x="2899" y="6289"/>
                    <a:pt x="3139" y="5785"/>
                    <a:pt x="3221" y="5198"/>
                  </a:cubicBezTo>
                  <a:cubicBezTo>
                    <a:pt x="3315" y="4558"/>
                    <a:pt x="3256" y="3901"/>
                    <a:pt x="3063" y="3285"/>
                  </a:cubicBezTo>
                  <a:cubicBezTo>
                    <a:pt x="2670" y="2030"/>
                    <a:pt x="1819" y="974"/>
                    <a:pt x="933" y="0"/>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53"/>
            <p:cNvSpPr/>
            <p:nvPr/>
          </p:nvSpPr>
          <p:spPr>
            <a:xfrm>
              <a:off x="6881300" y="2354650"/>
              <a:ext cx="165175" cy="120300"/>
            </a:xfrm>
            <a:custGeom>
              <a:rect b="b" l="l" r="r" t="t"/>
              <a:pathLst>
                <a:path extrusionOk="0" h="4812" w="6607">
                  <a:moveTo>
                    <a:pt x="6606" y="0"/>
                  </a:moveTo>
                  <a:lnTo>
                    <a:pt x="6606" y="0"/>
                  </a:lnTo>
                  <a:cubicBezTo>
                    <a:pt x="5152" y="176"/>
                    <a:pt x="3673" y="493"/>
                    <a:pt x="2418" y="1256"/>
                  </a:cubicBezTo>
                  <a:cubicBezTo>
                    <a:pt x="1831" y="1614"/>
                    <a:pt x="1297" y="2077"/>
                    <a:pt x="881" y="2629"/>
                  </a:cubicBezTo>
                  <a:cubicBezTo>
                    <a:pt x="529" y="3098"/>
                    <a:pt x="230" y="3649"/>
                    <a:pt x="106" y="4230"/>
                  </a:cubicBezTo>
                  <a:cubicBezTo>
                    <a:pt x="1" y="4719"/>
                    <a:pt x="323" y="4811"/>
                    <a:pt x="706" y="4811"/>
                  </a:cubicBezTo>
                  <a:cubicBezTo>
                    <a:pt x="856" y="4811"/>
                    <a:pt x="1016" y="4797"/>
                    <a:pt x="1162" y="4787"/>
                  </a:cubicBezTo>
                  <a:cubicBezTo>
                    <a:pt x="2248" y="4705"/>
                    <a:pt x="3274" y="4183"/>
                    <a:pt x="4078" y="3479"/>
                  </a:cubicBezTo>
                  <a:cubicBezTo>
                    <a:pt x="5163" y="2529"/>
                    <a:pt x="5914" y="1262"/>
                    <a:pt x="6606" y="0"/>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53"/>
            <p:cNvSpPr/>
            <p:nvPr/>
          </p:nvSpPr>
          <p:spPr>
            <a:xfrm>
              <a:off x="6704275" y="2374900"/>
              <a:ext cx="106375" cy="178275"/>
            </a:xfrm>
            <a:custGeom>
              <a:rect b="b" l="l" r="r" t="t"/>
              <a:pathLst>
                <a:path extrusionOk="0" h="7131" w="4255">
                  <a:moveTo>
                    <a:pt x="458" y="0"/>
                  </a:moveTo>
                  <a:cubicBezTo>
                    <a:pt x="48" y="1126"/>
                    <a:pt x="1" y="2376"/>
                    <a:pt x="324" y="3526"/>
                  </a:cubicBezTo>
                  <a:cubicBezTo>
                    <a:pt x="652" y="4676"/>
                    <a:pt x="1338" y="5720"/>
                    <a:pt x="2277" y="6465"/>
                  </a:cubicBezTo>
                  <a:cubicBezTo>
                    <a:pt x="2523" y="6660"/>
                    <a:pt x="3103" y="7131"/>
                    <a:pt x="3512" y="7131"/>
                  </a:cubicBezTo>
                  <a:cubicBezTo>
                    <a:pt x="3581" y="7131"/>
                    <a:pt x="3646" y="7117"/>
                    <a:pt x="3703" y="7087"/>
                  </a:cubicBezTo>
                  <a:cubicBezTo>
                    <a:pt x="4031" y="6911"/>
                    <a:pt x="4084" y="6119"/>
                    <a:pt x="4125" y="5796"/>
                  </a:cubicBezTo>
                  <a:cubicBezTo>
                    <a:pt x="4254" y="4781"/>
                    <a:pt x="4090" y="3725"/>
                    <a:pt x="3650" y="2798"/>
                  </a:cubicBezTo>
                  <a:cubicBezTo>
                    <a:pt x="3028" y="1484"/>
                    <a:pt x="1843" y="452"/>
                    <a:pt x="458" y="0"/>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53"/>
            <p:cNvSpPr/>
            <p:nvPr/>
          </p:nvSpPr>
          <p:spPr>
            <a:xfrm>
              <a:off x="6821150" y="2498700"/>
              <a:ext cx="193200" cy="139450"/>
            </a:xfrm>
            <a:custGeom>
              <a:rect b="b" l="l" r="r" t="t"/>
              <a:pathLst>
                <a:path extrusionOk="0" h="5578" w="7728">
                  <a:moveTo>
                    <a:pt x="6645" y="0"/>
                  </a:moveTo>
                  <a:cubicBezTo>
                    <a:pt x="5257" y="0"/>
                    <a:pt x="3869" y="421"/>
                    <a:pt x="2729" y="1208"/>
                  </a:cubicBezTo>
                  <a:cubicBezTo>
                    <a:pt x="2055" y="1671"/>
                    <a:pt x="1468" y="2270"/>
                    <a:pt x="1040" y="2968"/>
                  </a:cubicBezTo>
                  <a:cubicBezTo>
                    <a:pt x="468" y="3890"/>
                    <a:pt x="0" y="5577"/>
                    <a:pt x="1358" y="5577"/>
                  </a:cubicBezTo>
                  <a:cubicBezTo>
                    <a:pt x="1476" y="5577"/>
                    <a:pt x="1608" y="5564"/>
                    <a:pt x="1756" y="5537"/>
                  </a:cubicBezTo>
                  <a:cubicBezTo>
                    <a:pt x="3175" y="5273"/>
                    <a:pt x="4454" y="4428"/>
                    <a:pt x="5446" y="3408"/>
                  </a:cubicBezTo>
                  <a:cubicBezTo>
                    <a:pt x="6384" y="2446"/>
                    <a:pt x="7112" y="1290"/>
                    <a:pt x="7728" y="87"/>
                  </a:cubicBezTo>
                  <a:cubicBezTo>
                    <a:pt x="7370" y="29"/>
                    <a:pt x="7007" y="0"/>
                    <a:pt x="6645" y="0"/>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53"/>
            <p:cNvSpPr/>
            <p:nvPr/>
          </p:nvSpPr>
          <p:spPr>
            <a:xfrm>
              <a:off x="6785525" y="2238500"/>
              <a:ext cx="224575" cy="498075"/>
            </a:xfrm>
            <a:custGeom>
              <a:rect b="b" l="l" r="r" t="t"/>
              <a:pathLst>
                <a:path extrusionOk="0" h="19923" w="8983">
                  <a:moveTo>
                    <a:pt x="8904" y="1"/>
                  </a:moveTo>
                  <a:cubicBezTo>
                    <a:pt x="8885" y="1"/>
                    <a:pt x="8866" y="8"/>
                    <a:pt x="8853" y="24"/>
                  </a:cubicBezTo>
                  <a:cubicBezTo>
                    <a:pt x="8232" y="710"/>
                    <a:pt x="7627" y="1408"/>
                    <a:pt x="7029" y="2112"/>
                  </a:cubicBezTo>
                  <a:lnTo>
                    <a:pt x="6131" y="3168"/>
                  </a:lnTo>
                  <a:lnTo>
                    <a:pt x="5903" y="3432"/>
                  </a:lnTo>
                  <a:lnTo>
                    <a:pt x="5691" y="3714"/>
                  </a:lnTo>
                  <a:lnTo>
                    <a:pt x="5269" y="4265"/>
                  </a:lnTo>
                  <a:cubicBezTo>
                    <a:pt x="5128" y="4447"/>
                    <a:pt x="5005" y="4646"/>
                    <a:pt x="4870" y="4834"/>
                  </a:cubicBezTo>
                  <a:cubicBezTo>
                    <a:pt x="4735" y="5028"/>
                    <a:pt x="4600" y="5215"/>
                    <a:pt x="4477" y="5409"/>
                  </a:cubicBezTo>
                  <a:lnTo>
                    <a:pt x="4102" y="6002"/>
                  </a:lnTo>
                  <a:lnTo>
                    <a:pt x="3920" y="6295"/>
                  </a:lnTo>
                  <a:cubicBezTo>
                    <a:pt x="3855" y="6395"/>
                    <a:pt x="3802" y="6500"/>
                    <a:pt x="3744" y="6600"/>
                  </a:cubicBezTo>
                  <a:cubicBezTo>
                    <a:pt x="3515" y="7005"/>
                    <a:pt x="3280" y="7404"/>
                    <a:pt x="3081" y="7826"/>
                  </a:cubicBezTo>
                  <a:lnTo>
                    <a:pt x="2764" y="8442"/>
                  </a:lnTo>
                  <a:lnTo>
                    <a:pt x="2477" y="9081"/>
                  </a:lnTo>
                  <a:cubicBezTo>
                    <a:pt x="2283" y="9498"/>
                    <a:pt x="2119" y="9932"/>
                    <a:pt x="1943" y="10360"/>
                  </a:cubicBezTo>
                  <a:cubicBezTo>
                    <a:pt x="1855" y="10577"/>
                    <a:pt x="1778" y="10794"/>
                    <a:pt x="1702" y="11017"/>
                  </a:cubicBezTo>
                  <a:lnTo>
                    <a:pt x="1468" y="11669"/>
                  </a:lnTo>
                  <a:cubicBezTo>
                    <a:pt x="1391" y="11891"/>
                    <a:pt x="1327" y="12114"/>
                    <a:pt x="1256" y="12331"/>
                  </a:cubicBezTo>
                  <a:lnTo>
                    <a:pt x="1157" y="12666"/>
                  </a:lnTo>
                  <a:cubicBezTo>
                    <a:pt x="1121" y="12777"/>
                    <a:pt x="1086" y="12889"/>
                    <a:pt x="1057" y="13000"/>
                  </a:cubicBezTo>
                  <a:lnTo>
                    <a:pt x="881" y="13669"/>
                  </a:lnTo>
                  <a:lnTo>
                    <a:pt x="793" y="14009"/>
                  </a:lnTo>
                  <a:lnTo>
                    <a:pt x="717" y="14350"/>
                  </a:lnTo>
                  <a:cubicBezTo>
                    <a:pt x="294" y="16151"/>
                    <a:pt x="65" y="17998"/>
                    <a:pt x="1" y="19852"/>
                  </a:cubicBezTo>
                  <a:cubicBezTo>
                    <a:pt x="1" y="19887"/>
                    <a:pt x="30" y="19923"/>
                    <a:pt x="71" y="19923"/>
                  </a:cubicBezTo>
                  <a:cubicBezTo>
                    <a:pt x="112" y="19923"/>
                    <a:pt x="142" y="19893"/>
                    <a:pt x="142" y="19852"/>
                  </a:cubicBezTo>
                  <a:cubicBezTo>
                    <a:pt x="183" y="18010"/>
                    <a:pt x="441" y="16174"/>
                    <a:pt x="863" y="14379"/>
                  </a:cubicBezTo>
                  <a:lnTo>
                    <a:pt x="940" y="14044"/>
                  </a:lnTo>
                  <a:lnTo>
                    <a:pt x="1033" y="13710"/>
                  </a:lnTo>
                  <a:lnTo>
                    <a:pt x="1221" y="13047"/>
                  </a:lnTo>
                  <a:cubicBezTo>
                    <a:pt x="1245" y="12936"/>
                    <a:pt x="1286" y="12824"/>
                    <a:pt x="1321" y="12713"/>
                  </a:cubicBezTo>
                  <a:lnTo>
                    <a:pt x="1426" y="12384"/>
                  </a:lnTo>
                  <a:cubicBezTo>
                    <a:pt x="1503" y="12167"/>
                    <a:pt x="1567" y="11950"/>
                    <a:pt x="1644" y="11733"/>
                  </a:cubicBezTo>
                  <a:cubicBezTo>
                    <a:pt x="1960" y="10865"/>
                    <a:pt x="2306" y="10014"/>
                    <a:pt x="2705" y="9181"/>
                  </a:cubicBezTo>
                  <a:lnTo>
                    <a:pt x="3005" y="8559"/>
                  </a:lnTo>
                  <a:lnTo>
                    <a:pt x="3327" y="7955"/>
                  </a:lnTo>
                  <a:cubicBezTo>
                    <a:pt x="3538" y="7544"/>
                    <a:pt x="3779" y="7151"/>
                    <a:pt x="4008" y="6752"/>
                  </a:cubicBezTo>
                  <a:cubicBezTo>
                    <a:pt x="4066" y="6653"/>
                    <a:pt x="4125" y="6553"/>
                    <a:pt x="4184" y="6459"/>
                  </a:cubicBezTo>
                  <a:lnTo>
                    <a:pt x="4371" y="6166"/>
                  </a:lnTo>
                  <a:lnTo>
                    <a:pt x="4741" y="5585"/>
                  </a:lnTo>
                  <a:cubicBezTo>
                    <a:pt x="4864" y="5397"/>
                    <a:pt x="5005" y="5210"/>
                    <a:pt x="5134" y="5022"/>
                  </a:cubicBezTo>
                  <a:cubicBezTo>
                    <a:pt x="5269" y="4834"/>
                    <a:pt x="5392" y="4641"/>
                    <a:pt x="5533" y="4459"/>
                  </a:cubicBezTo>
                  <a:lnTo>
                    <a:pt x="5950" y="3913"/>
                  </a:lnTo>
                  <a:lnTo>
                    <a:pt x="6161" y="3637"/>
                  </a:lnTo>
                  <a:lnTo>
                    <a:pt x="6378" y="3373"/>
                  </a:lnTo>
                  <a:cubicBezTo>
                    <a:pt x="6671" y="3016"/>
                    <a:pt x="6964" y="2664"/>
                    <a:pt x="7252" y="2300"/>
                  </a:cubicBezTo>
                  <a:cubicBezTo>
                    <a:pt x="7833" y="1578"/>
                    <a:pt x="8402" y="851"/>
                    <a:pt x="8959" y="112"/>
                  </a:cubicBezTo>
                  <a:cubicBezTo>
                    <a:pt x="8983" y="82"/>
                    <a:pt x="8977" y="41"/>
                    <a:pt x="8953" y="18"/>
                  </a:cubicBezTo>
                  <a:cubicBezTo>
                    <a:pt x="8939" y="7"/>
                    <a:pt x="8922" y="1"/>
                    <a:pt x="8904"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53"/>
            <p:cNvSpPr/>
            <p:nvPr/>
          </p:nvSpPr>
          <p:spPr>
            <a:xfrm>
              <a:off x="6819550" y="2382450"/>
              <a:ext cx="181900" cy="165200"/>
            </a:xfrm>
            <a:custGeom>
              <a:rect b="b" l="l" r="r" t="t"/>
              <a:pathLst>
                <a:path extrusionOk="0" h="6608" w="7276">
                  <a:moveTo>
                    <a:pt x="7199" y="0"/>
                  </a:moveTo>
                  <a:cubicBezTo>
                    <a:pt x="7185" y="0"/>
                    <a:pt x="7170" y="5"/>
                    <a:pt x="7158" y="15"/>
                  </a:cubicBezTo>
                  <a:cubicBezTo>
                    <a:pt x="5879" y="1000"/>
                    <a:pt x="4606" y="1980"/>
                    <a:pt x="3362" y="3007"/>
                  </a:cubicBezTo>
                  <a:cubicBezTo>
                    <a:pt x="2746" y="3523"/>
                    <a:pt x="2136" y="4057"/>
                    <a:pt x="1561" y="4632"/>
                  </a:cubicBezTo>
                  <a:cubicBezTo>
                    <a:pt x="992" y="5201"/>
                    <a:pt x="447" y="5811"/>
                    <a:pt x="19" y="6497"/>
                  </a:cubicBezTo>
                  <a:cubicBezTo>
                    <a:pt x="1" y="6527"/>
                    <a:pt x="1" y="6568"/>
                    <a:pt x="30" y="6591"/>
                  </a:cubicBezTo>
                  <a:cubicBezTo>
                    <a:pt x="44" y="6602"/>
                    <a:pt x="61" y="6608"/>
                    <a:pt x="77" y="6608"/>
                  </a:cubicBezTo>
                  <a:cubicBezTo>
                    <a:pt x="96" y="6608"/>
                    <a:pt x="115" y="6601"/>
                    <a:pt x="130" y="6585"/>
                  </a:cubicBezTo>
                  <a:cubicBezTo>
                    <a:pt x="681" y="6004"/>
                    <a:pt x="1233" y="5430"/>
                    <a:pt x="1796" y="4860"/>
                  </a:cubicBezTo>
                  <a:cubicBezTo>
                    <a:pt x="2365" y="4297"/>
                    <a:pt x="2940" y="3740"/>
                    <a:pt x="3527" y="3194"/>
                  </a:cubicBezTo>
                  <a:cubicBezTo>
                    <a:pt x="4113" y="2649"/>
                    <a:pt x="4723" y="2121"/>
                    <a:pt x="5339" y="1610"/>
                  </a:cubicBezTo>
                  <a:cubicBezTo>
                    <a:pt x="5961" y="1100"/>
                    <a:pt x="6589" y="601"/>
                    <a:pt x="7240" y="126"/>
                  </a:cubicBezTo>
                  <a:cubicBezTo>
                    <a:pt x="7270" y="103"/>
                    <a:pt x="7275" y="62"/>
                    <a:pt x="7252" y="27"/>
                  </a:cubicBezTo>
                  <a:cubicBezTo>
                    <a:pt x="7238" y="9"/>
                    <a:pt x="7219" y="0"/>
                    <a:pt x="7199"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53"/>
            <p:cNvSpPr/>
            <p:nvPr/>
          </p:nvSpPr>
          <p:spPr>
            <a:xfrm>
              <a:off x="6826900" y="2274500"/>
              <a:ext cx="29950" cy="185500"/>
            </a:xfrm>
            <a:custGeom>
              <a:rect b="b" l="l" r="r" t="t"/>
              <a:pathLst>
                <a:path extrusionOk="0" h="7420" w="1198">
                  <a:moveTo>
                    <a:pt x="78" y="0"/>
                  </a:moveTo>
                  <a:cubicBezTo>
                    <a:pt x="72" y="0"/>
                    <a:pt x="65" y="1"/>
                    <a:pt x="59" y="3"/>
                  </a:cubicBezTo>
                  <a:cubicBezTo>
                    <a:pt x="24" y="15"/>
                    <a:pt x="0" y="56"/>
                    <a:pt x="12" y="91"/>
                  </a:cubicBezTo>
                  <a:cubicBezTo>
                    <a:pt x="182" y="678"/>
                    <a:pt x="294" y="1282"/>
                    <a:pt x="399" y="1886"/>
                  </a:cubicBezTo>
                  <a:cubicBezTo>
                    <a:pt x="493" y="2491"/>
                    <a:pt x="569" y="3095"/>
                    <a:pt x="634" y="3705"/>
                  </a:cubicBezTo>
                  <a:cubicBezTo>
                    <a:pt x="693" y="4315"/>
                    <a:pt x="745" y="4925"/>
                    <a:pt x="804" y="5535"/>
                  </a:cubicBezTo>
                  <a:cubicBezTo>
                    <a:pt x="863" y="6146"/>
                    <a:pt x="927" y="6750"/>
                    <a:pt x="1009" y="7354"/>
                  </a:cubicBezTo>
                  <a:cubicBezTo>
                    <a:pt x="1015" y="7389"/>
                    <a:pt x="1039" y="7413"/>
                    <a:pt x="1068" y="7419"/>
                  </a:cubicBezTo>
                  <a:cubicBezTo>
                    <a:pt x="1072" y="7419"/>
                    <a:pt x="1075" y="7419"/>
                    <a:pt x="1078" y="7419"/>
                  </a:cubicBezTo>
                  <a:cubicBezTo>
                    <a:pt x="1115" y="7419"/>
                    <a:pt x="1145" y="7392"/>
                    <a:pt x="1150" y="7354"/>
                  </a:cubicBezTo>
                  <a:cubicBezTo>
                    <a:pt x="1185" y="7049"/>
                    <a:pt x="1197" y="6738"/>
                    <a:pt x="1191" y="6427"/>
                  </a:cubicBezTo>
                  <a:cubicBezTo>
                    <a:pt x="1185" y="6116"/>
                    <a:pt x="1162" y="5811"/>
                    <a:pt x="1133" y="5500"/>
                  </a:cubicBezTo>
                  <a:cubicBezTo>
                    <a:pt x="1074" y="4890"/>
                    <a:pt x="980" y="4280"/>
                    <a:pt x="880" y="3676"/>
                  </a:cubicBezTo>
                  <a:cubicBezTo>
                    <a:pt x="769" y="3066"/>
                    <a:pt x="657" y="2461"/>
                    <a:pt x="540" y="1857"/>
                  </a:cubicBezTo>
                  <a:cubicBezTo>
                    <a:pt x="423" y="1253"/>
                    <a:pt x="299" y="655"/>
                    <a:pt x="147" y="56"/>
                  </a:cubicBezTo>
                  <a:cubicBezTo>
                    <a:pt x="147" y="50"/>
                    <a:pt x="147" y="50"/>
                    <a:pt x="147" y="50"/>
                  </a:cubicBezTo>
                  <a:cubicBezTo>
                    <a:pt x="137" y="21"/>
                    <a:pt x="108" y="0"/>
                    <a:pt x="7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53"/>
            <p:cNvSpPr/>
            <p:nvPr/>
          </p:nvSpPr>
          <p:spPr>
            <a:xfrm>
              <a:off x="6726275" y="2413400"/>
              <a:ext cx="81275" cy="183450"/>
            </a:xfrm>
            <a:custGeom>
              <a:rect b="b" l="l" r="r" t="t"/>
              <a:pathLst>
                <a:path extrusionOk="0" h="7338" w="3251">
                  <a:moveTo>
                    <a:pt x="79" y="0"/>
                  </a:moveTo>
                  <a:cubicBezTo>
                    <a:pt x="64" y="0"/>
                    <a:pt x="48" y="5"/>
                    <a:pt x="36" y="15"/>
                  </a:cubicBezTo>
                  <a:cubicBezTo>
                    <a:pt x="7" y="38"/>
                    <a:pt x="1" y="85"/>
                    <a:pt x="24" y="114"/>
                  </a:cubicBezTo>
                  <a:cubicBezTo>
                    <a:pt x="417" y="631"/>
                    <a:pt x="722" y="1217"/>
                    <a:pt x="998" y="1804"/>
                  </a:cubicBezTo>
                  <a:cubicBezTo>
                    <a:pt x="1274" y="2396"/>
                    <a:pt x="1520" y="3001"/>
                    <a:pt x="1749" y="3617"/>
                  </a:cubicBezTo>
                  <a:cubicBezTo>
                    <a:pt x="1972" y="4227"/>
                    <a:pt x="2189" y="4849"/>
                    <a:pt x="2406" y="5459"/>
                  </a:cubicBezTo>
                  <a:cubicBezTo>
                    <a:pt x="2629" y="6075"/>
                    <a:pt x="2852" y="6691"/>
                    <a:pt x="3110" y="7289"/>
                  </a:cubicBezTo>
                  <a:lnTo>
                    <a:pt x="3110" y="7295"/>
                  </a:lnTo>
                  <a:cubicBezTo>
                    <a:pt x="3120" y="7320"/>
                    <a:pt x="3144" y="7337"/>
                    <a:pt x="3173" y="7337"/>
                  </a:cubicBezTo>
                  <a:cubicBezTo>
                    <a:pt x="3177" y="7337"/>
                    <a:pt x="3182" y="7337"/>
                    <a:pt x="3186" y="7336"/>
                  </a:cubicBezTo>
                  <a:cubicBezTo>
                    <a:pt x="3222" y="7330"/>
                    <a:pt x="3251" y="7289"/>
                    <a:pt x="3245" y="7254"/>
                  </a:cubicBezTo>
                  <a:cubicBezTo>
                    <a:pt x="3134" y="6597"/>
                    <a:pt x="2940" y="5969"/>
                    <a:pt x="2717" y="5347"/>
                  </a:cubicBezTo>
                  <a:cubicBezTo>
                    <a:pt x="2500" y="4731"/>
                    <a:pt x="2242" y="4121"/>
                    <a:pt x="1978" y="3523"/>
                  </a:cubicBezTo>
                  <a:cubicBezTo>
                    <a:pt x="1708" y="2924"/>
                    <a:pt x="1426" y="2326"/>
                    <a:pt x="1133" y="1739"/>
                  </a:cubicBezTo>
                  <a:cubicBezTo>
                    <a:pt x="834" y="1153"/>
                    <a:pt x="523" y="572"/>
                    <a:pt x="136" y="32"/>
                  </a:cubicBezTo>
                  <a:cubicBezTo>
                    <a:pt x="136" y="32"/>
                    <a:pt x="136" y="26"/>
                    <a:pt x="136" y="26"/>
                  </a:cubicBezTo>
                  <a:cubicBezTo>
                    <a:pt x="122" y="9"/>
                    <a:pt x="101" y="0"/>
                    <a:pt x="79"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53"/>
            <p:cNvSpPr/>
            <p:nvPr/>
          </p:nvSpPr>
          <p:spPr>
            <a:xfrm>
              <a:off x="6790225" y="2537450"/>
              <a:ext cx="163850" cy="140300"/>
            </a:xfrm>
            <a:custGeom>
              <a:rect b="b" l="l" r="r" t="t"/>
              <a:pathLst>
                <a:path extrusionOk="0" h="5612" w="6554">
                  <a:moveTo>
                    <a:pt x="6478" y="0"/>
                  </a:moveTo>
                  <a:cubicBezTo>
                    <a:pt x="6470" y="0"/>
                    <a:pt x="6462" y="1"/>
                    <a:pt x="6454" y="4"/>
                  </a:cubicBezTo>
                  <a:cubicBezTo>
                    <a:pt x="5762" y="209"/>
                    <a:pt x="5104" y="514"/>
                    <a:pt x="4489" y="890"/>
                  </a:cubicBezTo>
                  <a:cubicBezTo>
                    <a:pt x="3873" y="1265"/>
                    <a:pt x="3298" y="1705"/>
                    <a:pt x="2758" y="2186"/>
                  </a:cubicBezTo>
                  <a:cubicBezTo>
                    <a:pt x="2218" y="2667"/>
                    <a:pt x="1720" y="3195"/>
                    <a:pt x="1268" y="3753"/>
                  </a:cubicBezTo>
                  <a:cubicBezTo>
                    <a:pt x="810" y="4310"/>
                    <a:pt x="388" y="4891"/>
                    <a:pt x="18" y="5507"/>
                  </a:cubicBezTo>
                  <a:cubicBezTo>
                    <a:pt x="1" y="5536"/>
                    <a:pt x="7" y="5571"/>
                    <a:pt x="30" y="5595"/>
                  </a:cubicBezTo>
                  <a:cubicBezTo>
                    <a:pt x="44" y="5606"/>
                    <a:pt x="62" y="5612"/>
                    <a:pt x="79" y="5612"/>
                  </a:cubicBezTo>
                  <a:cubicBezTo>
                    <a:pt x="98" y="5612"/>
                    <a:pt x="117" y="5604"/>
                    <a:pt x="130" y="5589"/>
                  </a:cubicBezTo>
                  <a:cubicBezTo>
                    <a:pt x="628" y="5067"/>
                    <a:pt x="1068" y="4509"/>
                    <a:pt x="1520" y="3964"/>
                  </a:cubicBezTo>
                  <a:cubicBezTo>
                    <a:pt x="1972" y="3412"/>
                    <a:pt x="2429" y="2873"/>
                    <a:pt x="2928" y="2368"/>
                  </a:cubicBezTo>
                  <a:cubicBezTo>
                    <a:pt x="3427" y="1864"/>
                    <a:pt x="3972" y="1400"/>
                    <a:pt x="4565" y="1013"/>
                  </a:cubicBezTo>
                  <a:cubicBezTo>
                    <a:pt x="5163" y="632"/>
                    <a:pt x="5808" y="321"/>
                    <a:pt x="6495" y="139"/>
                  </a:cubicBezTo>
                  <a:cubicBezTo>
                    <a:pt x="6536" y="127"/>
                    <a:pt x="6554" y="86"/>
                    <a:pt x="6542" y="51"/>
                  </a:cubicBezTo>
                  <a:cubicBezTo>
                    <a:pt x="6532" y="18"/>
                    <a:pt x="6508" y="0"/>
                    <a:pt x="647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53"/>
            <p:cNvSpPr/>
            <p:nvPr/>
          </p:nvSpPr>
          <p:spPr>
            <a:xfrm>
              <a:off x="5777975" y="2182625"/>
              <a:ext cx="126000" cy="161025"/>
            </a:xfrm>
            <a:custGeom>
              <a:rect b="b" l="l" r="r" t="t"/>
              <a:pathLst>
                <a:path extrusionOk="0" h="6441" w="5040">
                  <a:moveTo>
                    <a:pt x="77" y="0"/>
                  </a:moveTo>
                  <a:lnTo>
                    <a:pt x="77" y="0"/>
                  </a:lnTo>
                  <a:cubicBezTo>
                    <a:pt x="0" y="1426"/>
                    <a:pt x="352" y="2886"/>
                    <a:pt x="1150" y="4071"/>
                  </a:cubicBezTo>
                  <a:cubicBezTo>
                    <a:pt x="1778" y="5010"/>
                    <a:pt x="2687" y="5767"/>
                    <a:pt x="3737" y="6189"/>
                  </a:cubicBezTo>
                  <a:cubicBezTo>
                    <a:pt x="3996" y="6295"/>
                    <a:pt x="4320" y="6441"/>
                    <a:pt x="4576" y="6441"/>
                  </a:cubicBezTo>
                  <a:cubicBezTo>
                    <a:pt x="4802" y="6441"/>
                    <a:pt x="4974" y="6327"/>
                    <a:pt x="4999" y="5972"/>
                  </a:cubicBezTo>
                  <a:cubicBezTo>
                    <a:pt x="5040" y="5421"/>
                    <a:pt x="4875" y="4822"/>
                    <a:pt x="4682" y="4312"/>
                  </a:cubicBezTo>
                  <a:cubicBezTo>
                    <a:pt x="3919" y="2270"/>
                    <a:pt x="2165" y="628"/>
                    <a:pt x="77" y="0"/>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53"/>
            <p:cNvSpPr/>
            <p:nvPr/>
          </p:nvSpPr>
          <p:spPr>
            <a:xfrm>
              <a:off x="5939725" y="2219575"/>
              <a:ext cx="82900" cy="179475"/>
            </a:xfrm>
            <a:custGeom>
              <a:rect b="b" l="l" r="r" t="t"/>
              <a:pathLst>
                <a:path extrusionOk="0" h="7179" w="3316">
                  <a:moveTo>
                    <a:pt x="2389" y="0"/>
                  </a:moveTo>
                  <a:cubicBezTo>
                    <a:pt x="1503" y="974"/>
                    <a:pt x="652" y="2030"/>
                    <a:pt x="259" y="3286"/>
                  </a:cubicBezTo>
                  <a:cubicBezTo>
                    <a:pt x="66" y="3902"/>
                    <a:pt x="1" y="4565"/>
                    <a:pt x="95" y="5204"/>
                  </a:cubicBezTo>
                  <a:cubicBezTo>
                    <a:pt x="183" y="5785"/>
                    <a:pt x="418" y="6289"/>
                    <a:pt x="728" y="6788"/>
                  </a:cubicBezTo>
                  <a:cubicBezTo>
                    <a:pt x="891" y="7049"/>
                    <a:pt x="1033" y="7178"/>
                    <a:pt x="1193" y="7178"/>
                  </a:cubicBezTo>
                  <a:cubicBezTo>
                    <a:pt x="1338" y="7178"/>
                    <a:pt x="1498" y="7071"/>
                    <a:pt x="1702" y="6858"/>
                  </a:cubicBezTo>
                  <a:cubicBezTo>
                    <a:pt x="2529" y="5996"/>
                    <a:pt x="3046" y="4793"/>
                    <a:pt x="3181" y="3614"/>
                  </a:cubicBezTo>
                  <a:cubicBezTo>
                    <a:pt x="3316" y="2370"/>
                    <a:pt x="3034" y="1080"/>
                    <a:pt x="2389" y="0"/>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53"/>
            <p:cNvSpPr/>
            <p:nvPr/>
          </p:nvSpPr>
          <p:spPr>
            <a:xfrm>
              <a:off x="5769750" y="2338075"/>
              <a:ext cx="165150" cy="120225"/>
            </a:xfrm>
            <a:custGeom>
              <a:rect b="b" l="l" r="r" t="t"/>
              <a:pathLst>
                <a:path extrusionOk="0" h="4809" w="6606">
                  <a:moveTo>
                    <a:pt x="1" y="1"/>
                  </a:moveTo>
                  <a:lnTo>
                    <a:pt x="1" y="1"/>
                  </a:lnTo>
                  <a:cubicBezTo>
                    <a:pt x="699" y="1262"/>
                    <a:pt x="1444" y="2523"/>
                    <a:pt x="2529" y="3473"/>
                  </a:cubicBezTo>
                  <a:cubicBezTo>
                    <a:pt x="3339" y="4183"/>
                    <a:pt x="4365" y="4700"/>
                    <a:pt x="5445" y="4782"/>
                  </a:cubicBezTo>
                  <a:cubicBezTo>
                    <a:pt x="5593" y="4793"/>
                    <a:pt x="5754" y="4808"/>
                    <a:pt x="5906" y="4808"/>
                  </a:cubicBezTo>
                  <a:cubicBezTo>
                    <a:pt x="6287" y="4808"/>
                    <a:pt x="6606" y="4713"/>
                    <a:pt x="6501" y="4230"/>
                  </a:cubicBezTo>
                  <a:cubicBezTo>
                    <a:pt x="6378" y="3649"/>
                    <a:pt x="6084" y="3098"/>
                    <a:pt x="5726" y="2629"/>
                  </a:cubicBezTo>
                  <a:cubicBezTo>
                    <a:pt x="5310" y="2077"/>
                    <a:pt x="4782" y="1608"/>
                    <a:pt x="4189" y="1250"/>
                  </a:cubicBezTo>
                  <a:cubicBezTo>
                    <a:pt x="2934" y="487"/>
                    <a:pt x="1461" y="177"/>
                    <a:pt x="1" y="1"/>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53"/>
            <p:cNvSpPr/>
            <p:nvPr/>
          </p:nvSpPr>
          <p:spPr>
            <a:xfrm>
              <a:off x="6005725" y="2358325"/>
              <a:ext cx="106225" cy="178275"/>
            </a:xfrm>
            <a:custGeom>
              <a:rect b="b" l="l" r="r" t="t"/>
              <a:pathLst>
                <a:path extrusionOk="0" h="7131" w="4249">
                  <a:moveTo>
                    <a:pt x="3791" y="0"/>
                  </a:moveTo>
                  <a:cubicBezTo>
                    <a:pt x="2406" y="446"/>
                    <a:pt x="1227" y="1484"/>
                    <a:pt x="599" y="2798"/>
                  </a:cubicBezTo>
                  <a:cubicBezTo>
                    <a:pt x="159" y="3725"/>
                    <a:pt x="1" y="4781"/>
                    <a:pt x="130" y="5796"/>
                  </a:cubicBezTo>
                  <a:cubicBezTo>
                    <a:pt x="171" y="6113"/>
                    <a:pt x="224" y="6911"/>
                    <a:pt x="546" y="7087"/>
                  </a:cubicBezTo>
                  <a:cubicBezTo>
                    <a:pt x="604" y="7117"/>
                    <a:pt x="668" y="7130"/>
                    <a:pt x="737" y="7130"/>
                  </a:cubicBezTo>
                  <a:cubicBezTo>
                    <a:pt x="1150" y="7130"/>
                    <a:pt x="1732" y="6655"/>
                    <a:pt x="1978" y="6459"/>
                  </a:cubicBezTo>
                  <a:cubicBezTo>
                    <a:pt x="2911" y="5714"/>
                    <a:pt x="3603" y="4676"/>
                    <a:pt x="3926" y="3526"/>
                  </a:cubicBezTo>
                  <a:cubicBezTo>
                    <a:pt x="4248" y="2376"/>
                    <a:pt x="4201" y="1121"/>
                    <a:pt x="3791" y="0"/>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53"/>
            <p:cNvSpPr/>
            <p:nvPr/>
          </p:nvSpPr>
          <p:spPr>
            <a:xfrm>
              <a:off x="5802025" y="2482125"/>
              <a:ext cx="193050" cy="139325"/>
            </a:xfrm>
            <a:custGeom>
              <a:rect b="b" l="l" r="r" t="t"/>
              <a:pathLst>
                <a:path extrusionOk="0" h="5573" w="7722">
                  <a:moveTo>
                    <a:pt x="1080" y="0"/>
                  </a:moveTo>
                  <a:cubicBezTo>
                    <a:pt x="718" y="0"/>
                    <a:pt x="357" y="29"/>
                    <a:pt x="0" y="87"/>
                  </a:cubicBezTo>
                  <a:cubicBezTo>
                    <a:pt x="610" y="1284"/>
                    <a:pt x="1338" y="2440"/>
                    <a:pt x="2282" y="3408"/>
                  </a:cubicBezTo>
                  <a:cubicBezTo>
                    <a:pt x="3274" y="4423"/>
                    <a:pt x="4553" y="5267"/>
                    <a:pt x="5967" y="5531"/>
                  </a:cubicBezTo>
                  <a:cubicBezTo>
                    <a:pt x="6116" y="5560"/>
                    <a:pt x="6250" y="5573"/>
                    <a:pt x="6370" y="5573"/>
                  </a:cubicBezTo>
                  <a:cubicBezTo>
                    <a:pt x="7722" y="5573"/>
                    <a:pt x="7259" y="3889"/>
                    <a:pt x="6688" y="2962"/>
                  </a:cubicBezTo>
                  <a:cubicBezTo>
                    <a:pt x="6260" y="2270"/>
                    <a:pt x="5667" y="1671"/>
                    <a:pt x="4999" y="1208"/>
                  </a:cubicBezTo>
                  <a:cubicBezTo>
                    <a:pt x="3854" y="421"/>
                    <a:pt x="2466" y="0"/>
                    <a:pt x="1080" y="0"/>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53"/>
            <p:cNvSpPr/>
            <p:nvPr/>
          </p:nvSpPr>
          <p:spPr>
            <a:xfrm>
              <a:off x="5806125" y="2221850"/>
              <a:ext cx="224575" cy="498025"/>
            </a:xfrm>
            <a:custGeom>
              <a:rect b="b" l="l" r="r" t="t"/>
              <a:pathLst>
                <a:path extrusionOk="0" h="19921" w="8983">
                  <a:moveTo>
                    <a:pt x="82" y="1"/>
                  </a:moveTo>
                  <a:cubicBezTo>
                    <a:pt x="68" y="1"/>
                    <a:pt x="54" y="5"/>
                    <a:pt x="42" y="15"/>
                  </a:cubicBezTo>
                  <a:cubicBezTo>
                    <a:pt x="6" y="39"/>
                    <a:pt x="1" y="80"/>
                    <a:pt x="24" y="115"/>
                  </a:cubicBezTo>
                  <a:cubicBezTo>
                    <a:pt x="581" y="848"/>
                    <a:pt x="1156" y="1581"/>
                    <a:pt x="1731" y="2303"/>
                  </a:cubicBezTo>
                  <a:cubicBezTo>
                    <a:pt x="2025" y="2661"/>
                    <a:pt x="2312" y="3019"/>
                    <a:pt x="2605" y="3371"/>
                  </a:cubicBezTo>
                  <a:lnTo>
                    <a:pt x="2828" y="3641"/>
                  </a:lnTo>
                  <a:lnTo>
                    <a:pt x="3034" y="3910"/>
                  </a:lnTo>
                  <a:lnTo>
                    <a:pt x="3450" y="4462"/>
                  </a:lnTo>
                  <a:cubicBezTo>
                    <a:pt x="3591" y="4644"/>
                    <a:pt x="3720" y="4837"/>
                    <a:pt x="3855" y="5019"/>
                  </a:cubicBezTo>
                  <a:cubicBezTo>
                    <a:pt x="3984" y="5213"/>
                    <a:pt x="4119" y="5395"/>
                    <a:pt x="4248" y="5588"/>
                  </a:cubicBezTo>
                  <a:lnTo>
                    <a:pt x="4618" y="6169"/>
                  </a:lnTo>
                  <a:lnTo>
                    <a:pt x="4799" y="6456"/>
                  </a:lnTo>
                  <a:cubicBezTo>
                    <a:pt x="4864" y="6556"/>
                    <a:pt x="4917" y="6656"/>
                    <a:pt x="4975" y="6756"/>
                  </a:cubicBezTo>
                  <a:cubicBezTo>
                    <a:pt x="5210" y="7149"/>
                    <a:pt x="5451" y="7542"/>
                    <a:pt x="5656" y="7952"/>
                  </a:cubicBezTo>
                  <a:lnTo>
                    <a:pt x="5984" y="8562"/>
                  </a:lnTo>
                  <a:lnTo>
                    <a:pt x="6278" y="9184"/>
                  </a:lnTo>
                  <a:cubicBezTo>
                    <a:pt x="6683" y="10011"/>
                    <a:pt x="7023" y="10868"/>
                    <a:pt x="7340" y="11730"/>
                  </a:cubicBezTo>
                  <a:cubicBezTo>
                    <a:pt x="7416" y="11947"/>
                    <a:pt x="7486" y="12170"/>
                    <a:pt x="7557" y="12387"/>
                  </a:cubicBezTo>
                  <a:lnTo>
                    <a:pt x="7668" y="12716"/>
                  </a:lnTo>
                  <a:cubicBezTo>
                    <a:pt x="7703" y="12827"/>
                    <a:pt x="7739" y="12933"/>
                    <a:pt x="7768" y="13044"/>
                  </a:cubicBezTo>
                  <a:lnTo>
                    <a:pt x="7956" y="13713"/>
                  </a:lnTo>
                  <a:lnTo>
                    <a:pt x="8049" y="14042"/>
                  </a:lnTo>
                  <a:lnTo>
                    <a:pt x="8126" y="14382"/>
                  </a:lnTo>
                  <a:cubicBezTo>
                    <a:pt x="8548" y="16177"/>
                    <a:pt x="8806" y="18013"/>
                    <a:pt x="8841" y="19855"/>
                  </a:cubicBezTo>
                  <a:cubicBezTo>
                    <a:pt x="8847" y="19893"/>
                    <a:pt x="8872" y="19921"/>
                    <a:pt x="8907" y="19921"/>
                  </a:cubicBezTo>
                  <a:cubicBezTo>
                    <a:pt x="8911" y="19921"/>
                    <a:pt x="8914" y="19920"/>
                    <a:pt x="8918" y="19920"/>
                  </a:cubicBezTo>
                  <a:cubicBezTo>
                    <a:pt x="8953" y="19920"/>
                    <a:pt x="8982" y="19891"/>
                    <a:pt x="8982" y="19849"/>
                  </a:cubicBezTo>
                  <a:cubicBezTo>
                    <a:pt x="8918" y="18002"/>
                    <a:pt x="8689" y="16154"/>
                    <a:pt x="8266" y="14347"/>
                  </a:cubicBezTo>
                  <a:lnTo>
                    <a:pt x="8190" y="14006"/>
                  </a:lnTo>
                  <a:lnTo>
                    <a:pt x="8102" y="13672"/>
                  </a:lnTo>
                  <a:lnTo>
                    <a:pt x="7926" y="12997"/>
                  </a:lnTo>
                  <a:cubicBezTo>
                    <a:pt x="7897" y="12886"/>
                    <a:pt x="7862" y="12775"/>
                    <a:pt x="7832" y="12669"/>
                  </a:cubicBezTo>
                  <a:lnTo>
                    <a:pt x="7727" y="12335"/>
                  </a:lnTo>
                  <a:cubicBezTo>
                    <a:pt x="7656" y="12112"/>
                    <a:pt x="7592" y="11889"/>
                    <a:pt x="7521" y="11672"/>
                  </a:cubicBezTo>
                  <a:lnTo>
                    <a:pt x="7287" y="11015"/>
                  </a:lnTo>
                  <a:cubicBezTo>
                    <a:pt x="7211" y="10798"/>
                    <a:pt x="7134" y="10580"/>
                    <a:pt x="7046" y="10363"/>
                  </a:cubicBezTo>
                  <a:cubicBezTo>
                    <a:pt x="6870" y="9935"/>
                    <a:pt x="6706" y="9501"/>
                    <a:pt x="6507" y="9079"/>
                  </a:cubicBezTo>
                  <a:lnTo>
                    <a:pt x="6219" y="8445"/>
                  </a:lnTo>
                  <a:lnTo>
                    <a:pt x="5902" y="7823"/>
                  </a:lnTo>
                  <a:cubicBezTo>
                    <a:pt x="5703" y="7407"/>
                    <a:pt x="5468" y="7002"/>
                    <a:pt x="5239" y="6597"/>
                  </a:cubicBezTo>
                  <a:cubicBezTo>
                    <a:pt x="5187" y="6497"/>
                    <a:pt x="5128" y="6398"/>
                    <a:pt x="5069" y="6298"/>
                  </a:cubicBezTo>
                  <a:lnTo>
                    <a:pt x="4882" y="6005"/>
                  </a:lnTo>
                  <a:lnTo>
                    <a:pt x="4512" y="5412"/>
                  </a:lnTo>
                  <a:cubicBezTo>
                    <a:pt x="4383" y="5219"/>
                    <a:pt x="4248" y="5031"/>
                    <a:pt x="4119" y="4837"/>
                  </a:cubicBezTo>
                  <a:cubicBezTo>
                    <a:pt x="3984" y="4650"/>
                    <a:pt x="3861" y="4450"/>
                    <a:pt x="3714" y="4268"/>
                  </a:cubicBezTo>
                  <a:lnTo>
                    <a:pt x="3292" y="3711"/>
                  </a:lnTo>
                  <a:lnTo>
                    <a:pt x="3081" y="3435"/>
                  </a:lnTo>
                  <a:lnTo>
                    <a:pt x="2858" y="3171"/>
                  </a:lnTo>
                  <a:lnTo>
                    <a:pt x="1960" y="2109"/>
                  </a:lnTo>
                  <a:cubicBezTo>
                    <a:pt x="1362" y="1405"/>
                    <a:pt x="752" y="713"/>
                    <a:pt x="136" y="27"/>
                  </a:cubicBezTo>
                  <a:cubicBezTo>
                    <a:pt x="122" y="10"/>
                    <a:pt x="102" y="1"/>
                    <a:pt x="8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53"/>
            <p:cNvSpPr/>
            <p:nvPr/>
          </p:nvSpPr>
          <p:spPr>
            <a:xfrm>
              <a:off x="5814775" y="2365875"/>
              <a:ext cx="182050" cy="165200"/>
            </a:xfrm>
            <a:custGeom>
              <a:rect b="b" l="l" r="r" t="t"/>
              <a:pathLst>
                <a:path extrusionOk="0" h="6608" w="7282">
                  <a:moveTo>
                    <a:pt x="79" y="0"/>
                  </a:moveTo>
                  <a:cubicBezTo>
                    <a:pt x="58" y="0"/>
                    <a:pt x="38" y="10"/>
                    <a:pt x="24" y="27"/>
                  </a:cubicBezTo>
                  <a:cubicBezTo>
                    <a:pt x="1" y="62"/>
                    <a:pt x="7" y="103"/>
                    <a:pt x="42" y="126"/>
                  </a:cubicBezTo>
                  <a:cubicBezTo>
                    <a:pt x="687" y="602"/>
                    <a:pt x="1321" y="1100"/>
                    <a:pt x="1937" y="1611"/>
                  </a:cubicBezTo>
                  <a:cubicBezTo>
                    <a:pt x="2559" y="2121"/>
                    <a:pt x="3163" y="2649"/>
                    <a:pt x="3749" y="3194"/>
                  </a:cubicBezTo>
                  <a:cubicBezTo>
                    <a:pt x="4342" y="3740"/>
                    <a:pt x="4917" y="4297"/>
                    <a:pt x="5480" y="4861"/>
                  </a:cubicBezTo>
                  <a:cubicBezTo>
                    <a:pt x="6049" y="5430"/>
                    <a:pt x="6601" y="5999"/>
                    <a:pt x="7152" y="6585"/>
                  </a:cubicBezTo>
                  <a:cubicBezTo>
                    <a:pt x="7166" y="6600"/>
                    <a:pt x="7185" y="6607"/>
                    <a:pt x="7204" y="6607"/>
                  </a:cubicBezTo>
                  <a:cubicBezTo>
                    <a:pt x="7216" y="6607"/>
                    <a:pt x="7228" y="6604"/>
                    <a:pt x="7240" y="6597"/>
                  </a:cubicBezTo>
                  <a:cubicBezTo>
                    <a:pt x="7275" y="6574"/>
                    <a:pt x="7281" y="6532"/>
                    <a:pt x="7263" y="6497"/>
                  </a:cubicBezTo>
                  <a:cubicBezTo>
                    <a:pt x="6829" y="5805"/>
                    <a:pt x="6284" y="5201"/>
                    <a:pt x="5715" y="4626"/>
                  </a:cubicBezTo>
                  <a:cubicBezTo>
                    <a:pt x="5146" y="4057"/>
                    <a:pt x="4536" y="3523"/>
                    <a:pt x="3914" y="3007"/>
                  </a:cubicBezTo>
                  <a:cubicBezTo>
                    <a:pt x="2670" y="1980"/>
                    <a:pt x="1397" y="995"/>
                    <a:pt x="124" y="15"/>
                  </a:cubicBezTo>
                  <a:cubicBezTo>
                    <a:pt x="109" y="5"/>
                    <a:pt x="94" y="0"/>
                    <a:pt x="79"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53"/>
            <p:cNvSpPr/>
            <p:nvPr/>
          </p:nvSpPr>
          <p:spPr>
            <a:xfrm>
              <a:off x="5959400" y="2257925"/>
              <a:ext cx="29925" cy="185350"/>
            </a:xfrm>
            <a:custGeom>
              <a:rect b="b" l="l" r="r" t="t"/>
              <a:pathLst>
                <a:path extrusionOk="0" h="7414" w="1197">
                  <a:moveTo>
                    <a:pt x="1119" y="0"/>
                  </a:moveTo>
                  <a:cubicBezTo>
                    <a:pt x="1090" y="0"/>
                    <a:pt x="1061" y="21"/>
                    <a:pt x="1056" y="50"/>
                  </a:cubicBezTo>
                  <a:cubicBezTo>
                    <a:pt x="904" y="649"/>
                    <a:pt x="774" y="1253"/>
                    <a:pt x="657" y="1857"/>
                  </a:cubicBezTo>
                  <a:cubicBezTo>
                    <a:pt x="540" y="2461"/>
                    <a:pt x="428" y="3066"/>
                    <a:pt x="323" y="3670"/>
                  </a:cubicBezTo>
                  <a:cubicBezTo>
                    <a:pt x="217" y="4280"/>
                    <a:pt x="123" y="4884"/>
                    <a:pt x="65" y="5500"/>
                  </a:cubicBezTo>
                  <a:cubicBezTo>
                    <a:pt x="35" y="5805"/>
                    <a:pt x="12" y="6116"/>
                    <a:pt x="6" y="6421"/>
                  </a:cubicBezTo>
                  <a:cubicBezTo>
                    <a:pt x="0" y="6732"/>
                    <a:pt x="12" y="7043"/>
                    <a:pt x="53" y="7354"/>
                  </a:cubicBezTo>
                  <a:cubicBezTo>
                    <a:pt x="53" y="7383"/>
                    <a:pt x="76" y="7413"/>
                    <a:pt x="112" y="7413"/>
                  </a:cubicBezTo>
                  <a:cubicBezTo>
                    <a:pt x="115" y="7413"/>
                    <a:pt x="119" y="7414"/>
                    <a:pt x="122" y="7414"/>
                  </a:cubicBezTo>
                  <a:cubicBezTo>
                    <a:pt x="155" y="7414"/>
                    <a:pt x="188" y="7391"/>
                    <a:pt x="188" y="7354"/>
                  </a:cubicBezTo>
                  <a:cubicBezTo>
                    <a:pt x="276" y="6744"/>
                    <a:pt x="334" y="6140"/>
                    <a:pt x="393" y="5530"/>
                  </a:cubicBezTo>
                  <a:cubicBezTo>
                    <a:pt x="452" y="4925"/>
                    <a:pt x="505" y="4315"/>
                    <a:pt x="569" y="3705"/>
                  </a:cubicBezTo>
                  <a:cubicBezTo>
                    <a:pt x="628" y="3095"/>
                    <a:pt x="704" y="2485"/>
                    <a:pt x="804" y="1881"/>
                  </a:cubicBezTo>
                  <a:cubicBezTo>
                    <a:pt x="904" y="1276"/>
                    <a:pt x="1015" y="672"/>
                    <a:pt x="1191" y="91"/>
                  </a:cubicBezTo>
                  <a:lnTo>
                    <a:pt x="1191" y="86"/>
                  </a:lnTo>
                  <a:cubicBezTo>
                    <a:pt x="1197" y="50"/>
                    <a:pt x="1173" y="9"/>
                    <a:pt x="1138" y="3"/>
                  </a:cubicBezTo>
                  <a:cubicBezTo>
                    <a:pt x="1132" y="1"/>
                    <a:pt x="1126" y="0"/>
                    <a:pt x="1119"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53"/>
            <p:cNvSpPr/>
            <p:nvPr/>
          </p:nvSpPr>
          <p:spPr>
            <a:xfrm>
              <a:off x="6008825" y="2396825"/>
              <a:ext cx="81275" cy="183300"/>
            </a:xfrm>
            <a:custGeom>
              <a:rect b="b" l="l" r="r" t="t"/>
              <a:pathLst>
                <a:path extrusionOk="0" h="7332" w="3251">
                  <a:moveTo>
                    <a:pt x="3166" y="0"/>
                  </a:moveTo>
                  <a:cubicBezTo>
                    <a:pt x="3145" y="0"/>
                    <a:pt x="3123" y="9"/>
                    <a:pt x="3109" y="26"/>
                  </a:cubicBezTo>
                  <a:cubicBezTo>
                    <a:pt x="2722" y="566"/>
                    <a:pt x="2411" y="1153"/>
                    <a:pt x="2118" y="1739"/>
                  </a:cubicBezTo>
                  <a:cubicBezTo>
                    <a:pt x="1819" y="2326"/>
                    <a:pt x="1543" y="2919"/>
                    <a:pt x="1267" y="3517"/>
                  </a:cubicBezTo>
                  <a:cubicBezTo>
                    <a:pt x="1003" y="4121"/>
                    <a:pt x="751" y="4725"/>
                    <a:pt x="528" y="5347"/>
                  </a:cubicBezTo>
                  <a:cubicBezTo>
                    <a:pt x="311" y="5969"/>
                    <a:pt x="112" y="6597"/>
                    <a:pt x="6" y="7254"/>
                  </a:cubicBezTo>
                  <a:cubicBezTo>
                    <a:pt x="0" y="7283"/>
                    <a:pt x="18" y="7313"/>
                    <a:pt x="47" y="7324"/>
                  </a:cubicBezTo>
                  <a:cubicBezTo>
                    <a:pt x="56" y="7329"/>
                    <a:pt x="66" y="7331"/>
                    <a:pt x="76" y="7331"/>
                  </a:cubicBezTo>
                  <a:cubicBezTo>
                    <a:pt x="103" y="7331"/>
                    <a:pt x="128" y="7315"/>
                    <a:pt x="141" y="7289"/>
                  </a:cubicBezTo>
                  <a:cubicBezTo>
                    <a:pt x="399" y="6685"/>
                    <a:pt x="622" y="6075"/>
                    <a:pt x="839" y="5459"/>
                  </a:cubicBezTo>
                  <a:cubicBezTo>
                    <a:pt x="1062" y="4843"/>
                    <a:pt x="1273" y="4227"/>
                    <a:pt x="1502" y="3611"/>
                  </a:cubicBezTo>
                  <a:cubicBezTo>
                    <a:pt x="1725" y="3001"/>
                    <a:pt x="1971" y="2391"/>
                    <a:pt x="2247" y="1798"/>
                  </a:cubicBezTo>
                  <a:cubicBezTo>
                    <a:pt x="2529" y="1211"/>
                    <a:pt x="2828" y="625"/>
                    <a:pt x="3221" y="114"/>
                  </a:cubicBezTo>
                  <a:lnTo>
                    <a:pt x="3227" y="114"/>
                  </a:lnTo>
                  <a:cubicBezTo>
                    <a:pt x="3227" y="109"/>
                    <a:pt x="3227" y="109"/>
                    <a:pt x="3227" y="109"/>
                  </a:cubicBezTo>
                  <a:cubicBezTo>
                    <a:pt x="3250" y="79"/>
                    <a:pt x="3238" y="32"/>
                    <a:pt x="3209" y="15"/>
                  </a:cubicBezTo>
                  <a:cubicBezTo>
                    <a:pt x="3197" y="5"/>
                    <a:pt x="3181" y="0"/>
                    <a:pt x="3166"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53"/>
            <p:cNvSpPr/>
            <p:nvPr/>
          </p:nvSpPr>
          <p:spPr>
            <a:xfrm>
              <a:off x="5862150" y="2520800"/>
              <a:ext cx="164000" cy="140350"/>
            </a:xfrm>
            <a:custGeom>
              <a:rect b="b" l="l" r="r" t="t"/>
              <a:pathLst>
                <a:path extrusionOk="0" h="5614" w="6560">
                  <a:moveTo>
                    <a:pt x="85" y="0"/>
                  </a:moveTo>
                  <a:cubicBezTo>
                    <a:pt x="51" y="0"/>
                    <a:pt x="23" y="18"/>
                    <a:pt x="12" y="54"/>
                  </a:cubicBezTo>
                  <a:cubicBezTo>
                    <a:pt x="1" y="89"/>
                    <a:pt x="24" y="130"/>
                    <a:pt x="65" y="136"/>
                  </a:cubicBezTo>
                  <a:cubicBezTo>
                    <a:pt x="746" y="324"/>
                    <a:pt x="1397" y="635"/>
                    <a:pt x="1989" y="1016"/>
                  </a:cubicBezTo>
                  <a:cubicBezTo>
                    <a:pt x="2588" y="1403"/>
                    <a:pt x="3133" y="1861"/>
                    <a:pt x="3626" y="2365"/>
                  </a:cubicBezTo>
                  <a:cubicBezTo>
                    <a:pt x="4125" y="2870"/>
                    <a:pt x="4582" y="3415"/>
                    <a:pt x="5034" y="3961"/>
                  </a:cubicBezTo>
                  <a:cubicBezTo>
                    <a:pt x="5486" y="4512"/>
                    <a:pt x="5932" y="5070"/>
                    <a:pt x="6424" y="5592"/>
                  </a:cubicBezTo>
                  <a:cubicBezTo>
                    <a:pt x="6439" y="5606"/>
                    <a:pt x="6457" y="5614"/>
                    <a:pt x="6476" y="5614"/>
                  </a:cubicBezTo>
                  <a:cubicBezTo>
                    <a:pt x="6488" y="5614"/>
                    <a:pt x="6501" y="5610"/>
                    <a:pt x="6512" y="5604"/>
                  </a:cubicBezTo>
                  <a:cubicBezTo>
                    <a:pt x="6548" y="5586"/>
                    <a:pt x="6559" y="5539"/>
                    <a:pt x="6536" y="5510"/>
                  </a:cubicBezTo>
                  <a:cubicBezTo>
                    <a:pt x="6172" y="4888"/>
                    <a:pt x="5750" y="4307"/>
                    <a:pt x="5292" y="3756"/>
                  </a:cubicBezTo>
                  <a:cubicBezTo>
                    <a:pt x="4835" y="3198"/>
                    <a:pt x="4336" y="2670"/>
                    <a:pt x="3802" y="2189"/>
                  </a:cubicBezTo>
                  <a:cubicBezTo>
                    <a:pt x="3262" y="1708"/>
                    <a:pt x="2687" y="1262"/>
                    <a:pt x="2066" y="893"/>
                  </a:cubicBezTo>
                  <a:cubicBezTo>
                    <a:pt x="1456" y="517"/>
                    <a:pt x="793" y="212"/>
                    <a:pt x="100" y="1"/>
                  </a:cubicBezTo>
                  <a:cubicBezTo>
                    <a:pt x="95" y="0"/>
                    <a:pt x="90" y="0"/>
                    <a:pt x="8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53"/>
            <p:cNvSpPr/>
            <p:nvPr/>
          </p:nvSpPr>
          <p:spPr>
            <a:xfrm>
              <a:off x="6331900" y="2327375"/>
              <a:ext cx="141575" cy="80550"/>
            </a:xfrm>
            <a:custGeom>
              <a:rect b="b" l="l" r="r" t="t"/>
              <a:pathLst>
                <a:path extrusionOk="0" h="3222" w="5663">
                  <a:moveTo>
                    <a:pt x="1" y="0"/>
                  </a:moveTo>
                  <a:lnTo>
                    <a:pt x="1" y="2241"/>
                  </a:lnTo>
                  <a:cubicBezTo>
                    <a:pt x="1" y="2241"/>
                    <a:pt x="721" y="3221"/>
                    <a:pt x="2928" y="3221"/>
                  </a:cubicBezTo>
                  <a:cubicBezTo>
                    <a:pt x="2948" y="3221"/>
                    <a:pt x="2967" y="3221"/>
                    <a:pt x="2987" y="3221"/>
                  </a:cubicBezTo>
                  <a:cubicBezTo>
                    <a:pt x="5046" y="3209"/>
                    <a:pt x="5662" y="2288"/>
                    <a:pt x="5662" y="2288"/>
                  </a:cubicBezTo>
                  <a:lnTo>
                    <a:pt x="5662" y="0"/>
                  </a:ln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53"/>
            <p:cNvSpPr/>
            <p:nvPr/>
          </p:nvSpPr>
          <p:spPr>
            <a:xfrm>
              <a:off x="6166325" y="1888175"/>
              <a:ext cx="477275" cy="468100"/>
            </a:xfrm>
            <a:custGeom>
              <a:rect b="b" l="l" r="r" t="t"/>
              <a:pathLst>
                <a:path extrusionOk="0" h="18724" w="19091">
                  <a:moveTo>
                    <a:pt x="10245" y="1"/>
                  </a:moveTo>
                  <a:cubicBezTo>
                    <a:pt x="9455" y="1"/>
                    <a:pt x="8622" y="79"/>
                    <a:pt x="7750" y="239"/>
                  </a:cubicBezTo>
                  <a:cubicBezTo>
                    <a:pt x="1203" y="1441"/>
                    <a:pt x="916" y="9578"/>
                    <a:pt x="916" y="9578"/>
                  </a:cubicBezTo>
                  <a:cubicBezTo>
                    <a:pt x="916" y="9578"/>
                    <a:pt x="1" y="18724"/>
                    <a:pt x="9774" y="18724"/>
                  </a:cubicBezTo>
                  <a:cubicBezTo>
                    <a:pt x="19090" y="18724"/>
                    <a:pt x="18533" y="8904"/>
                    <a:pt x="18533" y="8904"/>
                  </a:cubicBezTo>
                  <a:cubicBezTo>
                    <a:pt x="18660" y="3315"/>
                    <a:pt x="15384" y="1"/>
                    <a:pt x="10245"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p53"/>
            <p:cNvSpPr/>
            <p:nvPr/>
          </p:nvSpPr>
          <p:spPr>
            <a:xfrm>
              <a:off x="6331900" y="2346725"/>
              <a:ext cx="127050" cy="22325"/>
            </a:xfrm>
            <a:custGeom>
              <a:rect b="b" l="l" r="r" t="t"/>
              <a:pathLst>
                <a:path extrusionOk="0" h="893" w="5082">
                  <a:moveTo>
                    <a:pt x="1" y="1"/>
                  </a:moveTo>
                  <a:lnTo>
                    <a:pt x="1" y="775"/>
                  </a:lnTo>
                  <a:cubicBezTo>
                    <a:pt x="743" y="858"/>
                    <a:pt x="1384" y="892"/>
                    <a:pt x="1937" y="892"/>
                  </a:cubicBezTo>
                  <a:cubicBezTo>
                    <a:pt x="4375" y="892"/>
                    <a:pt x="5081" y="230"/>
                    <a:pt x="5081" y="229"/>
                  </a:cubicBezTo>
                  <a:lnTo>
                    <a:pt x="5081" y="229"/>
                  </a:lnTo>
                  <a:cubicBezTo>
                    <a:pt x="4489" y="329"/>
                    <a:pt x="3849" y="382"/>
                    <a:pt x="3151" y="382"/>
                  </a:cubicBezTo>
                  <a:cubicBezTo>
                    <a:pt x="1943" y="382"/>
                    <a:pt x="904" y="247"/>
                    <a:pt x="1"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53"/>
            <p:cNvSpPr/>
            <p:nvPr/>
          </p:nvSpPr>
          <p:spPr>
            <a:xfrm>
              <a:off x="6622150" y="2103000"/>
              <a:ext cx="86700" cy="88800"/>
            </a:xfrm>
            <a:custGeom>
              <a:rect b="b" l="l" r="r" t="t"/>
              <a:pathLst>
                <a:path extrusionOk="0" h="3552" w="3468">
                  <a:moveTo>
                    <a:pt x="1844" y="1"/>
                  </a:moveTo>
                  <a:cubicBezTo>
                    <a:pt x="1802" y="1"/>
                    <a:pt x="1761" y="2"/>
                    <a:pt x="1720" y="6"/>
                  </a:cubicBezTo>
                  <a:cubicBezTo>
                    <a:pt x="1244" y="35"/>
                    <a:pt x="376" y="357"/>
                    <a:pt x="1" y="663"/>
                  </a:cubicBezTo>
                  <a:lnTo>
                    <a:pt x="1" y="2851"/>
                  </a:lnTo>
                  <a:cubicBezTo>
                    <a:pt x="445" y="3275"/>
                    <a:pt x="1047" y="3551"/>
                    <a:pt x="1658" y="3551"/>
                  </a:cubicBezTo>
                  <a:cubicBezTo>
                    <a:pt x="1765" y="3551"/>
                    <a:pt x="1872" y="3543"/>
                    <a:pt x="1978" y="3525"/>
                  </a:cubicBezTo>
                  <a:cubicBezTo>
                    <a:pt x="2688" y="3414"/>
                    <a:pt x="3327" y="2839"/>
                    <a:pt x="3427" y="2123"/>
                  </a:cubicBezTo>
                  <a:cubicBezTo>
                    <a:pt x="3468" y="1865"/>
                    <a:pt x="3433" y="1601"/>
                    <a:pt x="3374" y="1343"/>
                  </a:cubicBezTo>
                  <a:cubicBezTo>
                    <a:pt x="3309" y="1044"/>
                    <a:pt x="3204" y="751"/>
                    <a:pt x="3010" y="516"/>
                  </a:cubicBezTo>
                  <a:cubicBezTo>
                    <a:pt x="2731" y="173"/>
                    <a:pt x="2286" y="1"/>
                    <a:pt x="1844"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53"/>
            <p:cNvSpPr/>
            <p:nvPr/>
          </p:nvSpPr>
          <p:spPr>
            <a:xfrm>
              <a:off x="6642550" y="2128650"/>
              <a:ext cx="30950" cy="38150"/>
            </a:xfrm>
            <a:custGeom>
              <a:rect b="b" l="l" r="r" t="t"/>
              <a:pathLst>
                <a:path extrusionOk="0" h="1526" w="1238">
                  <a:moveTo>
                    <a:pt x="1149" y="0"/>
                  </a:moveTo>
                  <a:cubicBezTo>
                    <a:pt x="1140" y="0"/>
                    <a:pt x="1130" y="2"/>
                    <a:pt x="1121" y="6"/>
                  </a:cubicBezTo>
                  <a:cubicBezTo>
                    <a:pt x="827" y="112"/>
                    <a:pt x="569" y="317"/>
                    <a:pt x="370" y="563"/>
                  </a:cubicBezTo>
                  <a:cubicBezTo>
                    <a:pt x="176" y="816"/>
                    <a:pt x="41" y="1115"/>
                    <a:pt x="6" y="1426"/>
                  </a:cubicBezTo>
                  <a:cubicBezTo>
                    <a:pt x="0" y="1467"/>
                    <a:pt x="24" y="1502"/>
                    <a:pt x="59" y="1520"/>
                  </a:cubicBezTo>
                  <a:cubicBezTo>
                    <a:pt x="70" y="1524"/>
                    <a:pt x="80" y="1526"/>
                    <a:pt x="91" y="1526"/>
                  </a:cubicBezTo>
                  <a:cubicBezTo>
                    <a:pt x="126" y="1526"/>
                    <a:pt x="157" y="1504"/>
                    <a:pt x="170" y="1473"/>
                  </a:cubicBezTo>
                  <a:lnTo>
                    <a:pt x="176" y="1473"/>
                  </a:lnTo>
                  <a:cubicBezTo>
                    <a:pt x="288" y="1203"/>
                    <a:pt x="417" y="956"/>
                    <a:pt x="593" y="734"/>
                  </a:cubicBezTo>
                  <a:cubicBezTo>
                    <a:pt x="763" y="511"/>
                    <a:pt x="968" y="317"/>
                    <a:pt x="1197" y="147"/>
                  </a:cubicBezTo>
                  <a:lnTo>
                    <a:pt x="1197" y="141"/>
                  </a:lnTo>
                  <a:cubicBezTo>
                    <a:pt x="1226" y="123"/>
                    <a:pt x="1238" y="88"/>
                    <a:pt x="1226" y="53"/>
                  </a:cubicBezTo>
                  <a:cubicBezTo>
                    <a:pt x="1213" y="21"/>
                    <a:pt x="1182" y="0"/>
                    <a:pt x="1149"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53"/>
            <p:cNvSpPr/>
            <p:nvPr/>
          </p:nvSpPr>
          <p:spPr>
            <a:xfrm>
              <a:off x="6651925" y="2143450"/>
              <a:ext cx="18350" cy="27075"/>
            </a:xfrm>
            <a:custGeom>
              <a:rect b="b" l="l" r="r" t="t"/>
              <a:pathLst>
                <a:path extrusionOk="0" h="1083" w="734">
                  <a:moveTo>
                    <a:pt x="91" y="1"/>
                  </a:moveTo>
                  <a:cubicBezTo>
                    <a:pt x="72" y="1"/>
                    <a:pt x="51" y="9"/>
                    <a:pt x="36" y="24"/>
                  </a:cubicBezTo>
                  <a:cubicBezTo>
                    <a:pt x="6" y="54"/>
                    <a:pt x="1" y="106"/>
                    <a:pt x="36" y="136"/>
                  </a:cubicBezTo>
                  <a:lnTo>
                    <a:pt x="36" y="142"/>
                  </a:lnTo>
                  <a:cubicBezTo>
                    <a:pt x="159" y="271"/>
                    <a:pt x="259" y="400"/>
                    <a:pt x="341" y="546"/>
                  </a:cubicBezTo>
                  <a:cubicBezTo>
                    <a:pt x="417" y="693"/>
                    <a:pt x="476" y="846"/>
                    <a:pt x="523" y="1016"/>
                  </a:cubicBezTo>
                  <a:cubicBezTo>
                    <a:pt x="529" y="1051"/>
                    <a:pt x="552" y="1074"/>
                    <a:pt x="587" y="1080"/>
                  </a:cubicBezTo>
                  <a:cubicBezTo>
                    <a:pt x="594" y="1082"/>
                    <a:pt x="601" y="1083"/>
                    <a:pt x="608" y="1083"/>
                  </a:cubicBezTo>
                  <a:cubicBezTo>
                    <a:pt x="647" y="1083"/>
                    <a:pt x="683" y="1055"/>
                    <a:pt x="693" y="1010"/>
                  </a:cubicBezTo>
                  <a:cubicBezTo>
                    <a:pt x="734" y="810"/>
                    <a:pt x="681" y="587"/>
                    <a:pt x="581" y="411"/>
                  </a:cubicBezTo>
                  <a:cubicBezTo>
                    <a:pt x="476" y="230"/>
                    <a:pt x="317" y="77"/>
                    <a:pt x="118" y="7"/>
                  </a:cubicBezTo>
                  <a:cubicBezTo>
                    <a:pt x="110" y="3"/>
                    <a:pt x="101" y="1"/>
                    <a:pt x="91"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53"/>
            <p:cNvSpPr/>
            <p:nvPr/>
          </p:nvSpPr>
          <p:spPr>
            <a:xfrm>
              <a:off x="6484725" y="2178900"/>
              <a:ext cx="77025" cy="22375"/>
            </a:xfrm>
            <a:custGeom>
              <a:rect b="b" l="l" r="r" t="t"/>
              <a:pathLst>
                <a:path extrusionOk="0" h="895" w="3081">
                  <a:moveTo>
                    <a:pt x="1418" y="1"/>
                  </a:moveTo>
                  <a:cubicBezTo>
                    <a:pt x="917" y="1"/>
                    <a:pt x="413" y="175"/>
                    <a:pt x="36" y="489"/>
                  </a:cubicBezTo>
                  <a:cubicBezTo>
                    <a:pt x="7" y="513"/>
                    <a:pt x="1" y="560"/>
                    <a:pt x="18" y="589"/>
                  </a:cubicBezTo>
                  <a:cubicBezTo>
                    <a:pt x="34" y="616"/>
                    <a:pt x="59" y="630"/>
                    <a:pt x="87" y="630"/>
                  </a:cubicBezTo>
                  <a:cubicBezTo>
                    <a:pt x="101" y="630"/>
                    <a:pt x="116" y="626"/>
                    <a:pt x="130" y="618"/>
                  </a:cubicBezTo>
                  <a:cubicBezTo>
                    <a:pt x="508" y="396"/>
                    <a:pt x="939" y="274"/>
                    <a:pt x="1365" y="274"/>
                  </a:cubicBezTo>
                  <a:cubicBezTo>
                    <a:pt x="1435" y="274"/>
                    <a:pt x="1504" y="277"/>
                    <a:pt x="1573" y="284"/>
                  </a:cubicBezTo>
                  <a:cubicBezTo>
                    <a:pt x="2066" y="331"/>
                    <a:pt x="2541" y="542"/>
                    <a:pt x="2928" y="877"/>
                  </a:cubicBezTo>
                  <a:cubicBezTo>
                    <a:pt x="2946" y="888"/>
                    <a:pt x="2966" y="894"/>
                    <a:pt x="2986" y="894"/>
                  </a:cubicBezTo>
                  <a:cubicBezTo>
                    <a:pt x="3006" y="894"/>
                    <a:pt x="3025" y="888"/>
                    <a:pt x="3040" y="877"/>
                  </a:cubicBezTo>
                  <a:cubicBezTo>
                    <a:pt x="3081" y="847"/>
                    <a:pt x="3081" y="789"/>
                    <a:pt x="3051" y="753"/>
                  </a:cubicBezTo>
                  <a:cubicBezTo>
                    <a:pt x="2699" y="331"/>
                    <a:pt x="2160" y="61"/>
                    <a:pt x="1596" y="8"/>
                  </a:cubicBezTo>
                  <a:cubicBezTo>
                    <a:pt x="1537" y="3"/>
                    <a:pt x="1478" y="1"/>
                    <a:pt x="1418"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53"/>
            <p:cNvSpPr/>
            <p:nvPr/>
          </p:nvSpPr>
          <p:spPr>
            <a:xfrm>
              <a:off x="6256525" y="2173325"/>
              <a:ext cx="77025" cy="22250"/>
            </a:xfrm>
            <a:custGeom>
              <a:rect b="b" l="l" r="r" t="t"/>
              <a:pathLst>
                <a:path extrusionOk="0" h="890" w="3081">
                  <a:moveTo>
                    <a:pt x="1663" y="1"/>
                  </a:moveTo>
                  <a:cubicBezTo>
                    <a:pt x="1602" y="1"/>
                    <a:pt x="1540" y="3"/>
                    <a:pt x="1479" y="8"/>
                  </a:cubicBezTo>
                  <a:cubicBezTo>
                    <a:pt x="922" y="55"/>
                    <a:pt x="382" y="325"/>
                    <a:pt x="24" y="748"/>
                  </a:cubicBezTo>
                  <a:cubicBezTo>
                    <a:pt x="1" y="783"/>
                    <a:pt x="1" y="830"/>
                    <a:pt x="24" y="859"/>
                  </a:cubicBezTo>
                  <a:cubicBezTo>
                    <a:pt x="44" y="879"/>
                    <a:pt x="70" y="890"/>
                    <a:pt x="95" y="890"/>
                  </a:cubicBezTo>
                  <a:cubicBezTo>
                    <a:pt x="114" y="890"/>
                    <a:pt x="132" y="883"/>
                    <a:pt x="147" y="871"/>
                  </a:cubicBezTo>
                  <a:cubicBezTo>
                    <a:pt x="534" y="536"/>
                    <a:pt x="1010" y="325"/>
                    <a:pt x="1508" y="278"/>
                  </a:cubicBezTo>
                  <a:cubicBezTo>
                    <a:pt x="1577" y="272"/>
                    <a:pt x="1647" y="268"/>
                    <a:pt x="1716" y="268"/>
                  </a:cubicBezTo>
                  <a:cubicBezTo>
                    <a:pt x="2143" y="268"/>
                    <a:pt x="2573" y="391"/>
                    <a:pt x="2951" y="613"/>
                  </a:cubicBezTo>
                  <a:cubicBezTo>
                    <a:pt x="2964" y="622"/>
                    <a:pt x="2979" y="627"/>
                    <a:pt x="2994" y="627"/>
                  </a:cubicBezTo>
                  <a:cubicBezTo>
                    <a:pt x="3016" y="627"/>
                    <a:pt x="3037" y="618"/>
                    <a:pt x="3051" y="601"/>
                  </a:cubicBezTo>
                  <a:cubicBezTo>
                    <a:pt x="3080" y="566"/>
                    <a:pt x="3075" y="513"/>
                    <a:pt x="3039" y="489"/>
                  </a:cubicBezTo>
                  <a:cubicBezTo>
                    <a:pt x="2663" y="171"/>
                    <a:pt x="2166" y="1"/>
                    <a:pt x="1663"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53"/>
            <p:cNvSpPr/>
            <p:nvPr/>
          </p:nvSpPr>
          <p:spPr>
            <a:xfrm>
              <a:off x="6376050" y="2248200"/>
              <a:ext cx="57675" cy="12975"/>
            </a:xfrm>
            <a:custGeom>
              <a:rect b="b" l="l" r="r" t="t"/>
              <a:pathLst>
                <a:path extrusionOk="0" h="519" w="2307">
                  <a:moveTo>
                    <a:pt x="98" y="1"/>
                  </a:moveTo>
                  <a:cubicBezTo>
                    <a:pt x="69" y="1"/>
                    <a:pt x="42" y="13"/>
                    <a:pt x="24" y="35"/>
                  </a:cubicBezTo>
                  <a:cubicBezTo>
                    <a:pt x="1" y="76"/>
                    <a:pt x="7" y="128"/>
                    <a:pt x="48" y="158"/>
                  </a:cubicBezTo>
                  <a:cubicBezTo>
                    <a:pt x="364" y="375"/>
                    <a:pt x="752" y="492"/>
                    <a:pt x="1133" y="516"/>
                  </a:cubicBezTo>
                  <a:cubicBezTo>
                    <a:pt x="1174" y="518"/>
                    <a:pt x="1214" y="518"/>
                    <a:pt x="1255" y="518"/>
                  </a:cubicBezTo>
                  <a:cubicBezTo>
                    <a:pt x="1602" y="518"/>
                    <a:pt x="1949" y="450"/>
                    <a:pt x="2253" y="293"/>
                  </a:cubicBezTo>
                  <a:cubicBezTo>
                    <a:pt x="2289" y="275"/>
                    <a:pt x="2306" y="240"/>
                    <a:pt x="2295" y="205"/>
                  </a:cubicBezTo>
                  <a:cubicBezTo>
                    <a:pt x="2285" y="166"/>
                    <a:pt x="2255" y="143"/>
                    <a:pt x="2222" y="143"/>
                  </a:cubicBezTo>
                  <a:cubicBezTo>
                    <a:pt x="2215" y="143"/>
                    <a:pt x="2208" y="144"/>
                    <a:pt x="2201" y="146"/>
                  </a:cubicBezTo>
                  <a:cubicBezTo>
                    <a:pt x="1921" y="211"/>
                    <a:pt x="1644" y="247"/>
                    <a:pt x="1366" y="247"/>
                  </a:cubicBezTo>
                  <a:cubicBezTo>
                    <a:pt x="1294" y="247"/>
                    <a:pt x="1222" y="245"/>
                    <a:pt x="1151" y="240"/>
                  </a:cubicBezTo>
                  <a:cubicBezTo>
                    <a:pt x="804" y="216"/>
                    <a:pt x="464" y="134"/>
                    <a:pt x="130" y="5"/>
                  </a:cubicBezTo>
                  <a:cubicBezTo>
                    <a:pt x="119" y="2"/>
                    <a:pt x="109" y="1"/>
                    <a:pt x="98"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53"/>
            <p:cNvSpPr/>
            <p:nvPr/>
          </p:nvSpPr>
          <p:spPr>
            <a:xfrm>
              <a:off x="6396150" y="2208300"/>
              <a:ext cx="15875" cy="19575"/>
            </a:xfrm>
            <a:custGeom>
              <a:rect b="b" l="l" r="r" t="t"/>
              <a:pathLst>
                <a:path extrusionOk="0" h="783" w="635">
                  <a:moveTo>
                    <a:pt x="228" y="1"/>
                  </a:moveTo>
                  <a:cubicBezTo>
                    <a:pt x="215" y="1"/>
                    <a:pt x="201" y="4"/>
                    <a:pt x="188" y="11"/>
                  </a:cubicBezTo>
                  <a:cubicBezTo>
                    <a:pt x="106" y="64"/>
                    <a:pt x="47" y="152"/>
                    <a:pt x="24" y="246"/>
                  </a:cubicBezTo>
                  <a:cubicBezTo>
                    <a:pt x="0" y="346"/>
                    <a:pt x="6" y="451"/>
                    <a:pt x="59" y="551"/>
                  </a:cubicBezTo>
                  <a:cubicBezTo>
                    <a:pt x="106" y="645"/>
                    <a:pt x="194" y="715"/>
                    <a:pt x="288" y="757"/>
                  </a:cubicBezTo>
                  <a:cubicBezTo>
                    <a:pt x="333" y="773"/>
                    <a:pt x="381" y="782"/>
                    <a:pt x="429" y="782"/>
                  </a:cubicBezTo>
                  <a:cubicBezTo>
                    <a:pt x="481" y="782"/>
                    <a:pt x="532" y="772"/>
                    <a:pt x="581" y="751"/>
                  </a:cubicBezTo>
                  <a:cubicBezTo>
                    <a:pt x="605" y="739"/>
                    <a:pt x="622" y="715"/>
                    <a:pt x="628" y="692"/>
                  </a:cubicBezTo>
                  <a:cubicBezTo>
                    <a:pt x="634" y="639"/>
                    <a:pt x="605" y="598"/>
                    <a:pt x="558" y="586"/>
                  </a:cubicBezTo>
                  <a:lnTo>
                    <a:pt x="546" y="581"/>
                  </a:lnTo>
                  <a:cubicBezTo>
                    <a:pt x="487" y="569"/>
                    <a:pt x="440" y="551"/>
                    <a:pt x="394" y="522"/>
                  </a:cubicBezTo>
                  <a:cubicBezTo>
                    <a:pt x="352" y="493"/>
                    <a:pt x="323" y="457"/>
                    <a:pt x="300" y="422"/>
                  </a:cubicBezTo>
                  <a:cubicBezTo>
                    <a:pt x="276" y="387"/>
                    <a:pt x="264" y="340"/>
                    <a:pt x="264" y="287"/>
                  </a:cubicBezTo>
                  <a:cubicBezTo>
                    <a:pt x="264" y="234"/>
                    <a:pt x="276" y="182"/>
                    <a:pt x="300" y="123"/>
                  </a:cubicBezTo>
                  <a:lnTo>
                    <a:pt x="306" y="111"/>
                  </a:lnTo>
                  <a:cubicBezTo>
                    <a:pt x="311" y="88"/>
                    <a:pt x="311" y="64"/>
                    <a:pt x="300" y="41"/>
                  </a:cubicBezTo>
                  <a:cubicBezTo>
                    <a:pt x="284" y="17"/>
                    <a:pt x="256" y="1"/>
                    <a:pt x="228"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53"/>
            <p:cNvSpPr/>
            <p:nvPr/>
          </p:nvSpPr>
          <p:spPr>
            <a:xfrm>
              <a:off x="6432525" y="2099450"/>
              <a:ext cx="179525" cy="180125"/>
            </a:xfrm>
            <a:custGeom>
              <a:rect b="b" l="l" r="r" t="t"/>
              <a:pathLst>
                <a:path extrusionOk="0" h="7205" w="7181">
                  <a:moveTo>
                    <a:pt x="3668" y="364"/>
                  </a:moveTo>
                  <a:cubicBezTo>
                    <a:pt x="4504" y="364"/>
                    <a:pt x="5331" y="709"/>
                    <a:pt x="5931" y="1297"/>
                  </a:cubicBezTo>
                  <a:cubicBezTo>
                    <a:pt x="6236" y="1597"/>
                    <a:pt x="6483" y="1954"/>
                    <a:pt x="6653" y="2347"/>
                  </a:cubicBezTo>
                  <a:cubicBezTo>
                    <a:pt x="6817" y="2740"/>
                    <a:pt x="6911" y="3169"/>
                    <a:pt x="6917" y="3603"/>
                  </a:cubicBezTo>
                  <a:lnTo>
                    <a:pt x="6929" y="3603"/>
                  </a:lnTo>
                  <a:cubicBezTo>
                    <a:pt x="6917" y="4037"/>
                    <a:pt x="6823" y="4465"/>
                    <a:pt x="6653" y="4858"/>
                  </a:cubicBezTo>
                  <a:cubicBezTo>
                    <a:pt x="6483" y="5251"/>
                    <a:pt x="6236" y="5609"/>
                    <a:pt x="5931" y="5908"/>
                  </a:cubicBezTo>
                  <a:cubicBezTo>
                    <a:pt x="5626" y="6208"/>
                    <a:pt x="5263" y="6442"/>
                    <a:pt x="4870" y="6601"/>
                  </a:cubicBezTo>
                  <a:cubicBezTo>
                    <a:pt x="4490" y="6754"/>
                    <a:pt x="4077" y="6836"/>
                    <a:pt x="3668" y="6836"/>
                  </a:cubicBezTo>
                  <a:cubicBezTo>
                    <a:pt x="3654" y="6836"/>
                    <a:pt x="3640" y="6835"/>
                    <a:pt x="3626" y="6835"/>
                  </a:cubicBezTo>
                  <a:cubicBezTo>
                    <a:pt x="2775" y="6829"/>
                    <a:pt x="1942" y="6483"/>
                    <a:pt x="1350" y="5879"/>
                  </a:cubicBezTo>
                  <a:cubicBezTo>
                    <a:pt x="1050" y="5580"/>
                    <a:pt x="810" y="5222"/>
                    <a:pt x="652" y="4835"/>
                  </a:cubicBezTo>
                  <a:cubicBezTo>
                    <a:pt x="493" y="4442"/>
                    <a:pt x="411" y="4025"/>
                    <a:pt x="411" y="3603"/>
                  </a:cubicBezTo>
                  <a:cubicBezTo>
                    <a:pt x="417" y="3180"/>
                    <a:pt x="493" y="2758"/>
                    <a:pt x="652" y="2371"/>
                  </a:cubicBezTo>
                  <a:cubicBezTo>
                    <a:pt x="816" y="1984"/>
                    <a:pt x="1050" y="1626"/>
                    <a:pt x="1350" y="1327"/>
                  </a:cubicBezTo>
                  <a:cubicBezTo>
                    <a:pt x="1942" y="722"/>
                    <a:pt x="2775" y="370"/>
                    <a:pt x="3626" y="365"/>
                  </a:cubicBezTo>
                  <a:cubicBezTo>
                    <a:pt x="3640" y="364"/>
                    <a:pt x="3654" y="364"/>
                    <a:pt x="3668" y="364"/>
                  </a:cubicBezTo>
                  <a:close/>
                  <a:moveTo>
                    <a:pt x="3626" y="1"/>
                  </a:moveTo>
                  <a:cubicBezTo>
                    <a:pt x="3156" y="1"/>
                    <a:pt x="2681" y="89"/>
                    <a:pt x="2241" y="265"/>
                  </a:cubicBezTo>
                  <a:cubicBezTo>
                    <a:pt x="1807" y="441"/>
                    <a:pt x="1402" y="711"/>
                    <a:pt x="1068" y="1045"/>
                  </a:cubicBezTo>
                  <a:cubicBezTo>
                    <a:pt x="393" y="1708"/>
                    <a:pt x="0" y="2652"/>
                    <a:pt x="0" y="3603"/>
                  </a:cubicBezTo>
                  <a:cubicBezTo>
                    <a:pt x="6" y="4078"/>
                    <a:pt x="100" y="4547"/>
                    <a:pt x="282" y="4987"/>
                  </a:cubicBezTo>
                  <a:cubicBezTo>
                    <a:pt x="464" y="5427"/>
                    <a:pt x="734" y="5826"/>
                    <a:pt x="1068" y="6161"/>
                  </a:cubicBezTo>
                  <a:cubicBezTo>
                    <a:pt x="1402" y="6489"/>
                    <a:pt x="1807" y="6759"/>
                    <a:pt x="2241" y="6935"/>
                  </a:cubicBezTo>
                  <a:cubicBezTo>
                    <a:pt x="2681" y="7117"/>
                    <a:pt x="3156" y="7205"/>
                    <a:pt x="3626" y="7205"/>
                  </a:cubicBezTo>
                  <a:cubicBezTo>
                    <a:pt x="4095" y="7199"/>
                    <a:pt x="4564" y="7099"/>
                    <a:pt x="4999" y="6917"/>
                  </a:cubicBezTo>
                  <a:cubicBezTo>
                    <a:pt x="5433" y="6736"/>
                    <a:pt x="5826" y="6466"/>
                    <a:pt x="6154" y="6131"/>
                  </a:cubicBezTo>
                  <a:cubicBezTo>
                    <a:pt x="6811" y="5462"/>
                    <a:pt x="7181" y="4530"/>
                    <a:pt x="7163" y="3603"/>
                  </a:cubicBezTo>
                  <a:lnTo>
                    <a:pt x="7169" y="3603"/>
                  </a:lnTo>
                  <a:cubicBezTo>
                    <a:pt x="7175" y="3139"/>
                    <a:pt x="7087" y="2670"/>
                    <a:pt x="6917" y="2242"/>
                  </a:cubicBezTo>
                  <a:cubicBezTo>
                    <a:pt x="6741" y="1808"/>
                    <a:pt x="6483" y="1409"/>
                    <a:pt x="6154" y="1074"/>
                  </a:cubicBezTo>
                  <a:cubicBezTo>
                    <a:pt x="5826" y="740"/>
                    <a:pt x="5433" y="470"/>
                    <a:pt x="4999" y="288"/>
                  </a:cubicBezTo>
                  <a:cubicBezTo>
                    <a:pt x="4564" y="101"/>
                    <a:pt x="4095" y="7"/>
                    <a:pt x="362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53"/>
            <p:cNvSpPr/>
            <p:nvPr/>
          </p:nvSpPr>
          <p:spPr>
            <a:xfrm>
              <a:off x="6206525" y="2095050"/>
              <a:ext cx="179675" cy="180125"/>
            </a:xfrm>
            <a:custGeom>
              <a:rect b="b" l="l" r="r" t="t"/>
              <a:pathLst>
                <a:path extrusionOk="0" h="7205" w="7187">
                  <a:moveTo>
                    <a:pt x="3647" y="364"/>
                  </a:moveTo>
                  <a:cubicBezTo>
                    <a:pt x="4491" y="364"/>
                    <a:pt x="5326" y="704"/>
                    <a:pt x="5937" y="1297"/>
                  </a:cubicBezTo>
                  <a:cubicBezTo>
                    <a:pt x="6242" y="1597"/>
                    <a:pt x="6488" y="1954"/>
                    <a:pt x="6653" y="2347"/>
                  </a:cubicBezTo>
                  <a:cubicBezTo>
                    <a:pt x="6823" y="2746"/>
                    <a:pt x="6911" y="3175"/>
                    <a:pt x="6917" y="3603"/>
                  </a:cubicBezTo>
                  <a:lnTo>
                    <a:pt x="6928" y="3603"/>
                  </a:lnTo>
                  <a:cubicBezTo>
                    <a:pt x="6917" y="4037"/>
                    <a:pt x="6829" y="4465"/>
                    <a:pt x="6659" y="4858"/>
                  </a:cubicBezTo>
                  <a:cubicBezTo>
                    <a:pt x="6488" y="5251"/>
                    <a:pt x="6242" y="5609"/>
                    <a:pt x="5931" y="5908"/>
                  </a:cubicBezTo>
                  <a:cubicBezTo>
                    <a:pt x="5626" y="6208"/>
                    <a:pt x="5262" y="6442"/>
                    <a:pt x="4869" y="6601"/>
                  </a:cubicBezTo>
                  <a:cubicBezTo>
                    <a:pt x="4476" y="6765"/>
                    <a:pt x="4054" y="6841"/>
                    <a:pt x="3626" y="6841"/>
                  </a:cubicBezTo>
                  <a:cubicBezTo>
                    <a:pt x="2781" y="6829"/>
                    <a:pt x="1942" y="6483"/>
                    <a:pt x="1349" y="5879"/>
                  </a:cubicBezTo>
                  <a:cubicBezTo>
                    <a:pt x="1050" y="5580"/>
                    <a:pt x="816" y="5222"/>
                    <a:pt x="657" y="4835"/>
                  </a:cubicBezTo>
                  <a:cubicBezTo>
                    <a:pt x="493" y="4448"/>
                    <a:pt x="417" y="4025"/>
                    <a:pt x="417" y="3603"/>
                  </a:cubicBezTo>
                  <a:cubicBezTo>
                    <a:pt x="417" y="3180"/>
                    <a:pt x="499" y="2764"/>
                    <a:pt x="657" y="2371"/>
                  </a:cubicBezTo>
                  <a:cubicBezTo>
                    <a:pt x="816" y="1984"/>
                    <a:pt x="1056" y="1626"/>
                    <a:pt x="1349" y="1327"/>
                  </a:cubicBezTo>
                  <a:cubicBezTo>
                    <a:pt x="1948" y="728"/>
                    <a:pt x="2781" y="370"/>
                    <a:pt x="3626" y="365"/>
                  </a:cubicBezTo>
                  <a:cubicBezTo>
                    <a:pt x="3633" y="365"/>
                    <a:pt x="3640" y="364"/>
                    <a:pt x="3647" y="364"/>
                  </a:cubicBezTo>
                  <a:close/>
                  <a:moveTo>
                    <a:pt x="3626" y="1"/>
                  </a:moveTo>
                  <a:cubicBezTo>
                    <a:pt x="3156" y="1"/>
                    <a:pt x="2687" y="89"/>
                    <a:pt x="2247" y="271"/>
                  </a:cubicBezTo>
                  <a:cubicBezTo>
                    <a:pt x="1807" y="447"/>
                    <a:pt x="1408" y="711"/>
                    <a:pt x="1074" y="1045"/>
                  </a:cubicBezTo>
                  <a:cubicBezTo>
                    <a:pt x="399" y="1714"/>
                    <a:pt x="0" y="2652"/>
                    <a:pt x="6" y="3603"/>
                  </a:cubicBezTo>
                  <a:cubicBezTo>
                    <a:pt x="6" y="4078"/>
                    <a:pt x="100" y="4553"/>
                    <a:pt x="282" y="4987"/>
                  </a:cubicBezTo>
                  <a:cubicBezTo>
                    <a:pt x="469" y="5427"/>
                    <a:pt x="739" y="5826"/>
                    <a:pt x="1074" y="6161"/>
                  </a:cubicBezTo>
                  <a:cubicBezTo>
                    <a:pt x="1408" y="6495"/>
                    <a:pt x="1807" y="6759"/>
                    <a:pt x="2247" y="6941"/>
                  </a:cubicBezTo>
                  <a:cubicBezTo>
                    <a:pt x="2681" y="7123"/>
                    <a:pt x="3156" y="7205"/>
                    <a:pt x="3626" y="7205"/>
                  </a:cubicBezTo>
                  <a:cubicBezTo>
                    <a:pt x="4101" y="7199"/>
                    <a:pt x="4570" y="7105"/>
                    <a:pt x="5004" y="6917"/>
                  </a:cubicBezTo>
                  <a:cubicBezTo>
                    <a:pt x="5432" y="6736"/>
                    <a:pt x="5831" y="6466"/>
                    <a:pt x="6160" y="6131"/>
                  </a:cubicBezTo>
                  <a:cubicBezTo>
                    <a:pt x="6811" y="5463"/>
                    <a:pt x="7187" y="4530"/>
                    <a:pt x="7163" y="3603"/>
                  </a:cubicBezTo>
                  <a:lnTo>
                    <a:pt x="7175" y="3603"/>
                  </a:lnTo>
                  <a:cubicBezTo>
                    <a:pt x="7181" y="3139"/>
                    <a:pt x="7093" y="2676"/>
                    <a:pt x="6917" y="2242"/>
                  </a:cubicBezTo>
                  <a:cubicBezTo>
                    <a:pt x="6747" y="1808"/>
                    <a:pt x="6483" y="1409"/>
                    <a:pt x="6154" y="1074"/>
                  </a:cubicBezTo>
                  <a:cubicBezTo>
                    <a:pt x="5831" y="740"/>
                    <a:pt x="5432" y="470"/>
                    <a:pt x="5004" y="288"/>
                  </a:cubicBezTo>
                  <a:cubicBezTo>
                    <a:pt x="4570" y="106"/>
                    <a:pt x="4101" y="7"/>
                    <a:pt x="362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53"/>
            <p:cNvSpPr/>
            <p:nvPr/>
          </p:nvSpPr>
          <p:spPr>
            <a:xfrm>
              <a:off x="6380600" y="2170700"/>
              <a:ext cx="59275" cy="21175"/>
            </a:xfrm>
            <a:custGeom>
              <a:rect b="b" l="l" r="r" t="t"/>
              <a:pathLst>
                <a:path extrusionOk="0" h="847" w="2371">
                  <a:moveTo>
                    <a:pt x="1091" y="1"/>
                  </a:moveTo>
                  <a:cubicBezTo>
                    <a:pt x="907" y="1"/>
                    <a:pt x="720" y="36"/>
                    <a:pt x="552" y="102"/>
                  </a:cubicBezTo>
                  <a:cubicBezTo>
                    <a:pt x="499" y="125"/>
                    <a:pt x="446" y="149"/>
                    <a:pt x="400" y="172"/>
                  </a:cubicBezTo>
                  <a:cubicBezTo>
                    <a:pt x="347" y="201"/>
                    <a:pt x="300" y="231"/>
                    <a:pt x="253" y="260"/>
                  </a:cubicBezTo>
                  <a:cubicBezTo>
                    <a:pt x="159" y="330"/>
                    <a:pt x="77" y="395"/>
                    <a:pt x="1" y="489"/>
                  </a:cubicBezTo>
                  <a:lnTo>
                    <a:pt x="165" y="665"/>
                  </a:lnTo>
                  <a:cubicBezTo>
                    <a:pt x="317" y="577"/>
                    <a:pt x="499" y="495"/>
                    <a:pt x="669" y="454"/>
                  </a:cubicBezTo>
                  <a:cubicBezTo>
                    <a:pt x="792" y="425"/>
                    <a:pt x="911" y="408"/>
                    <a:pt x="1031" y="408"/>
                  </a:cubicBezTo>
                  <a:cubicBezTo>
                    <a:pt x="1084" y="408"/>
                    <a:pt x="1138" y="411"/>
                    <a:pt x="1191" y="418"/>
                  </a:cubicBezTo>
                  <a:cubicBezTo>
                    <a:pt x="1233" y="424"/>
                    <a:pt x="1274" y="436"/>
                    <a:pt x="1321" y="442"/>
                  </a:cubicBezTo>
                  <a:cubicBezTo>
                    <a:pt x="1338" y="448"/>
                    <a:pt x="1362" y="448"/>
                    <a:pt x="1385" y="454"/>
                  </a:cubicBezTo>
                  <a:lnTo>
                    <a:pt x="1444" y="477"/>
                  </a:lnTo>
                  <a:cubicBezTo>
                    <a:pt x="1491" y="489"/>
                    <a:pt x="1532" y="495"/>
                    <a:pt x="1573" y="518"/>
                  </a:cubicBezTo>
                  <a:cubicBezTo>
                    <a:pt x="1614" y="536"/>
                    <a:pt x="1655" y="553"/>
                    <a:pt x="1702" y="571"/>
                  </a:cubicBezTo>
                  <a:cubicBezTo>
                    <a:pt x="1743" y="583"/>
                    <a:pt x="1784" y="606"/>
                    <a:pt x="1825" y="630"/>
                  </a:cubicBezTo>
                  <a:lnTo>
                    <a:pt x="1948" y="694"/>
                  </a:lnTo>
                  <a:cubicBezTo>
                    <a:pt x="2030" y="747"/>
                    <a:pt x="2107" y="800"/>
                    <a:pt x="2195" y="847"/>
                  </a:cubicBezTo>
                  <a:lnTo>
                    <a:pt x="2371" y="659"/>
                  </a:lnTo>
                  <a:cubicBezTo>
                    <a:pt x="2300" y="577"/>
                    <a:pt x="2230" y="495"/>
                    <a:pt x="2148" y="418"/>
                  </a:cubicBezTo>
                  <a:cubicBezTo>
                    <a:pt x="2060" y="354"/>
                    <a:pt x="1978" y="278"/>
                    <a:pt x="1878" y="225"/>
                  </a:cubicBezTo>
                  <a:cubicBezTo>
                    <a:pt x="1690" y="108"/>
                    <a:pt x="1467" y="37"/>
                    <a:pt x="1233" y="8"/>
                  </a:cubicBezTo>
                  <a:cubicBezTo>
                    <a:pt x="1186" y="3"/>
                    <a:pt x="1139" y="1"/>
                    <a:pt x="1091"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53"/>
            <p:cNvSpPr/>
            <p:nvPr/>
          </p:nvSpPr>
          <p:spPr>
            <a:xfrm>
              <a:off x="6108975" y="2083500"/>
              <a:ext cx="93900" cy="88875"/>
            </a:xfrm>
            <a:custGeom>
              <a:rect b="b" l="l" r="r" t="t"/>
              <a:pathLst>
                <a:path extrusionOk="0" h="3555" w="3756">
                  <a:moveTo>
                    <a:pt x="1623" y="1"/>
                  </a:moveTo>
                  <a:cubicBezTo>
                    <a:pt x="1184" y="1"/>
                    <a:pt x="732" y="177"/>
                    <a:pt x="453" y="516"/>
                  </a:cubicBezTo>
                  <a:cubicBezTo>
                    <a:pt x="259" y="750"/>
                    <a:pt x="159" y="1044"/>
                    <a:pt x="89" y="1343"/>
                  </a:cubicBezTo>
                  <a:cubicBezTo>
                    <a:pt x="36" y="1601"/>
                    <a:pt x="1" y="1865"/>
                    <a:pt x="36" y="2129"/>
                  </a:cubicBezTo>
                  <a:cubicBezTo>
                    <a:pt x="136" y="2839"/>
                    <a:pt x="781" y="3414"/>
                    <a:pt x="1491" y="3531"/>
                  </a:cubicBezTo>
                  <a:cubicBezTo>
                    <a:pt x="1592" y="3547"/>
                    <a:pt x="1694" y="3555"/>
                    <a:pt x="1796" y="3555"/>
                  </a:cubicBezTo>
                  <a:cubicBezTo>
                    <a:pt x="2409" y="3555"/>
                    <a:pt x="3020" y="3278"/>
                    <a:pt x="3462" y="2850"/>
                  </a:cubicBezTo>
                  <a:lnTo>
                    <a:pt x="3755" y="780"/>
                  </a:lnTo>
                  <a:cubicBezTo>
                    <a:pt x="3386" y="475"/>
                    <a:pt x="2224" y="40"/>
                    <a:pt x="1743" y="5"/>
                  </a:cubicBezTo>
                  <a:cubicBezTo>
                    <a:pt x="1703" y="2"/>
                    <a:pt x="1664" y="1"/>
                    <a:pt x="1623"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53"/>
            <p:cNvSpPr/>
            <p:nvPr/>
          </p:nvSpPr>
          <p:spPr>
            <a:xfrm>
              <a:off x="6144175" y="2109175"/>
              <a:ext cx="31125" cy="38150"/>
            </a:xfrm>
            <a:custGeom>
              <a:rect b="b" l="l" r="r" t="t"/>
              <a:pathLst>
                <a:path extrusionOk="0" h="1526" w="1245">
                  <a:moveTo>
                    <a:pt x="95" y="0"/>
                  </a:moveTo>
                  <a:cubicBezTo>
                    <a:pt x="71" y="0"/>
                    <a:pt x="48" y="12"/>
                    <a:pt x="30" y="34"/>
                  </a:cubicBezTo>
                  <a:cubicBezTo>
                    <a:pt x="1" y="69"/>
                    <a:pt x="13" y="116"/>
                    <a:pt x="48" y="146"/>
                  </a:cubicBezTo>
                  <a:cubicBezTo>
                    <a:pt x="277" y="322"/>
                    <a:pt x="482" y="515"/>
                    <a:pt x="652" y="738"/>
                  </a:cubicBezTo>
                  <a:cubicBezTo>
                    <a:pt x="822" y="961"/>
                    <a:pt x="957" y="1202"/>
                    <a:pt x="1069" y="1472"/>
                  </a:cubicBezTo>
                  <a:cubicBezTo>
                    <a:pt x="1084" y="1503"/>
                    <a:pt x="1114" y="1525"/>
                    <a:pt x="1146" y="1525"/>
                  </a:cubicBezTo>
                  <a:cubicBezTo>
                    <a:pt x="1149" y="1525"/>
                    <a:pt x="1153" y="1525"/>
                    <a:pt x="1157" y="1524"/>
                  </a:cubicBezTo>
                  <a:cubicBezTo>
                    <a:pt x="1209" y="1518"/>
                    <a:pt x="1245" y="1477"/>
                    <a:pt x="1239" y="1430"/>
                  </a:cubicBezTo>
                  <a:cubicBezTo>
                    <a:pt x="1203" y="1114"/>
                    <a:pt x="1069" y="814"/>
                    <a:pt x="869" y="568"/>
                  </a:cubicBezTo>
                  <a:cubicBezTo>
                    <a:pt x="675" y="316"/>
                    <a:pt x="417" y="116"/>
                    <a:pt x="118" y="5"/>
                  </a:cubicBezTo>
                  <a:cubicBezTo>
                    <a:pt x="111" y="2"/>
                    <a:pt x="103" y="0"/>
                    <a:pt x="9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53"/>
            <p:cNvSpPr/>
            <p:nvPr/>
          </p:nvSpPr>
          <p:spPr>
            <a:xfrm>
              <a:off x="6147550" y="2123950"/>
              <a:ext cx="18225" cy="27150"/>
            </a:xfrm>
            <a:custGeom>
              <a:rect b="b" l="l" r="r" t="t"/>
              <a:pathLst>
                <a:path extrusionOk="0" h="1086" w="729">
                  <a:moveTo>
                    <a:pt x="640" y="0"/>
                  </a:moveTo>
                  <a:cubicBezTo>
                    <a:pt x="630" y="0"/>
                    <a:pt x="620" y="2"/>
                    <a:pt x="611" y="6"/>
                  </a:cubicBezTo>
                  <a:cubicBezTo>
                    <a:pt x="417" y="77"/>
                    <a:pt x="259" y="229"/>
                    <a:pt x="153" y="411"/>
                  </a:cubicBezTo>
                  <a:cubicBezTo>
                    <a:pt x="48" y="593"/>
                    <a:pt x="1" y="810"/>
                    <a:pt x="42" y="1015"/>
                  </a:cubicBezTo>
                  <a:cubicBezTo>
                    <a:pt x="48" y="1045"/>
                    <a:pt x="71" y="1074"/>
                    <a:pt x="101" y="1080"/>
                  </a:cubicBezTo>
                  <a:cubicBezTo>
                    <a:pt x="110" y="1083"/>
                    <a:pt x="120" y="1085"/>
                    <a:pt x="129" y="1085"/>
                  </a:cubicBezTo>
                  <a:cubicBezTo>
                    <a:pt x="167" y="1085"/>
                    <a:pt x="203" y="1059"/>
                    <a:pt x="212" y="1021"/>
                  </a:cubicBezTo>
                  <a:lnTo>
                    <a:pt x="212" y="1015"/>
                  </a:lnTo>
                  <a:cubicBezTo>
                    <a:pt x="259" y="845"/>
                    <a:pt x="312" y="693"/>
                    <a:pt x="394" y="546"/>
                  </a:cubicBezTo>
                  <a:cubicBezTo>
                    <a:pt x="476" y="399"/>
                    <a:pt x="576" y="270"/>
                    <a:pt x="699" y="141"/>
                  </a:cubicBezTo>
                  <a:lnTo>
                    <a:pt x="699" y="135"/>
                  </a:lnTo>
                  <a:cubicBezTo>
                    <a:pt x="716" y="118"/>
                    <a:pt x="728" y="83"/>
                    <a:pt x="716" y="53"/>
                  </a:cubicBezTo>
                  <a:cubicBezTo>
                    <a:pt x="703" y="22"/>
                    <a:pt x="672" y="0"/>
                    <a:pt x="64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53"/>
            <p:cNvSpPr/>
            <p:nvPr/>
          </p:nvSpPr>
          <p:spPr>
            <a:xfrm>
              <a:off x="6178500" y="1869175"/>
              <a:ext cx="466325" cy="270400"/>
            </a:xfrm>
            <a:custGeom>
              <a:rect b="b" l="l" r="r" t="t"/>
              <a:pathLst>
                <a:path extrusionOk="0" h="10816" w="18653">
                  <a:moveTo>
                    <a:pt x="9049" y="0"/>
                  </a:moveTo>
                  <a:cubicBezTo>
                    <a:pt x="6592" y="0"/>
                    <a:pt x="4384" y="613"/>
                    <a:pt x="3585" y="1157"/>
                  </a:cubicBezTo>
                  <a:cubicBezTo>
                    <a:pt x="1620" y="2507"/>
                    <a:pt x="1" y="5897"/>
                    <a:pt x="171" y="8355"/>
                  </a:cubicBezTo>
                  <a:cubicBezTo>
                    <a:pt x="194" y="8631"/>
                    <a:pt x="229" y="8913"/>
                    <a:pt x="376" y="9147"/>
                  </a:cubicBezTo>
                  <a:cubicBezTo>
                    <a:pt x="499" y="9343"/>
                    <a:pt x="719" y="9494"/>
                    <a:pt x="942" y="9494"/>
                  </a:cubicBezTo>
                  <a:cubicBezTo>
                    <a:pt x="987" y="9494"/>
                    <a:pt x="1031" y="9488"/>
                    <a:pt x="1074" y="9476"/>
                  </a:cubicBezTo>
                  <a:cubicBezTo>
                    <a:pt x="1279" y="9417"/>
                    <a:pt x="1420" y="9241"/>
                    <a:pt x="1543" y="9071"/>
                  </a:cubicBezTo>
                  <a:cubicBezTo>
                    <a:pt x="2359" y="7956"/>
                    <a:pt x="3362" y="6478"/>
                    <a:pt x="3872" y="5199"/>
                  </a:cubicBezTo>
                  <a:cubicBezTo>
                    <a:pt x="4535" y="6032"/>
                    <a:pt x="5380" y="6719"/>
                    <a:pt x="6331" y="7194"/>
                  </a:cubicBezTo>
                  <a:cubicBezTo>
                    <a:pt x="6491" y="7274"/>
                    <a:pt x="6689" y="7338"/>
                    <a:pt x="6866" y="7338"/>
                  </a:cubicBezTo>
                  <a:cubicBezTo>
                    <a:pt x="7025" y="7338"/>
                    <a:pt x="7168" y="7286"/>
                    <a:pt x="7252" y="7147"/>
                  </a:cubicBezTo>
                  <a:cubicBezTo>
                    <a:pt x="7334" y="7012"/>
                    <a:pt x="7316" y="6836"/>
                    <a:pt x="7293" y="6672"/>
                  </a:cubicBezTo>
                  <a:cubicBezTo>
                    <a:pt x="7193" y="5956"/>
                    <a:pt x="7093" y="5240"/>
                    <a:pt x="6993" y="4519"/>
                  </a:cubicBezTo>
                  <a:lnTo>
                    <a:pt x="6993" y="4519"/>
                  </a:lnTo>
                  <a:cubicBezTo>
                    <a:pt x="8284" y="6472"/>
                    <a:pt x="9921" y="8197"/>
                    <a:pt x="11804" y="9587"/>
                  </a:cubicBezTo>
                  <a:cubicBezTo>
                    <a:pt x="12671" y="10228"/>
                    <a:pt x="13690" y="10816"/>
                    <a:pt x="14741" y="10816"/>
                  </a:cubicBezTo>
                  <a:cubicBezTo>
                    <a:pt x="14913" y="10816"/>
                    <a:pt x="15086" y="10800"/>
                    <a:pt x="15259" y="10766"/>
                  </a:cubicBezTo>
                  <a:cubicBezTo>
                    <a:pt x="15517" y="10720"/>
                    <a:pt x="15770" y="10626"/>
                    <a:pt x="15952" y="10444"/>
                  </a:cubicBezTo>
                  <a:cubicBezTo>
                    <a:pt x="16321" y="10074"/>
                    <a:pt x="16280" y="9476"/>
                    <a:pt x="16216" y="8960"/>
                  </a:cubicBezTo>
                  <a:cubicBezTo>
                    <a:pt x="16128" y="8250"/>
                    <a:pt x="16040" y="7540"/>
                    <a:pt x="15952" y="6830"/>
                  </a:cubicBezTo>
                  <a:lnTo>
                    <a:pt x="15952" y="6830"/>
                  </a:lnTo>
                  <a:cubicBezTo>
                    <a:pt x="16350" y="7980"/>
                    <a:pt x="17072" y="9018"/>
                    <a:pt x="18005" y="9793"/>
                  </a:cubicBezTo>
                  <a:cubicBezTo>
                    <a:pt x="18652" y="1963"/>
                    <a:pt x="13450" y="0"/>
                    <a:pt x="9049"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53"/>
            <p:cNvSpPr/>
            <p:nvPr/>
          </p:nvSpPr>
          <p:spPr>
            <a:xfrm>
              <a:off x="5885175" y="2335425"/>
              <a:ext cx="1036350" cy="402475"/>
            </a:xfrm>
            <a:custGeom>
              <a:rect b="b" l="l" r="r" t="t"/>
              <a:pathLst>
                <a:path extrusionOk="0" h="16099" w="41454">
                  <a:moveTo>
                    <a:pt x="11423" y="1"/>
                  </a:moveTo>
                  <a:cubicBezTo>
                    <a:pt x="9504" y="124"/>
                    <a:pt x="7915" y="1497"/>
                    <a:pt x="6542" y="2834"/>
                  </a:cubicBezTo>
                  <a:cubicBezTo>
                    <a:pt x="5222" y="4125"/>
                    <a:pt x="3966" y="5480"/>
                    <a:pt x="2781" y="6894"/>
                  </a:cubicBezTo>
                  <a:cubicBezTo>
                    <a:pt x="1954" y="7891"/>
                    <a:pt x="1162" y="8936"/>
                    <a:pt x="669" y="10132"/>
                  </a:cubicBezTo>
                  <a:cubicBezTo>
                    <a:pt x="159" y="11376"/>
                    <a:pt x="1" y="12813"/>
                    <a:pt x="505" y="14057"/>
                  </a:cubicBezTo>
                  <a:cubicBezTo>
                    <a:pt x="711" y="14567"/>
                    <a:pt x="1027" y="15037"/>
                    <a:pt x="1467" y="15359"/>
                  </a:cubicBezTo>
                  <a:cubicBezTo>
                    <a:pt x="2013" y="15758"/>
                    <a:pt x="2705" y="15899"/>
                    <a:pt x="3374" y="15940"/>
                  </a:cubicBezTo>
                  <a:cubicBezTo>
                    <a:pt x="3452" y="15945"/>
                    <a:pt x="3531" y="15947"/>
                    <a:pt x="3613" y="15947"/>
                  </a:cubicBezTo>
                  <a:cubicBezTo>
                    <a:pt x="5835" y="15947"/>
                    <a:pt x="9228" y="14284"/>
                    <a:pt x="11141" y="13271"/>
                  </a:cubicBezTo>
                  <a:lnTo>
                    <a:pt x="11141" y="13271"/>
                  </a:lnTo>
                  <a:cubicBezTo>
                    <a:pt x="11141" y="13271"/>
                    <a:pt x="11141" y="13817"/>
                    <a:pt x="11088" y="16093"/>
                  </a:cubicBezTo>
                  <a:lnTo>
                    <a:pt x="30565" y="16098"/>
                  </a:lnTo>
                  <a:cubicBezTo>
                    <a:pt x="30553" y="15858"/>
                    <a:pt x="30547" y="15629"/>
                    <a:pt x="30542" y="15406"/>
                  </a:cubicBezTo>
                  <a:cubicBezTo>
                    <a:pt x="30506" y="14256"/>
                    <a:pt x="30495" y="13429"/>
                    <a:pt x="30495" y="13429"/>
                  </a:cubicBezTo>
                  <a:lnTo>
                    <a:pt x="30495" y="13429"/>
                  </a:lnTo>
                  <a:cubicBezTo>
                    <a:pt x="32401" y="14433"/>
                    <a:pt x="35610" y="15947"/>
                    <a:pt x="37820" y="15947"/>
                  </a:cubicBezTo>
                  <a:cubicBezTo>
                    <a:pt x="37908" y="15947"/>
                    <a:pt x="37995" y="15945"/>
                    <a:pt x="38080" y="15940"/>
                  </a:cubicBezTo>
                  <a:cubicBezTo>
                    <a:pt x="38755" y="15899"/>
                    <a:pt x="39441" y="15758"/>
                    <a:pt x="39987" y="15359"/>
                  </a:cubicBezTo>
                  <a:cubicBezTo>
                    <a:pt x="40427" y="15037"/>
                    <a:pt x="40743" y="14567"/>
                    <a:pt x="40949" y="14057"/>
                  </a:cubicBezTo>
                  <a:cubicBezTo>
                    <a:pt x="41453" y="12813"/>
                    <a:pt x="41295" y="11376"/>
                    <a:pt x="40784" y="10132"/>
                  </a:cubicBezTo>
                  <a:cubicBezTo>
                    <a:pt x="40292" y="8936"/>
                    <a:pt x="39500" y="7891"/>
                    <a:pt x="38672" y="6894"/>
                  </a:cubicBezTo>
                  <a:cubicBezTo>
                    <a:pt x="37487" y="5480"/>
                    <a:pt x="36232" y="4125"/>
                    <a:pt x="34912" y="2834"/>
                  </a:cubicBezTo>
                  <a:cubicBezTo>
                    <a:pt x="33545" y="1497"/>
                    <a:pt x="31949" y="124"/>
                    <a:pt x="30031"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53"/>
            <p:cNvSpPr/>
            <p:nvPr/>
          </p:nvSpPr>
          <p:spPr>
            <a:xfrm>
              <a:off x="6100475" y="2263525"/>
              <a:ext cx="607800" cy="147900"/>
            </a:xfrm>
            <a:custGeom>
              <a:rect b="b" l="l" r="r" t="t"/>
              <a:pathLst>
                <a:path extrusionOk="0" h="5916" w="24312">
                  <a:moveTo>
                    <a:pt x="285" y="0"/>
                  </a:moveTo>
                  <a:cubicBezTo>
                    <a:pt x="101" y="0"/>
                    <a:pt x="1" y="2"/>
                    <a:pt x="1" y="2"/>
                  </a:cubicBezTo>
                  <a:lnTo>
                    <a:pt x="1" y="1246"/>
                  </a:lnTo>
                  <a:lnTo>
                    <a:pt x="1" y="2601"/>
                  </a:lnTo>
                  <a:lnTo>
                    <a:pt x="12279" y="5916"/>
                  </a:lnTo>
                  <a:lnTo>
                    <a:pt x="24300" y="2431"/>
                  </a:lnTo>
                  <a:lnTo>
                    <a:pt x="24311" y="1246"/>
                  </a:lnTo>
                  <a:lnTo>
                    <a:pt x="24311" y="2"/>
                  </a:lnTo>
                  <a:cubicBezTo>
                    <a:pt x="24311" y="2"/>
                    <a:pt x="24211" y="0"/>
                    <a:pt x="24027" y="0"/>
                  </a:cubicBezTo>
                  <a:cubicBezTo>
                    <a:pt x="22571" y="0"/>
                    <a:pt x="15865" y="148"/>
                    <a:pt x="12156" y="2789"/>
                  </a:cubicBezTo>
                  <a:cubicBezTo>
                    <a:pt x="8452" y="148"/>
                    <a:pt x="1743" y="0"/>
                    <a:pt x="28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53"/>
            <p:cNvSpPr/>
            <p:nvPr/>
          </p:nvSpPr>
          <p:spPr>
            <a:xfrm>
              <a:off x="6100475" y="2285800"/>
              <a:ext cx="607800" cy="147775"/>
            </a:xfrm>
            <a:custGeom>
              <a:rect b="b" l="l" r="r" t="t"/>
              <a:pathLst>
                <a:path extrusionOk="0" h="5911" w="24312">
                  <a:moveTo>
                    <a:pt x="299" y="1"/>
                  </a:moveTo>
                  <a:cubicBezTo>
                    <a:pt x="106" y="1"/>
                    <a:pt x="1" y="3"/>
                    <a:pt x="1" y="3"/>
                  </a:cubicBezTo>
                  <a:lnTo>
                    <a:pt x="1" y="1247"/>
                  </a:lnTo>
                  <a:lnTo>
                    <a:pt x="1" y="2602"/>
                  </a:lnTo>
                  <a:lnTo>
                    <a:pt x="12279" y="5911"/>
                  </a:lnTo>
                  <a:lnTo>
                    <a:pt x="24300" y="2426"/>
                  </a:lnTo>
                  <a:lnTo>
                    <a:pt x="24311" y="1247"/>
                  </a:lnTo>
                  <a:lnTo>
                    <a:pt x="24311" y="3"/>
                  </a:lnTo>
                  <a:cubicBezTo>
                    <a:pt x="24311" y="3"/>
                    <a:pt x="24206" y="1"/>
                    <a:pt x="24013" y="1"/>
                  </a:cubicBezTo>
                  <a:cubicBezTo>
                    <a:pt x="22527" y="1"/>
                    <a:pt x="15853" y="152"/>
                    <a:pt x="12156" y="2790"/>
                  </a:cubicBezTo>
                  <a:cubicBezTo>
                    <a:pt x="8465" y="152"/>
                    <a:pt x="1786" y="1"/>
                    <a:pt x="299" y="1"/>
                  </a:cubicBezTo>
                  <a:close/>
                </a:path>
              </a:pathLst>
            </a:custGeom>
            <a:solidFill>
              <a:srgbClr val="ECEC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53"/>
            <p:cNvSpPr/>
            <p:nvPr/>
          </p:nvSpPr>
          <p:spPr>
            <a:xfrm>
              <a:off x="6054575" y="2285725"/>
              <a:ext cx="699750" cy="372400"/>
            </a:xfrm>
            <a:custGeom>
              <a:rect b="b" l="l" r="r" t="t"/>
              <a:pathLst>
                <a:path extrusionOk="0" h="14896" w="27990">
                  <a:moveTo>
                    <a:pt x="0" y="0"/>
                  </a:moveTo>
                  <a:lnTo>
                    <a:pt x="4811" y="14895"/>
                  </a:lnTo>
                  <a:lnTo>
                    <a:pt x="23179" y="14895"/>
                  </a:lnTo>
                  <a:lnTo>
                    <a:pt x="27989" y="0"/>
                  </a:lnTo>
                  <a:lnTo>
                    <a:pt x="15453" y="2441"/>
                  </a:lnTo>
                  <a:lnTo>
                    <a:pt x="12531" y="2441"/>
                  </a:lnTo>
                  <a:lnTo>
                    <a:pt x="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53"/>
            <p:cNvSpPr/>
            <p:nvPr/>
          </p:nvSpPr>
          <p:spPr>
            <a:xfrm>
              <a:off x="6429725" y="2346725"/>
              <a:ext cx="11175" cy="311400"/>
            </a:xfrm>
            <a:custGeom>
              <a:rect b="b" l="l" r="r" t="t"/>
              <a:pathLst>
                <a:path extrusionOk="0" fill="none" h="12456" w="447">
                  <a:moveTo>
                    <a:pt x="447" y="1"/>
                  </a:moveTo>
                  <a:lnTo>
                    <a:pt x="1" y="12455"/>
                  </a:lnTo>
                </a:path>
              </a:pathLst>
            </a:custGeom>
            <a:noFill/>
            <a:ln cap="flat" cmpd="sng" w="41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53"/>
            <p:cNvSpPr/>
            <p:nvPr/>
          </p:nvSpPr>
          <p:spPr>
            <a:xfrm>
              <a:off x="6367850" y="2346725"/>
              <a:ext cx="11175" cy="311400"/>
            </a:xfrm>
            <a:custGeom>
              <a:rect b="b" l="l" r="r" t="t"/>
              <a:pathLst>
                <a:path extrusionOk="0" fill="none" h="12456" w="447">
                  <a:moveTo>
                    <a:pt x="0" y="1"/>
                  </a:moveTo>
                  <a:lnTo>
                    <a:pt x="446" y="12455"/>
                  </a:lnTo>
                </a:path>
              </a:pathLst>
            </a:custGeom>
            <a:noFill/>
            <a:ln cap="flat" cmpd="sng" w="41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53"/>
            <p:cNvSpPr/>
            <p:nvPr/>
          </p:nvSpPr>
          <p:spPr>
            <a:xfrm>
              <a:off x="6577350" y="2534725"/>
              <a:ext cx="109950" cy="121275"/>
            </a:xfrm>
            <a:custGeom>
              <a:rect b="b" l="l" r="r" t="t"/>
              <a:pathLst>
                <a:path extrusionOk="0" h="4851" w="4398">
                  <a:moveTo>
                    <a:pt x="2481" y="0"/>
                  </a:moveTo>
                  <a:cubicBezTo>
                    <a:pt x="2449" y="0"/>
                    <a:pt x="2417" y="3"/>
                    <a:pt x="2385" y="7"/>
                  </a:cubicBezTo>
                  <a:cubicBezTo>
                    <a:pt x="2016" y="142"/>
                    <a:pt x="2403" y="582"/>
                    <a:pt x="2162" y="606"/>
                  </a:cubicBezTo>
                  <a:cubicBezTo>
                    <a:pt x="2156" y="606"/>
                    <a:pt x="2150" y="606"/>
                    <a:pt x="2144" y="606"/>
                  </a:cubicBezTo>
                  <a:cubicBezTo>
                    <a:pt x="2080" y="606"/>
                    <a:pt x="2016" y="580"/>
                    <a:pt x="1963" y="553"/>
                  </a:cubicBezTo>
                  <a:cubicBezTo>
                    <a:pt x="1722" y="430"/>
                    <a:pt x="1517" y="242"/>
                    <a:pt x="1259" y="172"/>
                  </a:cubicBezTo>
                  <a:cubicBezTo>
                    <a:pt x="1208" y="158"/>
                    <a:pt x="1154" y="151"/>
                    <a:pt x="1099" y="151"/>
                  </a:cubicBezTo>
                  <a:cubicBezTo>
                    <a:pt x="876" y="151"/>
                    <a:pt x="647" y="265"/>
                    <a:pt x="614" y="477"/>
                  </a:cubicBezTo>
                  <a:cubicBezTo>
                    <a:pt x="578" y="717"/>
                    <a:pt x="807" y="911"/>
                    <a:pt x="1012" y="1052"/>
                  </a:cubicBezTo>
                  <a:cubicBezTo>
                    <a:pt x="898" y="998"/>
                    <a:pt x="763" y="965"/>
                    <a:pt x="635" y="965"/>
                  </a:cubicBezTo>
                  <a:cubicBezTo>
                    <a:pt x="468" y="965"/>
                    <a:pt x="312" y="1022"/>
                    <a:pt x="232" y="1169"/>
                  </a:cubicBezTo>
                  <a:cubicBezTo>
                    <a:pt x="138" y="1327"/>
                    <a:pt x="191" y="1544"/>
                    <a:pt x="308" y="1691"/>
                  </a:cubicBezTo>
                  <a:cubicBezTo>
                    <a:pt x="348" y="1738"/>
                    <a:pt x="392" y="1780"/>
                    <a:pt x="439" y="1819"/>
                  </a:cubicBezTo>
                  <a:lnTo>
                    <a:pt x="439" y="1819"/>
                  </a:lnTo>
                  <a:cubicBezTo>
                    <a:pt x="429" y="1818"/>
                    <a:pt x="419" y="1818"/>
                    <a:pt x="409" y="1818"/>
                  </a:cubicBezTo>
                  <a:cubicBezTo>
                    <a:pt x="395" y="1818"/>
                    <a:pt x="381" y="1818"/>
                    <a:pt x="367" y="1820"/>
                  </a:cubicBezTo>
                  <a:cubicBezTo>
                    <a:pt x="215" y="1843"/>
                    <a:pt x="86" y="1967"/>
                    <a:pt x="56" y="2119"/>
                  </a:cubicBezTo>
                  <a:cubicBezTo>
                    <a:pt x="0" y="2408"/>
                    <a:pt x="265" y="2623"/>
                    <a:pt x="534" y="2763"/>
                  </a:cubicBezTo>
                  <a:lnTo>
                    <a:pt x="534" y="2763"/>
                  </a:lnTo>
                  <a:cubicBezTo>
                    <a:pt x="515" y="2759"/>
                    <a:pt x="496" y="2757"/>
                    <a:pt x="476" y="2757"/>
                  </a:cubicBezTo>
                  <a:cubicBezTo>
                    <a:pt x="257" y="2757"/>
                    <a:pt x="20" y="2984"/>
                    <a:pt x="15" y="3228"/>
                  </a:cubicBezTo>
                  <a:cubicBezTo>
                    <a:pt x="9" y="3545"/>
                    <a:pt x="250" y="3809"/>
                    <a:pt x="496" y="4002"/>
                  </a:cubicBezTo>
                  <a:cubicBezTo>
                    <a:pt x="989" y="4395"/>
                    <a:pt x="1581" y="4654"/>
                    <a:pt x="2197" y="4783"/>
                  </a:cubicBezTo>
                  <a:cubicBezTo>
                    <a:pt x="2393" y="4822"/>
                    <a:pt x="2595" y="4850"/>
                    <a:pt x="2796" y="4850"/>
                  </a:cubicBezTo>
                  <a:cubicBezTo>
                    <a:pt x="2985" y="4850"/>
                    <a:pt x="3173" y="4825"/>
                    <a:pt x="3353" y="4759"/>
                  </a:cubicBezTo>
                  <a:cubicBezTo>
                    <a:pt x="4022" y="4519"/>
                    <a:pt x="4397" y="3756"/>
                    <a:pt x="4380" y="3046"/>
                  </a:cubicBezTo>
                  <a:cubicBezTo>
                    <a:pt x="4356" y="2172"/>
                    <a:pt x="3752" y="958"/>
                    <a:pt x="3154" y="324"/>
                  </a:cubicBezTo>
                  <a:cubicBezTo>
                    <a:pt x="2977" y="137"/>
                    <a:pt x="2731" y="0"/>
                    <a:pt x="2481"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53"/>
            <p:cNvSpPr/>
            <p:nvPr/>
          </p:nvSpPr>
          <p:spPr>
            <a:xfrm>
              <a:off x="6121900" y="2537400"/>
              <a:ext cx="105100" cy="115900"/>
            </a:xfrm>
            <a:custGeom>
              <a:rect b="b" l="l" r="r" t="t"/>
              <a:pathLst>
                <a:path extrusionOk="0" h="4636" w="4204">
                  <a:moveTo>
                    <a:pt x="1840" y="0"/>
                  </a:moveTo>
                  <a:cubicBezTo>
                    <a:pt x="1598" y="0"/>
                    <a:pt x="1359" y="132"/>
                    <a:pt x="1191" y="311"/>
                  </a:cubicBezTo>
                  <a:cubicBezTo>
                    <a:pt x="616" y="915"/>
                    <a:pt x="41" y="2077"/>
                    <a:pt x="18" y="2910"/>
                  </a:cubicBezTo>
                  <a:cubicBezTo>
                    <a:pt x="0" y="3590"/>
                    <a:pt x="364" y="4312"/>
                    <a:pt x="1003" y="4547"/>
                  </a:cubicBezTo>
                  <a:cubicBezTo>
                    <a:pt x="1174" y="4610"/>
                    <a:pt x="1354" y="4635"/>
                    <a:pt x="1537" y="4635"/>
                  </a:cubicBezTo>
                  <a:cubicBezTo>
                    <a:pt x="1725" y="4635"/>
                    <a:pt x="1916" y="4609"/>
                    <a:pt x="2100" y="4570"/>
                  </a:cubicBezTo>
                  <a:cubicBezTo>
                    <a:pt x="2687" y="4441"/>
                    <a:pt x="3256" y="4195"/>
                    <a:pt x="3725" y="3825"/>
                  </a:cubicBezTo>
                  <a:cubicBezTo>
                    <a:pt x="3960" y="3637"/>
                    <a:pt x="4189" y="3385"/>
                    <a:pt x="4183" y="3086"/>
                  </a:cubicBezTo>
                  <a:cubicBezTo>
                    <a:pt x="4178" y="2851"/>
                    <a:pt x="3954" y="2637"/>
                    <a:pt x="3745" y="2637"/>
                  </a:cubicBezTo>
                  <a:cubicBezTo>
                    <a:pt x="3724" y="2637"/>
                    <a:pt x="3704" y="2639"/>
                    <a:pt x="3684" y="2643"/>
                  </a:cubicBezTo>
                  <a:lnTo>
                    <a:pt x="3684" y="2643"/>
                  </a:lnTo>
                  <a:cubicBezTo>
                    <a:pt x="3945" y="2508"/>
                    <a:pt x="4204" y="2300"/>
                    <a:pt x="4148" y="2030"/>
                  </a:cubicBezTo>
                  <a:cubicBezTo>
                    <a:pt x="4118" y="1883"/>
                    <a:pt x="3995" y="1766"/>
                    <a:pt x="3849" y="1742"/>
                  </a:cubicBezTo>
                  <a:cubicBezTo>
                    <a:pt x="3832" y="1740"/>
                    <a:pt x="3815" y="1738"/>
                    <a:pt x="3798" y="1738"/>
                  </a:cubicBezTo>
                  <a:cubicBezTo>
                    <a:pt x="3792" y="1738"/>
                    <a:pt x="3787" y="1738"/>
                    <a:pt x="3781" y="1739"/>
                  </a:cubicBezTo>
                  <a:lnTo>
                    <a:pt x="3781" y="1739"/>
                  </a:lnTo>
                  <a:cubicBezTo>
                    <a:pt x="3827" y="1702"/>
                    <a:pt x="3870" y="1660"/>
                    <a:pt x="3907" y="1613"/>
                  </a:cubicBezTo>
                  <a:cubicBezTo>
                    <a:pt x="4019" y="1472"/>
                    <a:pt x="4066" y="1273"/>
                    <a:pt x="3983" y="1115"/>
                  </a:cubicBezTo>
                  <a:cubicBezTo>
                    <a:pt x="3906" y="977"/>
                    <a:pt x="3754" y="922"/>
                    <a:pt x="3591" y="922"/>
                  </a:cubicBezTo>
                  <a:cubicBezTo>
                    <a:pt x="3469" y="922"/>
                    <a:pt x="3341" y="953"/>
                    <a:pt x="3233" y="1003"/>
                  </a:cubicBezTo>
                  <a:cubicBezTo>
                    <a:pt x="3426" y="874"/>
                    <a:pt x="3649" y="692"/>
                    <a:pt x="3614" y="458"/>
                  </a:cubicBezTo>
                  <a:cubicBezTo>
                    <a:pt x="3581" y="254"/>
                    <a:pt x="3364" y="146"/>
                    <a:pt x="3152" y="146"/>
                  </a:cubicBezTo>
                  <a:cubicBezTo>
                    <a:pt x="3101" y="146"/>
                    <a:pt x="3051" y="152"/>
                    <a:pt x="3004" y="164"/>
                  </a:cubicBezTo>
                  <a:cubicBezTo>
                    <a:pt x="2757" y="235"/>
                    <a:pt x="2558" y="417"/>
                    <a:pt x="2329" y="528"/>
                  </a:cubicBezTo>
                  <a:cubicBezTo>
                    <a:pt x="2276" y="555"/>
                    <a:pt x="2212" y="582"/>
                    <a:pt x="2153" y="582"/>
                  </a:cubicBezTo>
                  <a:cubicBezTo>
                    <a:pt x="2147" y="582"/>
                    <a:pt x="2141" y="581"/>
                    <a:pt x="2136" y="581"/>
                  </a:cubicBezTo>
                  <a:cubicBezTo>
                    <a:pt x="1907" y="557"/>
                    <a:pt x="2212" y="53"/>
                    <a:pt x="1924" y="6"/>
                  </a:cubicBezTo>
                  <a:cubicBezTo>
                    <a:pt x="1896" y="2"/>
                    <a:pt x="1868" y="0"/>
                    <a:pt x="1840"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53"/>
            <p:cNvSpPr/>
            <p:nvPr/>
          </p:nvSpPr>
          <p:spPr>
            <a:xfrm>
              <a:off x="6647525" y="2557325"/>
              <a:ext cx="103575" cy="131600"/>
            </a:xfrm>
            <a:custGeom>
              <a:rect b="b" l="l" r="r" t="t"/>
              <a:pathLst>
                <a:path extrusionOk="0" h="5264" w="4143">
                  <a:moveTo>
                    <a:pt x="1133" y="1"/>
                  </a:moveTo>
                  <a:cubicBezTo>
                    <a:pt x="916" y="1245"/>
                    <a:pt x="511" y="3398"/>
                    <a:pt x="1" y="4553"/>
                  </a:cubicBezTo>
                  <a:cubicBezTo>
                    <a:pt x="423" y="4794"/>
                    <a:pt x="857" y="5028"/>
                    <a:pt x="1297" y="5263"/>
                  </a:cubicBezTo>
                  <a:lnTo>
                    <a:pt x="4142" y="499"/>
                  </a:lnTo>
                  <a:lnTo>
                    <a:pt x="4142" y="499"/>
                  </a:lnTo>
                  <a:cubicBezTo>
                    <a:pt x="4086" y="503"/>
                    <a:pt x="4029" y="505"/>
                    <a:pt x="3971" y="505"/>
                  </a:cubicBezTo>
                  <a:cubicBezTo>
                    <a:pt x="3056" y="505"/>
                    <a:pt x="2027" y="89"/>
                    <a:pt x="1133"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53"/>
            <p:cNvSpPr/>
            <p:nvPr/>
          </p:nvSpPr>
          <p:spPr>
            <a:xfrm>
              <a:off x="6645475" y="2554700"/>
              <a:ext cx="105625" cy="134225"/>
            </a:xfrm>
            <a:custGeom>
              <a:rect b="b" l="l" r="r" t="t"/>
              <a:pathLst>
                <a:path extrusionOk="0" h="5369" w="4225">
                  <a:moveTo>
                    <a:pt x="1133" y="0"/>
                  </a:moveTo>
                  <a:lnTo>
                    <a:pt x="1115" y="88"/>
                  </a:lnTo>
                  <a:lnTo>
                    <a:pt x="898" y="1238"/>
                  </a:lnTo>
                  <a:cubicBezTo>
                    <a:pt x="816" y="1625"/>
                    <a:pt x="740" y="2007"/>
                    <a:pt x="658" y="2388"/>
                  </a:cubicBezTo>
                  <a:cubicBezTo>
                    <a:pt x="570" y="2769"/>
                    <a:pt x="482" y="3151"/>
                    <a:pt x="376" y="3526"/>
                  </a:cubicBezTo>
                  <a:cubicBezTo>
                    <a:pt x="276" y="3901"/>
                    <a:pt x="165" y="4271"/>
                    <a:pt x="24" y="4635"/>
                  </a:cubicBezTo>
                  <a:lnTo>
                    <a:pt x="0" y="4688"/>
                  </a:lnTo>
                  <a:lnTo>
                    <a:pt x="47" y="4711"/>
                  </a:lnTo>
                  <a:cubicBezTo>
                    <a:pt x="270" y="4828"/>
                    <a:pt x="493" y="4934"/>
                    <a:pt x="710" y="5045"/>
                  </a:cubicBezTo>
                  <a:cubicBezTo>
                    <a:pt x="933" y="5151"/>
                    <a:pt x="1156" y="5262"/>
                    <a:pt x="1379" y="5368"/>
                  </a:cubicBezTo>
                  <a:cubicBezTo>
                    <a:pt x="1168" y="5233"/>
                    <a:pt x="957" y="5110"/>
                    <a:pt x="746" y="4981"/>
                  </a:cubicBezTo>
                  <a:cubicBezTo>
                    <a:pt x="550" y="4861"/>
                    <a:pt x="354" y="4747"/>
                    <a:pt x="158" y="4633"/>
                  </a:cubicBezTo>
                  <a:lnTo>
                    <a:pt x="158" y="4633"/>
                  </a:lnTo>
                  <a:cubicBezTo>
                    <a:pt x="317" y="4290"/>
                    <a:pt x="440" y="3931"/>
                    <a:pt x="552" y="3573"/>
                  </a:cubicBezTo>
                  <a:cubicBezTo>
                    <a:pt x="669" y="3197"/>
                    <a:pt x="769" y="2816"/>
                    <a:pt x="863" y="2435"/>
                  </a:cubicBezTo>
                  <a:cubicBezTo>
                    <a:pt x="951" y="2054"/>
                    <a:pt x="1033" y="1666"/>
                    <a:pt x="1103" y="1279"/>
                  </a:cubicBezTo>
                  <a:cubicBezTo>
                    <a:pt x="1174" y="926"/>
                    <a:pt x="1240" y="568"/>
                    <a:pt x="1295" y="209"/>
                  </a:cubicBezTo>
                  <a:lnTo>
                    <a:pt x="1295" y="209"/>
                  </a:lnTo>
                  <a:cubicBezTo>
                    <a:pt x="1763" y="262"/>
                    <a:pt x="2226" y="376"/>
                    <a:pt x="2699" y="475"/>
                  </a:cubicBezTo>
                  <a:cubicBezTo>
                    <a:pt x="2945" y="522"/>
                    <a:pt x="3198" y="569"/>
                    <a:pt x="3456" y="599"/>
                  </a:cubicBezTo>
                  <a:cubicBezTo>
                    <a:pt x="3605" y="612"/>
                    <a:pt x="3755" y="622"/>
                    <a:pt x="3904" y="622"/>
                  </a:cubicBezTo>
                  <a:cubicBezTo>
                    <a:pt x="4011" y="622"/>
                    <a:pt x="4118" y="617"/>
                    <a:pt x="4224" y="604"/>
                  </a:cubicBezTo>
                  <a:cubicBezTo>
                    <a:pt x="3714" y="604"/>
                    <a:pt x="3215" y="475"/>
                    <a:pt x="2728" y="346"/>
                  </a:cubicBezTo>
                  <a:cubicBezTo>
                    <a:pt x="2482" y="282"/>
                    <a:pt x="2236" y="211"/>
                    <a:pt x="1983" y="153"/>
                  </a:cubicBezTo>
                  <a:cubicBezTo>
                    <a:pt x="1737" y="88"/>
                    <a:pt x="1479" y="35"/>
                    <a:pt x="1221" y="6"/>
                  </a:cubicBezTo>
                  <a:lnTo>
                    <a:pt x="1133"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53"/>
            <p:cNvSpPr/>
            <p:nvPr/>
          </p:nvSpPr>
          <p:spPr>
            <a:xfrm>
              <a:off x="6060150" y="2553375"/>
              <a:ext cx="103575" cy="131575"/>
            </a:xfrm>
            <a:custGeom>
              <a:rect b="b" l="l" r="r" t="t"/>
              <a:pathLst>
                <a:path extrusionOk="0" h="5263" w="4143">
                  <a:moveTo>
                    <a:pt x="3010" y="0"/>
                  </a:moveTo>
                  <a:cubicBezTo>
                    <a:pt x="2116" y="89"/>
                    <a:pt x="1081" y="504"/>
                    <a:pt x="171" y="504"/>
                  </a:cubicBezTo>
                  <a:cubicBezTo>
                    <a:pt x="113" y="504"/>
                    <a:pt x="57" y="503"/>
                    <a:pt x="0" y="499"/>
                  </a:cubicBezTo>
                  <a:lnTo>
                    <a:pt x="0" y="499"/>
                  </a:lnTo>
                  <a:lnTo>
                    <a:pt x="2846" y="5263"/>
                  </a:lnTo>
                  <a:cubicBezTo>
                    <a:pt x="3280" y="5034"/>
                    <a:pt x="3714" y="4793"/>
                    <a:pt x="4142" y="4553"/>
                  </a:cubicBezTo>
                  <a:cubicBezTo>
                    <a:pt x="3632" y="3397"/>
                    <a:pt x="3227" y="1244"/>
                    <a:pt x="3010" y="0"/>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53"/>
            <p:cNvSpPr/>
            <p:nvPr/>
          </p:nvSpPr>
          <p:spPr>
            <a:xfrm>
              <a:off x="6060150" y="2550725"/>
              <a:ext cx="105625" cy="134225"/>
            </a:xfrm>
            <a:custGeom>
              <a:rect b="b" l="l" r="r" t="t"/>
              <a:pathLst>
                <a:path extrusionOk="0" h="5369" w="4225">
                  <a:moveTo>
                    <a:pt x="3086" y="1"/>
                  </a:moveTo>
                  <a:lnTo>
                    <a:pt x="2998" y="13"/>
                  </a:lnTo>
                  <a:cubicBezTo>
                    <a:pt x="2740" y="42"/>
                    <a:pt x="2488" y="95"/>
                    <a:pt x="2235" y="153"/>
                  </a:cubicBezTo>
                  <a:cubicBezTo>
                    <a:pt x="1989" y="218"/>
                    <a:pt x="1743" y="282"/>
                    <a:pt x="1496" y="347"/>
                  </a:cubicBezTo>
                  <a:cubicBezTo>
                    <a:pt x="1004" y="476"/>
                    <a:pt x="511" y="605"/>
                    <a:pt x="0" y="605"/>
                  </a:cubicBezTo>
                  <a:cubicBezTo>
                    <a:pt x="110" y="620"/>
                    <a:pt x="220" y="627"/>
                    <a:pt x="331" y="627"/>
                  </a:cubicBezTo>
                  <a:cubicBezTo>
                    <a:pt x="477" y="627"/>
                    <a:pt x="623" y="616"/>
                    <a:pt x="769" y="599"/>
                  </a:cubicBezTo>
                  <a:cubicBezTo>
                    <a:pt x="1021" y="570"/>
                    <a:pt x="1273" y="529"/>
                    <a:pt x="1526" y="476"/>
                  </a:cubicBezTo>
                  <a:cubicBezTo>
                    <a:pt x="1999" y="382"/>
                    <a:pt x="2462" y="263"/>
                    <a:pt x="2929" y="210"/>
                  </a:cubicBezTo>
                  <a:lnTo>
                    <a:pt x="2929" y="210"/>
                  </a:lnTo>
                  <a:cubicBezTo>
                    <a:pt x="2985" y="568"/>
                    <a:pt x="3050" y="927"/>
                    <a:pt x="3115" y="1286"/>
                  </a:cubicBezTo>
                  <a:cubicBezTo>
                    <a:pt x="3192" y="1667"/>
                    <a:pt x="3274" y="2054"/>
                    <a:pt x="3362" y="2435"/>
                  </a:cubicBezTo>
                  <a:cubicBezTo>
                    <a:pt x="3450" y="2817"/>
                    <a:pt x="3555" y="3198"/>
                    <a:pt x="3667" y="3579"/>
                  </a:cubicBezTo>
                  <a:cubicBezTo>
                    <a:pt x="3779" y="3937"/>
                    <a:pt x="3901" y="4294"/>
                    <a:pt x="4059" y="4637"/>
                  </a:cubicBezTo>
                  <a:lnTo>
                    <a:pt x="4059" y="4637"/>
                  </a:lnTo>
                  <a:cubicBezTo>
                    <a:pt x="3861" y="4750"/>
                    <a:pt x="3667" y="4868"/>
                    <a:pt x="3473" y="4981"/>
                  </a:cubicBezTo>
                  <a:cubicBezTo>
                    <a:pt x="3262" y="5111"/>
                    <a:pt x="3051" y="5240"/>
                    <a:pt x="2846" y="5369"/>
                  </a:cubicBezTo>
                  <a:cubicBezTo>
                    <a:pt x="3069" y="5263"/>
                    <a:pt x="3286" y="5157"/>
                    <a:pt x="3509" y="5046"/>
                  </a:cubicBezTo>
                  <a:cubicBezTo>
                    <a:pt x="3731" y="4935"/>
                    <a:pt x="3954" y="4829"/>
                    <a:pt x="4171" y="4717"/>
                  </a:cubicBezTo>
                  <a:lnTo>
                    <a:pt x="4224" y="4688"/>
                  </a:lnTo>
                  <a:lnTo>
                    <a:pt x="4201" y="4635"/>
                  </a:lnTo>
                  <a:cubicBezTo>
                    <a:pt x="4060" y="4277"/>
                    <a:pt x="3943" y="3902"/>
                    <a:pt x="3843" y="3527"/>
                  </a:cubicBezTo>
                  <a:cubicBezTo>
                    <a:pt x="3737" y="3151"/>
                    <a:pt x="3655" y="2770"/>
                    <a:pt x="3567" y="2388"/>
                  </a:cubicBezTo>
                  <a:cubicBezTo>
                    <a:pt x="3479" y="2007"/>
                    <a:pt x="3403" y="1626"/>
                    <a:pt x="3327" y="1245"/>
                  </a:cubicBezTo>
                  <a:lnTo>
                    <a:pt x="3104" y="89"/>
                  </a:lnTo>
                  <a:lnTo>
                    <a:pt x="3086" y="1"/>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80" name="Google Shape;1680;p53"/>
          <p:cNvSpPr txBox="1"/>
          <p:nvPr/>
        </p:nvSpPr>
        <p:spPr>
          <a:xfrm>
            <a:off x="307025" y="200950"/>
            <a:ext cx="8529900" cy="646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a:latin typeface="Albert Sans"/>
                <a:ea typeface="Albert Sans"/>
                <a:cs typeface="Albert Sans"/>
                <a:sym typeface="Albert Sans"/>
              </a:rPr>
              <a:t>En tus experiencias,</a:t>
            </a:r>
            <a:r>
              <a:rPr lang="en">
                <a:latin typeface="Albert Sans"/>
                <a:ea typeface="Albert Sans"/>
                <a:cs typeface="Albert Sans"/>
                <a:sym typeface="Albert Sans"/>
              </a:rPr>
              <a:t> seguramente, se interrelacionan </a:t>
            </a:r>
            <a:r>
              <a:rPr b="1" lang="en" sz="1500">
                <a:latin typeface="Albert Sans"/>
                <a:ea typeface="Albert Sans"/>
                <a:cs typeface="Albert Sans"/>
                <a:sym typeface="Albert Sans"/>
              </a:rPr>
              <a:t>aspectos personales, familiares, sociales o educativos que te acercaron al deseo de querer ser docente.</a:t>
            </a:r>
            <a:endParaRPr>
              <a:latin typeface="Albert Sans"/>
              <a:ea typeface="Albert Sans"/>
              <a:cs typeface="Albert Sans"/>
              <a:sym typeface="Albert Sans"/>
            </a:endParaRPr>
          </a:p>
        </p:txBody>
      </p:sp>
      <p:sp>
        <p:nvSpPr>
          <p:cNvPr id="1681" name="Google Shape;1681;p53"/>
          <p:cNvSpPr txBox="1"/>
          <p:nvPr/>
        </p:nvSpPr>
        <p:spPr>
          <a:xfrm>
            <a:off x="185125" y="963300"/>
            <a:ext cx="3720000" cy="738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200">
                <a:latin typeface="Albert Sans"/>
                <a:ea typeface="Albert Sans"/>
                <a:cs typeface="Albert Sans"/>
                <a:sym typeface="Albert Sans"/>
              </a:rPr>
              <a:t>I</a:t>
            </a:r>
            <a:r>
              <a:rPr b="1" lang="en" sz="1200">
                <a:latin typeface="Albert Sans"/>
                <a:ea typeface="Albert Sans"/>
                <a:cs typeface="Albert Sans"/>
                <a:sym typeface="Albert Sans"/>
              </a:rPr>
              <a:t>dentifica aquellas experiencias individuales</a:t>
            </a:r>
            <a:r>
              <a:rPr lang="en" sz="1200">
                <a:latin typeface="Albert Sans"/>
                <a:ea typeface="Albert Sans"/>
                <a:cs typeface="Albert Sans"/>
                <a:sym typeface="Albert Sans"/>
              </a:rPr>
              <a:t> </a:t>
            </a:r>
            <a:r>
              <a:rPr b="1" lang="en" sz="1200">
                <a:latin typeface="Albert Sans"/>
                <a:ea typeface="Albert Sans"/>
                <a:cs typeface="Albert Sans"/>
                <a:sym typeface="Albert Sans"/>
              </a:rPr>
              <a:t>que te llevaron a la docencia;</a:t>
            </a:r>
            <a:r>
              <a:rPr lang="en" sz="1200">
                <a:latin typeface="Albert Sans"/>
                <a:ea typeface="Albert Sans"/>
                <a:cs typeface="Albert Sans"/>
                <a:sym typeface="Albert Sans"/>
              </a:rPr>
              <a:t> haz un viaje al pasado y escribe la vivencia de acuerdo con lo siguiente:</a:t>
            </a:r>
            <a:endParaRPr sz="1200"/>
          </a:p>
        </p:txBody>
      </p:sp>
      <p:pic>
        <p:nvPicPr>
          <p:cNvPr id="1682" name="Google Shape;1682;p53"/>
          <p:cNvPicPr preferRelativeResize="0"/>
          <p:nvPr/>
        </p:nvPicPr>
        <p:blipFill>
          <a:blip r:embed="rId3">
            <a:alphaModFix/>
          </a:blip>
          <a:stretch>
            <a:fillRect/>
          </a:stretch>
        </p:blipFill>
        <p:spPr>
          <a:xfrm>
            <a:off x="164600" y="1873816"/>
            <a:ext cx="8679675" cy="2511459"/>
          </a:xfrm>
          <a:prstGeom prst="rect">
            <a:avLst/>
          </a:prstGeom>
          <a:noFill/>
          <a:ln>
            <a:noFill/>
          </a:ln>
        </p:spPr>
      </p:pic>
      <p:grpSp>
        <p:nvGrpSpPr>
          <p:cNvPr id="1683" name="Google Shape;1683;p53"/>
          <p:cNvGrpSpPr/>
          <p:nvPr/>
        </p:nvGrpSpPr>
        <p:grpSpPr>
          <a:xfrm rot="3707517">
            <a:off x="7764218" y="3184786"/>
            <a:ext cx="749564" cy="1181874"/>
            <a:chOff x="3806100" y="2816200"/>
            <a:chExt cx="577600" cy="1181850"/>
          </a:xfrm>
        </p:grpSpPr>
        <p:sp>
          <p:nvSpPr>
            <p:cNvPr id="1684" name="Google Shape;1684;p53"/>
            <p:cNvSpPr/>
            <p:nvPr/>
          </p:nvSpPr>
          <p:spPr>
            <a:xfrm>
              <a:off x="4198950" y="3185050"/>
              <a:ext cx="184750" cy="480175"/>
            </a:xfrm>
            <a:custGeom>
              <a:rect b="b" l="l" r="r" t="t"/>
              <a:pathLst>
                <a:path extrusionOk="0" h="19207" w="7390">
                  <a:moveTo>
                    <a:pt x="7015" y="0"/>
                  </a:moveTo>
                  <a:cubicBezTo>
                    <a:pt x="7015" y="0"/>
                    <a:pt x="7015" y="1"/>
                    <a:pt x="7014" y="1"/>
                  </a:cubicBezTo>
                  <a:lnTo>
                    <a:pt x="7014" y="1"/>
                  </a:lnTo>
                  <a:cubicBezTo>
                    <a:pt x="7015" y="1"/>
                    <a:pt x="7015" y="0"/>
                    <a:pt x="7015" y="0"/>
                  </a:cubicBezTo>
                  <a:close/>
                  <a:moveTo>
                    <a:pt x="7014" y="1"/>
                  </a:moveTo>
                  <a:cubicBezTo>
                    <a:pt x="655" y="4756"/>
                    <a:pt x="0" y="11911"/>
                    <a:pt x="561" y="19206"/>
                  </a:cubicBezTo>
                  <a:cubicBezTo>
                    <a:pt x="3336" y="17164"/>
                    <a:pt x="5300" y="13547"/>
                    <a:pt x="6345" y="10320"/>
                  </a:cubicBezTo>
                  <a:cubicBezTo>
                    <a:pt x="6906" y="8621"/>
                    <a:pt x="7249" y="6875"/>
                    <a:pt x="7358" y="5098"/>
                  </a:cubicBezTo>
                  <a:cubicBezTo>
                    <a:pt x="7389" y="4538"/>
                    <a:pt x="6877" y="115"/>
                    <a:pt x="701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53"/>
            <p:cNvSpPr/>
            <p:nvPr/>
          </p:nvSpPr>
          <p:spPr>
            <a:xfrm>
              <a:off x="3987700" y="3448500"/>
              <a:ext cx="238475" cy="281675"/>
            </a:xfrm>
            <a:custGeom>
              <a:rect b="b" l="l" r="r" t="t"/>
              <a:pathLst>
                <a:path extrusionOk="0" h="11267" w="9539">
                  <a:moveTo>
                    <a:pt x="1" y="0"/>
                  </a:moveTo>
                  <a:lnTo>
                    <a:pt x="1" y="0"/>
                  </a:lnTo>
                  <a:cubicBezTo>
                    <a:pt x="1" y="1"/>
                    <a:pt x="1" y="1"/>
                    <a:pt x="1" y="1"/>
                  </a:cubicBezTo>
                  <a:lnTo>
                    <a:pt x="1" y="1"/>
                  </a:lnTo>
                  <a:cubicBezTo>
                    <a:pt x="1" y="1"/>
                    <a:pt x="1" y="1"/>
                    <a:pt x="1" y="0"/>
                  </a:cubicBezTo>
                  <a:close/>
                  <a:moveTo>
                    <a:pt x="1" y="1"/>
                  </a:moveTo>
                  <a:cubicBezTo>
                    <a:pt x="298" y="115"/>
                    <a:pt x="2777" y="9199"/>
                    <a:pt x="8466" y="11240"/>
                  </a:cubicBezTo>
                  <a:cubicBezTo>
                    <a:pt x="8514" y="11258"/>
                    <a:pt x="8556" y="11266"/>
                    <a:pt x="8593" y="11266"/>
                  </a:cubicBezTo>
                  <a:cubicBezTo>
                    <a:pt x="9538" y="11266"/>
                    <a:pt x="6731" y="5662"/>
                    <a:pt x="6221" y="4927"/>
                  </a:cubicBezTo>
                  <a:cubicBezTo>
                    <a:pt x="4693" y="2729"/>
                    <a:pt x="2526" y="952"/>
                    <a:pt x="1"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53"/>
            <p:cNvSpPr/>
            <p:nvPr/>
          </p:nvSpPr>
          <p:spPr>
            <a:xfrm>
              <a:off x="4216075" y="3232975"/>
              <a:ext cx="140725" cy="421325"/>
            </a:xfrm>
            <a:custGeom>
              <a:rect b="b" l="l" r="r" t="t"/>
              <a:pathLst>
                <a:path extrusionOk="0" h="16853" w="5629">
                  <a:moveTo>
                    <a:pt x="5410" y="1"/>
                  </a:moveTo>
                  <a:cubicBezTo>
                    <a:pt x="4865" y="1373"/>
                    <a:pt x="4319" y="2744"/>
                    <a:pt x="3820" y="4116"/>
                  </a:cubicBezTo>
                  <a:cubicBezTo>
                    <a:pt x="3321" y="5504"/>
                    <a:pt x="2838" y="6907"/>
                    <a:pt x="2386" y="8294"/>
                  </a:cubicBezTo>
                  <a:cubicBezTo>
                    <a:pt x="1934" y="9697"/>
                    <a:pt x="1513" y="11116"/>
                    <a:pt x="1108" y="12519"/>
                  </a:cubicBezTo>
                  <a:cubicBezTo>
                    <a:pt x="905" y="13236"/>
                    <a:pt x="718" y="13937"/>
                    <a:pt x="531" y="14654"/>
                  </a:cubicBezTo>
                  <a:cubicBezTo>
                    <a:pt x="344" y="15372"/>
                    <a:pt x="172" y="16089"/>
                    <a:pt x="1" y="16806"/>
                  </a:cubicBezTo>
                  <a:lnTo>
                    <a:pt x="235" y="16853"/>
                  </a:lnTo>
                  <a:cubicBezTo>
                    <a:pt x="437" y="16151"/>
                    <a:pt x="625" y="15450"/>
                    <a:pt x="843" y="14748"/>
                  </a:cubicBezTo>
                  <a:cubicBezTo>
                    <a:pt x="1045" y="14031"/>
                    <a:pt x="1248" y="13329"/>
                    <a:pt x="1451" y="12628"/>
                  </a:cubicBezTo>
                  <a:cubicBezTo>
                    <a:pt x="1872" y="11225"/>
                    <a:pt x="2308" y="9822"/>
                    <a:pt x="2760" y="8419"/>
                  </a:cubicBezTo>
                  <a:cubicBezTo>
                    <a:pt x="3197" y="7016"/>
                    <a:pt x="3664" y="5628"/>
                    <a:pt x="4148" y="4241"/>
                  </a:cubicBezTo>
                  <a:cubicBezTo>
                    <a:pt x="4631" y="2853"/>
                    <a:pt x="5114" y="1466"/>
                    <a:pt x="5629" y="94"/>
                  </a:cubicBezTo>
                  <a:lnTo>
                    <a:pt x="5410" y="1"/>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53"/>
            <p:cNvSpPr/>
            <p:nvPr/>
          </p:nvSpPr>
          <p:spPr>
            <a:xfrm>
              <a:off x="4033300" y="3502675"/>
              <a:ext cx="171900" cy="216325"/>
            </a:xfrm>
            <a:custGeom>
              <a:rect b="b" l="l" r="r" t="t"/>
              <a:pathLst>
                <a:path extrusionOk="0" h="8653" w="6876">
                  <a:moveTo>
                    <a:pt x="125" y="0"/>
                  </a:moveTo>
                  <a:lnTo>
                    <a:pt x="1" y="109"/>
                  </a:lnTo>
                  <a:lnTo>
                    <a:pt x="1637" y="2276"/>
                  </a:lnTo>
                  <a:lnTo>
                    <a:pt x="3259" y="4474"/>
                  </a:lnTo>
                  <a:cubicBezTo>
                    <a:pt x="3804" y="5192"/>
                    <a:pt x="4350" y="5909"/>
                    <a:pt x="4927" y="6626"/>
                  </a:cubicBezTo>
                  <a:cubicBezTo>
                    <a:pt x="5504" y="7327"/>
                    <a:pt x="6096" y="8013"/>
                    <a:pt x="6751" y="8652"/>
                  </a:cubicBezTo>
                  <a:lnTo>
                    <a:pt x="6875" y="8543"/>
                  </a:lnTo>
                  <a:cubicBezTo>
                    <a:pt x="6361" y="7795"/>
                    <a:pt x="5800" y="7078"/>
                    <a:pt x="5223" y="6376"/>
                  </a:cubicBezTo>
                  <a:cubicBezTo>
                    <a:pt x="4646" y="5675"/>
                    <a:pt x="4069" y="4973"/>
                    <a:pt x="3493" y="4287"/>
                  </a:cubicBezTo>
                  <a:cubicBezTo>
                    <a:pt x="2900" y="3586"/>
                    <a:pt x="2323" y="2884"/>
                    <a:pt x="1778" y="2183"/>
                  </a:cubicBezTo>
                  <a:cubicBezTo>
                    <a:pt x="1217" y="1450"/>
                    <a:pt x="655" y="749"/>
                    <a:pt x="12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53"/>
            <p:cNvSpPr/>
            <p:nvPr/>
          </p:nvSpPr>
          <p:spPr>
            <a:xfrm>
              <a:off x="4068000" y="3093450"/>
              <a:ext cx="146950" cy="904600"/>
            </a:xfrm>
            <a:custGeom>
              <a:rect b="b" l="l" r="r" t="t"/>
              <a:pathLst>
                <a:path extrusionOk="0" h="36184" w="5878">
                  <a:moveTo>
                    <a:pt x="203" y="1"/>
                  </a:moveTo>
                  <a:lnTo>
                    <a:pt x="0" y="94"/>
                  </a:lnTo>
                  <a:cubicBezTo>
                    <a:pt x="1310" y="2885"/>
                    <a:pt x="2385" y="5784"/>
                    <a:pt x="3227" y="8731"/>
                  </a:cubicBezTo>
                  <a:cubicBezTo>
                    <a:pt x="4053" y="11693"/>
                    <a:pt x="4661" y="14717"/>
                    <a:pt x="5020" y="17772"/>
                  </a:cubicBezTo>
                  <a:cubicBezTo>
                    <a:pt x="5378" y="20828"/>
                    <a:pt x="5503" y="23915"/>
                    <a:pt x="5378" y="26986"/>
                  </a:cubicBezTo>
                  <a:lnTo>
                    <a:pt x="5238" y="29293"/>
                  </a:lnTo>
                  <a:lnTo>
                    <a:pt x="5004" y="31584"/>
                  </a:lnTo>
                  <a:lnTo>
                    <a:pt x="4677" y="33876"/>
                  </a:lnTo>
                  <a:lnTo>
                    <a:pt x="4271" y="36136"/>
                  </a:lnTo>
                  <a:lnTo>
                    <a:pt x="4505" y="36183"/>
                  </a:lnTo>
                  <a:lnTo>
                    <a:pt x="4957" y="33923"/>
                  </a:lnTo>
                  <a:lnTo>
                    <a:pt x="5316" y="31616"/>
                  </a:lnTo>
                  <a:lnTo>
                    <a:pt x="5581" y="29324"/>
                  </a:lnTo>
                  <a:lnTo>
                    <a:pt x="5737" y="27001"/>
                  </a:lnTo>
                  <a:cubicBezTo>
                    <a:pt x="5877" y="23915"/>
                    <a:pt x="5768" y="20812"/>
                    <a:pt x="5410" y="17726"/>
                  </a:cubicBezTo>
                  <a:cubicBezTo>
                    <a:pt x="5035" y="14655"/>
                    <a:pt x="4427" y="11615"/>
                    <a:pt x="3554" y="8637"/>
                  </a:cubicBezTo>
                  <a:cubicBezTo>
                    <a:pt x="2681" y="5675"/>
                    <a:pt x="1559" y="2776"/>
                    <a:pt x="203"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53"/>
            <p:cNvSpPr/>
            <p:nvPr/>
          </p:nvSpPr>
          <p:spPr>
            <a:xfrm>
              <a:off x="3806100" y="2816200"/>
              <a:ext cx="424050" cy="421275"/>
            </a:xfrm>
            <a:custGeom>
              <a:rect b="b" l="l" r="r" t="t"/>
              <a:pathLst>
                <a:path extrusionOk="0" h="16851" w="16962">
                  <a:moveTo>
                    <a:pt x="9130" y="0"/>
                  </a:moveTo>
                  <a:cubicBezTo>
                    <a:pt x="8454" y="0"/>
                    <a:pt x="6040" y="919"/>
                    <a:pt x="8559" y="8519"/>
                  </a:cubicBezTo>
                  <a:cubicBezTo>
                    <a:pt x="8106" y="7817"/>
                    <a:pt x="7389" y="7256"/>
                    <a:pt x="6579" y="7147"/>
                  </a:cubicBezTo>
                  <a:cubicBezTo>
                    <a:pt x="6497" y="7136"/>
                    <a:pt x="6414" y="7131"/>
                    <a:pt x="6331" y="7131"/>
                  </a:cubicBezTo>
                  <a:cubicBezTo>
                    <a:pt x="5577" y="7131"/>
                    <a:pt x="4806" y="7568"/>
                    <a:pt x="4568" y="8285"/>
                  </a:cubicBezTo>
                  <a:cubicBezTo>
                    <a:pt x="4147" y="9547"/>
                    <a:pt x="5410" y="10701"/>
                    <a:pt x="6532" y="11449"/>
                  </a:cubicBezTo>
                  <a:cubicBezTo>
                    <a:pt x="6047" y="11393"/>
                    <a:pt x="5549" y="11336"/>
                    <a:pt x="5056" y="11336"/>
                  </a:cubicBezTo>
                  <a:cubicBezTo>
                    <a:pt x="4598" y="11336"/>
                    <a:pt x="4145" y="11385"/>
                    <a:pt x="3710" y="11527"/>
                  </a:cubicBezTo>
                  <a:cubicBezTo>
                    <a:pt x="0" y="12790"/>
                    <a:pt x="3477" y="15440"/>
                    <a:pt x="5394" y="16033"/>
                  </a:cubicBezTo>
                  <a:cubicBezTo>
                    <a:pt x="6796" y="16454"/>
                    <a:pt x="8465" y="16851"/>
                    <a:pt x="10041" y="16851"/>
                  </a:cubicBezTo>
                  <a:cubicBezTo>
                    <a:pt x="10620" y="16851"/>
                    <a:pt x="11187" y="16797"/>
                    <a:pt x="11723" y="16672"/>
                  </a:cubicBezTo>
                  <a:cubicBezTo>
                    <a:pt x="16727" y="15534"/>
                    <a:pt x="16961" y="8659"/>
                    <a:pt x="16291" y="4590"/>
                  </a:cubicBezTo>
                  <a:cubicBezTo>
                    <a:pt x="16141" y="3619"/>
                    <a:pt x="15606" y="2448"/>
                    <a:pt x="14669" y="2448"/>
                  </a:cubicBezTo>
                  <a:cubicBezTo>
                    <a:pt x="14629" y="2448"/>
                    <a:pt x="14587" y="2450"/>
                    <a:pt x="14545" y="2454"/>
                  </a:cubicBezTo>
                  <a:cubicBezTo>
                    <a:pt x="13765" y="2548"/>
                    <a:pt x="13344" y="3421"/>
                    <a:pt x="13111" y="4169"/>
                  </a:cubicBezTo>
                  <a:cubicBezTo>
                    <a:pt x="12877" y="4949"/>
                    <a:pt x="12690" y="5744"/>
                    <a:pt x="12549" y="6539"/>
                  </a:cubicBezTo>
                  <a:cubicBezTo>
                    <a:pt x="12222" y="4013"/>
                    <a:pt x="11583" y="1098"/>
                    <a:pt x="9276" y="22"/>
                  </a:cubicBezTo>
                  <a:cubicBezTo>
                    <a:pt x="9250" y="9"/>
                    <a:pt x="9199" y="0"/>
                    <a:pt x="9130" y="0"/>
                  </a:cubicBezTo>
                  <a:close/>
                </a:path>
              </a:pathLst>
            </a:custGeom>
            <a:solidFill>
              <a:srgbClr val="CF7F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53"/>
            <p:cNvSpPr/>
            <p:nvPr/>
          </p:nvSpPr>
          <p:spPr>
            <a:xfrm>
              <a:off x="4140875" y="2899500"/>
              <a:ext cx="54575" cy="299275"/>
            </a:xfrm>
            <a:custGeom>
              <a:rect b="b" l="l" r="r" t="t"/>
              <a:pathLst>
                <a:path extrusionOk="0" h="11971" w="2183">
                  <a:moveTo>
                    <a:pt x="1410" y="1"/>
                  </a:moveTo>
                  <a:cubicBezTo>
                    <a:pt x="1398" y="1"/>
                    <a:pt x="1385" y="4"/>
                    <a:pt x="1372" y="11"/>
                  </a:cubicBezTo>
                  <a:cubicBezTo>
                    <a:pt x="1341" y="27"/>
                    <a:pt x="1341" y="58"/>
                    <a:pt x="1356" y="73"/>
                  </a:cubicBezTo>
                  <a:cubicBezTo>
                    <a:pt x="1871" y="1009"/>
                    <a:pt x="1964" y="2022"/>
                    <a:pt x="2011" y="3051"/>
                  </a:cubicBezTo>
                  <a:cubicBezTo>
                    <a:pt x="2042" y="4064"/>
                    <a:pt x="1980" y="5093"/>
                    <a:pt x="1855" y="6106"/>
                  </a:cubicBezTo>
                  <a:cubicBezTo>
                    <a:pt x="1715" y="7120"/>
                    <a:pt x="1497" y="8117"/>
                    <a:pt x="1185" y="9084"/>
                  </a:cubicBezTo>
                  <a:cubicBezTo>
                    <a:pt x="889" y="10050"/>
                    <a:pt x="484" y="10986"/>
                    <a:pt x="16" y="11890"/>
                  </a:cubicBezTo>
                  <a:cubicBezTo>
                    <a:pt x="0" y="11905"/>
                    <a:pt x="16" y="11937"/>
                    <a:pt x="31" y="11952"/>
                  </a:cubicBezTo>
                  <a:cubicBezTo>
                    <a:pt x="45" y="11965"/>
                    <a:pt x="58" y="11970"/>
                    <a:pt x="70" y="11970"/>
                  </a:cubicBezTo>
                  <a:cubicBezTo>
                    <a:pt x="86" y="11970"/>
                    <a:pt x="100" y="11961"/>
                    <a:pt x="109" y="11952"/>
                  </a:cubicBezTo>
                  <a:cubicBezTo>
                    <a:pt x="406" y="11516"/>
                    <a:pt x="655" y="11064"/>
                    <a:pt x="873" y="10596"/>
                  </a:cubicBezTo>
                  <a:cubicBezTo>
                    <a:pt x="1091" y="10128"/>
                    <a:pt x="1279" y="9645"/>
                    <a:pt x="1434" y="9162"/>
                  </a:cubicBezTo>
                  <a:cubicBezTo>
                    <a:pt x="1746" y="8164"/>
                    <a:pt x="1933" y="7151"/>
                    <a:pt x="2042" y="6122"/>
                  </a:cubicBezTo>
                  <a:cubicBezTo>
                    <a:pt x="2152" y="5093"/>
                    <a:pt x="2183" y="4064"/>
                    <a:pt x="2136" y="3051"/>
                  </a:cubicBezTo>
                  <a:cubicBezTo>
                    <a:pt x="2105" y="2536"/>
                    <a:pt x="2058" y="2022"/>
                    <a:pt x="1964" y="1507"/>
                  </a:cubicBezTo>
                  <a:cubicBezTo>
                    <a:pt x="1918" y="1258"/>
                    <a:pt x="1855" y="1009"/>
                    <a:pt x="1762" y="759"/>
                  </a:cubicBezTo>
                  <a:cubicBezTo>
                    <a:pt x="1715" y="634"/>
                    <a:pt x="1668" y="510"/>
                    <a:pt x="1622" y="401"/>
                  </a:cubicBezTo>
                  <a:cubicBezTo>
                    <a:pt x="1575" y="292"/>
                    <a:pt x="1481" y="151"/>
                    <a:pt x="1466" y="73"/>
                  </a:cubicBezTo>
                  <a:lnTo>
                    <a:pt x="1450" y="42"/>
                  </a:lnTo>
                  <a:cubicBezTo>
                    <a:pt x="1450" y="42"/>
                    <a:pt x="1450" y="27"/>
                    <a:pt x="1450" y="27"/>
                  </a:cubicBezTo>
                  <a:cubicBezTo>
                    <a:pt x="1441" y="8"/>
                    <a:pt x="1426" y="1"/>
                    <a:pt x="141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53"/>
            <p:cNvSpPr/>
            <p:nvPr/>
          </p:nvSpPr>
          <p:spPr>
            <a:xfrm>
              <a:off x="3950300" y="2842325"/>
              <a:ext cx="179300" cy="369800"/>
            </a:xfrm>
            <a:custGeom>
              <a:rect b="b" l="l" r="r" t="t"/>
              <a:pathLst>
                <a:path extrusionOk="0" h="14792" w="7172">
                  <a:moveTo>
                    <a:pt x="3467" y="0"/>
                  </a:moveTo>
                  <a:cubicBezTo>
                    <a:pt x="3445" y="0"/>
                    <a:pt x="3426" y="15"/>
                    <a:pt x="3414" y="37"/>
                  </a:cubicBezTo>
                  <a:cubicBezTo>
                    <a:pt x="3243" y="318"/>
                    <a:pt x="3180" y="661"/>
                    <a:pt x="3196" y="973"/>
                  </a:cubicBezTo>
                  <a:cubicBezTo>
                    <a:pt x="3196" y="1300"/>
                    <a:pt x="3258" y="1628"/>
                    <a:pt x="3321" y="1939"/>
                  </a:cubicBezTo>
                  <a:cubicBezTo>
                    <a:pt x="3445" y="2563"/>
                    <a:pt x="3586" y="3187"/>
                    <a:pt x="3726" y="3794"/>
                  </a:cubicBezTo>
                  <a:cubicBezTo>
                    <a:pt x="4022" y="5026"/>
                    <a:pt x="4334" y="6258"/>
                    <a:pt x="4692" y="7489"/>
                  </a:cubicBezTo>
                  <a:cubicBezTo>
                    <a:pt x="5345" y="9801"/>
                    <a:pt x="6067" y="12114"/>
                    <a:pt x="6874" y="14386"/>
                  </a:cubicBezTo>
                  <a:lnTo>
                    <a:pt x="6874" y="14386"/>
                  </a:lnTo>
                  <a:cubicBezTo>
                    <a:pt x="5785" y="13272"/>
                    <a:pt x="4647" y="12218"/>
                    <a:pt x="3523" y="11137"/>
                  </a:cubicBezTo>
                  <a:cubicBezTo>
                    <a:pt x="2931" y="10560"/>
                    <a:pt x="2323" y="9983"/>
                    <a:pt x="1731" y="9375"/>
                  </a:cubicBezTo>
                  <a:cubicBezTo>
                    <a:pt x="1434" y="9079"/>
                    <a:pt x="1138" y="8783"/>
                    <a:pt x="858" y="8471"/>
                  </a:cubicBezTo>
                  <a:cubicBezTo>
                    <a:pt x="577" y="8175"/>
                    <a:pt x="312" y="7848"/>
                    <a:pt x="109" y="7489"/>
                  </a:cubicBezTo>
                  <a:cubicBezTo>
                    <a:pt x="98" y="7466"/>
                    <a:pt x="78" y="7452"/>
                    <a:pt x="56" y="7452"/>
                  </a:cubicBezTo>
                  <a:cubicBezTo>
                    <a:pt x="48" y="7452"/>
                    <a:pt x="40" y="7454"/>
                    <a:pt x="31" y="7458"/>
                  </a:cubicBezTo>
                  <a:cubicBezTo>
                    <a:pt x="16" y="7474"/>
                    <a:pt x="0" y="7520"/>
                    <a:pt x="16" y="7536"/>
                  </a:cubicBezTo>
                  <a:cubicBezTo>
                    <a:pt x="218" y="7910"/>
                    <a:pt x="499" y="8237"/>
                    <a:pt x="780" y="8549"/>
                  </a:cubicBezTo>
                  <a:cubicBezTo>
                    <a:pt x="1076" y="8845"/>
                    <a:pt x="1356" y="9157"/>
                    <a:pt x="1653" y="9453"/>
                  </a:cubicBezTo>
                  <a:cubicBezTo>
                    <a:pt x="2245" y="10061"/>
                    <a:pt x="2853" y="10638"/>
                    <a:pt x="3445" y="11215"/>
                  </a:cubicBezTo>
                  <a:cubicBezTo>
                    <a:pt x="4650" y="12373"/>
                    <a:pt x="5855" y="13516"/>
                    <a:pt x="6998" y="14735"/>
                  </a:cubicBezTo>
                  <a:lnTo>
                    <a:pt x="6998" y="14735"/>
                  </a:lnTo>
                  <a:cubicBezTo>
                    <a:pt x="6999" y="14736"/>
                    <a:pt x="6999" y="14737"/>
                    <a:pt x="7000" y="14738"/>
                  </a:cubicBezTo>
                  <a:lnTo>
                    <a:pt x="7001" y="14737"/>
                  </a:lnTo>
                  <a:lnTo>
                    <a:pt x="7001" y="14737"/>
                  </a:lnTo>
                  <a:cubicBezTo>
                    <a:pt x="7011" y="14748"/>
                    <a:pt x="7021" y="14759"/>
                    <a:pt x="7031" y="14769"/>
                  </a:cubicBezTo>
                  <a:cubicBezTo>
                    <a:pt x="7042" y="14780"/>
                    <a:pt x="7061" y="14791"/>
                    <a:pt x="7082" y="14791"/>
                  </a:cubicBezTo>
                  <a:cubicBezTo>
                    <a:pt x="7091" y="14791"/>
                    <a:pt x="7100" y="14789"/>
                    <a:pt x="7109" y="14785"/>
                  </a:cubicBezTo>
                  <a:cubicBezTo>
                    <a:pt x="7156" y="14769"/>
                    <a:pt x="7171" y="14722"/>
                    <a:pt x="7156" y="14676"/>
                  </a:cubicBezTo>
                  <a:cubicBezTo>
                    <a:pt x="6345" y="12275"/>
                    <a:pt x="5597" y="9859"/>
                    <a:pt x="4926" y="7411"/>
                  </a:cubicBezTo>
                  <a:cubicBezTo>
                    <a:pt x="4599" y="6195"/>
                    <a:pt x="4272" y="4964"/>
                    <a:pt x="3960" y="3732"/>
                  </a:cubicBezTo>
                  <a:lnTo>
                    <a:pt x="3508" y="1893"/>
                  </a:lnTo>
                  <a:cubicBezTo>
                    <a:pt x="3430" y="1581"/>
                    <a:pt x="3367" y="1285"/>
                    <a:pt x="3352" y="973"/>
                  </a:cubicBezTo>
                  <a:cubicBezTo>
                    <a:pt x="3321" y="661"/>
                    <a:pt x="3367" y="349"/>
                    <a:pt x="3508" y="84"/>
                  </a:cubicBezTo>
                  <a:cubicBezTo>
                    <a:pt x="3523" y="53"/>
                    <a:pt x="3523" y="22"/>
                    <a:pt x="3492" y="6"/>
                  </a:cubicBezTo>
                  <a:cubicBezTo>
                    <a:pt x="3484" y="2"/>
                    <a:pt x="3475" y="0"/>
                    <a:pt x="346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53"/>
            <p:cNvSpPr/>
            <p:nvPr/>
          </p:nvSpPr>
          <p:spPr>
            <a:xfrm>
              <a:off x="3877025" y="3144125"/>
              <a:ext cx="242050" cy="73800"/>
            </a:xfrm>
            <a:custGeom>
              <a:rect b="b" l="l" r="r" t="t"/>
              <a:pathLst>
                <a:path extrusionOk="0" h="2952" w="9682">
                  <a:moveTo>
                    <a:pt x="63" y="0"/>
                  </a:moveTo>
                  <a:cubicBezTo>
                    <a:pt x="32" y="16"/>
                    <a:pt x="0" y="47"/>
                    <a:pt x="16" y="78"/>
                  </a:cubicBezTo>
                  <a:cubicBezTo>
                    <a:pt x="63" y="297"/>
                    <a:pt x="187" y="499"/>
                    <a:pt x="359" y="639"/>
                  </a:cubicBezTo>
                  <a:cubicBezTo>
                    <a:pt x="515" y="795"/>
                    <a:pt x="702" y="920"/>
                    <a:pt x="889" y="1029"/>
                  </a:cubicBezTo>
                  <a:cubicBezTo>
                    <a:pt x="1279" y="1232"/>
                    <a:pt x="1653" y="1419"/>
                    <a:pt x="2058" y="1590"/>
                  </a:cubicBezTo>
                  <a:cubicBezTo>
                    <a:pt x="2838" y="1949"/>
                    <a:pt x="3648" y="2261"/>
                    <a:pt x="4490" y="2479"/>
                  </a:cubicBezTo>
                  <a:cubicBezTo>
                    <a:pt x="5316" y="2697"/>
                    <a:pt x="6189" y="2853"/>
                    <a:pt x="7047" y="2916"/>
                  </a:cubicBezTo>
                  <a:cubicBezTo>
                    <a:pt x="7366" y="2939"/>
                    <a:pt x="7687" y="2951"/>
                    <a:pt x="8009" y="2951"/>
                  </a:cubicBezTo>
                  <a:cubicBezTo>
                    <a:pt x="8552" y="2951"/>
                    <a:pt x="9096" y="2916"/>
                    <a:pt x="9634" y="2838"/>
                  </a:cubicBezTo>
                  <a:cubicBezTo>
                    <a:pt x="9666" y="2822"/>
                    <a:pt x="9681" y="2806"/>
                    <a:pt x="9681" y="2775"/>
                  </a:cubicBezTo>
                  <a:cubicBezTo>
                    <a:pt x="9681" y="2744"/>
                    <a:pt x="9666" y="2728"/>
                    <a:pt x="9634" y="2728"/>
                  </a:cubicBezTo>
                  <a:cubicBezTo>
                    <a:pt x="8777" y="2713"/>
                    <a:pt x="7920" y="2728"/>
                    <a:pt x="7062" y="2650"/>
                  </a:cubicBezTo>
                  <a:cubicBezTo>
                    <a:pt x="6220" y="2588"/>
                    <a:pt x="5363" y="2479"/>
                    <a:pt x="4537" y="2276"/>
                  </a:cubicBezTo>
                  <a:cubicBezTo>
                    <a:pt x="3711" y="2089"/>
                    <a:pt x="2884" y="1824"/>
                    <a:pt x="2105" y="1481"/>
                  </a:cubicBezTo>
                  <a:cubicBezTo>
                    <a:pt x="1700" y="1310"/>
                    <a:pt x="1325" y="1123"/>
                    <a:pt x="936" y="936"/>
                  </a:cubicBezTo>
                  <a:cubicBezTo>
                    <a:pt x="577" y="733"/>
                    <a:pt x="203" y="452"/>
                    <a:pt x="125" y="47"/>
                  </a:cubicBezTo>
                  <a:cubicBezTo>
                    <a:pt x="109" y="16"/>
                    <a:pt x="78" y="0"/>
                    <a:pt x="6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93" name="Google Shape;1693;p53"/>
          <p:cNvGrpSpPr/>
          <p:nvPr/>
        </p:nvGrpSpPr>
        <p:grpSpPr>
          <a:xfrm flipH="1" rot="-5400000">
            <a:off x="1119856" y="3423084"/>
            <a:ext cx="577600" cy="1181850"/>
            <a:chOff x="3806100" y="2816200"/>
            <a:chExt cx="577600" cy="1181850"/>
          </a:xfrm>
        </p:grpSpPr>
        <p:sp>
          <p:nvSpPr>
            <p:cNvPr id="1694" name="Google Shape;1694;p53"/>
            <p:cNvSpPr/>
            <p:nvPr/>
          </p:nvSpPr>
          <p:spPr>
            <a:xfrm>
              <a:off x="4198950" y="3185050"/>
              <a:ext cx="184750" cy="480175"/>
            </a:xfrm>
            <a:custGeom>
              <a:rect b="b" l="l" r="r" t="t"/>
              <a:pathLst>
                <a:path extrusionOk="0" h="19207" w="7390">
                  <a:moveTo>
                    <a:pt x="7015" y="0"/>
                  </a:moveTo>
                  <a:cubicBezTo>
                    <a:pt x="7015" y="0"/>
                    <a:pt x="7015" y="1"/>
                    <a:pt x="7014" y="1"/>
                  </a:cubicBezTo>
                  <a:lnTo>
                    <a:pt x="7014" y="1"/>
                  </a:lnTo>
                  <a:cubicBezTo>
                    <a:pt x="7015" y="1"/>
                    <a:pt x="7015" y="0"/>
                    <a:pt x="7015" y="0"/>
                  </a:cubicBezTo>
                  <a:close/>
                  <a:moveTo>
                    <a:pt x="7014" y="1"/>
                  </a:moveTo>
                  <a:cubicBezTo>
                    <a:pt x="655" y="4756"/>
                    <a:pt x="0" y="11911"/>
                    <a:pt x="561" y="19206"/>
                  </a:cubicBezTo>
                  <a:cubicBezTo>
                    <a:pt x="3336" y="17164"/>
                    <a:pt x="5300" y="13547"/>
                    <a:pt x="6345" y="10320"/>
                  </a:cubicBezTo>
                  <a:cubicBezTo>
                    <a:pt x="6906" y="8621"/>
                    <a:pt x="7249" y="6875"/>
                    <a:pt x="7358" y="5098"/>
                  </a:cubicBezTo>
                  <a:cubicBezTo>
                    <a:pt x="7389" y="4538"/>
                    <a:pt x="6877" y="115"/>
                    <a:pt x="701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53"/>
            <p:cNvSpPr/>
            <p:nvPr/>
          </p:nvSpPr>
          <p:spPr>
            <a:xfrm>
              <a:off x="3987700" y="3448500"/>
              <a:ext cx="238475" cy="281675"/>
            </a:xfrm>
            <a:custGeom>
              <a:rect b="b" l="l" r="r" t="t"/>
              <a:pathLst>
                <a:path extrusionOk="0" h="11267" w="9539">
                  <a:moveTo>
                    <a:pt x="1" y="0"/>
                  </a:moveTo>
                  <a:lnTo>
                    <a:pt x="1" y="0"/>
                  </a:lnTo>
                  <a:cubicBezTo>
                    <a:pt x="1" y="1"/>
                    <a:pt x="1" y="1"/>
                    <a:pt x="1" y="1"/>
                  </a:cubicBezTo>
                  <a:lnTo>
                    <a:pt x="1" y="1"/>
                  </a:lnTo>
                  <a:cubicBezTo>
                    <a:pt x="1" y="1"/>
                    <a:pt x="1" y="1"/>
                    <a:pt x="1" y="0"/>
                  </a:cubicBezTo>
                  <a:close/>
                  <a:moveTo>
                    <a:pt x="1" y="1"/>
                  </a:moveTo>
                  <a:cubicBezTo>
                    <a:pt x="298" y="115"/>
                    <a:pt x="2777" y="9199"/>
                    <a:pt x="8466" y="11240"/>
                  </a:cubicBezTo>
                  <a:cubicBezTo>
                    <a:pt x="8514" y="11258"/>
                    <a:pt x="8556" y="11266"/>
                    <a:pt x="8593" y="11266"/>
                  </a:cubicBezTo>
                  <a:cubicBezTo>
                    <a:pt x="9538" y="11266"/>
                    <a:pt x="6731" y="5662"/>
                    <a:pt x="6221" y="4927"/>
                  </a:cubicBezTo>
                  <a:cubicBezTo>
                    <a:pt x="4693" y="2729"/>
                    <a:pt x="2526" y="952"/>
                    <a:pt x="1"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53"/>
            <p:cNvSpPr/>
            <p:nvPr/>
          </p:nvSpPr>
          <p:spPr>
            <a:xfrm>
              <a:off x="4216075" y="3232975"/>
              <a:ext cx="140725" cy="421325"/>
            </a:xfrm>
            <a:custGeom>
              <a:rect b="b" l="l" r="r" t="t"/>
              <a:pathLst>
                <a:path extrusionOk="0" h="16853" w="5629">
                  <a:moveTo>
                    <a:pt x="5410" y="1"/>
                  </a:moveTo>
                  <a:cubicBezTo>
                    <a:pt x="4865" y="1373"/>
                    <a:pt x="4319" y="2744"/>
                    <a:pt x="3820" y="4116"/>
                  </a:cubicBezTo>
                  <a:cubicBezTo>
                    <a:pt x="3321" y="5504"/>
                    <a:pt x="2838" y="6907"/>
                    <a:pt x="2386" y="8294"/>
                  </a:cubicBezTo>
                  <a:cubicBezTo>
                    <a:pt x="1934" y="9697"/>
                    <a:pt x="1513" y="11116"/>
                    <a:pt x="1108" y="12519"/>
                  </a:cubicBezTo>
                  <a:cubicBezTo>
                    <a:pt x="905" y="13236"/>
                    <a:pt x="718" y="13937"/>
                    <a:pt x="531" y="14654"/>
                  </a:cubicBezTo>
                  <a:cubicBezTo>
                    <a:pt x="344" y="15372"/>
                    <a:pt x="172" y="16089"/>
                    <a:pt x="1" y="16806"/>
                  </a:cubicBezTo>
                  <a:lnTo>
                    <a:pt x="235" y="16853"/>
                  </a:lnTo>
                  <a:cubicBezTo>
                    <a:pt x="437" y="16151"/>
                    <a:pt x="625" y="15450"/>
                    <a:pt x="843" y="14748"/>
                  </a:cubicBezTo>
                  <a:cubicBezTo>
                    <a:pt x="1045" y="14031"/>
                    <a:pt x="1248" y="13329"/>
                    <a:pt x="1451" y="12628"/>
                  </a:cubicBezTo>
                  <a:cubicBezTo>
                    <a:pt x="1872" y="11225"/>
                    <a:pt x="2308" y="9822"/>
                    <a:pt x="2760" y="8419"/>
                  </a:cubicBezTo>
                  <a:cubicBezTo>
                    <a:pt x="3197" y="7016"/>
                    <a:pt x="3664" y="5628"/>
                    <a:pt x="4148" y="4241"/>
                  </a:cubicBezTo>
                  <a:cubicBezTo>
                    <a:pt x="4631" y="2853"/>
                    <a:pt x="5114" y="1466"/>
                    <a:pt x="5629" y="94"/>
                  </a:cubicBezTo>
                  <a:lnTo>
                    <a:pt x="5410" y="1"/>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53"/>
            <p:cNvSpPr/>
            <p:nvPr/>
          </p:nvSpPr>
          <p:spPr>
            <a:xfrm>
              <a:off x="4033300" y="3502675"/>
              <a:ext cx="171900" cy="216325"/>
            </a:xfrm>
            <a:custGeom>
              <a:rect b="b" l="l" r="r" t="t"/>
              <a:pathLst>
                <a:path extrusionOk="0" h="8653" w="6876">
                  <a:moveTo>
                    <a:pt x="125" y="0"/>
                  </a:moveTo>
                  <a:lnTo>
                    <a:pt x="1" y="109"/>
                  </a:lnTo>
                  <a:lnTo>
                    <a:pt x="1637" y="2276"/>
                  </a:lnTo>
                  <a:lnTo>
                    <a:pt x="3259" y="4474"/>
                  </a:lnTo>
                  <a:cubicBezTo>
                    <a:pt x="3804" y="5192"/>
                    <a:pt x="4350" y="5909"/>
                    <a:pt x="4927" y="6626"/>
                  </a:cubicBezTo>
                  <a:cubicBezTo>
                    <a:pt x="5504" y="7327"/>
                    <a:pt x="6096" y="8013"/>
                    <a:pt x="6751" y="8652"/>
                  </a:cubicBezTo>
                  <a:lnTo>
                    <a:pt x="6875" y="8543"/>
                  </a:lnTo>
                  <a:cubicBezTo>
                    <a:pt x="6361" y="7795"/>
                    <a:pt x="5800" y="7078"/>
                    <a:pt x="5223" y="6376"/>
                  </a:cubicBezTo>
                  <a:cubicBezTo>
                    <a:pt x="4646" y="5675"/>
                    <a:pt x="4069" y="4973"/>
                    <a:pt x="3493" y="4287"/>
                  </a:cubicBezTo>
                  <a:cubicBezTo>
                    <a:pt x="2900" y="3586"/>
                    <a:pt x="2323" y="2884"/>
                    <a:pt x="1778" y="2183"/>
                  </a:cubicBezTo>
                  <a:cubicBezTo>
                    <a:pt x="1217" y="1450"/>
                    <a:pt x="655" y="749"/>
                    <a:pt x="12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53"/>
            <p:cNvSpPr/>
            <p:nvPr/>
          </p:nvSpPr>
          <p:spPr>
            <a:xfrm>
              <a:off x="4068000" y="3093450"/>
              <a:ext cx="146950" cy="904600"/>
            </a:xfrm>
            <a:custGeom>
              <a:rect b="b" l="l" r="r" t="t"/>
              <a:pathLst>
                <a:path extrusionOk="0" h="36184" w="5878">
                  <a:moveTo>
                    <a:pt x="203" y="1"/>
                  </a:moveTo>
                  <a:lnTo>
                    <a:pt x="0" y="94"/>
                  </a:lnTo>
                  <a:cubicBezTo>
                    <a:pt x="1310" y="2885"/>
                    <a:pt x="2385" y="5784"/>
                    <a:pt x="3227" y="8731"/>
                  </a:cubicBezTo>
                  <a:cubicBezTo>
                    <a:pt x="4053" y="11693"/>
                    <a:pt x="4661" y="14717"/>
                    <a:pt x="5020" y="17772"/>
                  </a:cubicBezTo>
                  <a:cubicBezTo>
                    <a:pt x="5378" y="20828"/>
                    <a:pt x="5503" y="23915"/>
                    <a:pt x="5378" y="26986"/>
                  </a:cubicBezTo>
                  <a:lnTo>
                    <a:pt x="5238" y="29293"/>
                  </a:lnTo>
                  <a:lnTo>
                    <a:pt x="5004" y="31584"/>
                  </a:lnTo>
                  <a:lnTo>
                    <a:pt x="4677" y="33876"/>
                  </a:lnTo>
                  <a:lnTo>
                    <a:pt x="4271" y="36136"/>
                  </a:lnTo>
                  <a:lnTo>
                    <a:pt x="4505" y="36183"/>
                  </a:lnTo>
                  <a:lnTo>
                    <a:pt x="4957" y="33923"/>
                  </a:lnTo>
                  <a:lnTo>
                    <a:pt x="5316" y="31616"/>
                  </a:lnTo>
                  <a:lnTo>
                    <a:pt x="5581" y="29324"/>
                  </a:lnTo>
                  <a:lnTo>
                    <a:pt x="5737" y="27001"/>
                  </a:lnTo>
                  <a:cubicBezTo>
                    <a:pt x="5877" y="23915"/>
                    <a:pt x="5768" y="20812"/>
                    <a:pt x="5410" y="17726"/>
                  </a:cubicBezTo>
                  <a:cubicBezTo>
                    <a:pt x="5035" y="14655"/>
                    <a:pt x="4427" y="11615"/>
                    <a:pt x="3554" y="8637"/>
                  </a:cubicBezTo>
                  <a:cubicBezTo>
                    <a:pt x="2681" y="5675"/>
                    <a:pt x="1559" y="2776"/>
                    <a:pt x="203"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53"/>
            <p:cNvSpPr/>
            <p:nvPr/>
          </p:nvSpPr>
          <p:spPr>
            <a:xfrm>
              <a:off x="3806100" y="2816200"/>
              <a:ext cx="424050" cy="421275"/>
            </a:xfrm>
            <a:custGeom>
              <a:rect b="b" l="l" r="r" t="t"/>
              <a:pathLst>
                <a:path extrusionOk="0" h="16851" w="16962">
                  <a:moveTo>
                    <a:pt x="9130" y="0"/>
                  </a:moveTo>
                  <a:cubicBezTo>
                    <a:pt x="8454" y="0"/>
                    <a:pt x="6040" y="919"/>
                    <a:pt x="8559" y="8519"/>
                  </a:cubicBezTo>
                  <a:cubicBezTo>
                    <a:pt x="8106" y="7817"/>
                    <a:pt x="7389" y="7256"/>
                    <a:pt x="6579" y="7147"/>
                  </a:cubicBezTo>
                  <a:cubicBezTo>
                    <a:pt x="6497" y="7136"/>
                    <a:pt x="6414" y="7131"/>
                    <a:pt x="6331" y="7131"/>
                  </a:cubicBezTo>
                  <a:cubicBezTo>
                    <a:pt x="5577" y="7131"/>
                    <a:pt x="4806" y="7568"/>
                    <a:pt x="4568" y="8285"/>
                  </a:cubicBezTo>
                  <a:cubicBezTo>
                    <a:pt x="4147" y="9547"/>
                    <a:pt x="5410" y="10701"/>
                    <a:pt x="6532" y="11449"/>
                  </a:cubicBezTo>
                  <a:cubicBezTo>
                    <a:pt x="6047" y="11393"/>
                    <a:pt x="5549" y="11336"/>
                    <a:pt x="5056" y="11336"/>
                  </a:cubicBezTo>
                  <a:cubicBezTo>
                    <a:pt x="4598" y="11336"/>
                    <a:pt x="4145" y="11385"/>
                    <a:pt x="3710" y="11527"/>
                  </a:cubicBezTo>
                  <a:cubicBezTo>
                    <a:pt x="0" y="12790"/>
                    <a:pt x="3477" y="15440"/>
                    <a:pt x="5394" y="16033"/>
                  </a:cubicBezTo>
                  <a:cubicBezTo>
                    <a:pt x="6796" y="16454"/>
                    <a:pt x="8465" y="16851"/>
                    <a:pt x="10041" y="16851"/>
                  </a:cubicBezTo>
                  <a:cubicBezTo>
                    <a:pt x="10620" y="16851"/>
                    <a:pt x="11187" y="16797"/>
                    <a:pt x="11723" y="16672"/>
                  </a:cubicBezTo>
                  <a:cubicBezTo>
                    <a:pt x="16727" y="15534"/>
                    <a:pt x="16961" y="8659"/>
                    <a:pt x="16291" y="4590"/>
                  </a:cubicBezTo>
                  <a:cubicBezTo>
                    <a:pt x="16141" y="3619"/>
                    <a:pt x="15606" y="2448"/>
                    <a:pt x="14669" y="2448"/>
                  </a:cubicBezTo>
                  <a:cubicBezTo>
                    <a:pt x="14629" y="2448"/>
                    <a:pt x="14587" y="2450"/>
                    <a:pt x="14545" y="2454"/>
                  </a:cubicBezTo>
                  <a:cubicBezTo>
                    <a:pt x="13765" y="2548"/>
                    <a:pt x="13344" y="3421"/>
                    <a:pt x="13111" y="4169"/>
                  </a:cubicBezTo>
                  <a:cubicBezTo>
                    <a:pt x="12877" y="4949"/>
                    <a:pt x="12690" y="5744"/>
                    <a:pt x="12549" y="6539"/>
                  </a:cubicBezTo>
                  <a:cubicBezTo>
                    <a:pt x="12222" y="4013"/>
                    <a:pt x="11583" y="1098"/>
                    <a:pt x="9276" y="22"/>
                  </a:cubicBezTo>
                  <a:cubicBezTo>
                    <a:pt x="9250" y="9"/>
                    <a:pt x="9199" y="0"/>
                    <a:pt x="9130" y="0"/>
                  </a:cubicBezTo>
                  <a:close/>
                </a:path>
              </a:pathLst>
            </a:custGeom>
            <a:solidFill>
              <a:srgbClr val="CF7F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53"/>
            <p:cNvSpPr/>
            <p:nvPr/>
          </p:nvSpPr>
          <p:spPr>
            <a:xfrm>
              <a:off x="4140875" y="2899500"/>
              <a:ext cx="54575" cy="299275"/>
            </a:xfrm>
            <a:custGeom>
              <a:rect b="b" l="l" r="r" t="t"/>
              <a:pathLst>
                <a:path extrusionOk="0" h="11971" w="2183">
                  <a:moveTo>
                    <a:pt x="1410" y="1"/>
                  </a:moveTo>
                  <a:cubicBezTo>
                    <a:pt x="1398" y="1"/>
                    <a:pt x="1385" y="4"/>
                    <a:pt x="1372" y="11"/>
                  </a:cubicBezTo>
                  <a:cubicBezTo>
                    <a:pt x="1341" y="27"/>
                    <a:pt x="1341" y="58"/>
                    <a:pt x="1356" y="73"/>
                  </a:cubicBezTo>
                  <a:cubicBezTo>
                    <a:pt x="1871" y="1009"/>
                    <a:pt x="1964" y="2022"/>
                    <a:pt x="2011" y="3051"/>
                  </a:cubicBezTo>
                  <a:cubicBezTo>
                    <a:pt x="2042" y="4064"/>
                    <a:pt x="1980" y="5093"/>
                    <a:pt x="1855" y="6106"/>
                  </a:cubicBezTo>
                  <a:cubicBezTo>
                    <a:pt x="1715" y="7120"/>
                    <a:pt x="1497" y="8117"/>
                    <a:pt x="1185" y="9084"/>
                  </a:cubicBezTo>
                  <a:cubicBezTo>
                    <a:pt x="889" y="10050"/>
                    <a:pt x="484" y="10986"/>
                    <a:pt x="16" y="11890"/>
                  </a:cubicBezTo>
                  <a:cubicBezTo>
                    <a:pt x="0" y="11905"/>
                    <a:pt x="16" y="11937"/>
                    <a:pt x="31" y="11952"/>
                  </a:cubicBezTo>
                  <a:cubicBezTo>
                    <a:pt x="45" y="11965"/>
                    <a:pt x="58" y="11970"/>
                    <a:pt x="70" y="11970"/>
                  </a:cubicBezTo>
                  <a:cubicBezTo>
                    <a:pt x="86" y="11970"/>
                    <a:pt x="100" y="11961"/>
                    <a:pt x="109" y="11952"/>
                  </a:cubicBezTo>
                  <a:cubicBezTo>
                    <a:pt x="406" y="11516"/>
                    <a:pt x="655" y="11064"/>
                    <a:pt x="873" y="10596"/>
                  </a:cubicBezTo>
                  <a:cubicBezTo>
                    <a:pt x="1091" y="10128"/>
                    <a:pt x="1279" y="9645"/>
                    <a:pt x="1434" y="9162"/>
                  </a:cubicBezTo>
                  <a:cubicBezTo>
                    <a:pt x="1746" y="8164"/>
                    <a:pt x="1933" y="7151"/>
                    <a:pt x="2042" y="6122"/>
                  </a:cubicBezTo>
                  <a:cubicBezTo>
                    <a:pt x="2152" y="5093"/>
                    <a:pt x="2183" y="4064"/>
                    <a:pt x="2136" y="3051"/>
                  </a:cubicBezTo>
                  <a:cubicBezTo>
                    <a:pt x="2105" y="2536"/>
                    <a:pt x="2058" y="2022"/>
                    <a:pt x="1964" y="1507"/>
                  </a:cubicBezTo>
                  <a:cubicBezTo>
                    <a:pt x="1918" y="1258"/>
                    <a:pt x="1855" y="1009"/>
                    <a:pt x="1762" y="759"/>
                  </a:cubicBezTo>
                  <a:cubicBezTo>
                    <a:pt x="1715" y="634"/>
                    <a:pt x="1668" y="510"/>
                    <a:pt x="1622" y="401"/>
                  </a:cubicBezTo>
                  <a:cubicBezTo>
                    <a:pt x="1575" y="292"/>
                    <a:pt x="1481" y="151"/>
                    <a:pt x="1466" y="73"/>
                  </a:cubicBezTo>
                  <a:lnTo>
                    <a:pt x="1450" y="42"/>
                  </a:lnTo>
                  <a:cubicBezTo>
                    <a:pt x="1450" y="42"/>
                    <a:pt x="1450" y="27"/>
                    <a:pt x="1450" y="27"/>
                  </a:cubicBezTo>
                  <a:cubicBezTo>
                    <a:pt x="1441" y="8"/>
                    <a:pt x="1426" y="1"/>
                    <a:pt x="141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53"/>
            <p:cNvSpPr/>
            <p:nvPr/>
          </p:nvSpPr>
          <p:spPr>
            <a:xfrm>
              <a:off x="3950300" y="2842325"/>
              <a:ext cx="179300" cy="369800"/>
            </a:xfrm>
            <a:custGeom>
              <a:rect b="b" l="l" r="r" t="t"/>
              <a:pathLst>
                <a:path extrusionOk="0" h="14792" w="7172">
                  <a:moveTo>
                    <a:pt x="3467" y="0"/>
                  </a:moveTo>
                  <a:cubicBezTo>
                    <a:pt x="3445" y="0"/>
                    <a:pt x="3426" y="15"/>
                    <a:pt x="3414" y="37"/>
                  </a:cubicBezTo>
                  <a:cubicBezTo>
                    <a:pt x="3243" y="318"/>
                    <a:pt x="3180" y="661"/>
                    <a:pt x="3196" y="973"/>
                  </a:cubicBezTo>
                  <a:cubicBezTo>
                    <a:pt x="3196" y="1300"/>
                    <a:pt x="3258" y="1628"/>
                    <a:pt x="3321" y="1939"/>
                  </a:cubicBezTo>
                  <a:cubicBezTo>
                    <a:pt x="3445" y="2563"/>
                    <a:pt x="3586" y="3187"/>
                    <a:pt x="3726" y="3794"/>
                  </a:cubicBezTo>
                  <a:cubicBezTo>
                    <a:pt x="4022" y="5026"/>
                    <a:pt x="4334" y="6258"/>
                    <a:pt x="4692" y="7489"/>
                  </a:cubicBezTo>
                  <a:cubicBezTo>
                    <a:pt x="5345" y="9801"/>
                    <a:pt x="6067" y="12114"/>
                    <a:pt x="6874" y="14386"/>
                  </a:cubicBezTo>
                  <a:lnTo>
                    <a:pt x="6874" y="14386"/>
                  </a:lnTo>
                  <a:cubicBezTo>
                    <a:pt x="5785" y="13272"/>
                    <a:pt x="4647" y="12218"/>
                    <a:pt x="3523" y="11137"/>
                  </a:cubicBezTo>
                  <a:cubicBezTo>
                    <a:pt x="2931" y="10560"/>
                    <a:pt x="2323" y="9983"/>
                    <a:pt x="1731" y="9375"/>
                  </a:cubicBezTo>
                  <a:cubicBezTo>
                    <a:pt x="1434" y="9079"/>
                    <a:pt x="1138" y="8783"/>
                    <a:pt x="858" y="8471"/>
                  </a:cubicBezTo>
                  <a:cubicBezTo>
                    <a:pt x="577" y="8175"/>
                    <a:pt x="312" y="7848"/>
                    <a:pt x="109" y="7489"/>
                  </a:cubicBezTo>
                  <a:cubicBezTo>
                    <a:pt x="98" y="7466"/>
                    <a:pt x="78" y="7452"/>
                    <a:pt x="56" y="7452"/>
                  </a:cubicBezTo>
                  <a:cubicBezTo>
                    <a:pt x="48" y="7452"/>
                    <a:pt x="40" y="7454"/>
                    <a:pt x="31" y="7458"/>
                  </a:cubicBezTo>
                  <a:cubicBezTo>
                    <a:pt x="16" y="7474"/>
                    <a:pt x="0" y="7520"/>
                    <a:pt x="16" y="7536"/>
                  </a:cubicBezTo>
                  <a:cubicBezTo>
                    <a:pt x="218" y="7910"/>
                    <a:pt x="499" y="8237"/>
                    <a:pt x="780" y="8549"/>
                  </a:cubicBezTo>
                  <a:cubicBezTo>
                    <a:pt x="1076" y="8845"/>
                    <a:pt x="1356" y="9157"/>
                    <a:pt x="1653" y="9453"/>
                  </a:cubicBezTo>
                  <a:cubicBezTo>
                    <a:pt x="2245" y="10061"/>
                    <a:pt x="2853" y="10638"/>
                    <a:pt x="3445" y="11215"/>
                  </a:cubicBezTo>
                  <a:cubicBezTo>
                    <a:pt x="4650" y="12373"/>
                    <a:pt x="5855" y="13516"/>
                    <a:pt x="6998" y="14735"/>
                  </a:cubicBezTo>
                  <a:lnTo>
                    <a:pt x="6998" y="14735"/>
                  </a:lnTo>
                  <a:cubicBezTo>
                    <a:pt x="6999" y="14736"/>
                    <a:pt x="6999" y="14737"/>
                    <a:pt x="7000" y="14738"/>
                  </a:cubicBezTo>
                  <a:lnTo>
                    <a:pt x="7001" y="14737"/>
                  </a:lnTo>
                  <a:lnTo>
                    <a:pt x="7001" y="14737"/>
                  </a:lnTo>
                  <a:cubicBezTo>
                    <a:pt x="7011" y="14748"/>
                    <a:pt x="7021" y="14759"/>
                    <a:pt x="7031" y="14769"/>
                  </a:cubicBezTo>
                  <a:cubicBezTo>
                    <a:pt x="7042" y="14780"/>
                    <a:pt x="7061" y="14791"/>
                    <a:pt x="7082" y="14791"/>
                  </a:cubicBezTo>
                  <a:cubicBezTo>
                    <a:pt x="7091" y="14791"/>
                    <a:pt x="7100" y="14789"/>
                    <a:pt x="7109" y="14785"/>
                  </a:cubicBezTo>
                  <a:cubicBezTo>
                    <a:pt x="7156" y="14769"/>
                    <a:pt x="7171" y="14722"/>
                    <a:pt x="7156" y="14676"/>
                  </a:cubicBezTo>
                  <a:cubicBezTo>
                    <a:pt x="6345" y="12275"/>
                    <a:pt x="5597" y="9859"/>
                    <a:pt x="4926" y="7411"/>
                  </a:cubicBezTo>
                  <a:cubicBezTo>
                    <a:pt x="4599" y="6195"/>
                    <a:pt x="4272" y="4964"/>
                    <a:pt x="3960" y="3732"/>
                  </a:cubicBezTo>
                  <a:lnTo>
                    <a:pt x="3508" y="1893"/>
                  </a:lnTo>
                  <a:cubicBezTo>
                    <a:pt x="3430" y="1581"/>
                    <a:pt x="3367" y="1285"/>
                    <a:pt x="3352" y="973"/>
                  </a:cubicBezTo>
                  <a:cubicBezTo>
                    <a:pt x="3321" y="661"/>
                    <a:pt x="3367" y="349"/>
                    <a:pt x="3508" y="84"/>
                  </a:cubicBezTo>
                  <a:cubicBezTo>
                    <a:pt x="3523" y="53"/>
                    <a:pt x="3523" y="22"/>
                    <a:pt x="3492" y="6"/>
                  </a:cubicBezTo>
                  <a:cubicBezTo>
                    <a:pt x="3484" y="2"/>
                    <a:pt x="3475" y="0"/>
                    <a:pt x="346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53"/>
            <p:cNvSpPr/>
            <p:nvPr/>
          </p:nvSpPr>
          <p:spPr>
            <a:xfrm>
              <a:off x="3877025" y="3144125"/>
              <a:ext cx="242050" cy="73800"/>
            </a:xfrm>
            <a:custGeom>
              <a:rect b="b" l="l" r="r" t="t"/>
              <a:pathLst>
                <a:path extrusionOk="0" h="2952" w="9682">
                  <a:moveTo>
                    <a:pt x="63" y="0"/>
                  </a:moveTo>
                  <a:cubicBezTo>
                    <a:pt x="32" y="16"/>
                    <a:pt x="0" y="47"/>
                    <a:pt x="16" y="78"/>
                  </a:cubicBezTo>
                  <a:cubicBezTo>
                    <a:pt x="63" y="297"/>
                    <a:pt x="187" y="499"/>
                    <a:pt x="359" y="639"/>
                  </a:cubicBezTo>
                  <a:cubicBezTo>
                    <a:pt x="515" y="795"/>
                    <a:pt x="702" y="920"/>
                    <a:pt x="889" y="1029"/>
                  </a:cubicBezTo>
                  <a:cubicBezTo>
                    <a:pt x="1279" y="1232"/>
                    <a:pt x="1653" y="1419"/>
                    <a:pt x="2058" y="1590"/>
                  </a:cubicBezTo>
                  <a:cubicBezTo>
                    <a:pt x="2838" y="1949"/>
                    <a:pt x="3648" y="2261"/>
                    <a:pt x="4490" y="2479"/>
                  </a:cubicBezTo>
                  <a:cubicBezTo>
                    <a:pt x="5316" y="2697"/>
                    <a:pt x="6189" y="2853"/>
                    <a:pt x="7047" y="2916"/>
                  </a:cubicBezTo>
                  <a:cubicBezTo>
                    <a:pt x="7366" y="2939"/>
                    <a:pt x="7687" y="2951"/>
                    <a:pt x="8009" y="2951"/>
                  </a:cubicBezTo>
                  <a:cubicBezTo>
                    <a:pt x="8552" y="2951"/>
                    <a:pt x="9096" y="2916"/>
                    <a:pt x="9634" y="2838"/>
                  </a:cubicBezTo>
                  <a:cubicBezTo>
                    <a:pt x="9666" y="2822"/>
                    <a:pt x="9681" y="2806"/>
                    <a:pt x="9681" y="2775"/>
                  </a:cubicBezTo>
                  <a:cubicBezTo>
                    <a:pt x="9681" y="2744"/>
                    <a:pt x="9666" y="2728"/>
                    <a:pt x="9634" y="2728"/>
                  </a:cubicBezTo>
                  <a:cubicBezTo>
                    <a:pt x="8777" y="2713"/>
                    <a:pt x="7920" y="2728"/>
                    <a:pt x="7062" y="2650"/>
                  </a:cubicBezTo>
                  <a:cubicBezTo>
                    <a:pt x="6220" y="2588"/>
                    <a:pt x="5363" y="2479"/>
                    <a:pt x="4537" y="2276"/>
                  </a:cubicBezTo>
                  <a:cubicBezTo>
                    <a:pt x="3711" y="2089"/>
                    <a:pt x="2884" y="1824"/>
                    <a:pt x="2105" y="1481"/>
                  </a:cubicBezTo>
                  <a:cubicBezTo>
                    <a:pt x="1700" y="1310"/>
                    <a:pt x="1325" y="1123"/>
                    <a:pt x="936" y="936"/>
                  </a:cubicBezTo>
                  <a:cubicBezTo>
                    <a:pt x="577" y="733"/>
                    <a:pt x="203" y="452"/>
                    <a:pt x="125" y="47"/>
                  </a:cubicBezTo>
                  <a:cubicBezTo>
                    <a:pt x="109" y="16"/>
                    <a:pt x="78" y="0"/>
                    <a:pt x="6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03" name="Google Shape;1703;p53"/>
          <p:cNvGrpSpPr/>
          <p:nvPr/>
        </p:nvGrpSpPr>
        <p:grpSpPr>
          <a:xfrm rot="-9207426">
            <a:off x="2458108" y="1650121"/>
            <a:ext cx="639544" cy="933228"/>
            <a:chOff x="6316225" y="3717575"/>
            <a:chExt cx="251400" cy="421100"/>
          </a:xfrm>
        </p:grpSpPr>
        <p:sp>
          <p:nvSpPr>
            <p:cNvPr id="1704" name="Google Shape;1704;p53"/>
            <p:cNvSpPr/>
            <p:nvPr/>
          </p:nvSpPr>
          <p:spPr>
            <a:xfrm>
              <a:off x="6481350" y="3717575"/>
              <a:ext cx="86275" cy="107200"/>
            </a:xfrm>
            <a:custGeom>
              <a:rect b="b" l="l" r="r" t="t"/>
              <a:pathLst>
                <a:path extrusionOk="0" h="4288" w="3451">
                  <a:moveTo>
                    <a:pt x="3327" y="0"/>
                  </a:moveTo>
                  <a:lnTo>
                    <a:pt x="1" y="2030"/>
                  </a:lnTo>
                  <a:cubicBezTo>
                    <a:pt x="1" y="2030"/>
                    <a:pt x="77" y="3192"/>
                    <a:pt x="1180" y="3919"/>
                  </a:cubicBezTo>
                  <a:cubicBezTo>
                    <a:pt x="1604" y="4201"/>
                    <a:pt x="2038" y="4288"/>
                    <a:pt x="2411" y="4288"/>
                  </a:cubicBezTo>
                  <a:cubicBezTo>
                    <a:pt x="3008" y="4288"/>
                    <a:pt x="3450" y="4066"/>
                    <a:pt x="3450" y="4066"/>
                  </a:cubicBezTo>
                  <a:lnTo>
                    <a:pt x="3327" y="0"/>
                  </a:lnTo>
                  <a:close/>
                </a:path>
              </a:pathLst>
            </a:custGeom>
            <a:solidFill>
              <a:srgbClr val="FDE1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53"/>
            <p:cNvSpPr/>
            <p:nvPr/>
          </p:nvSpPr>
          <p:spPr>
            <a:xfrm>
              <a:off x="6325175" y="3768300"/>
              <a:ext cx="242450" cy="352475"/>
            </a:xfrm>
            <a:custGeom>
              <a:rect b="b" l="l" r="r" t="t"/>
              <a:pathLst>
                <a:path extrusionOk="0" h="14099" w="9698">
                  <a:moveTo>
                    <a:pt x="6248" y="1"/>
                  </a:moveTo>
                  <a:lnTo>
                    <a:pt x="0" y="12232"/>
                  </a:lnTo>
                  <a:lnTo>
                    <a:pt x="3731" y="14098"/>
                  </a:lnTo>
                  <a:lnTo>
                    <a:pt x="9697" y="2037"/>
                  </a:lnTo>
                  <a:lnTo>
                    <a:pt x="9697" y="2037"/>
                  </a:lnTo>
                  <a:cubicBezTo>
                    <a:pt x="9697" y="2037"/>
                    <a:pt x="9476" y="2125"/>
                    <a:pt x="9110" y="2125"/>
                  </a:cubicBezTo>
                  <a:cubicBezTo>
                    <a:pt x="8744" y="2125"/>
                    <a:pt x="8234" y="2037"/>
                    <a:pt x="7656" y="1685"/>
                  </a:cubicBezTo>
                  <a:cubicBezTo>
                    <a:pt x="6494" y="975"/>
                    <a:pt x="6248" y="1"/>
                    <a:pt x="62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53"/>
            <p:cNvSpPr/>
            <p:nvPr/>
          </p:nvSpPr>
          <p:spPr>
            <a:xfrm>
              <a:off x="6325175" y="4035525"/>
              <a:ext cx="112800" cy="85250"/>
            </a:xfrm>
            <a:custGeom>
              <a:rect b="b" l="l" r="r" t="t"/>
              <a:pathLst>
                <a:path extrusionOk="0" h="3410" w="4512">
                  <a:moveTo>
                    <a:pt x="786" y="1"/>
                  </a:moveTo>
                  <a:lnTo>
                    <a:pt x="0" y="1543"/>
                  </a:lnTo>
                  <a:lnTo>
                    <a:pt x="3731" y="3409"/>
                  </a:lnTo>
                  <a:lnTo>
                    <a:pt x="4511" y="1837"/>
                  </a:lnTo>
                  <a:lnTo>
                    <a:pt x="786" y="1"/>
                  </a:lnTo>
                  <a:close/>
                </a:path>
              </a:pathLst>
            </a:custGeom>
            <a:solidFill>
              <a:srgbClr val="B5A6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53"/>
            <p:cNvSpPr/>
            <p:nvPr/>
          </p:nvSpPr>
          <p:spPr>
            <a:xfrm>
              <a:off x="6536500" y="3717575"/>
              <a:ext cx="29225" cy="37300"/>
            </a:xfrm>
            <a:custGeom>
              <a:rect b="b" l="l" r="r" t="t"/>
              <a:pathLst>
                <a:path extrusionOk="0" h="1492" w="1169">
                  <a:moveTo>
                    <a:pt x="1121" y="0"/>
                  </a:moveTo>
                  <a:lnTo>
                    <a:pt x="1" y="687"/>
                  </a:lnTo>
                  <a:cubicBezTo>
                    <a:pt x="116" y="1380"/>
                    <a:pt x="614" y="1491"/>
                    <a:pt x="921" y="1491"/>
                  </a:cubicBezTo>
                  <a:cubicBezTo>
                    <a:pt x="1066" y="1491"/>
                    <a:pt x="1168" y="1467"/>
                    <a:pt x="1168" y="1467"/>
                  </a:cubicBezTo>
                  <a:lnTo>
                    <a:pt x="1121" y="0"/>
                  </a:lnTo>
                  <a:close/>
                </a:path>
              </a:pathLst>
            </a:custGeom>
            <a:solidFill>
              <a:srgbClr val="3C3C3B"/>
            </a:solidFill>
            <a:ln cap="flat" cmpd="sng" w="25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53"/>
            <p:cNvSpPr/>
            <p:nvPr/>
          </p:nvSpPr>
          <p:spPr>
            <a:xfrm>
              <a:off x="6374150" y="3806775"/>
              <a:ext cx="113400" cy="222025"/>
            </a:xfrm>
            <a:custGeom>
              <a:rect b="b" l="l" r="r" t="t"/>
              <a:pathLst>
                <a:path extrusionOk="0" h="8881" w="4536">
                  <a:moveTo>
                    <a:pt x="4480" y="0"/>
                  </a:moveTo>
                  <a:cubicBezTo>
                    <a:pt x="4462" y="0"/>
                    <a:pt x="4443" y="11"/>
                    <a:pt x="4430" y="28"/>
                  </a:cubicBezTo>
                  <a:lnTo>
                    <a:pt x="3866" y="1119"/>
                  </a:lnTo>
                  <a:lnTo>
                    <a:pt x="3303" y="2211"/>
                  </a:lnTo>
                  <a:lnTo>
                    <a:pt x="2195" y="4405"/>
                  </a:lnTo>
                  <a:lnTo>
                    <a:pt x="1098" y="6605"/>
                  </a:lnTo>
                  <a:cubicBezTo>
                    <a:pt x="734" y="7344"/>
                    <a:pt x="370" y="8077"/>
                    <a:pt x="12" y="8816"/>
                  </a:cubicBezTo>
                  <a:cubicBezTo>
                    <a:pt x="0" y="8840"/>
                    <a:pt x="12" y="8863"/>
                    <a:pt x="36" y="8875"/>
                  </a:cubicBezTo>
                  <a:cubicBezTo>
                    <a:pt x="42" y="8879"/>
                    <a:pt x="49" y="8881"/>
                    <a:pt x="56" y="8881"/>
                  </a:cubicBezTo>
                  <a:cubicBezTo>
                    <a:pt x="71" y="8881"/>
                    <a:pt x="87" y="8873"/>
                    <a:pt x="94" y="8857"/>
                  </a:cubicBezTo>
                  <a:cubicBezTo>
                    <a:pt x="476" y="8130"/>
                    <a:pt x="851" y="7402"/>
                    <a:pt x="1227" y="6669"/>
                  </a:cubicBezTo>
                  <a:lnTo>
                    <a:pt x="2335" y="4481"/>
                  </a:lnTo>
                  <a:lnTo>
                    <a:pt x="3438" y="2281"/>
                  </a:lnTo>
                  <a:lnTo>
                    <a:pt x="3984" y="1178"/>
                  </a:lnTo>
                  <a:lnTo>
                    <a:pt x="4524" y="75"/>
                  </a:lnTo>
                  <a:cubicBezTo>
                    <a:pt x="4535" y="46"/>
                    <a:pt x="4524" y="17"/>
                    <a:pt x="4500" y="5"/>
                  </a:cubicBezTo>
                  <a:cubicBezTo>
                    <a:pt x="4494" y="2"/>
                    <a:pt x="4487" y="0"/>
                    <a:pt x="448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53"/>
            <p:cNvSpPr/>
            <p:nvPr/>
          </p:nvSpPr>
          <p:spPr>
            <a:xfrm>
              <a:off x="6399375" y="3820550"/>
              <a:ext cx="113400" cy="222050"/>
            </a:xfrm>
            <a:custGeom>
              <a:rect b="b" l="l" r="r" t="t"/>
              <a:pathLst>
                <a:path extrusionOk="0" h="8882" w="4536">
                  <a:moveTo>
                    <a:pt x="4480" y="1"/>
                  </a:moveTo>
                  <a:cubicBezTo>
                    <a:pt x="4462" y="1"/>
                    <a:pt x="4444" y="12"/>
                    <a:pt x="4436" y="29"/>
                  </a:cubicBezTo>
                  <a:lnTo>
                    <a:pt x="3867" y="1120"/>
                  </a:lnTo>
                  <a:lnTo>
                    <a:pt x="3303" y="2211"/>
                  </a:lnTo>
                  <a:lnTo>
                    <a:pt x="2195" y="4405"/>
                  </a:lnTo>
                  <a:lnTo>
                    <a:pt x="1098" y="6605"/>
                  </a:lnTo>
                  <a:cubicBezTo>
                    <a:pt x="734" y="7344"/>
                    <a:pt x="370" y="8078"/>
                    <a:pt x="12" y="8817"/>
                  </a:cubicBezTo>
                  <a:cubicBezTo>
                    <a:pt x="1" y="8840"/>
                    <a:pt x="12" y="8864"/>
                    <a:pt x="36" y="8875"/>
                  </a:cubicBezTo>
                  <a:cubicBezTo>
                    <a:pt x="44" y="8879"/>
                    <a:pt x="51" y="8881"/>
                    <a:pt x="59" y="8881"/>
                  </a:cubicBezTo>
                  <a:cubicBezTo>
                    <a:pt x="74" y="8881"/>
                    <a:pt x="87" y="8873"/>
                    <a:pt x="94" y="8858"/>
                  </a:cubicBezTo>
                  <a:cubicBezTo>
                    <a:pt x="476" y="8130"/>
                    <a:pt x="851" y="7403"/>
                    <a:pt x="1227" y="6670"/>
                  </a:cubicBezTo>
                  <a:lnTo>
                    <a:pt x="2341" y="4481"/>
                  </a:lnTo>
                  <a:lnTo>
                    <a:pt x="3438" y="2281"/>
                  </a:lnTo>
                  <a:lnTo>
                    <a:pt x="3984" y="1179"/>
                  </a:lnTo>
                  <a:lnTo>
                    <a:pt x="4524" y="76"/>
                  </a:lnTo>
                  <a:cubicBezTo>
                    <a:pt x="4535" y="46"/>
                    <a:pt x="4524" y="17"/>
                    <a:pt x="4500" y="5"/>
                  </a:cubicBezTo>
                  <a:cubicBezTo>
                    <a:pt x="4494" y="2"/>
                    <a:pt x="4487" y="1"/>
                    <a:pt x="448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53"/>
            <p:cNvSpPr/>
            <p:nvPr/>
          </p:nvSpPr>
          <p:spPr>
            <a:xfrm>
              <a:off x="6424900" y="3833325"/>
              <a:ext cx="113250" cy="222025"/>
            </a:xfrm>
            <a:custGeom>
              <a:rect b="b" l="l" r="r" t="t"/>
              <a:pathLst>
                <a:path extrusionOk="0" h="8881" w="4530">
                  <a:moveTo>
                    <a:pt x="4477" y="0"/>
                  </a:moveTo>
                  <a:cubicBezTo>
                    <a:pt x="4456" y="0"/>
                    <a:pt x="4438" y="11"/>
                    <a:pt x="4429" y="28"/>
                  </a:cubicBezTo>
                  <a:lnTo>
                    <a:pt x="3860" y="1119"/>
                  </a:lnTo>
                  <a:lnTo>
                    <a:pt x="3303" y="2210"/>
                  </a:lnTo>
                  <a:lnTo>
                    <a:pt x="2188" y="4405"/>
                  </a:lnTo>
                  <a:lnTo>
                    <a:pt x="1091" y="6604"/>
                  </a:lnTo>
                  <a:cubicBezTo>
                    <a:pt x="728" y="7344"/>
                    <a:pt x="370" y="8077"/>
                    <a:pt x="12" y="8816"/>
                  </a:cubicBezTo>
                  <a:cubicBezTo>
                    <a:pt x="0" y="8840"/>
                    <a:pt x="6" y="8863"/>
                    <a:pt x="30" y="8875"/>
                  </a:cubicBezTo>
                  <a:cubicBezTo>
                    <a:pt x="37" y="8879"/>
                    <a:pt x="46" y="8881"/>
                    <a:pt x="54" y="8881"/>
                  </a:cubicBezTo>
                  <a:cubicBezTo>
                    <a:pt x="71" y="8881"/>
                    <a:pt x="86" y="8873"/>
                    <a:pt x="94" y="8857"/>
                  </a:cubicBezTo>
                  <a:cubicBezTo>
                    <a:pt x="470" y="8130"/>
                    <a:pt x="851" y="7402"/>
                    <a:pt x="1221" y="6669"/>
                  </a:cubicBezTo>
                  <a:lnTo>
                    <a:pt x="2335" y="4481"/>
                  </a:lnTo>
                  <a:lnTo>
                    <a:pt x="3438" y="2281"/>
                  </a:lnTo>
                  <a:lnTo>
                    <a:pt x="3978" y="1178"/>
                  </a:lnTo>
                  <a:lnTo>
                    <a:pt x="4517" y="75"/>
                  </a:lnTo>
                  <a:cubicBezTo>
                    <a:pt x="4529" y="46"/>
                    <a:pt x="4523" y="16"/>
                    <a:pt x="4500" y="5"/>
                  </a:cubicBezTo>
                  <a:cubicBezTo>
                    <a:pt x="4492" y="2"/>
                    <a:pt x="4484" y="0"/>
                    <a:pt x="44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53"/>
            <p:cNvSpPr/>
            <p:nvPr/>
          </p:nvSpPr>
          <p:spPr>
            <a:xfrm>
              <a:off x="6316225" y="4074100"/>
              <a:ext cx="102250" cy="64575"/>
            </a:xfrm>
            <a:custGeom>
              <a:rect b="b" l="l" r="r" t="t"/>
              <a:pathLst>
                <a:path extrusionOk="0" h="2583" w="4090">
                  <a:moveTo>
                    <a:pt x="358" y="0"/>
                  </a:moveTo>
                  <a:cubicBezTo>
                    <a:pt x="358" y="1"/>
                    <a:pt x="0" y="1649"/>
                    <a:pt x="1778" y="2359"/>
                  </a:cubicBezTo>
                  <a:cubicBezTo>
                    <a:pt x="2181" y="2521"/>
                    <a:pt x="2521" y="2583"/>
                    <a:pt x="2805" y="2583"/>
                  </a:cubicBezTo>
                  <a:cubicBezTo>
                    <a:pt x="3767" y="2583"/>
                    <a:pt x="4089" y="1866"/>
                    <a:pt x="4089" y="1866"/>
                  </a:cubicBezTo>
                  <a:lnTo>
                    <a:pt x="358" y="0"/>
                  </a:lnTo>
                  <a:close/>
                </a:path>
              </a:pathLst>
            </a:custGeom>
            <a:solidFill>
              <a:srgbClr val="F18D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12" name="Google Shape;1712;p53"/>
          <p:cNvGrpSpPr/>
          <p:nvPr/>
        </p:nvGrpSpPr>
        <p:grpSpPr>
          <a:xfrm>
            <a:off x="6041325" y="1104875"/>
            <a:ext cx="797300" cy="922575"/>
            <a:chOff x="2832275" y="1612375"/>
            <a:chExt cx="797300" cy="922575"/>
          </a:xfrm>
        </p:grpSpPr>
        <p:sp>
          <p:nvSpPr>
            <p:cNvPr id="1713" name="Google Shape;1713;p53"/>
            <p:cNvSpPr/>
            <p:nvPr/>
          </p:nvSpPr>
          <p:spPr>
            <a:xfrm>
              <a:off x="2931575" y="1839250"/>
              <a:ext cx="506825" cy="554500"/>
            </a:xfrm>
            <a:custGeom>
              <a:rect b="b" l="l" r="r" t="t"/>
              <a:pathLst>
                <a:path extrusionOk="0" h="22180" w="20273">
                  <a:moveTo>
                    <a:pt x="9117" y="1"/>
                  </a:moveTo>
                  <a:cubicBezTo>
                    <a:pt x="7664" y="1"/>
                    <a:pt x="6217" y="272"/>
                    <a:pt x="4912" y="886"/>
                  </a:cubicBezTo>
                  <a:cubicBezTo>
                    <a:pt x="3182" y="1694"/>
                    <a:pt x="1715" y="3128"/>
                    <a:pt x="1072" y="4924"/>
                  </a:cubicBezTo>
                  <a:cubicBezTo>
                    <a:pt x="380" y="6869"/>
                    <a:pt x="677" y="9011"/>
                    <a:pt x="874" y="11055"/>
                  </a:cubicBezTo>
                  <a:cubicBezTo>
                    <a:pt x="1056" y="13115"/>
                    <a:pt x="1105" y="15340"/>
                    <a:pt x="1" y="17087"/>
                  </a:cubicBezTo>
                  <a:lnTo>
                    <a:pt x="8884" y="22180"/>
                  </a:lnTo>
                  <a:cubicBezTo>
                    <a:pt x="10961" y="19328"/>
                    <a:pt x="15246" y="19098"/>
                    <a:pt x="17817" y="16675"/>
                  </a:cubicBezTo>
                  <a:cubicBezTo>
                    <a:pt x="19564" y="15010"/>
                    <a:pt x="20273" y="12439"/>
                    <a:pt x="20009" y="10050"/>
                  </a:cubicBezTo>
                  <a:cubicBezTo>
                    <a:pt x="19729" y="7660"/>
                    <a:pt x="18542" y="5435"/>
                    <a:pt x="16960" y="3605"/>
                  </a:cubicBezTo>
                  <a:cubicBezTo>
                    <a:pt x="16152" y="2650"/>
                    <a:pt x="15213" y="1776"/>
                    <a:pt x="14109" y="1166"/>
                  </a:cubicBezTo>
                  <a:cubicBezTo>
                    <a:pt x="13004" y="556"/>
                    <a:pt x="11752" y="227"/>
                    <a:pt x="10483" y="79"/>
                  </a:cubicBezTo>
                  <a:cubicBezTo>
                    <a:pt x="10030" y="27"/>
                    <a:pt x="9573" y="1"/>
                    <a:pt x="91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53"/>
            <p:cNvSpPr/>
            <p:nvPr/>
          </p:nvSpPr>
          <p:spPr>
            <a:xfrm>
              <a:off x="3074975" y="1929375"/>
              <a:ext cx="363425" cy="464375"/>
            </a:xfrm>
            <a:custGeom>
              <a:rect b="b" l="l" r="r" t="t"/>
              <a:pathLst>
                <a:path extrusionOk="0" h="18575" w="14537">
                  <a:moveTo>
                    <a:pt x="11224" y="0"/>
                  </a:moveTo>
                  <a:cubicBezTo>
                    <a:pt x="11751" y="1550"/>
                    <a:pt x="12097" y="3099"/>
                    <a:pt x="12147" y="4747"/>
                  </a:cubicBezTo>
                  <a:cubicBezTo>
                    <a:pt x="12213" y="6379"/>
                    <a:pt x="12163" y="10845"/>
                    <a:pt x="7236" y="12526"/>
                  </a:cubicBezTo>
                  <a:cubicBezTo>
                    <a:pt x="5884" y="12988"/>
                    <a:pt x="4170" y="13515"/>
                    <a:pt x="2819" y="13993"/>
                  </a:cubicBezTo>
                  <a:cubicBezTo>
                    <a:pt x="1484" y="14471"/>
                    <a:pt x="478" y="15427"/>
                    <a:pt x="0" y="16762"/>
                  </a:cubicBezTo>
                  <a:lnTo>
                    <a:pt x="3148" y="18575"/>
                  </a:lnTo>
                  <a:cubicBezTo>
                    <a:pt x="5225" y="15723"/>
                    <a:pt x="9510" y="15493"/>
                    <a:pt x="12081" y="13070"/>
                  </a:cubicBezTo>
                  <a:cubicBezTo>
                    <a:pt x="13828" y="11405"/>
                    <a:pt x="14537" y="8834"/>
                    <a:pt x="14273" y="6445"/>
                  </a:cubicBezTo>
                  <a:cubicBezTo>
                    <a:pt x="13993" y="4055"/>
                    <a:pt x="12806" y="1830"/>
                    <a:pt x="11224" y="0"/>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53"/>
            <p:cNvSpPr/>
            <p:nvPr/>
          </p:nvSpPr>
          <p:spPr>
            <a:xfrm>
              <a:off x="2901100" y="2429975"/>
              <a:ext cx="126100" cy="104975"/>
            </a:xfrm>
            <a:custGeom>
              <a:rect b="b" l="l" r="r" t="t"/>
              <a:pathLst>
                <a:path extrusionOk="0" h="4199" w="5044">
                  <a:moveTo>
                    <a:pt x="973" y="1"/>
                  </a:moveTo>
                  <a:cubicBezTo>
                    <a:pt x="692" y="314"/>
                    <a:pt x="396" y="627"/>
                    <a:pt x="231" y="1006"/>
                  </a:cubicBezTo>
                  <a:cubicBezTo>
                    <a:pt x="50" y="1385"/>
                    <a:pt x="0" y="1847"/>
                    <a:pt x="198" y="2209"/>
                  </a:cubicBezTo>
                  <a:cubicBezTo>
                    <a:pt x="330" y="2457"/>
                    <a:pt x="561" y="2638"/>
                    <a:pt x="791" y="2819"/>
                  </a:cubicBezTo>
                  <a:cubicBezTo>
                    <a:pt x="1418" y="3264"/>
                    <a:pt x="2093" y="3676"/>
                    <a:pt x="2786" y="4006"/>
                  </a:cubicBezTo>
                  <a:cubicBezTo>
                    <a:pt x="2979" y="4102"/>
                    <a:pt x="3195" y="4199"/>
                    <a:pt x="3405" y="4199"/>
                  </a:cubicBezTo>
                  <a:cubicBezTo>
                    <a:pt x="3446" y="4199"/>
                    <a:pt x="3487" y="4195"/>
                    <a:pt x="3527" y="4187"/>
                  </a:cubicBezTo>
                  <a:cubicBezTo>
                    <a:pt x="3692" y="4154"/>
                    <a:pt x="3840" y="4072"/>
                    <a:pt x="3972" y="3973"/>
                  </a:cubicBezTo>
                  <a:cubicBezTo>
                    <a:pt x="4417" y="3627"/>
                    <a:pt x="4912" y="2786"/>
                    <a:pt x="5043" y="2259"/>
                  </a:cubicBezTo>
                  <a:lnTo>
                    <a:pt x="973" y="1"/>
                  </a:lnTo>
                  <a:close/>
                </a:path>
              </a:pathLst>
            </a:custGeom>
            <a:solidFill>
              <a:srgbClr val="8F9F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53"/>
            <p:cNvSpPr/>
            <p:nvPr/>
          </p:nvSpPr>
          <p:spPr>
            <a:xfrm>
              <a:off x="2832275" y="2256450"/>
              <a:ext cx="349850" cy="277725"/>
            </a:xfrm>
            <a:custGeom>
              <a:rect b="b" l="l" r="r" t="t"/>
              <a:pathLst>
                <a:path extrusionOk="0" h="11109" w="13994">
                  <a:moveTo>
                    <a:pt x="3388" y="1"/>
                  </a:moveTo>
                  <a:cubicBezTo>
                    <a:pt x="3145" y="1"/>
                    <a:pt x="2974" y="140"/>
                    <a:pt x="2803" y="284"/>
                  </a:cubicBezTo>
                  <a:cubicBezTo>
                    <a:pt x="2687" y="382"/>
                    <a:pt x="2621" y="498"/>
                    <a:pt x="2539" y="613"/>
                  </a:cubicBezTo>
                  <a:cubicBezTo>
                    <a:pt x="1946" y="1536"/>
                    <a:pt x="1369" y="2443"/>
                    <a:pt x="776" y="3349"/>
                  </a:cubicBezTo>
                  <a:cubicBezTo>
                    <a:pt x="429" y="3876"/>
                    <a:pt x="1" y="4569"/>
                    <a:pt x="331" y="5129"/>
                  </a:cubicBezTo>
                  <a:cubicBezTo>
                    <a:pt x="1023" y="6283"/>
                    <a:pt x="9659" y="10881"/>
                    <a:pt x="10153" y="11029"/>
                  </a:cubicBezTo>
                  <a:cubicBezTo>
                    <a:pt x="10338" y="11080"/>
                    <a:pt x="10535" y="11109"/>
                    <a:pt x="10731" y="11109"/>
                  </a:cubicBezTo>
                  <a:cubicBezTo>
                    <a:pt x="11042" y="11109"/>
                    <a:pt x="11351" y="11036"/>
                    <a:pt x="11604" y="10864"/>
                  </a:cubicBezTo>
                  <a:cubicBezTo>
                    <a:pt x="11834" y="10716"/>
                    <a:pt x="11999" y="10502"/>
                    <a:pt x="12164" y="10288"/>
                  </a:cubicBezTo>
                  <a:cubicBezTo>
                    <a:pt x="12790" y="9447"/>
                    <a:pt x="13334" y="8541"/>
                    <a:pt x="13779" y="7601"/>
                  </a:cubicBezTo>
                  <a:cubicBezTo>
                    <a:pt x="13878" y="7370"/>
                    <a:pt x="13993" y="7140"/>
                    <a:pt x="13993" y="6892"/>
                  </a:cubicBezTo>
                  <a:cubicBezTo>
                    <a:pt x="13993" y="6678"/>
                    <a:pt x="13911" y="6480"/>
                    <a:pt x="13812" y="6283"/>
                  </a:cubicBezTo>
                  <a:cubicBezTo>
                    <a:pt x="13548" y="5838"/>
                    <a:pt x="13136" y="5475"/>
                    <a:pt x="12658" y="5277"/>
                  </a:cubicBezTo>
                  <a:lnTo>
                    <a:pt x="4187" y="366"/>
                  </a:lnTo>
                  <a:cubicBezTo>
                    <a:pt x="3843" y="97"/>
                    <a:pt x="3591" y="1"/>
                    <a:pt x="3388" y="1"/>
                  </a:cubicBezTo>
                  <a:close/>
                </a:path>
              </a:pathLst>
            </a:custGeom>
            <a:solidFill>
              <a:srgbClr val="BFC7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53"/>
            <p:cNvSpPr/>
            <p:nvPr/>
          </p:nvSpPr>
          <p:spPr>
            <a:xfrm>
              <a:off x="2865250" y="2318750"/>
              <a:ext cx="287625" cy="170600"/>
            </a:xfrm>
            <a:custGeom>
              <a:rect b="b" l="l" r="r" t="t"/>
              <a:pathLst>
                <a:path extrusionOk="0" fill="none" h="6824" w="11505">
                  <a:moveTo>
                    <a:pt x="11504" y="6823"/>
                  </a:moveTo>
                  <a:lnTo>
                    <a:pt x="0" y="0"/>
                  </a:lnTo>
                </a:path>
              </a:pathLst>
            </a:custGeom>
            <a:noFill/>
            <a:ln cap="flat" cmpd="sng" w="7000">
              <a:solidFill>
                <a:srgbClr val="3C3C3B"/>
              </a:solidFill>
              <a:prstDash val="solid"/>
              <a:miter lim="1648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53"/>
            <p:cNvSpPr/>
            <p:nvPr/>
          </p:nvSpPr>
          <p:spPr>
            <a:xfrm>
              <a:off x="2983500" y="1875375"/>
              <a:ext cx="178850" cy="200850"/>
            </a:xfrm>
            <a:custGeom>
              <a:rect b="b" l="l" r="r" t="t"/>
              <a:pathLst>
                <a:path extrusionOk="0" h="8034" w="7154">
                  <a:moveTo>
                    <a:pt x="5897" y="1"/>
                  </a:moveTo>
                  <a:cubicBezTo>
                    <a:pt x="5887" y="1"/>
                    <a:pt x="5878" y="1"/>
                    <a:pt x="5868" y="1"/>
                  </a:cubicBezTo>
                  <a:cubicBezTo>
                    <a:pt x="5522" y="18"/>
                    <a:pt x="5176" y="84"/>
                    <a:pt x="4846" y="183"/>
                  </a:cubicBezTo>
                  <a:cubicBezTo>
                    <a:pt x="3445" y="595"/>
                    <a:pt x="2110" y="1353"/>
                    <a:pt x="1187" y="2490"/>
                  </a:cubicBezTo>
                  <a:cubicBezTo>
                    <a:pt x="264" y="3644"/>
                    <a:pt x="0" y="5144"/>
                    <a:pt x="66" y="6610"/>
                  </a:cubicBezTo>
                  <a:cubicBezTo>
                    <a:pt x="103" y="7685"/>
                    <a:pt x="793" y="8034"/>
                    <a:pt x="1335" y="8034"/>
                  </a:cubicBezTo>
                  <a:cubicBezTo>
                    <a:pt x="1533" y="8034"/>
                    <a:pt x="1711" y="7987"/>
                    <a:pt x="1830" y="7912"/>
                  </a:cubicBezTo>
                  <a:cubicBezTo>
                    <a:pt x="2258" y="7616"/>
                    <a:pt x="2489" y="7088"/>
                    <a:pt x="2605" y="6561"/>
                  </a:cubicBezTo>
                  <a:cubicBezTo>
                    <a:pt x="2736" y="6050"/>
                    <a:pt x="2786" y="5506"/>
                    <a:pt x="2984" y="5028"/>
                  </a:cubicBezTo>
                  <a:cubicBezTo>
                    <a:pt x="3462" y="3891"/>
                    <a:pt x="4648" y="3248"/>
                    <a:pt x="5769" y="2737"/>
                  </a:cubicBezTo>
                  <a:cubicBezTo>
                    <a:pt x="6082" y="2589"/>
                    <a:pt x="6395" y="2457"/>
                    <a:pt x="6659" y="2226"/>
                  </a:cubicBezTo>
                  <a:cubicBezTo>
                    <a:pt x="6923" y="2012"/>
                    <a:pt x="7137" y="1699"/>
                    <a:pt x="7137" y="1353"/>
                  </a:cubicBezTo>
                  <a:cubicBezTo>
                    <a:pt x="7153" y="1205"/>
                    <a:pt x="7120" y="1056"/>
                    <a:pt x="7071" y="924"/>
                  </a:cubicBezTo>
                  <a:cubicBezTo>
                    <a:pt x="6877" y="423"/>
                    <a:pt x="6413" y="1"/>
                    <a:pt x="5897" y="1"/>
                  </a:cubicBezTo>
                  <a:close/>
                </a:path>
              </a:pathLst>
            </a:custGeom>
            <a:solidFill>
              <a:srgbClr val="FFFDFB">
                <a:alpha val="30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53"/>
            <p:cNvSpPr/>
            <p:nvPr/>
          </p:nvSpPr>
          <p:spPr>
            <a:xfrm>
              <a:off x="2918800" y="1696050"/>
              <a:ext cx="55650" cy="86525"/>
            </a:xfrm>
            <a:custGeom>
              <a:rect b="b" l="l" r="r" t="t"/>
              <a:pathLst>
                <a:path extrusionOk="0" h="3461" w="2226">
                  <a:moveTo>
                    <a:pt x="350" y="1"/>
                  </a:moveTo>
                  <a:cubicBezTo>
                    <a:pt x="332" y="1"/>
                    <a:pt x="315" y="2"/>
                    <a:pt x="298" y="5"/>
                  </a:cubicBezTo>
                  <a:cubicBezTo>
                    <a:pt x="116" y="38"/>
                    <a:pt x="1" y="203"/>
                    <a:pt x="34" y="384"/>
                  </a:cubicBezTo>
                  <a:cubicBezTo>
                    <a:pt x="83" y="681"/>
                    <a:pt x="166" y="945"/>
                    <a:pt x="265" y="1208"/>
                  </a:cubicBezTo>
                  <a:cubicBezTo>
                    <a:pt x="364" y="1472"/>
                    <a:pt x="479" y="1736"/>
                    <a:pt x="611" y="1983"/>
                  </a:cubicBezTo>
                  <a:cubicBezTo>
                    <a:pt x="743" y="2230"/>
                    <a:pt x="874" y="2477"/>
                    <a:pt x="1039" y="2708"/>
                  </a:cubicBezTo>
                  <a:cubicBezTo>
                    <a:pt x="1204" y="2939"/>
                    <a:pt x="1369" y="3153"/>
                    <a:pt x="1583" y="3367"/>
                  </a:cubicBezTo>
                  <a:cubicBezTo>
                    <a:pt x="1647" y="3419"/>
                    <a:pt x="1732" y="3460"/>
                    <a:pt x="1821" y="3460"/>
                  </a:cubicBezTo>
                  <a:cubicBezTo>
                    <a:pt x="1846" y="3460"/>
                    <a:pt x="1871" y="3457"/>
                    <a:pt x="1896" y="3450"/>
                  </a:cubicBezTo>
                  <a:cubicBezTo>
                    <a:pt x="2094" y="3417"/>
                    <a:pt x="2226" y="3235"/>
                    <a:pt x="2193" y="3038"/>
                  </a:cubicBezTo>
                  <a:cubicBezTo>
                    <a:pt x="2144" y="2741"/>
                    <a:pt x="2045" y="2477"/>
                    <a:pt x="1946" y="2214"/>
                  </a:cubicBezTo>
                  <a:cubicBezTo>
                    <a:pt x="1830" y="1950"/>
                    <a:pt x="1715" y="1703"/>
                    <a:pt x="1583" y="1456"/>
                  </a:cubicBezTo>
                  <a:cubicBezTo>
                    <a:pt x="1435" y="1225"/>
                    <a:pt x="1303" y="978"/>
                    <a:pt x="1138" y="747"/>
                  </a:cubicBezTo>
                  <a:cubicBezTo>
                    <a:pt x="973" y="516"/>
                    <a:pt x="792" y="302"/>
                    <a:pt x="578" y="88"/>
                  </a:cubicBezTo>
                  <a:cubicBezTo>
                    <a:pt x="523" y="33"/>
                    <a:pt x="435" y="1"/>
                    <a:pt x="35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53"/>
            <p:cNvSpPr/>
            <p:nvPr/>
          </p:nvSpPr>
          <p:spPr>
            <a:xfrm>
              <a:off x="3093500" y="1612375"/>
              <a:ext cx="28475" cy="112800"/>
            </a:xfrm>
            <a:custGeom>
              <a:rect b="b" l="l" r="r" t="t"/>
              <a:pathLst>
                <a:path extrusionOk="0" h="4512" w="1139">
                  <a:moveTo>
                    <a:pt x="460" y="0"/>
                  </a:moveTo>
                  <a:cubicBezTo>
                    <a:pt x="307" y="0"/>
                    <a:pt x="176" y="96"/>
                    <a:pt x="133" y="254"/>
                  </a:cubicBezTo>
                  <a:cubicBezTo>
                    <a:pt x="67" y="600"/>
                    <a:pt x="34" y="929"/>
                    <a:pt x="17" y="1259"/>
                  </a:cubicBezTo>
                  <a:cubicBezTo>
                    <a:pt x="1" y="1605"/>
                    <a:pt x="1" y="1935"/>
                    <a:pt x="17" y="2264"/>
                  </a:cubicBezTo>
                  <a:cubicBezTo>
                    <a:pt x="34" y="2611"/>
                    <a:pt x="50" y="2940"/>
                    <a:pt x="100" y="3270"/>
                  </a:cubicBezTo>
                  <a:cubicBezTo>
                    <a:pt x="149" y="3599"/>
                    <a:pt x="215" y="3929"/>
                    <a:pt x="331" y="4259"/>
                  </a:cubicBezTo>
                  <a:cubicBezTo>
                    <a:pt x="364" y="4374"/>
                    <a:pt x="462" y="4473"/>
                    <a:pt x="594" y="4506"/>
                  </a:cubicBezTo>
                  <a:cubicBezTo>
                    <a:pt x="617" y="4510"/>
                    <a:pt x="639" y="4511"/>
                    <a:pt x="661" y="4511"/>
                  </a:cubicBezTo>
                  <a:cubicBezTo>
                    <a:pt x="831" y="4511"/>
                    <a:pt x="977" y="4401"/>
                    <a:pt x="1006" y="4226"/>
                  </a:cubicBezTo>
                  <a:cubicBezTo>
                    <a:pt x="1089" y="3880"/>
                    <a:pt x="1122" y="3550"/>
                    <a:pt x="1122" y="3220"/>
                  </a:cubicBezTo>
                  <a:cubicBezTo>
                    <a:pt x="1138" y="2874"/>
                    <a:pt x="1138" y="2545"/>
                    <a:pt x="1105" y="2215"/>
                  </a:cubicBezTo>
                  <a:cubicBezTo>
                    <a:pt x="1089" y="1869"/>
                    <a:pt x="1056" y="1539"/>
                    <a:pt x="990" y="1210"/>
                  </a:cubicBezTo>
                  <a:cubicBezTo>
                    <a:pt x="940" y="880"/>
                    <a:pt x="874" y="550"/>
                    <a:pt x="759" y="221"/>
                  </a:cubicBezTo>
                  <a:cubicBezTo>
                    <a:pt x="726" y="105"/>
                    <a:pt x="644" y="23"/>
                    <a:pt x="528" y="7"/>
                  </a:cubicBezTo>
                  <a:cubicBezTo>
                    <a:pt x="505" y="2"/>
                    <a:pt x="482" y="0"/>
                    <a:pt x="46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53"/>
            <p:cNvSpPr/>
            <p:nvPr/>
          </p:nvSpPr>
          <p:spPr>
            <a:xfrm>
              <a:off x="3337850" y="1710500"/>
              <a:ext cx="56875" cy="87800"/>
            </a:xfrm>
            <a:custGeom>
              <a:rect b="b" l="l" r="r" t="t"/>
              <a:pathLst>
                <a:path extrusionOk="0" h="3512" w="2275">
                  <a:moveTo>
                    <a:pt x="1954" y="1"/>
                  </a:moveTo>
                  <a:cubicBezTo>
                    <a:pt x="1856" y="1"/>
                    <a:pt x="1756" y="48"/>
                    <a:pt x="1698" y="136"/>
                  </a:cubicBezTo>
                  <a:lnTo>
                    <a:pt x="1681" y="136"/>
                  </a:lnTo>
                  <a:cubicBezTo>
                    <a:pt x="1500" y="367"/>
                    <a:pt x="1352" y="597"/>
                    <a:pt x="1220" y="845"/>
                  </a:cubicBezTo>
                  <a:cubicBezTo>
                    <a:pt x="1072" y="1075"/>
                    <a:pt x="923" y="1306"/>
                    <a:pt x="791" y="1537"/>
                  </a:cubicBezTo>
                  <a:cubicBezTo>
                    <a:pt x="660" y="1784"/>
                    <a:pt x="528" y="2015"/>
                    <a:pt x="396" y="2262"/>
                  </a:cubicBezTo>
                  <a:cubicBezTo>
                    <a:pt x="264" y="2493"/>
                    <a:pt x="149" y="2740"/>
                    <a:pt x="50" y="3020"/>
                  </a:cubicBezTo>
                  <a:lnTo>
                    <a:pt x="33" y="3020"/>
                  </a:lnTo>
                  <a:cubicBezTo>
                    <a:pt x="0" y="3135"/>
                    <a:pt x="17" y="3251"/>
                    <a:pt x="83" y="3350"/>
                  </a:cubicBezTo>
                  <a:cubicBezTo>
                    <a:pt x="145" y="3453"/>
                    <a:pt x="259" y="3511"/>
                    <a:pt x="377" y="3511"/>
                  </a:cubicBezTo>
                  <a:cubicBezTo>
                    <a:pt x="446" y="3511"/>
                    <a:pt x="516" y="3491"/>
                    <a:pt x="577" y="3449"/>
                  </a:cubicBezTo>
                  <a:cubicBezTo>
                    <a:pt x="824" y="3284"/>
                    <a:pt x="1055" y="3069"/>
                    <a:pt x="1236" y="2822"/>
                  </a:cubicBezTo>
                  <a:cubicBezTo>
                    <a:pt x="1434" y="2592"/>
                    <a:pt x="1599" y="2344"/>
                    <a:pt x="1747" y="2081"/>
                  </a:cubicBezTo>
                  <a:cubicBezTo>
                    <a:pt x="1896" y="1817"/>
                    <a:pt x="2011" y="1537"/>
                    <a:pt x="2110" y="1240"/>
                  </a:cubicBezTo>
                  <a:cubicBezTo>
                    <a:pt x="2192" y="960"/>
                    <a:pt x="2258" y="647"/>
                    <a:pt x="2275" y="350"/>
                  </a:cubicBezTo>
                  <a:cubicBezTo>
                    <a:pt x="2275" y="251"/>
                    <a:pt x="2242" y="136"/>
                    <a:pt x="2143" y="70"/>
                  </a:cubicBezTo>
                  <a:cubicBezTo>
                    <a:pt x="2089" y="23"/>
                    <a:pt x="2022" y="1"/>
                    <a:pt x="1954"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53"/>
            <p:cNvSpPr/>
            <p:nvPr/>
          </p:nvSpPr>
          <p:spPr>
            <a:xfrm>
              <a:off x="3518325" y="1909275"/>
              <a:ext cx="105075" cy="51350"/>
            </a:xfrm>
            <a:custGeom>
              <a:rect b="b" l="l" r="r" t="t"/>
              <a:pathLst>
                <a:path extrusionOk="0" h="2054" w="4203">
                  <a:moveTo>
                    <a:pt x="3862" y="1"/>
                  </a:moveTo>
                  <a:cubicBezTo>
                    <a:pt x="3832" y="1"/>
                    <a:pt x="3803" y="5"/>
                    <a:pt x="3774" y="13"/>
                  </a:cubicBezTo>
                  <a:lnTo>
                    <a:pt x="3758" y="13"/>
                  </a:lnTo>
                  <a:cubicBezTo>
                    <a:pt x="3445" y="96"/>
                    <a:pt x="3148" y="211"/>
                    <a:pt x="2851" y="327"/>
                  </a:cubicBezTo>
                  <a:lnTo>
                    <a:pt x="1961" y="656"/>
                  </a:lnTo>
                  <a:cubicBezTo>
                    <a:pt x="1681" y="755"/>
                    <a:pt x="1384" y="870"/>
                    <a:pt x="1088" y="986"/>
                  </a:cubicBezTo>
                  <a:cubicBezTo>
                    <a:pt x="808" y="1101"/>
                    <a:pt x="511" y="1233"/>
                    <a:pt x="214" y="1381"/>
                  </a:cubicBezTo>
                  <a:cubicBezTo>
                    <a:pt x="99" y="1431"/>
                    <a:pt x="33" y="1546"/>
                    <a:pt x="16" y="1661"/>
                  </a:cubicBezTo>
                  <a:cubicBezTo>
                    <a:pt x="0" y="1859"/>
                    <a:pt x="148" y="2041"/>
                    <a:pt x="346" y="2041"/>
                  </a:cubicBezTo>
                  <a:cubicBezTo>
                    <a:pt x="439" y="2049"/>
                    <a:pt x="532" y="2053"/>
                    <a:pt x="624" y="2053"/>
                  </a:cubicBezTo>
                  <a:cubicBezTo>
                    <a:pt x="878" y="2053"/>
                    <a:pt x="1131" y="2023"/>
                    <a:pt x="1384" y="1975"/>
                  </a:cubicBezTo>
                  <a:cubicBezTo>
                    <a:pt x="1714" y="1909"/>
                    <a:pt x="2044" y="1793"/>
                    <a:pt x="2373" y="1678"/>
                  </a:cubicBezTo>
                  <a:cubicBezTo>
                    <a:pt x="2686" y="1546"/>
                    <a:pt x="3000" y="1381"/>
                    <a:pt x="3296" y="1200"/>
                  </a:cubicBezTo>
                  <a:cubicBezTo>
                    <a:pt x="3576" y="1019"/>
                    <a:pt x="3857" y="804"/>
                    <a:pt x="4087" y="541"/>
                  </a:cubicBezTo>
                  <a:cubicBezTo>
                    <a:pt x="4170" y="458"/>
                    <a:pt x="4203" y="343"/>
                    <a:pt x="4170" y="228"/>
                  </a:cubicBezTo>
                  <a:cubicBezTo>
                    <a:pt x="4129" y="92"/>
                    <a:pt x="3998" y="1"/>
                    <a:pt x="386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53"/>
            <p:cNvSpPr/>
            <p:nvPr/>
          </p:nvSpPr>
          <p:spPr>
            <a:xfrm>
              <a:off x="3527800" y="2181275"/>
              <a:ext cx="101775" cy="32250"/>
            </a:xfrm>
            <a:custGeom>
              <a:rect b="b" l="l" r="r" t="t"/>
              <a:pathLst>
                <a:path extrusionOk="0" h="1290" w="4071">
                  <a:moveTo>
                    <a:pt x="927" y="1"/>
                  </a:moveTo>
                  <a:cubicBezTo>
                    <a:pt x="739" y="1"/>
                    <a:pt x="551" y="12"/>
                    <a:pt x="363" y="44"/>
                  </a:cubicBezTo>
                  <a:cubicBezTo>
                    <a:pt x="247" y="60"/>
                    <a:pt x="148" y="126"/>
                    <a:pt x="82" y="242"/>
                  </a:cubicBezTo>
                  <a:cubicBezTo>
                    <a:pt x="0" y="423"/>
                    <a:pt x="66" y="637"/>
                    <a:pt x="247" y="720"/>
                  </a:cubicBezTo>
                  <a:cubicBezTo>
                    <a:pt x="527" y="851"/>
                    <a:pt x="808" y="950"/>
                    <a:pt x="1088" y="1016"/>
                  </a:cubicBezTo>
                  <a:cubicBezTo>
                    <a:pt x="1384" y="1099"/>
                    <a:pt x="1665" y="1165"/>
                    <a:pt x="1961" y="1197"/>
                  </a:cubicBezTo>
                  <a:cubicBezTo>
                    <a:pt x="2258" y="1247"/>
                    <a:pt x="2538" y="1280"/>
                    <a:pt x="2835" y="1280"/>
                  </a:cubicBezTo>
                  <a:cubicBezTo>
                    <a:pt x="2943" y="1286"/>
                    <a:pt x="3052" y="1290"/>
                    <a:pt x="3161" y="1290"/>
                  </a:cubicBezTo>
                  <a:cubicBezTo>
                    <a:pt x="3351" y="1290"/>
                    <a:pt x="3543" y="1278"/>
                    <a:pt x="3741" y="1247"/>
                  </a:cubicBezTo>
                  <a:cubicBezTo>
                    <a:pt x="3840" y="1230"/>
                    <a:pt x="3939" y="1165"/>
                    <a:pt x="3989" y="1066"/>
                  </a:cubicBezTo>
                  <a:cubicBezTo>
                    <a:pt x="4071" y="901"/>
                    <a:pt x="4005" y="703"/>
                    <a:pt x="3840" y="637"/>
                  </a:cubicBezTo>
                  <a:cubicBezTo>
                    <a:pt x="3560" y="489"/>
                    <a:pt x="3280" y="390"/>
                    <a:pt x="3000" y="308"/>
                  </a:cubicBezTo>
                  <a:cubicBezTo>
                    <a:pt x="2703" y="225"/>
                    <a:pt x="2423" y="176"/>
                    <a:pt x="2126" y="126"/>
                  </a:cubicBezTo>
                  <a:cubicBezTo>
                    <a:pt x="1846" y="60"/>
                    <a:pt x="1549" y="27"/>
                    <a:pt x="1253" y="11"/>
                  </a:cubicBezTo>
                  <a:cubicBezTo>
                    <a:pt x="1144" y="5"/>
                    <a:pt x="1035" y="1"/>
                    <a:pt x="927"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53"/>
            <p:cNvSpPr/>
            <p:nvPr/>
          </p:nvSpPr>
          <p:spPr>
            <a:xfrm>
              <a:off x="3415300" y="2346025"/>
              <a:ext cx="78325" cy="74000"/>
            </a:xfrm>
            <a:custGeom>
              <a:rect b="b" l="l" r="r" t="t"/>
              <a:pathLst>
                <a:path extrusionOk="0" h="2960" w="3133">
                  <a:moveTo>
                    <a:pt x="400" y="0"/>
                  </a:moveTo>
                  <a:cubicBezTo>
                    <a:pt x="367" y="0"/>
                    <a:pt x="333" y="4"/>
                    <a:pt x="297" y="13"/>
                  </a:cubicBezTo>
                  <a:cubicBezTo>
                    <a:pt x="116" y="63"/>
                    <a:pt x="1" y="260"/>
                    <a:pt x="50" y="458"/>
                  </a:cubicBezTo>
                  <a:cubicBezTo>
                    <a:pt x="133" y="755"/>
                    <a:pt x="281" y="1052"/>
                    <a:pt x="462" y="1315"/>
                  </a:cubicBezTo>
                  <a:cubicBezTo>
                    <a:pt x="627" y="1579"/>
                    <a:pt x="841" y="1810"/>
                    <a:pt x="1072" y="2024"/>
                  </a:cubicBezTo>
                  <a:cubicBezTo>
                    <a:pt x="1303" y="2238"/>
                    <a:pt x="1550" y="2436"/>
                    <a:pt x="1830" y="2601"/>
                  </a:cubicBezTo>
                  <a:cubicBezTo>
                    <a:pt x="2094" y="2749"/>
                    <a:pt x="2390" y="2881"/>
                    <a:pt x="2704" y="2947"/>
                  </a:cubicBezTo>
                  <a:cubicBezTo>
                    <a:pt x="2730" y="2956"/>
                    <a:pt x="2758" y="2960"/>
                    <a:pt x="2786" y="2960"/>
                  </a:cubicBezTo>
                  <a:cubicBezTo>
                    <a:pt x="2862" y="2960"/>
                    <a:pt x="2940" y="2929"/>
                    <a:pt x="3000" y="2881"/>
                  </a:cubicBezTo>
                  <a:cubicBezTo>
                    <a:pt x="3132" y="2749"/>
                    <a:pt x="3132" y="2551"/>
                    <a:pt x="3017" y="2420"/>
                  </a:cubicBezTo>
                  <a:lnTo>
                    <a:pt x="3017" y="2403"/>
                  </a:lnTo>
                  <a:cubicBezTo>
                    <a:pt x="2819" y="2189"/>
                    <a:pt x="2605" y="1991"/>
                    <a:pt x="2407" y="1810"/>
                  </a:cubicBezTo>
                  <a:lnTo>
                    <a:pt x="1830" y="1233"/>
                  </a:lnTo>
                  <a:lnTo>
                    <a:pt x="1253" y="673"/>
                  </a:lnTo>
                  <a:cubicBezTo>
                    <a:pt x="1056" y="475"/>
                    <a:pt x="858" y="277"/>
                    <a:pt x="643" y="96"/>
                  </a:cubicBezTo>
                  <a:lnTo>
                    <a:pt x="627" y="79"/>
                  </a:lnTo>
                  <a:cubicBezTo>
                    <a:pt x="567" y="31"/>
                    <a:pt x="489" y="0"/>
                    <a:pt x="40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53"/>
            <p:cNvSpPr/>
            <p:nvPr/>
          </p:nvSpPr>
          <p:spPr>
            <a:xfrm>
              <a:off x="2987200" y="2102675"/>
              <a:ext cx="254250" cy="251925"/>
            </a:xfrm>
            <a:custGeom>
              <a:rect b="b" l="l" r="r" t="t"/>
              <a:pathLst>
                <a:path extrusionOk="0" h="10077" w="10170">
                  <a:moveTo>
                    <a:pt x="5187" y="524"/>
                  </a:moveTo>
                  <a:cubicBezTo>
                    <a:pt x="5247" y="524"/>
                    <a:pt x="5302" y="532"/>
                    <a:pt x="5341" y="551"/>
                  </a:cubicBezTo>
                  <a:cubicBezTo>
                    <a:pt x="5407" y="567"/>
                    <a:pt x="5456" y="633"/>
                    <a:pt x="5489" y="716"/>
                  </a:cubicBezTo>
                  <a:cubicBezTo>
                    <a:pt x="5538" y="880"/>
                    <a:pt x="5456" y="1161"/>
                    <a:pt x="5341" y="1424"/>
                  </a:cubicBezTo>
                  <a:cubicBezTo>
                    <a:pt x="5220" y="1718"/>
                    <a:pt x="5090" y="2012"/>
                    <a:pt x="4953" y="2301"/>
                  </a:cubicBezTo>
                  <a:lnTo>
                    <a:pt x="4953" y="2301"/>
                  </a:lnTo>
                  <a:cubicBezTo>
                    <a:pt x="4865" y="2135"/>
                    <a:pt x="4790" y="1964"/>
                    <a:pt x="4731" y="1787"/>
                  </a:cubicBezTo>
                  <a:cubicBezTo>
                    <a:pt x="4632" y="1523"/>
                    <a:pt x="4583" y="1243"/>
                    <a:pt x="4649" y="996"/>
                  </a:cubicBezTo>
                  <a:cubicBezTo>
                    <a:pt x="4698" y="749"/>
                    <a:pt x="4830" y="600"/>
                    <a:pt x="5061" y="534"/>
                  </a:cubicBezTo>
                  <a:cubicBezTo>
                    <a:pt x="5101" y="528"/>
                    <a:pt x="5145" y="524"/>
                    <a:pt x="5187" y="524"/>
                  </a:cubicBezTo>
                  <a:close/>
                  <a:moveTo>
                    <a:pt x="9642" y="3831"/>
                  </a:moveTo>
                  <a:cubicBezTo>
                    <a:pt x="9708" y="3831"/>
                    <a:pt x="9758" y="3847"/>
                    <a:pt x="9807" y="3864"/>
                  </a:cubicBezTo>
                  <a:cubicBezTo>
                    <a:pt x="9840" y="3880"/>
                    <a:pt x="9857" y="3913"/>
                    <a:pt x="9873" y="3946"/>
                  </a:cubicBezTo>
                  <a:cubicBezTo>
                    <a:pt x="9890" y="4012"/>
                    <a:pt x="9824" y="4111"/>
                    <a:pt x="9725" y="4177"/>
                  </a:cubicBezTo>
                  <a:cubicBezTo>
                    <a:pt x="9659" y="4210"/>
                    <a:pt x="9609" y="4243"/>
                    <a:pt x="9543" y="4276"/>
                  </a:cubicBezTo>
                  <a:cubicBezTo>
                    <a:pt x="9494" y="4292"/>
                    <a:pt x="9428" y="4309"/>
                    <a:pt x="9346" y="4325"/>
                  </a:cubicBezTo>
                  <a:cubicBezTo>
                    <a:pt x="9197" y="4358"/>
                    <a:pt x="9049" y="4391"/>
                    <a:pt x="8901" y="4391"/>
                  </a:cubicBezTo>
                  <a:cubicBezTo>
                    <a:pt x="8794" y="4404"/>
                    <a:pt x="8682" y="4409"/>
                    <a:pt x="8569" y="4409"/>
                  </a:cubicBezTo>
                  <a:cubicBezTo>
                    <a:pt x="8459" y="4409"/>
                    <a:pt x="8348" y="4404"/>
                    <a:pt x="8239" y="4395"/>
                  </a:cubicBezTo>
                  <a:lnTo>
                    <a:pt x="8239" y="4395"/>
                  </a:lnTo>
                  <a:cubicBezTo>
                    <a:pt x="8428" y="4292"/>
                    <a:pt x="8619" y="4193"/>
                    <a:pt x="8818" y="4111"/>
                  </a:cubicBezTo>
                  <a:lnTo>
                    <a:pt x="9247" y="3929"/>
                  </a:lnTo>
                  <a:cubicBezTo>
                    <a:pt x="9379" y="3880"/>
                    <a:pt x="9510" y="3831"/>
                    <a:pt x="9642" y="3831"/>
                  </a:cubicBezTo>
                  <a:close/>
                  <a:moveTo>
                    <a:pt x="5222" y="1"/>
                  </a:moveTo>
                  <a:cubicBezTo>
                    <a:pt x="5113" y="1"/>
                    <a:pt x="5008" y="22"/>
                    <a:pt x="4912" y="56"/>
                  </a:cubicBezTo>
                  <a:cubicBezTo>
                    <a:pt x="4714" y="106"/>
                    <a:pt x="4550" y="221"/>
                    <a:pt x="4401" y="370"/>
                  </a:cubicBezTo>
                  <a:cubicBezTo>
                    <a:pt x="4269" y="551"/>
                    <a:pt x="4204" y="716"/>
                    <a:pt x="4171" y="913"/>
                  </a:cubicBezTo>
                  <a:cubicBezTo>
                    <a:pt x="4105" y="1276"/>
                    <a:pt x="4171" y="1622"/>
                    <a:pt x="4286" y="1935"/>
                  </a:cubicBezTo>
                  <a:cubicBezTo>
                    <a:pt x="4396" y="2235"/>
                    <a:pt x="4544" y="2516"/>
                    <a:pt x="4721" y="2774"/>
                  </a:cubicBezTo>
                  <a:lnTo>
                    <a:pt x="4721" y="2774"/>
                  </a:lnTo>
                  <a:cubicBezTo>
                    <a:pt x="4670" y="2874"/>
                    <a:pt x="4618" y="2974"/>
                    <a:pt x="4566" y="3072"/>
                  </a:cubicBezTo>
                  <a:cubicBezTo>
                    <a:pt x="3412" y="5215"/>
                    <a:pt x="1847" y="7127"/>
                    <a:pt x="1" y="8742"/>
                  </a:cubicBezTo>
                  <a:lnTo>
                    <a:pt x="149" y="8923"/>
                  </a:lnTo>
                  <a:cubicBezTo>
                    <a:pt x="2193" y="7489"/>
                    <a:pt x="3874" y="5545"/>
                    <a:pt x="5044" y="3336"/>
                  </a:cubicBezTo>
                  <a:cubicBezTo>
                    <a:pt x="5061" y="3305"/>
                    <a:pt x="5077" y="3273"/>
                    <a:pt x="5094" y="3242"/>
                  </a:cubicBezTo>
                  <a:lnTo>
                    <a:pt x="5094" y="3242"/>
                  </a:lnTo>
                  <a:cubicBezTo>
                    <a:pt x="5188" y="3344"/>
                    <a:pt x="5287" y="3442"/>
                    <a:pt x="5390" y="3534"/>
                  </a:cubicBezTo>
                  <a:cubicBezTo>
                    <a:pt x="5868" y="3979"/>
                    <a:pt x="6428" y="4309"/>
                    <a:pt x="7038" y="4506"/>
                  </a:cubicBezTo>
                  <a:cubicBezTo>
                    <a:pt x="7154" y="4544"/>
                    <a:pt x="7271" y="4577"/>
                    <a:pt x="7390" y="4606"/>
                  </a:cubicBezTo>
                  <a:lnTo>
                    <a:pt x="7390" y="4606"/>
                  </a:lnTo>
                  <a:cubicBezTo>
                    <a:pt x="5457" y="5863"/>
                    <a:pt x="3996" y="7802"/>
                    <a:pt x="3281" y="9994"/>
                  </a:cubicBezTo>
                  <a:lnTo>
                    <a:pt x="3495" y="10077"/>
                  </a:lnTo>
                  <a:cubicBezTo>
                    <a:pt x="3874" y="8907"/>
                    <a:pt x="4451" y="7803"/>
                    <a:pt x="5225" y="6880"/>
                  </a:cubicBezTo>
                  <a:cubicBezTo>
                    <a:pt x="5621" y="6402"/>
                    <a:pt x="6049" y="5957"/>
                    <a:pt x="6511" y="5561"/>
                  </a:cubicBezTo>
                  <a:cubicBezTo>
                    <a:pt x="6894" y="5233"/>
                    <a:pt x="7311" y="4938"/>
                    <a:pt x="7744" y="4678"/>
                  </a:cubicBezTo>
                  <a:lnTo>
                    <a:pt x="7744" y="4678"/>
                  </a:lnTo>
                  <a:cubicBezTo>
                    <a:pt x="7975" y="4716"/>
                    <a:pt x="8208" y="4736"/>
                    <a:pt x="8440" y="4736"/>
                  </a:cubicBezTo>
                  <a:cubicBezTo>
                    <a:pt x="8606" y="4736"/>
                    <a:pt x="8771" y="4726"/>
                    <a:pt x="8934" y="4704"/>
                  </a:cubicBezTo>
                  <a:cubicBezTo>
                    <a:pt x="9098" y="4688"/>
                    <a:pt x="9263" y="4655"/>
                    <a:pt x="9412" y="4622"/>
                  </a:cubicBezTo>
                  <a:cubicBezTo>
                    <a:pt x="9494" y="4605"/>
                    <a:pt x="9576" y="4589"/>
                    <a:pt x="9659" y="4556"/>
                  </a:cubicBezTo>
                  <a:cubicBezTo>
                    <a:pt x="9741" y="4523"/>
                    <a:pt x="9824" y="4473"/>
                    <a:pt x="9890" y="4424"/>
                  </a:cubicBezTo>
                  <a:cubicBezTo>
                    <a:pt x="9955" y="4358"/>
                    <a:pt x="10038" y="4309"/>
                    <a:pt x="10087" y="4210"/>
                  </a:cubicBezTo>
                  <a:cubicBezTo>
                    <a:pt x="10137" y="4127"/>
                    <a:pt x="10170" y="3995"/>
                    <a:pt x="10137" y="3880"/>
                  </a:cubicBezTo>
                  <a:cubicBezTo>
                    <a:pt x="10120" y="3765"/>
                    <a:pt x="10038" y="3666"/>
                    <a:pt x="9922" y="3616"/>
                  </a:cubicBezTo>
                  <a:cubicBezTo>
                    <a:pt x="9824" y="3567"/>
                    <a:pt x="9725" y="3550"/>
                    <a:pt x="9642" y="3550"/>
                  </a:cubicBezTo>
                  <a:cubicBezTo>
                    <a:pt x="9461" y="3567"/>
                    <a:pt x="9280" y="3616"/>
                    <a:pt x="9148" y="3682"/>
                  </a:cubicBezTo>
                  <a:lnTo>
                    <a:pt x="8719" y="3880"/>
                  </a:lnTo>
                  <a:cubicBezTo>
                    <a:pt x="8439" y="4012"/>
                    <a:pt x="8159" y="4144"/>
                    <a:pt x="7879" y="4309"/>
                  </a:cubicBezTo>
                  <a:cubicBezTo>
                    <a:pt x="7861" y="4319"/>
                    <a:pt x="7842" y="4329"/>
                    <a:pt x="7824" y="4340"/>
                  </a:cubicBezTo>
                  <a:lnTo>
                    <a:pt x="7824" y="4340"/>
                  </a:lnTo>
                  <a:cubicBezTo>
                    <a:pt x="7597" y="4299"/>
                    <a:pt x="7374" y="4249"/>
                    <a:pt x="7170" y="4160"/>
                  </a:cubicBezTo>
                  <a:cubicBezTo>
                    <a:pt x="6610" y="3962"/>
                    <a:pt x="6082" y="3649"/>
                    <a:pt x="5670" y="3237"/>
                  </a:cubicBezTo>
                  <a:cubicBezTo>
                    <a:pt x="5538" y="3110"/>
                    <a:pt x="5414" y="2974"/>
                    <a:pt x="5302" y="2831"/>
                  </a:cubicBezTo>
                  <a:lnTo>
                    <a:pt x="5302" y="2831"/>
                  </a:lnTo>
                  <a:cubicBezTo>
                    <a:pt x="5496" y="2437"/>
                    <a:pt x="5674" y="2038"/>
                    <a:pt x="5835" y="1622"/>
                  </a:cubicBezTo>
                  <a:cubicBezTo>
                    <a:pt x="5901" y="1490"/>
                    <a:pt x="5951" y="1325"/>
                    <a:pt x="6000" y="1144"/>
                  </a:cubicBezTo>
                  <a:cubicBezTo>
                    <a:pt x="6033" y="979"/>
                    <a:pt x="6049" y="765"/>
                    <a:pt x="5983" y="551"/>
                  </a:cubicBezTo>
                  <a:cubicBezTo>
                    <a:pt x="5918" y="353"/>
                    <a:pt x="5753" y="139"/>
                    <a:pt x="5522" y="56"/>
                  </a:cubicBezTo>
                  <a:cubicBezTo>
                    <a:pt x="5421" y="17"/>
                    <a:pt x="5320" y="1"/>
                    <a:pt x="522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26" name="Google Shape;1726;p53"/>
          <p:cNvSpPr txBox="1"/>
          <p:nvPr/>
        </p:nvSpPr>
        <p:spPr>
          <a:xfrm>
            <a:off x="893050" y="4302800"/>
            <a:ext cx="8057700" cy="692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100">
                <a:latin typeface="Albert Sans"/>
                <a:ea typeface="Albert Sans"/>
                <a:cs typeface="Albert Sans"/>
                <a:sym typeface="Albert Sans"/>
              </a:rPr>
              <a:t>A lo largo de tu desarrollo profesional y quehacer pedagógico has experimentado oportunidades y tensiones que te permiten enfrentar las distintas eventualidades que se te presentan (dificultades, obstáculos o desafíos); la forma en la que las has resuelto te configura como el profesional de la educación que eres actualmente. </a:t>
            </a:r>
            <a:endParaRPr sz="1100">
              <a:latin typeface="Albert Sans"/>
              <a:ea typeface="Albert Sans"/>
              <a:cs typeface="Albert Sans"/>
              <a:sym typeface="Albert Sans"/>
            </a:endParaRPr>
          </a:p>
        </p:txBody>
      </p:sp>
      <p:pic>
        <p:nvPicPr>
          <p:cNvPr id="1727" name="Google Shape;1727;p53">
            <a:hlinkClick r:id="rId4"/>
          </p:cNvPr>
          <p:cNvPicPr preferRelativeResize="0"/>
          <p:nvPr/>
        </p:nvPicPr>
        <p:blipFill>
          <a:blip r:embed="rId5">
            <a:alphaModFix/>
          </a:blip>
          <a:stretch>
            <a:fillRect/>
          </a:stretch>
        </p:blipFill>
        <p:spPr>
          <a:xfrm>
            <a:off x="7147025" y="847449"/>
            <a:ext cx="1689900" cy="824700"/>
          </a:xfrm>
          <a:prstGeom prst="roundRect">
            <a:avLst>
              <a:gd fmla="val 16667" name="adj"/>
            </a:avLst>
          </a:prstGeom>
          <a:noFill/>
          <a:ln cap="flat" cmpd="sng" w="19050">
            <a:solidFill>
              <a:srgbClr val="EA9999"/>
            </a:solidFill>
            <a:prstDash val="solid"/>
            <a:round/>
            <a:headEnd len="sm" w="sm" type="none"/>
            <a:tailEnd len="sm" w="sm" type="none"/>
          </a:ln>
        </p:spPr>
      </p:pic>
      <p:pic>
        <p:nvPicPr>
          <p:cNvPr id="1728" name="Google Shape;1728;p53"/>
          <p:cNvPicPr preferRelativeResize="0"/>
          <p:nvPr/>
        </p:nvPicPr>
        <p:blipFill>
          <a:blip r:embed="rId6">
            <a:alphaModFix/>
          </a:blip>
          <a:stretch>
            <a:fillRect/>
          </a:stretch>
        </p:blipFill>
        <p:spPr>
          <a:xfrm rot="-259800">
            <a:off x="185125" y="4072925"/>
            <a:ext cx="598633" cy="922575"/>
          </a:xfrm>
          <a:prstGeom prst="rect">
            <a:avLst/>
          </a:prstGeom>
          <a:noFill/>
          <a:ln cap="flat" cmpd="sng" w="19050">
            <a:solidFill>
              <a:srgbClr val="FCC581"/>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2" name="Shape 1732"/>
        <p:cNvGrpSpPr/>
        <p:nvPr/>
      </p:nvGrpSpPr>
      <p:grpSpPr>
        <a:xfrm>
          <a:off x="0" y="0"/>
          <a:ext cx="0" cy="0"/>
          <a:chOff x="0" y="0"/>
          <a:chExt cx="0" cy="0"/>
        </a:xfrm>
      </p:grpSpPr>
      <p:sp>
        <p:nvSpPr>
          <p:cNvPr id="1733" name="Google Shape;1733;p54"/>
          <p:cNvSpPr/>
          <p:nvPr/>
        </p:nvSpPr>
        <p:spPr>
          <a:xfrm>
            <a:off x="2230200" y="1588650"/>
            <a:ext cx="3621600" cy="2232600"/>
          </a:xfrm>
          <a:prstGeom prst="roundRect">
            <a:avLst>
              <a:gd fmla="val 11748"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734" name="Google Shape;1734;p54"/>
          <p:cNvSpPr txBox="1"/>
          <p:nvPr>
            <p:ph idx="4294967295" type="subTitle"/>
          </p:nvPr>
        </p:nvSpPr>
        <p:spPr>
          <a:xfrm>
            <a:off x="2387850" y="1621650"/>
            <a:ext cx="3306300" cy="2166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Clr>
                <a:schemeClr val="dk1"/>
              </a:buClr>
              <a:buSzPts val="1100"/>
              <a:buFont typeface="Arial"/>
              <a:buNone/>
            </a:pPr>
            <a:r>
              <a:rPr lang="en" sz="1400"/>
              <a:t>________________________________________________________________________________________________________________________________________________________________________________________________________________________________________</a:t>
            </a:r>
            <a:endParaRPr sz="1400"/>
          </a:p>
        </p:txBody>
      </p:sp>
      <p:grpSp>
        <p:nvGrpSpPr>
          <p:cNvPr id="1735" name="Google Shape;1735;p54"/>
          <p:cNvGrpSpPr/>
          <p:nvPr/>
        </p:nvGrpSpPr>
        <p:grpSpPr>
          <a:xfrm rot="-9467241">
            <a:off x="5236995" y="1318471"/>
            <a:ext cx="673179" cy="1068303"/>
            <a:chOff x="6316225" y="3717575"/>
            <a:chExt cx="251400" cy="421100"/>
          </a:xfrm>
        </p:grpSpPr>
        <p:sp>
          <p:nvSpPr>
            <p:cNvPr id="1736" name="Google Shape;1736;p54"/>
            <p:cNvSpPr/>
            <p:nvPr/>
          </p:nvSpPr>
          <p:spPr>
            <a:xfrm>
              <a:off x="6481350" y="3717575"/>
              <a:ext cx="86275" cy="107200"/>
            </a:xfrm>
            <a:custGeom>
              <a:rect b="b" l="l" r="r" t="t"/>
              <a:pathLst>
                <a:path extrusionOk="0" h="4288" w="3451">
                  <a:moveTo>
                    <a:pt x="3327" y="0"/>
                  </a:moveTo>
                  <a:lnTo>
                    <a:pt x="1" y="2030"/>
                  </a:lnTo>
                  <a:cubicBezTo>
                    <a:pt x="1" y="2030"/>
                    <a:pt x="77" y="3192"/>
                    <a:pt x="1180" y="3919"/>
                  </a:cubicBezTo>
                  <a:cubicBezTo>
                    <a:pt x="1604" y="4201"/>
                    <a:pt x="2038" y="4288"/>
                    <a:pt x="2411" y="4288"/>
                  </a:cubicBezTo>
                  <a:cubicBezTo>
                    <a:pt x="3008" y="4288"/>
                    <a:pt x="3450" y="4066"/>
                    <a:pt x="3450" y="4066"/>
                  </a:cubicBezTo>
                  <a:lnTo>
                    <a:pt x="3327" y="0"/>
                  </a:lnTo>
                  <a:close/>
                </a:path>
              </a:pathLst>
            </a:custGeom>
            <a:solidFill>
              <a:srgbClr val="FDE1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54"/>
            <p:cNvSpPr/>
            <p:nvPr/>
          </p:nvSpPr>
          <p:spPr>
            <a:xfrm>
              <a:off x="6325175" y="3768300"/>
              <a:ext cx="242450" cy="352475"/>
            </a:xfrm>
            <a:custGeom>
              <a:rect b="b" l="l" r="r" t="t"/>
              <a:pathLst>
                <a:path extrusionOk="0" h="14099" w="9698">
                  <a:moveTo>
                    <a:pt x="6248" y="1"/>
                  </a:moveTo>
                  <a:lnTo>
                    <a:pt x="0" y="12232"/>
                  </a:lnTo>
                  <a:lnTo>
                    <a:pt x="3731" y="14098"/>
                  </a:lnTo>
                  <a:lnTo>
                    <a:pt x="9697" y="2037"/>
                  </a:lnTo>
                  <a:lnTo>
                    <a:pt x="9697" y="2037"/>
                  </a:lnTo>
                  <a:cubicBezTo>
                    <a:pt x="9697" y="2037"/>
                    <a:pt x="9476" y="2125"/>
                    <a:pt x="9110" y="2125"/>
                  </a:cubicBezTo>
                  <a:cubicBezTo>
                    <a:pt x="8744" y="2125"/>
                    <a:pt x="8234" y="2037"/>
                    <a:pt x="7656" y="1685"/>
                  </a:cubicBezTo>
                  <a:cubicBezTo>
                    <a:pt x="6494" y="975"/>
                    <a:pt x="6248" y="1"/>
                    <a:pt x="6248"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54"/>
            <p:cNvSpPr/>
            <p:nvPr/>
          </p:nvSpPr>
          <p:spPr>
            <a:xfrm>
              <a:off x="6325175" y="4035525"/>
              <a:ext cx="112800" cy="85250"/>
            </a:xfrm>
            <a:custGeom>
              <a:rect b="b" l="l" r="r" t="t"/>
              <a:pathLst>
                <a:path extrusionOk="0" h="3410" w="4512">
                  <a:moveTo>
                    <a:pt x="786" y="1"/>
                  </a:moveTo>
                  <a:lnTo>
                    <a:pt x="0" y="1543"/>
                  </a:lnTo>
                  <a:lnTo>
                    <a:pt x="3731" y="3409"/>
                  </a:lnTo>
                  <a:lnTo>
                    <a:pt x="4511" y="1837"/>
                  </a:lnTo>
                  <a:lnTo>
                    <a:pt x="786" y="1"/>
                  </a:lnTo>
                  <a:close/>
                </a:path>
              </a:pathLst>
            </a:custGeom>
            <a:solidFill>
              <a:srgbClr val="B5A6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54"/>
            <p:cNvSpPr/>
            <p:nvPr/>
          </p:nvSpPr>
          <p:spPr>
            <a:xfrm>
              <a:off x="6536500" y="3717575"/>
              <a:ext cx="29225" cy="37300"/>
            </a:xfrm>
            <a:custGeom>
              <a:rect b="b" l="l" r="r" t="t"/>
              <a:pathLst>
                <a:path extrusionOk="0" h="1492" w="1169">
                  <a:moveTo>
                    <a:pt x="1121" y="0"/>
                  </a:moveTo>
                  <a:lnTo>
                    <a:pt x="1" y="687"/>
                  </a:lnTo>
                  <a:cubicBezTo>
                    <a:pt x="116" y="1380"/>
                    <a:pt x="614" y="1491"/>
                    <a:pt x="921" y="1491"/>
                  </a:cubicBezTo>
                  <a:cubicBezTo>
                    <a:pt x="1066" y="1491"/>
                    <a:pt x="1168" y="1467"/>
                    <a:pt x="1168" y="1467"/>
                  </a:cubicBezTo>
                  <a:lnTo>
                    <a:pt x="1121" y="0"/>
                  </a:lnTo>
                  <a:close/>
                </a:path>
              </a:pathLst>
            </a:custGeom>
            <a:solidFill>
              <a:srgbClr val="3C3C3B"/>
            </a:solidFill>
            <a:ln cap="flat" cmpd="sng" w="25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54"/>
            <p:cNvSpPr/>
            <p:nvPr/>
          </p:nvSpPr>
          <p:spPr>
            <a:xfrm>
              <a:off x="6374150" y="3806775"/>
              <a:ext cx="113400" cy="222025"/>
            </a:xfrm>
            <a:custGeom>
              <a:rect b="b" l="l" r="r" t="t"/>
              <a:pathLst>
                <a:path extrusionOk="0" h="8881" w="4536">
                  <a:moveTo>
                    <a:pt x="4480" y="0"/>
                  </a:moveTo>
                  <a:cubicBezTo>
                    <a:pt x="4462" y="0"/>
                    <a:pt x="4443" y="11"/>
                    <a:pt x="4430" y="28"/>
                  </a:cubicBezTo>
                  <a:lnTo>
                    <a:pt x="3866" y="1119"/>
                  </a:lnTo>
                  <a:lnTo>
                    <a:pt x="3303" y="2211"/>
                  </a:lnTo>
                  <a:lnTo>
                    <a:pt x="2195" y="4405"/>
                  </a:lnTo>
                  <a:lnTo>
                    <a:pt x="1098" y="6605"/>
                  </a:lnTo>
                  <a:cubicBezTo>
                    <a:pt x="734" y="7344"/>
                    <a:pt x="370" y="8077"/>
                    <a:pt x="12" y="8816"/>
                  </a:cubicBezTo>
                  <a:cubicBezTo>
                    <a:pt x="0" y="8840"/>
                    <a:pt x="12" y="8863"/>
                    <a:pt x="36" y="8875"/>
                  </a:cubicBezTo>
                  <a:cubicBezTo>
                    <a:pt x="42" y="8879"/>
                    <a:pt x="49" y="8881"/>
                    <a:pt x="56" y="8881"/>
                  </a:cubicBezTo>
                  <a:cubicBezTo>
                    <a:pt x="71" y="8881"/>
                    <a:pt x="87" y="8873"/>
                    <a:pt x="94" y="8857"/>
                  </a:cubicBezTo>
                  <a:cubicBezTo>
                    <a:pt x="476" y="8130"/>
                    <a:pt x="851" y="7402"/>
                    <a:pt x="1227" y="6669"/>
                  </a:cubicBezTo>
                  <a:lnTo>
                    <a:pt x="2335" y="4481"/>
                  </a:lnTo>
                  <a:lnTo>
                    <a:pt x="3438" y="2281"/>
                  </a:lnTo>
                  <a:lnTo>
                    <a:pt x="3984" y="1178"/>
                  </a:lnTo>
                  <a:lnTo>
                    <a:pt x="4524" y="75"/>
                  </a:lnTo>
                  <a:cubicBezTo>
                    <a:pt x="4535" y="46"/>
                    <a:pt x="4524" y="17"/>
                    <a:pt x="4500" y="5"/>
                  </a:cubicBezTo>
                  <a:cubicBezTo>
                    <a:pt x="4494" y="2"/>
                    <a:pt x="4487" y="0"/>
                    <a:pt x="448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54"/>
            <p:cNvSpPr/>
            <p:nvPr/>
          </p:nvSpPr>
          <p:spPr>
            <a:xfrm>
              <a:off x="6399375" y="3820550"/>
              <a:ext cx="113400" cy="222050"/>
            </a:xfrm>
            <a:custGeom>
              <a:rect b="b" l="l" r="r" t="t"/>
              <a:pathLst>
                <a:path extrusionOk="0" h="8882" w="4536">
                  <a:moveTo>
                    <a:pt x="4480" y="1"/>
                  </a:moveTo>
                  <a:cubicBezTo>
                    <a:pt x="4462" y="1"/>
                    <a:pt x="4444" y="12"/>
                    <a:pt x="4436" y="29"/>
                  </a:cubicBezTo>
                  <a:lnTo>
                    <a:pt x="3867" y="1120"/>
                  </a:lnTo>
                  <a:lnTo>
                    <a:pt x="3303" y="2211"/>
                  </a:lnTo>
                  <a:lnTo>
                    <a:pt x="2195" y="4405"/>
                  </a:lnTo>
                  <a:lnTo>
                    <a:pt x="1098" y="6605"/>
                  </a:lnTo>
                  <a:cubicBezTo>
                    <a:pt x="734" y="7344"/>
                    <a:pt x="370" y="8078"/>
                    <a:pt x="12" y="8817"/>
                  </a:cubicBezTo>
                  <a:cubicBezTo>
                    <a:pt x="1" y="8840"/>
                    <a:pt x="12" y="8864"/>
                    <a:pt x="36" y="8875"/>
                  </a:cubicBezTo>
                  <a:cubicBezTo>
                    <a:pt x="44" y="8879"/>
                    <a:pt x="51" y="8881"/>
                    <a:pt x="59" y="8881"/>
                  </a:cubicBezTo>
                  <a:cubicBezTo>
                    <a:pt x="74" y="8881"/>
                    <a:pt x="87" y="8873"/>
                    <a:pt x="94" y="8858"/>
                  </a:cubicBezTo>
                  <a:cubicBezTo>
                    <a:pt x="476" y="8130"/>
                    <a:pt x="851" y="7403"/>
                    <a:pt x="1227" y="6670"/>
                  </a:cubicBezTo>
                  <a:lnTo>
                    <a:pt x="2341" y="4481"/>
                  </a:lnTo>
                  <a:lnTo>
                    <a:pt x="3438" y="2281"/>
                  </a:lnTo>
                  <a:lnTo>
                    <a:pt x="3984" y="1179"/>
                  </a:lnTo>
                  <a:lnTo>
                    <a:pt x="4524" y="76"/>
                  </a:lnTo>
                  <a:cubicBezTo>
                    <a:pt x="4535" y="46"/>
                    <a:pt x="4524" y="17"/>
                    <a:pt x="4500" y="5"/>
                  </a:cubicBezTo>
                  <a:cubicBezTo>
                    <a:pt x="4494" y="2"/>
                    <a:pt x="4487" y="1"/>
                    <a:pt x="448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54"/>
            <p:cNvSpPr/>
            <p:nvPr/>
          </p:nvSpPr>
          <p:spPr>
            <a:xfrm>
              <a:off x="6424900" y="3833325"/>
              <a:ext cx="113250" cy="222025"/>
            </a:xfrm>
            <a:custGeom>
              <a:rect b="b" l="l" r="r" t="t"/>
              <a:pathLst>
                <a:path extrusionOk="0" h="8881" w="4530">
                  <a:moveTo>
                    <a:pt x="4477" y="0"/>
                  </a:moveTo>
                  <a:cubicBezTo>
                    <a:pt x="4456" y="0"/>
                    <a:pt x="4438" y="11"/>
                    <a:pt x="4429" y="28"/>
                  </a:cubicBezTo>
                  <a:lnTo>
                    <a:pt x="3860" y="1119"/>
                  </a:lnTo>
                  <a:lnTo>
                    <a:pt x="3303" y="2210"/>
                  </a:lnTo>
                  <a:lnTo>
                    <a:pt x="2188" y="4405"/>
                  </a:lnTo>
                  <a:lnTo>
                    <a:pt x="1091" y="6604"/>
                  </a:lnTo>
                  <a:cubicBezTo>
                    <a:pt x="728" y="7344"/>
                    <a:pt x="370" y="8077"/>
                    <a:pt x="12" y="8816"/>
                  </a:cubicBezTo>
                  <a:cubicBezTo>
                    <a:pt x="0" y="8840"/>
                    <a:pt x="6" y="8863"/>
                    <a:pt x="30" y="8875"/>
                  </a:cubicBezTo>
                  <a:cubicBezTo>
                    <a:pt x="37" y="8879"/>
                    <a:pt x="46" y="8881"/>
                    <a:pt x="54" y="8881"/>
                  </a:cubicBezTo>
                  <a:cubicBezTo>
                    <a:pt x="71" y="8881"/>
                    <a:pt x="86" y="8873"/>
                    <a:pt x="94" y="8857"/>
                  </a:cubicBezTo>
                  <a:cubicBezTo>
                    <a:pt x="470" y="8130"/>
                    <a:pt x="851" y="7402"/>
                    <a:pt x="1221" y="6669"/>
                  </a:cubicBezTo>
                  <a:lnTo>
                    <a:pt x="2335" y="4481"/>
                  </a:lnTo>
                  <a:lnTo>
                    <a:pt x="3438" y="2281"/>
                  </a:lnTo>
                  <a:lnTo>
                    <a:pt x="3978" y="1178"/>
                  </a:lnTo>
                  <a:lnTo>
                    <a:pt x="4517" y="75"/>
                  </a:lnTo>
                  <a:cubicBezTo>
                    <a:pt x="4529" y="46"/>
                    <a:pt x="4523" y="16"/>
                    <a:pt x="4500" y="5"/>
                  </a:cubicBezTo>
                  <a:cubicBezTo>
                    <a:pt x="4492" y="2"/>
                    <a:pt x="4484" y="0"/>
                    <a:pt x="44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54"/>
            <p:cNvSpPr/>
            <p:nvPr/>
          </p:nvSpPr>
          <p:spPr>
            <a:xfrm>
              <a:off x="6316225" y="4074100"/>
              <a:ext cx="102250" cy="64575"/>
            </a:xfrm>
            <a:custGeom>
              <a:rect b="b" l="l" r="r" t="t"/>
              <a:pathLst>
                <a:path extrusionOk="0" h="2583" w="4090">
                  <a:moveTo>
                    <a:pt x="358" y="0"/>
                  </a:moveTo>
                  <a:cubicBezTo>
                    <a:pt x="358" y="1"/>
                    <a:pt x="0" y="1649"/>
                    <a:pt x="1778" y="2359"/>
                  </a:cubicBezTo>
                  <a:cubicBezTo>
                    <a:pt x="2181" y="2521"/>
                    <a:pt x="2521" y="2583"/>
                    <a:pt x="2805" y="2583"/>
                  </a:cubicBezTo>
                  <a:cubicBezTo>
                    <a:pt x="3767" y="2583"/>
                    <a:pt x="4089" y="1866"/>
                    <a:pt x="4089" y="1866"/>
                  </a:cubicBezTo>
                  <a:lnTo>
                    <a:pt x="358" y="0"/>
                  </a:lnTo>
                  <a:close/>
                </a:path>
              </a:pathLst>
            </a:custGeom>
            <a:solidFill>
              <a:srgbClr val="F18D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44" name="Google Shape;1744;p54"/>
          <p:cNvSpPr txBox="1"/>
          <p:nvPr/>
        </p:nvSpPr>
        <p:spPr>
          <a:xfrm>
            <a:off x="309000" y="672925"/>
            <a:ext cx="8526000" cy="785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latin typeface="Albert Sans"/>
                <a:ea typeface="Albert Sans"/>
                <a:cs typeface="Albert Sans"/>
                <a:sym typeface="Albert Sans"/>
              </a:rPr>
              <a:t>Recuerda una experiencia de tu trayectoria docente en la que hayas enfrentado y resuelto una situación; realiza un texto en el que puedas identificar la solución, la toma de decisiones que realizaste y el resultado de ellas. Puedes elegir alguno de los siguientes tópicos o integrarlos en la descripción de tu vivencia.</a:t>
            </a:r>
            <a:endParaRPr sz="1300">
              <a:latin typeface="Albert Sans"/>
              <a:ea typeface="Albert Sans"/>
              <a:cs typeface="Albert Sans"/>
              <a:sym typeface="Albert Sans"/>
            </a:endParaRPr>
          </a:p>
        </p:txBody>
      </p:sp>
      <p:sp>
        <p:nvSpPr>
          <p:cNvPr id="1745" name="Google Shape;1745;p54"/>
          <p:cNvSpPr txBox="1"/>
          <p:nvPr/>
        </p:nvSpPr>
        <p:spPr>
          <a:xfrm rot="543">
            <a:off x="161700" y="2431175"/>
            <a:ext cx="1899300" cy="800400"/>
          </a:xfrm>
          <a:prstGeom prst="rect">
            <a:avLst/>
          </a:prstGeom>
          <a:solidFill>
            <a:srgbClr val="F4CCCC"/>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000">
                <a:latin typeface="Albert Sans"/>
                <a:ea typeface="Albert Sans"/>
                <a:cs typeface="Albert Sans"/>
                <a:sym typeface="Albert Sans"/>
              </a:rPr>
              <a:t>Tu primer acercamiento a un grupo, tu primer día como docente y las emociones que tenías en ese momento. </a:t>
            </a:r>
            <a:endParaRPr sz="1000">
              <a:latin typeface="Albert Sans"/>
              <a:ea typeface="Albert Sans"/>
              <a:cs typeface="Albert Sans"/>
              <a:sym typeface="Albert Sans"/>
            </a:endParaRPr>
          </a:p>
        </p:txBody>
      </p:sp>
      <p:sp>
        <p:nvSpPr>
          <p:cNvPr id="1746" name="Google Shape;1746;p54"/>
          <p:cNvSpPr txBox="1"/>
          <p:nvPr/>
        </p:nvSpPr>
        <p:spPr>
          <a:xfrm rot="-1502">
            <a:off x="246900" y="3352536"/>
            <a:ext cx="2059500" cy="646500"/>
          </a:xfrm>
          <a:prstGeom prst="rect">
            <a:avLst/>
          </a:prstGeom>
          <a:solidFill>
            <a:srgbClr val="D9D2E9"/>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latin typeface="Albert Sans"/>
                <a:ea typeface="Albert Sans"/>
                <a:cs typeface="Albert Sans"/>
                <a:sym typeface="Albert Sans"/>
              </a:rPr>
              <a:t>Situaciones que viviste en tu comunidad educativa, cuya resolución haya sido compleja</a:t>
            </a:r>
            <a:endParaRPr sz="1000">
              <a:latin typeface="Albert Sans"/>
              <a:ea typeface="Albert Sans"/>
              <a:cs typeface="Albert Sans"/>
              <a:sym typeface="Albert Sans"/>
            </a:endParaRPr>
          </a:p>
        </p:txBody>
      </p:sp>
      <p:sp>
        <p:nvSpPr>
          <p:cNvPr id="1747" name="Google Shape;1747;p54"/>
          <p:cNvSpPr txBox="1"/>
          <p:nvPr/>
        </p:nvSpPr>
        <p:spPr>
          <a:xfrm rot="195082">
            <a:off x="111308" y="1574723"/>
            <a:ext cx="2025861" cy="646354"/>
          </a:xfrm>
          <a:prstGeom prst="rect">
            <a:avLst/>
          </a:prstGeom>
          <a:solidFill>
            <a:srgbClr val="D0E0E3"/>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latin typeface="Albert Sans"/>
                <a:ea typeface="Albert Sans"/>
                <a:cs typeface="Albert Sans"/>
                <a:sym typeface="Albert Sans"/>
              </a:rPr>
              <a:t>Obstáculos o retos que se te presentaron para ser docente y en tu práctica profesional.</a:t>
            </a:r>
            <a:endParaRPr sz="1000">
              <a:latin typeface="Albert Sans"/>
              <a:ea typeface="Albert Sans"/>
              <a:cs typeface="Albert Sans"/>
              <a:sym typeface="Albert Sans"/>
            </a:endParaRPr>
          </a:p>
        </p:txBody>
      </p:sp>
      <p:grpSp>
        <p:nvGrpSpPr>
          <p:cNvPr id="1748" name="Google Shape;1748;p54"/>
          <p:cNvGrpSpPr/>
          <p:nvPr/>
        </p:nvGrpSpPr>
        <p:grpSpPr>
          <a:xfrm rot="4687351">
            <a:off x="1005512" y="1369703"/>
            <a:ext cx="211674" cy="283550"/>
            <a:chOff x="882338" y="1037375"/>
            <a:chExt cx="210875" cy="272250"/>
          </a:xfrm>
        </p:grpSpPr>
        <p:sp>
          <p:nvSpPr>
            <p:cNvPr id="1749" name="Google Shape;1749;p54"/>
            <p:cNvSpPr/>
            <p:nvPr/>
          </p:nvSpPr>
          <p:spPr>
            <a:xfrm>
              <a:off x="882338" y="1037375"/>
              <a:ext cx="210875" cy="213625"/>
            </a:xfrm>
            <a:custGeom>
              <a:rect b="b" l="l" r="r" t="t"/>
              <a:pathLst>
                <a:path extrusionOk="0" h="8545" w="8435">
                  <a:moveTo>
                    <a:pt x="3393" y="0"/>
                  </a:moveTo>
                  <a:cubicBezTo>
                    <a:pt x="3357" y="0"/>
                    <a:pt x="3322" y="3"/>
                    <a:pt x="3290" y="8"/>
                  </a:cubicBezTo>
                  <a:cubicBezTo>
                    <a:pt x="2589" y="86"/>
                    <a:pt x="1996" y="538"/>
                    <a:pt x="1451" y="974"/>
                  </a:cubicBezTo>
                  <a:cubicBezTo>
                    <a:pt x="1045" y="1317"/>
                    <a:pt x="640" y="1660"/>
                    <a:pt x="266" y="2035"/>
                  </a:cubicBezTo>
                  <a:cubicBezTo>
                    <a:pt x="141" y="2159"/>
                    <a:pt x="1" y="2346"/>
                    <a:pt x="63" y="2518"/>
                  </a:cubicBezTo>
                  <a:cubicBezTo>
                    <a:pt x="105" y="2687"/>
                    <a:pt x="300" y="2754"/>
                    <a:pt x="475" y="2754"/>
                  </a:cubicBezTo>
                  <a:cubicBezTo>
                    <a:pt x="494" y="2754"/>
                    <a:pt x="513" y="2753"/>
                    <a:pt x="531" y="2752"/>
                  </a:cubicBezTo>
                  <a:cubicBezTo>
                    <a:pt x="567" y="2749"/>
                    <a:pt x="601" y="2747"/>
                    <a:pt x="634" y="2747"/>
                  </a:cubicBezTo>
                  <a:cubicBezTo>
                    <a:pt x="773" y="2747"/>
                    <a:pt x="894" y="2770"/>
                    <a:pt x="1045" y="2783"/>
                  </a:cubicBezTo>
                  <a:cubicBezTo>
                    <a:pt x="1638" y="3843"/>
                    <a:pt x="2215" y="4919"/>
                    <a:pt x="2807" y="5994"/>
                  </a:cubicBezTo>
                  <a:cubicBezTo>
                    <a:pt x="2854" y="6088"/>
                    <a:pt x="2900" y="6166"/>
                    <a:pt x="2916" y="6275"/>
                  </a:cubicBezTo>
                  <a:cubicBezTo>
                    <a:pt x="2947" y="6415"/>
                    <a:pt x="2916" y="6555"/>
                    <a:pt x="2869" y="6696"/>
                  </a:cubicBezTo>
                  <a:lnTo>
                    <a:pt x="2526" y="8021"/>
                  </a:lnTo>
                  <a:cubicBezTo>
                    <a:pt x="2480" y="8192"/>
                    <a:pt x="2448" y="8426"/>
                    <a:pt x="2604" y="8520"/>
                  </a:cubicBezTo>
                  <a:cubicBezTo>
                    <a:pt x="2636" y="8537"/>
                    <a:pt x="2674" y="8544"/>
                    <a:pt x="2716" y="8544"/>
                  </a:cubicBezTo>
                  <a:cubicBezTo>
                    <a:pt x="2862" y="8544"/>
                    <a:pt x="3053" y="8456"/>
                    <a:pt x="3150" y="8395"/>
                  </a:cubicBezTo>
                  <a:cubicBezTo>
                    <a:pt x="3773" y="7974"/>
                    <a:pt x="7468" y="5542"/>
                    <a:pt x="8357" y="4404"/>
                  </a:cubicBezTo>
                  <a:cubicBezTo>
                    <a:pt x="8403" y="4357"/>
                    <a:pt x="8435" y="4295"/>
                    <a:pt x="8419" y="4233"/>
                  </a:cubicBezTo>
                  <a:cubicBezTo>
                    <a:pt x="8403" y="4201"/>
                    <a:pt x="8372" y="4170"/>
                    <a:pt x="8341" y="4155"/>
                  </a:cubicBezTo>
                  <a:cubicBezTo>
                    <a:pt x="8146" y="4046"/>
                    <a:pt x="7928" y="4022"/>
                    <a:pt x="7702" y="4022"/>
                  </a:cubicBezTo>
                  <a:cubicBezTo>
                    <a:pt x="7532" y="4022"/>
                    <a:pt x="7358" y="4035"/>
                    <a:pt x="7187" y="4035"/>
                  </a:cubicBezTo>
                  <a:cubicBezTo>
                    <a:pt x="7130" y="4035"/>
                    <a:pt x="7073" y="4034"/>
                    <a:pt x="7016" y="4030"/>
                  </a:cubicBezTo>
                  <a:cubicBezTo>
                    <a:pt x="6361" y="3968"/>
                    <a:pt x="5800" y="3547"/>
                    <a:pt x="5286" y="3126"/>
                  </a:cubicBezTo>
                  <a:cubicBezTo>
                    <a:pt x="4553" y="2502"/>
                    <a:pt x="3836" y="1847"/>
                    <a:pt x="3181" y="1146"/>
                  </a:cubicBezTo>
                  <a:cubicBezTo>
                    <a:pt x="3773" y="398"/>
                    <a:pt x="3695" y="195"/>
                    <a:pt x="3618" y="86"/>
                  </a:cubicBezTo>
                  <a:cubicBezTo>
                    <a:pt x="3573" y="19"/>
                    <a:pt x="3482" y="0"/>
                    <a:pt x="3393" y="0"/>
                  </a:cubicBezTo>
                  <a:close/>
                </a:path>
              </a:pathLst>
            </a:cu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54"/>
            <p:cNvSpPr/>
            <p:nvPr/>
          </p:nvSpPr>
          <p:spPr>
            <a:xfrm>
              <a:off x="1023038" y="1204375"/>
              <a:ext cx="67050" cy="105250"/>
            </a:xfrm>
            <a:custGeom>
              <a:rect b="b" l="l" r="r" t="t"/>
              <a:pathLst>
                <a:path extrusionOk="0" fill="none" h="4210" w="2682">
                  <a:moveTo>
                    <a:pt x="1" y="0"/>
                  </a:moveTo>
                  <a:lnTo>
                    <a:pt x="2682" y="4209"/>
                  </a:lnTo>
                </a:path>
              </a:pathLst>
            </a:custGeom>
            <a:noFill/>
            <a:ln cap="rnd" cmpd="sng" w="89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51" name="Google Shape;1751;p54"/>
          <p:cNvGrpSpPr/>
          <p:nvPr/>
        </p:nvGrpSpPr>
        <p:grpSpPr>
          <a:xfrm rot="4687351">
            <a:off x="1005512" y="2285103"/>
            <a:ext cx="211674" cy="283550"/>
            <a:chOff x="882338" y="1037375"/>
            <a:chExt cx="210875" cy="272250"/>
          </a:xfrm>
        </p:grpSpPr>
        <p:sp>
          <p:nvSpPr>
            <p:cNvPr id="1752" name="Google Shape;1752;p54"/>
            <p:cNvSpPr/>
            <p:nvPr/>
          </p:nvSpPr>
          <p:spPr>
            <a:xfrm>
              <a:off x="882338" y="1037375"/>
              <a:ext cx="210875" cy="213625"/>
            </a:xfrm>
            <a:custGeom>
              <a:rect b="b" l="l" r="r" t="t"/>
              <a:pathLst>
                <a:path extrusionOk="0" h="8545" w="8435">
                  <a:moveTo>
                    <a:pt x="3393" y="0"/>
                  </a:moveTo>
                  <a:cubicBezTo>
                    <a:pt x="3357" y="0"/>
                    <a:pt x="3322" y="3"/>
                    <a:pt x="3290" y="8"/>
                  </a:cubicBezTo>
                  <a:cubicBezTo>
                    <a:pt x="2589" y="86"/>
                    <a:pt x="1996" y="538"/>
                    <a:pt x="1451" y="974"/>
                  </a:cubicBezTo>
                  <a:cubicBezTo>
                    <a:pt x="1045" y="1317"/>
                    <a:pt x="640" y="1660"/>
                    <a:pt x="266" y="2035"/>
                  </a:cubicBezTo>
                  <a:cubicBezTo>
                    <a:pt x="141" y="2159"/>
                    <a:pt x="1" y="2346"/>
                    <a:pt x="63" y="2518"/>
                  </a:cubicBezTo>
                  <a:cubicBezTo>
                    <a:pt x="105" y="2687"/>
                    <a:pt x="300" y="2754"/>
                    <a:pt x="475" y="2754"/>
                  </a:cubicBezTo>
                  <a:cubicBezTo>
                    <a:pt x="494" y="2754"/>
                    <a:pt x="513" y="2753"/>
                    <a:pt x="531" y="2752"/>
                  </a:cubicBezTo>
                  <a:cubicBezTo>
                    <a:pt x="567" y="2749"/>
                    <a:pt x="601" y="2747"/>
                    <a:pt x="634" y="2747"/>
                  </a:cubicBezTo>
                  <a:cubicBezTo>
                    <a:pt x="773" y="2747"/>
                    <a:pt x="894" y="2770"/>
                    <a:pt x="1045" y="2783"/>
                  </a:cubicBezTo>
                  <a:cubicBezTo>
                    <a:pt x="1638" y="3843"/>
                    <a:pt x="2215" y="4919"/>
                    <a:pt x="2807" y="5994"/>
                  </a:cubicBezTo>
                  <a:cubicBezTo>
                    <a:pt x="2854" y="6088"/>
                    <a:pt x="2900" y="6166"/>
                    <a:pt x="2916" y="6275"/>
                  </a:cubicBezTo>
                  <a:cubicBezTo>
                    <a:pt x="2947" y="6415"/>
                    <a:pt x="2916" y="6555"/>
                    <a:pt x="2869" y="6696"/>
                  </a:cubicBezTo>
                  <a:lnTo>
                    <a:pt x="2526" y="8021"/>
                  </a:lnTo>
                  <a:cubicBezTo>
                    <a:pt x="2480" y="8192"/>
                    <a:pt x="2448" y="8426"/>
                    <a:pt x="2604" y="8520"/>
                  </a:cubicBezTo>
                  <a:cubicBezTo>
                    <a:pt x="2636" y="8537"/>
                    <a:pt x="2674" y="8544"/>
                    <a:pt x="2716" y="8544"/>
                  </a:cubicBezTo>
                  <a:cubicBezTo>
                    <a:pt x="2862" y="8544"/>
                    <a:pt x="3053" y="8456"/>
                    <a:pt x="3150" y="8395"/>
                  </a:cubicBezTo>
                  <a:cubicBezTo>
                    <a:pt x="3773" y="7974"/>
                    <a:pt x="7468" y="5542"/>
                    <a:pt x="8357" y="4404"/>
                  </a:cubicBezTo>
                  <a:cubicBezTo>
                    <a:pt x="8403" y="4357"/>
                    <a:pt x="8435" y="4295"/>
                    <a:pt x="8419" y="4233"/>
                  </a:cubicBezTo>
                  <a:cubicBezTo>
                    <a:pt x="8403" y="4201"/>
                    <a:pt x="8372" y="4170"/>
                    <a:pt x="8341" y="4155"/>
                  </a:cubicBezTo>
                  <a:cubicBezTo>
                    <a:pt x="8146" y="4046"/>
                    <a:pt x="7928" y="4022"/>
                    <a:pt x="7702" y="4022"/>
                  </a:cubicBezTo>
                  <a:cubicBezTo>
                    <a:pt x="7532" y="4022"/>
                    <a:pt x="7358" y="4035"/>
                    <a:pt x="7187" y="4035"/>
                  </a:cubicBezTo>
                  <a:cubicBezTo>
                    <a:pt x="7130" y="4035"/>
                    <a:pt x="7073" y="4034"/>
                    <a:pt x="7016" y="4030"/>
                  </a:cubicBezTo>
                  <a:cubicBezTo>
                    <a:pt x="6361" y="3968"/>
                    <a:pt x="5800" y="3547"/>
                    <a:pt x="5286" y="3126"/>
                  </a:cubicBezTo>
                  <a:cubicBezTo>
                    <a:pt x="4553" y="2502"/>
                    <a:pt x="3836" y="1847"/>
                    <a:pt x="3181" y="1146"/>
                  </a:cubicBezTo>
                  <a:cubicBezTo>
                    <a:pt x="3773" y="398"/>
                    <a:pt x="3695" y="195"/>
                    <a:pt x="3618" y="86"/>
                  </a:cubicBezTo>
                  <a:cubicBezTo>
                    <a:pt x="3573" y="19"/>
                    <a:pt x="3482" y="0"/>
                    <a:pt x="3393" y="0"/>
                  </a:cubicBezTo>
                  <a:close/>
                </a:path>
              </a:pathLst>
            </a:custGeom>
            <a:solidFill>
              <a:srgbClr val="A64D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54"/>
            <p:cNvSpPr/>
            <p:nvPr/>
          </p:nvSpPr>
          <p:spPr>
            <a:xfrm>
              <a:off x="1023038" y="1204375"/>
              <a:ext cx="67050" cy="105250"/>
            </a:xfrm>
            <a:custGeom>
              <a:rect b="b" l="l" r="r" t="t"/>
              <a:pathLst>
                <a:path extrusionOk="0" fill="none" h="4210" w="2682">
                  <a:moveTo>
                    <a:pt x="1" y="0"/>
                  </a:moveTo>
                  <a:lnTo>
                    <a:pt x="2682" y="4209"/>
                  </a:lnTo>
                </a:path>
              </a:pathLst>
            </a:custGeom>
            <a:noFill/>
            <a:ln cap="rnd" cmpd="sng" w="89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54" name="Google Shape;1754;p54"/>
          <p:cNvGrpSpPr/>
          <p:nvPr/>
        </p:nvGrpSpPr>
        <p:grpSpPr>
          <a:xfrm rot="-1653023">
            <a:off x="118392" y="3506115"/>
            <a:ext cx="211683" cy="283558"/>
            <a:chOff x="882338" y="1037375"/>
            <a:chExt cx="210875" cy="272250"/>
          </a:xfrm>
        </p:grpSpPr>
        <p:sp>
          <p:nvSpPr>
            <p:cNvPr id="1755" name="Google Shape;1755;p54"/>
            <p:cNvSpPr/>
            <p:nvPr/>
          </p:nvSpPr>
          <p:spPr>
            <a:xfrm>
              <a:off x="882338" y="1037375"/>
              <a:ext cx="210875" cy="213625"/>
            </a:xfrm>
            <a:custGeom>
              <a:rect b="b" l="l" r="r" t="t"/>
              <a:pathLst>
                <a:path extrusionOk="0" h="8545" w="8435">
                  <a:moveTo>
                    <a:pt x="3393" y="0"/>
                  </a:moveTo>
                  <a:cubicBezTo>
                    <a:pt x="3357" y="0"/>
                    <a:pt x="3322" y="3"/>
                    <a:pt x="3290" y="8"/>
                  </a:cubicBezTo>
                  <a:cubicBezTo>
                    <a:pt x="2589" y="86"/>
                    <a:pt x="1996" y="538"/>
                    <a:pt x="1451" y="974"/>
                  </a:cubicBezTo>
                  <a:cubicBezTo>
                    <a:pt x="1045" y="1317"/>
                    <a:pt x="640" y="1660"/>
                    <a:pt x="266" y="2035"/>
                  </a:cubicBezTo>
                  <a:cubicBezTo>
                    <a:pt x="141" y="2159"/>
                    <a:pt x="1" y="2346"/>
                    <a:pt x="63" y="2518"/>
                  </a:cubicBezTo>
                  <a:cubicBezTo>
                    <a:pt x="105" y="2687"/>
                    <a:pt x="300" y="2754"/>
                    <a:pt x="475" y="2754"/>
                  </a:cubicBezTo>
                  <a:cubicBezTo>
                    <a:pt x="494" y="2754"/>
                    <a:pt x="513" y="2753"/>
                    <a:pt x="531" y="2752"/>
                  </a:cubicBezTo>
                  <a:cubicBezTo>
                    <a:pt x="567" y="2749"/>
                    <a:pt x="601" y="2747"/>
                    <a:pt x="634" y="2747"/>
                  </a:cubicBezTo>
                  <a:cubicBezTo>
                    <a:pt x="773" y="2747"/>
                    <a:pt x="894" y="2770"/>
                    <a:pt x="1045" y="2783"/>
                  </a:cubicBezTo>
                  <a:cubicBezTo>
                    <a:pt x="1638" y="3843"/>
                    <a:pt x="2215" y="4919"/>
                    <a:pt x="2807" y="5994"/>
                  </a:cubicBezTo>
                  <a:cubicBezTo>
                    <a:pt x="2854" y="6088"/>
                    <a:pt x="2900" y="6166"/>
                    <a:pt x="2916" y="6275"/>
                  </a:cubicBezTo>
                  <a:cubicBezTo>
                    <a:pt x="2947" y="6415"/>
                    <a:pt x="2916" y="6555"/>
                    <a:pt x="2869" y="6696"/>
                  </a:cubicBezTo>
                  <a:lnTo>
                    <a:pt x="2526" y="8021"/>
                  </a:lnTo>
                  <a:cubicBezTo>
                    <a:pt x="2480" y="8192"/>
                    <a:pt x="2448" y="8426"/>
                    <a:pt x="2604" y="8520"/>
                  </a:cubicBezTo>
                  <a:cubicBezTo>
                    <a:pt x="2636" y="8537"/>
                    <a:pt x="2674" y="8544"/>
                    <a:pt x="2716" y="8544"/>
                  </a:cubicBezTo>
                  <a:cubicBezTo>
                    <a:pt x="2862" y="8544"/>
                    <a:pt x="3053" y="8456"/>
                    <a:pt x="3150" y="8395"/>
                  </a:cubicBezTo>
                  <a:cubicBezTo>
                    <a:pt x="3773" y="7974"/>
                    <a:pt x="7468" y="5542"/>
                    <a:pt x="8357" y="4404"/>
                  </a:cubicBezTo>
                  <a:cubicBezTo>
                    <a:pt x="8403" y="4357"/>
                    <a:pt x="8435" y="4295"/>
                    <a:pt x="8419" y="4233"/>
                  </a:cubicBezTo>
                  <a:cubicBezTo>
                    <a:pt x="8403" y="4201"/>
                    <a:pt x="8372" y="4170"/>
                    <a:pt x="8341" y="4155"/>
                  </a:cubicBezTo>
                  <a:cubicBezTo>
                    <a:pt x="8146" y="4046"/>
                    <a:pt x="7928" y="4022"/>
                    <a:pt x="7702" y="4022"/>
                  </a:cubicBezTo>
                  <a:cubicBezTo>
                    <a:pt x="7532" y="4022"/>
                    <a:pt x="7358" y="4035"/>
                    <a:pt x="7187" y="4035"/>
                  </a:cubicBezTo>
                  <a:cubicBezTo>
                    <a:pt x="7130" y="4035"/>
                    <a:pt x="7073" y="4034"/>
                    <a:pt x="7016" y="4030"/>
                  </a:cubicBezTo>
                  <a:cubicBezTo>
                    <a:pt x="6361" y="3968"/>
                    <a:pt x="5800" y="3547"/>
                    <a:pt x="5286" y="3126"/>
                  </a:cubicBezTo>
                  <a:cubicBezTo>
                    <a:pt x="4553" y="2502"/>
                    <a:pt x="3836" y="1847"/>
                    <a:pt x="3181" y="1146"/>
                  </a:cubicBezTo>
                  <a:cubicBezTo>
                    <a:pt x="3773" y="398"/>
                    <a:pt x="3695" y="195"/>
                    <a:pt x="3618" y="86"/>
                  </a:cubicBezTo>
                  <a:cubicBezTo>
                    <a:pt x="3573" y="19"/>
                    <a:pt x="3482" y="0"/>
                    <a:pt x="3393" y="0"/>
                  </a:cubicBezTo>
                  <a:close/>
                </a:path>
              </a:pathLst>
            </a:custGeom>
            <a:solidFill>
              <a:srgbClr val="674E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54"/>
            <p:cNvSpPr/>
            <p:nvPr/>
          </p:nvSpPr>
          <p:spPr>
            <a:xfrm>
              <a:off x="1023038" y="1204375"/>
              <a:ext cx="67050" cy="105250"/>
            </a:xfrm>
            <a:custGeom>
              <a:rect b="b" l="l" r="r" t="t"/>
              <a:pathLst>
                <a:path extrusionOk="0" fill="none" h="4210" w="2682">
                  <a:moveTo>
                    <a:pt x="1" y="0"/>
                  </a:moveTo>
                  <a:lnTo>
                    <a:pt x="2682" y="4209"/>
                  </a:lnTo>
                </a:path>
              </a:pathLst>
            </a:custGeom>
            <a:noFill/>
            <a:ln cap="rnd" cmpd="sng" w="89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57" name="Google Shape;1757;p54"/>
          <p:cNvSpPr txBox="1"/>
          <p:nvPr/>
        </p:nvSpPr>
        <p:spPr>
          <a:xfrm>
            <a:off x="6021000" y="1612050"/>
            <a:ext cx="2907000" cy="21858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latin typeface="Albert Sans"/>
                <a:ea typeface="Albert Sans"/>
                <a:cs typeface="Albert Sans"/>
                <a:sym typeface="Albert Sans"/>
              </a:rPr>
              <a:t>Tu trayectoria está muy vinculada a los aprendizajes y saberes desarrollados durante tu ejercicio docente, los cuales se van fortaleciendo con tu experiencia, tu formación continua y también con el diálogo en el colectivo. Por lo que seguro, podrás destacar algunas reflexiones que devienen de estas vivencias.</a:t>
            </a:r>
            <a:endParaRPr sz="1300">
              <a:latin typeface="Albert Sans"/>
              <a:ea typeface="Albert Sans"/>
              <a:cs typeface="Albert Sans"/>
              <a:sym typeface="Albert Sans"/>
            </a:endParaRPr>
          </a:p>
        </p:txBody>
      </p:sp>
      <p:sp>
        <p:nvSpPr>
          <p:cNvPr id="1758" name="Google Shape;1758;p54"/>
          <p:cNvSpPr txBox="1"/>
          <p:nvPr/>
        </p:nvSpPr>
        <p:spPr>
          <a:xfrm>
            <a:off x="1176300" y="4119825"/>
            <a:ext cx="7751700" cy="692700"/>
          </a:xfrm>
          <a:prstGeom prst="rect">
            <a:avLst/>
          </a:prstGeom>
          <a:solidFill>
            <a:srgbClr val="FDE19F"/>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100"/>
              <a:t>H</a:t>
            </a:r>
            <a:r>
              <a:rPr lang="en" sz="1100"/>
              <a:t>ay experiencias que se tienen en el quehacer docente que generan satisfacción por los resultados obtenidos, por ejemplo, cuando enseñaste a leer a tu primer grupo o lograste algún otro aprendizaje. La emoción que deviene de observar que tu trabajo ha tenido un impacto en la formación de NNA es parte importante de tu construcción profesional.</a:t>
            </a:r>
            <a:endParaRPr sz="1100"/>
          </a:p>
        </p:txBody>
      </p:sp>
      <p:pic>
        <p:nvPicPr>
          <p:cNvPr id="1759" name="Google Shape;1759;p54"/>
          <p:cNvPicPr preferRelativeResize="0"/>
          <p:nvPr/>
        </p:nvPicPr>
        <p:blipFill>
          <a:blip r:embed="rId3">
            <a:alphaModFix/>
          </a:blip>
          <a:stretch>
            <a:fillRect/>
          </a:stretch>
        </p:blipFill>
        <p:spPr>
          <a:xfrm rot="-205667">
            <a:off x="5163109" y="2727852"/>
            <a:ext cx="820533" cy="1274218"/>
          </a:xfrm>
          <a:prstGeom prst="rect">
            <a:avLst/>
          </a:prstGeom>
          <a:noFill/>
          <a:ln cap="flat" cmpd="sng" w="19050">
            <a:solidFill>
              <a:srgbClr val="FFE599"/>
            </a:solidFill>
            <a:prstDash val="solid"/>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3" name="Shape 1763"/>
        <p:cNvGrpSpPr/>
        <p:nvPr/>
      </p:nvGrpSpPr>
      <p:grpSpPr>
        <a:xfrm>
          <a:off x="0" y="0"/>
          <a:ext cx="0" cy="0"/>
          <a:chOff x="0" y="0"/>
          <a:chExt cx="0" cy="0"/>
        </a:xfrm>
      </p:grpSpPr>
      <p:sp>
        <p:nvSpPr>
          <p:cNvPr id="1764" name="Google Shape;1764;p55"/>
          <p:cNvSpPr/>
          <p:nvPr/>
        </p:nvSpPr>
        <p:spPr>
          <a:xfrm>
            <a:off x="520600" y="1336575"/>
            <a:ext cx="8185500" cy="1119900"/>
          </a:xfrm>
          <a:prstGeom prst="roundRect">
            <a:avLst>
              <a:gd fmla="val 11748"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765" name="Google Shape;1765;p55"/>
          <p:cNvSpPr txBox="1"/>
          <p:nvPr/>
        </p:nvSpPr>
        <p:spPr>
          <a:xfrm>
            <a:off x="815850" y="672925"/>
            <a:ext cx="7787400" cy="585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latin typeface="Albert Sans"/>
                <a:ea typeface="Albert Sans"/>
                <a:cs typeface="Albert Sans"/>
                <a:sym typeface="Albert Sans"/>
              </a:rPr>
              <a:t>Con un par, compartan una experiencia que les haya traído emociones positivas, una sensación de satisfacción o de reconocimiento hacia la labor que realizan. </a:t>
            </a:r>
            <a:endParaRPr sz="1300">
              <a:latin typeface="Albert Sans"/>
              <a:ea typeface="Albert Sans"/>
              <a:cs typeface="Albert Sans"/>
              <a:sym typeface="Albert Sans"/>
            </a:endParaRPr>
          </a:p>
        </p:txBody>
      </p:sp>
      <p:sp>
        <p:nvSpPr>
          <p:cNvPr id="1766" name="Google Shape;1766;p55"/>
          <p:cNvSpPr txBox="1"/>
          <p:nvPr/>
        </p:nvSpPr>
        <p:spPr>
          <a:xfrm>
            <a:off x="970950" y="1336575"/>
            <a:ext cx="72021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latin typeface="Albert Sans"/>
                <a:ea typeface="Albert Sans"/>
                <a:cs typeface="Albert Sans"/>
                <a:sym typeface="Albert Sans"/>
              </a:rPr>
              <a:t>A partir del intercambio, enlisten los aprendizajes significativos que hayan desarrollado.</a:t>
            </a:r>
            <a:endParaRPr b="1" sz="1300">
              <a:latin typeface="Albert Sans"/>
              <a:ea typeface="Albert Sans"/>
              <a:cs typeface="Albert Sans"/>
              <a:sym typeface="Albert Sans"/>
            </a:endParaRPr>
          </a:p>
        </p:txBody>
      </p:sp>
      <p:sp>
        <p:nvSpPr>
          <p:cNvPr id="1767" name="Google Shape;1767;p55"/>
          <p:cNvSpPr txBox="1"/>
          <p:nvPr/>
        </p:nvSpPr>
        <p:spPr>
          <a:xfrm flipH="1">
            <a:off x="1370872" y="1836013"/>
            <a:ext cx="859800" cy="45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500">
                <a:solidFill>
                  <a:schemeClr val="accent4"/>
                </a:solidFill>
                <a:latin typeface="Denk One"/>
                <a:ea typeface="Denk One"/>
                <a:cs typeface="Denk One"/>
                <a:sym typeface="Denk One"/>
              </a:rPr>
              <a:t>1</a:t>
            </a:r>
            <a:endParaRPr sz="3500">
              <a:solidFill>
                <a:schemeClr val="accent4"/>
              </a:solidFill>
              <a:latin typeface="Denk One"/>
              <a:ea typeface="Denk One"/>
              <a:cs typeface="Denk One"/>
              <a:sym typeface="Denk One"/>
            </a:endParaRPr>
          </a:p>
        </p:txBody>
      </p:sp>
      <p:sp>
        <p:nvSpPr>
          <p:cNvPr id="1768" name="Google Shape;1768;p55"/>
          <p:cNvSpPr txBox="1"/>
          <p:nvPr/>
        </p:nvSpPr>
        <p:spPr>
          <a:xfrm flipH="1">
            <a:off x="2756484" y="1836000"/>
            <a:ext cx="859800" cy="45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500">
                <a:solidFill>
                  <a:schemeClr val="accent4"/>
                </a:solidFill>
                <a:latin typeface="Denk One"/>
                <a:ea typeface="Denk One"/>
                <a:cs typeface="Denk One"/>
                <a:sym typeface="Denk One"/>
              </a:rPr>
              <a:t>2</a:t>
            </a:r>
            <a:endParaRPr sz="3500">
              <a:solidFill>
                <a:schemeClr val="accent4"/>
              </a:solidFill>
              <a:latin typeface="Denk One"/>
              <a:ea typeface="Denk One"/>
              <a:cs typeface="Denk One"/>
              <a:sym typeface="Denk One"/>
            </a:endParaRPr>
          </a:p>
        </p:txBody>
      </p:sp>
      <p:sp>
        <p:nvSpPr>
          <p:cNvPr id="1769" name="Google Shape;1769;p55"/>
          <p:cNvSpPr txBox="1"/>
          <p:nvPr/>
        </p:nvSpPr>
        <p:spPr>
          <a:xfrm flipH="1">
            <a:off x="4142097" y="1836000"/>
            <a:ext cx="859800" cy="45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500">
                <a:solidFill>
                  <a:schemeClr val="accent4"/>
                </a:solidFill>
                <a:latin typeface="Denk One"/>
                <a:ea typeface="Denk One"/>
                <a:cs typeface="Denk One"/>
                <a:sym typeface="Denk One"/>
              </a:rPr>
              <a:t>3</a:t>
            </a:r>
            <a:endParaRPr sz="3500">
              <a:solidFill>
                <a:schemeClr val="accent4"/>
              </a:solidFill>
              <a:latin typeface="Denk One"/>
              <a:ea typeface="Denk One"/>
              <a:cs typeface="Denk One"/>
              <a:sym typeface="Denk One"/>
            </a:endParaRPr>
          </a:p>
        </p:txBody>
      </p:sp>
      <p:sp>
        <p:nvSpPr>
          <p:cNvPr id="1770" name="Google Shape;1770;p55"/>
          <p:cNvSpPr txBox="1"/>
          <p:nvPr/>
        </p:nvSpPr>
        <p:spPr>
          <a:xfrm flipH="1">
            <a:off x="5527709" y="1836000"/>
            <a:ext cx="859800" cy="45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500">
                <a:solidFill>
                  <a:schemeClr val="accent4"/>
                </a:solidFill>
                <a:latin typeface="Denk One"/>
                <a:ea typeface="Denk One"/>
                <a:cs typeface="Denk One"/>
                <a:sym typeface="Denk One"/>
              </a:rPr>
              <a:t>4</a:t>
            </a:r>
            <a:endParaRPr sz="3500">
              <a:solidFill>
                <a:schemeClr val="accent4"/>
              </a:solidFill>
              <a:latin typeface="Denk One"/>
              <a:ea typeface="Denk One"/>
              <a:cs typeface="Denk One"/>
              <a:sym typeface="Denk One"/>
            </a:endParaRPr>
          </a:p>
        </p:txBody>
      </p:sp>
      <p:sp>
        <p:nvSpPr>
          <p:cNvPr id="1771" name="Google Shape;1771;p55"/>
          <p:cNvSpPr txBox="1"/>
          <p:nvPr/>
        </p:nvSpPr>
        <p:spPr>
          <a:xfrm flipH="1">
            <a:off x="6913322" y="1836013"/>
            <a:ext cx="859800" cy="45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500">
                <a:solidFill>
                  <a:schemeClr val="accent4"/>
                </a:solidFill>
                <a:latin typeface="Denk One"/>
                <a:ea typeface="Denk One"/>
                <a:cs typeface="Denk One"/>
                <a:sym typeface="Denk One"/>
              </a:rPr>
              <a:t>5</a:t>
            </a:r>
            <a:endParaRPr sz="3500">
              <a:solidFill>
                <a:schemeClr val="accent4"/>
              </a:solidFill>
              <a:latin typeface="Denk One"/>
              <a:ea typeface="Denk One"/>
              <a:cs typeface="Denk One"/>
              <a:sym typeface="Denk One"/>
            </a:endParaRPr>
          </a:p>
        </p:txBody>
      </p:sp>
      <p:cxnSp>
        <p:nvCxnSpPr>
          <p:cNvPr id="1772" name="Google Shape;1772;p55"/>
          <p:cNvCxnSpPr>
            <a:stCxn id="1767" idx="3"/>
          </p:cNvCxnSpPr>
          <p:nvPr/>
        </p:nvCxnSpPr>
        <p:spPr>
          <a:xfrm flipH="1">
            <a:off x="729172" y="2061613"/>
            <a:ext cx="641700" cy="600"/>
          </a:xfrm>
          <a:prstGeom prst="bentConnector3">
            <a:avLst>
              <a:gd fmla="val 50000" name="adj1"/>
            </a:avLst>
          </a:prstGeom>
          <a:noFill/>
          <a:ln cap="flat" cmpd="sng" w="9525">
            <a:solidFill>
              <a:schemeClr val="accent4"/>
            </a:solidFill>
            <a:prstDash val="solid"/>
            <a:round/>
            <a:headEnd len="med" w="med" type="none"/>
            <a:tailEnd len="med" w="med" type="oval"/>
          </a:ln>
        </p:spPr>
      </p:cxnSp>
      <p:cxnSp>
        <p:nvCxnSpPr>
          <p:cNvPr id="1773" name="Google Shape;1773;p55"/>
          <p:cNvCxnSpPr>
            <a:stCxn id="1767" idx="1"/>
            <a:endCxn id="1768" idx="3"/>
          </p:cNvCxnSpPr>
          <p:nvPr/>
        </p:nvCxnSpPr>
        <p:spPr>
          <a:xfrm>
            <a:off x="2230672" y="2061613"/>
            <a:ext cx="525900" cy="600"/>
          </a:xfrm>
          <a:prstGeom prst="bentConnector3">
            <a:avLst>
              <a:gd fmla="val 49992" name="adj1"/>
            </a:avLst>
          </a:prstGeom>
          <a:noFill/>
          <a:ln cap="flat" cmpd="sng" w="9525">
            <a:solidFill>
              <a:schemeClr val="accent4"/>
            </a:solidFill>
            <a:prstDash val="solid"/>
            <a:round/>
            <a:headEnd len="med" w="med" type="none"/>
            <a:tailEnd len="med" w="med" type="none"/>
          </a:ln>
        </p:spPr>
      </p:cxnSp>
      <p:cxnSp>
        <p:nvCxnSpPr>
          <p:cNvPr id="1774" name="Google Shape;1774;p55"/>
          <p:cNvCxnSpPr>
            <a:stCxn id="1768" idx="1"/>
            <a:endCxn id="1769" idx="3"/>
          </p:cNvCxnSpPr>
          <p:nvPr/>
        </p:nvCxnSpPr>
        <p:spPr>
          <a:xfrm>
            <a:off x="3616284" y="2061600"/>
            <a:ext cx="525900" cy="600"/>
          </a:xfrm>
          <a:prstGeom prst="bentConnector3">
            <a:avLst>
              <a:gd fmla="val 49992" name="adj1"/>
            </a:avLst>
          </a:prstGeom>
          <a:noFill/>
          <a:ln cap="flat" cmpd="sng" w="9525">
            <a:solidFill>
              <a:schemeClr val="accent4"/>
            </a:solidFill>
            <a:prstDash val="solid"/>
            <a:round/>
            <a:headEnd len="med" w="med" type="none"/>
            <a:tailEnd len="med" w="med" type="none"/>
          </a:ln>
        </p:spPr>
      </p:cxnSp>
      <p:cxnSp>
        <p:nvCxnSpPr>
          <p:cNvPr id="1775" name="Google Shape;1775;p55"/>
          <p:cNvCxnSpPr>
            <a:stCxn id="1769" idx="1"/>
            <a:endCxn id="1770" idx="3"/>
          </p:cNvCxnSpPr>
          <p:nvPr/>
        </p:nvCxnSpPr>
        <p:spPr>
          <a:xfrm>
            <a:off x="5001897" y="2061600"/>
            <a:ext cx="525900" cy="600"/>
          </a:xfrm>
          <a:prstGeom prst="bentConnector3">
            <a:avLst>
              <a:gd fmla="val 49992" name="adj1"/>
            </a:avLst>
          </a:prstGeom>
          <a:noFill/>
          <a:ln cap="flat" cmpd="sng" w="9525">
            <a:solidFill>
              <a:schemeClr val="accent4"/>
            </a:solidFill>
            <a:prstDash val="solid"/>
            <a:round/>
            <a:headEnd len="med" w="med" type="none"/>
            <a:tailEnd len="med" w="med" type="none"/>
          </a:ln>
        </p:spPr>
      </p:cxnSp>
      <p:cxnSp>
        <p:nvCxnSpPr>
          <p:cNvPr id="1776" name="Google Shape;1776;p55"/>
          <p:cNvCxnSpPr>
            <a:stCxn id="1770" idx="1"/>
            <a:endCxn id="1771" idx="3"/>
          </p:cNvCxnSpPr>
          <p:nvPr/>
        </p:nvCxnSpPr>
        <p:spPr>
          <a:xfrm>
            <a:off x="6387509" y="2061600"/>
            <a:ext cx="525900" cy="600"/>
          </a:xfrm>
          <a:prstGeom prst="bentConnector3">
            <a:avLst>
              <a:gd fmla="val 49992" name="adj1"/>
            </a:avLst>
          </a:prstGeom>
          <a:noFill/>
          <a:ln cap="flat" cmpd="sng" w="9525">
            <a:solidFill>
              <a:schemeClr val="accent4"/>
            </a:solidFill>
            <a:prstDash val="solid"/>
            <a:round/>
            <a:headEnd len="med" w="med" type="none"/>
            <a:tailEnd len="med" w="med" type="none"/>
          </a:ln>
        </p:spPr>
      </p:cxnSp>
      <p:cxnSp>
        <p:nvCxnSpPr>
          <p:cNvPr id="1777" name="Google Shape;1777;p55"/>
          <p:cNvCxnSpPr/>
          <p:nvPr/>
        </p:nvCxnSpPr>
        <p:spPr>
          <a:xfrm>
            <a:off x="7544497" y="2060638"/>
            <a:ext cx="656100" cy="600"/>
          </a:xfrm>
          <a:prstGeom prst="bentConnector3">
            <a:avLst>
              <a:gd fmla="val 50000" name="adj1"/>
            </a:avLst>
          </a:prstGeom>
          <a:noFill/>
          <a:ln cap="flat" cmpd="sng" w="9525">
            <a:solidFill>
              <a:schemeClr val="accent4"/>
            </a:solidFill>
            <a:prstDash val="solid"/>
            <a:round/>
            <a:headEnd len="med" w="med" type="none"/>
            <a:tailEnd len="med" w="med" type="triangle"/>
          </a:ln>
        </p:spPr>
      </p:cxnSp>
      <p:cxnSp>
        <p:nvCxnSpPr>
          <p:cNvPr id="1778" name="Google Shape;1778;p55"/>
          <p:cNvCxnSpPr>
            <a:stCxn id="1768" idx="0"/>
            <a:endCxn id="1779" idx="2"/>
          </p:cNvCxnSpPr>
          <p:nvPr/>
        </p:nvCxnSpPr>
        <p:spPr>
          <a:xfrm rot="-5400000">
            <a:off x="3061134" y="1710150"/>
            <a:ext cx="251100" cy="600"/>
          </a:xfrm>
          <a:prstGeom prst="bentConnector3">
            <a:avLst>
              <a:gd fmla="val 50000" name="adj1"/>
            </a:avLst>
          </a:prstGeom>
          <a:noFill/>
          <a:ln cap="flat" cmpd="sng" w="9525">
            <a:solidFill>
              <a:schemeClr val="dk2"/>
            </a:solidFill>
            <a:prstDash val="solid"/>
            <a:round/>
            <a:headEnd len="med" w="med" type="none"/>
            <a:tailEnd len="med" w="med" type="triangle"/>
          </a:ln>
        </p:spPr>
      </p:cxnSp>
      <p:cxnSp>
        <p:nvCxnSpPr>
          <p:cNvPr id="1780" name="Google Shape;1780;p55"/>
          <p:cNvCxnSpPr>
            <a:stCxn id="1770" idx="0"/>
            <a:endCxn id="1781" idx="2"/>
          </p:cNvCxnSpPr>
          <p:nvPr/>
        </p:nvCxnSpPr>
        <p:spPr>
          <a:xfrm rot="-5400000">
            <a:off x="5832359" y="1710150"/>
            <a:ext cx="251100" cy="600"/>
          </a:xfrm>
          <a:prstGeom prst="bentConnector3">
            <a:avLst>
              <a:gd fmla="val 50000" name="adj1"/>
            </a:avLst>
          </a:prstGeom>
          <a:noFill/>
          <a:ln cap="flat" cmpd="sng" w="9525">
            <a:solidFill>
              <a:schemeClr val="dk2"/>
            </a:solidFill>
            <a:prstDash val="solid"/>
            <a:round/>
            <a:headEnd len="med" w="med" type="none"/>
            <a:tailEnd len="med" w="med" type="triangle"/>
          </a:ln>
        </p:spPr>
      </p:cxnSp>
      <p:grpSp>
        <p:nvGrpSpPr>
          <p:cNvPr id="1782" name="Google Shape;1782;p55"/>
          <p:cNvGrpSpPr/>
          <p:nvPr/>
        </p:nvGrpSpPr>
        <p:grpSpPr>
          <a:xfrm flipH="1" rot="10800000">
            <a:off x="215095" y="1021113"/>
            <a:ext cx="755859" cy="1266079"/>
            <a:chOff x="6316225" y="3717575"/>
            <a:chExt cx="251400" cy="421100"/>
          </a:xfrm>
        </p:grpSpPr>
        <p:sp>
          <p:nvSpPr>
            <p:cNvPr id="1783" name="Google Shape;1783;p55"/>
            <p:cNvSpPr/>
            <p:nvPr/>
          </p:nvSpPr>
          <p:spPr>
            <a:xfrm>
              <a:off x="6481350" y="3717575"/>
              <a:ext cx="86275" cy="107200"/>
            </a:xfrm>
            <a:custGeom>
              <a:rect b="b" l="l" r="r" t="t"/>
              <a:pathLst>
                <a:path extrusionOk="0" h="4288" w="3451">
                  <a:moveTo>
                    <a:pt x="3327" y="0"/>
                  </a:moveTo>
                  <a:lnTo>
                    <a:pt x="1" y="2030"/>
                  </a:lnTo>
                  <a:cubicBezTo>
                    <a:pt x="1" y="2030"/>
                    <a:pt x="77" y="3192"/>
                    <a:pt x="1180" y="3919"/>
                  </a:cubicBezTo>
                  <a:cubicBezTo>
                    <a:pt x="1604" y="4201"/>
                    <a:pt x="2038" y="4288"/>
                    <a:pt x="2411" y="4288"/>
                  </a:cubicBezTo>
                  <a:cubicBezTo>
                    <a:pt x="3008" y="4288"/>
                    <a:pt x="3450" y="4066"/>
                    <a:pt x="3450" y="4066"/>
                  </a:cubicBezTo>
                  <a:lnTo>
                    <a:pt x="3327" y="0"/>
                  </a:lnTo>
                  <a:close/>
                </a:path>
              </a:pathLst>
            </a:custGeom>
            <a:solidFill>
              <a:srgbClr val="FDE1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55"/>
            <p:cNvSpPr/>
            <p:nvPr/>
          </p:nvSpPr>
          <p:spPr>
            <a:xfrm>
              <a:off x="6325175" y="3768300"/>
              <a:ext cx="242450" cy="352475"/>
            </a:xfrm>
            <a:custGeom>
              <a:rect b="b" l="l" r="r" t="t"/>
              <a:pathLst>
                <a:path extrusionOk="0" h="14099" w="9698">
                  <a:moveTo>
                    <a:pt x="6248" y="1"/>
                  </a:moveTo>
                  <a:lnTo>
                    <a:pt x="0" y="12232"/>
                  </a:lnTo>
                  <a:lnTo>
                    <a:pt x="3731" y="14098"/>
                  </a:lnTo>
                  <a:lnTo>
                    <a:pt x="9697" y="2037"/>
                  </a:lnTo>
                  <a:lnTo>
                    <a:pt x="9697" y="2037"/>
                  </a:lnTo>
                  <a:cubicBezTo>
                    <a:pt x="9697" y="2037"/>
                    <a:pt x="9476" y="2125"/>
                    <a:pt x="9110" y="2125"/>
                  </a:cubicBezTo>
                  <a:cubicBezTo>
                    <a:pt x="8744" y="2125"/>
                    <a:pt x="8234" y="2037"/>
                    <a:pt x="7656" y="1685"/>
                  </a:cubicBezTo>
                  <a:cubicBezTo>
                    <a:pt x="6494" y="975"/>
                    <a:pt x="6248" y="1"/>
                    <a:pt x="6248"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5" name="Google Shape;1785;p55"/>
            <p:cNvSpPr/>
            <p:nvPr/>
          </p:nvSpPr>
          <p:spPr>
            <a:xfrm>
              <a:off x="6325175" y="4035525"/>
              <a:ext cx="112800" cy="85250"/>
            </a:xfrm>
            <a:custGeom>
              <a:rect b="b" l="l" r="r" t="t"/>
              <a:pathLst>
                <a:path extrusionOk="0" h="3410" w="4512">
                  <a:moveTo>
                    <a:pt x="786" y="1"/>
                  </a:moveTo>
                  <a:lnTo>
                    <a:pt x="0" y="1543"/>
                  </a:lnTo>
                  <a:lnTo>
                    <a:pt x="3731" y="3409"/>
                  </a:lnTo>
                  <a:lnTo>
                    <a:pt x="4511" y="1837"/>
                  </a:lnTo>
                  <a:lnTo>
                    <a:pt x="786" y="1"/>
                  </a:lnTo>
                  <a:close/>
                </a:path>
              </a:pathLst>
            </a:custGeom>
            <a:solidFill>
              <a:srgbClr val="B5A6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55"/>
            <p:cNvSpPr/>
            <p:nvPr/>
          </p:nvSpPr>
          <p:spPr>
            <a:xfrm>
              <a:off x="6536500" y="3717575"/>
              <a:ext cx="29225" cy="37300"/>
            </a:xfrm>
            <a:custGeom>
              <a:rect b="b" l="l" r="r" t="t"/>
              <a:pathLst>
                <a:path extrusionOk="0" h="1492" w="1169">
                  <a:moveTo>
                    <a:pt x="1121" y="0"/>
                  </a:moveTo>
                  <a:lnTo>
                    <a:pt x="1" y="687"/>
                  </a:lnTo>
                  <a:cubicBezTo>
                    <a:pt x="116" y="1380"/>
                    <a:pt x="614" y="1491"/>
                    <a:pt x="921" y="1491"/>
                  </a:cubicBezTo>
                  <a:cubicBezTo>
                    <a:pt x="1066" y="1491"/>
                    <a:pt x="1168" y="1467"/>
                    <a:pt x="1168" y="1467"/>
                  </a:cubicBezTo>
                  <a:lnTo>
                    <a:pt x="1121" y="0"/>
                  </a:lnTo>
                  <a:close/>
                </a:path>
              </a:pathLst>
            </a:custGeom>
            <a:solidFill>
              <a:srgbClr val="3C3C3B"/>
            </a:solidFill>
            <a:ln cap="flat" cmpd="sng" w="25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55"/>
            <p:cNvSpPr/>
            <p:nvPr/>
          </p:nvSpPr>
          <p:spPr>
            <a:xfrm>
              <a:off x="6374150" y="3806775"/>
              <a:ext cx="113400" cy="222025"/>
            </a:xfrm>
            <a:custGeom>
              <a:rect b="b" l="l" r="r" t="t"/>
              <a:pathLst>
                <a:path extrusionOk="0" h="8881" w="4536">
                  <a:moveTo>
                    <a:pt x="4480" y="0"/>
                  </a:moveTo>
                  <a:cubicBezTo>
                    <a:pt x="4462" y="0"/>
                    <a:pt x="4443" y="11"/>
                    <a:pt x="4430" y="28"/>
                  </a:cubicBezTo>
                  <a:lnTo>
                    <a:pt x="3866" y="1119"/>
                  </a:lnTo>
                  <a:lnTo>
                    <a:pt x="3303" y="2211"/>
                  </a:lnTo>
                  <a:lnTo>
                    <a:pt x="2195" y="4405"/>
                  </a:lnTo>
                  <a:lnTo>
                    <a:pt x="1098" y="6605"/>
                  </a:lnTo>
                  <a:cubicBezTo>
                    <a:pt x="734" y="7344"/>
                    <a:pt x="370" y="8077"/>
                    <a:pt x="12" y="8816"/>
                  </a:cubicBezTo>
                  <a:cubicBezTo>
                    <a:pt x="0" y="8840"/>
                    <a:pt x="12" y="8863"/>
                    <a:pt x="36" y="8875"/>
                  </a:cubicBezTo>
                  <a:cubicBezTo>
                    <a:pt x="42" y="8879"/>
                    <a:pt x="49" y="8881"/>
                    <a:pt x="56" y="8881"/>
                  </a:cubicBezTo>
                  <a:cubicBezTo>
                    <a:pt x="71" y="8881"/>
                    <a:pt x="87" y="8873"/>
                    <a:pt x="94" y="8857"/>
                  </a:cubicBezTo>
                  <a:cubicBezTo>
                    <a:pt x="476" y="8130"/>
                    <a:pt x="851" y="7402"/>
                    <a:pt x="1227" y="6669"/>
                  </a:cubicBezTo>
                  <a:lnTo>
                    <a:pt x="2335" y="4481"/>
                  </a:lnTo>
                  <a:lnTo>
                    <a:pt x="3438" y="2281"/>
                  </a:lnTo>
                  <a:lnTo>
                    <a:pt x="3984" y="1178"/>
                  </a:lnTo>
                  <a:lnTo>
                    <a:pt x="4524" y="75"/>
                  </a:lnTo>
                  <a:cubicBezTo>
                    <a:pt x="4535" y="46"/>
                    <a:pt x="4524" y="17"/>
                    <a:pt x="4500" y="5"/>
                  </a:cubicBezTo>
                  <a:cubicBezTo>
                    <a:pt x="4494" y="2"/>
                    <a:pt x="4487" y="0"/>
                    <a:pt x="448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55"/>
            <p:cNvSpPr/>
            <p:nvPr/>
          </p:nvSpPr>
          <p:spPr>
            <a:xfrm>
              <a:off x="6399375" y="3820550"/>
              <a:ext cx="113400" cy="222050"/>
            </a:xfrm>
            <a:custGeom>
              <a:rect b="b" l="l" r="r" t="t"/>
              <a:pathLst>
                <a:path extrusionOk="0" h="8882" w="4536">
                  <a:moveTo>
                    <a:pt x="4480" y="1"/>
                  </a:moveTo>
                  <a:cubicBezTo>
                    <a:pt x="4462" y="1"/>
                    <a:pt x="4444" y="12"/>
                    <a:pt x="4436" y="29"/>
                  </a:cubicBezTo>
                  <a:lnTo>
                    <a:pt x="3867" y="1120"/>
                  </a:lnTo>
                  <a:lnTo>
                    <a:pt x="3303" y="2211"/>
                  </a:lnTo>
                  <a:lnTo>
                    <a:pt x="2195" y="4405"/>
                  </a:lnTo>
                  <a:lnTo>
                    <a:pt x="1098" y="6605"/>
                  </a:lnTo>
                  <a:cubicBezTo>
                    <a:pt x="734" y="7344"/>
                    <a:pt x="370" y="8078"/>
                    <a:pt x="12" y="8817"/>
                  </a:cubicBezTo>
                  <a:cubicBezTo>
                    <a:pt x="1" y="8840"/>
                    <a:pt x="12" y="8864"/>
                    <a:pt x="36" y="8875"/>
                  </a:cubicBezTo>
                  <a:cubicBezTo>
                    <a:pt x="44" y="8879"/>
                    <a:pt x="51" y="8881"/>
                    <a:pt x="59" y="8881"/>
                  </a:cubicBezTo>
                  <a:cubicBezTo>
                    <a:pt x="74" y="8881"/>
                    <a:pt x="87" y="8873"/>
                    <a:pt x="94" y="8858"/>
                  </a:cubicBezTo>
                  <a:cubicBezTo>
                    <a:pt x="476" y="8130"/>
                    <a:pt x="851" y="7403"/>
                    <a:pt x="1227" y="6670"/>
                  </a:cubicBezTo>
                  <a:lnTo>
                    <a:pt x="2341" y="4481"/>
                  </a:lnTo>
                  <a:lnTo>
                    <a:pt x="3438" y="2281"/>
                  </a:lnTo>
                  <a:lnTo>
                    <a:pt x="3984" y="1179"/>
                  </a:lnTo>
                  <a:lnTo>
                    <a:pt x="4524" y="76"/>
                  </a:lnTo>
                  <a:cubicBezTo>
                    <a:pt x="4535" y="46"/>
                    <a:pt x="4524" y="17"/>
                    <a:pt x="4500" y="5"/>
                  </a:cubicBezTo>
                  <a:cubicBezTo>
                    <a:pt x="4494" y="2"/>
                    <a:pt x="4487" y="1"/>
                    <a:pt x="448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9" name="Google Shape;1789;p55"/>
            <p:cNvSpPr/>
            <p:nvPr/>
          </p:nvSpPr>
          <p:spPr>
            <a:xfrm>
              <a:off x="6424900" y="3833325"/>
              <a:ext cx="113250" cy="222025"/>
            </a:xfrm>
            <a:custGeom>
              <a:rect b="b" l="l" r="r" t="t"/>
              <a:pathLst>
                <a:path extrusionOk="0" h="8881" w="4530">
                  <a:moveTo>
                    <a:pt x="4477" y="0"/>
                  </a:moveTo>
                  <a:cubicBezTo>
                    <a:pt x="4456" y="0"/>
                    <a:pt x="4438" y="11"/>
                    <a:pt x="4429" y="28"/>
                  </a:cubicBezTo>
                  <a:lnTo>
                    <a:pt x="3860" y="1119"/>
                  </a:lnTo>
                  <a:lnTo>
                    <a:pt x="3303" y="2210"/>
                  </a:lnTo>
                  <a:lnTo>
                    <a:pt x="2188" y="4405"/>
                  </a:lnTo>
                  <a:lnTo>
                    <a:pt x="1091" y="6604"/>
                  </a:lnTo>
                  <a:cubicBezTo>
                    <a:pt x="728" y="7344"/>
                    <a:pt x="370" y="8077"/>
                    <a:pt x="12" y="8816"/>
                  </a:cubicBezTo>
                  <a:cubicBezTo>
                    <a:pt x="0" y="8840"/>
                    <a:pt x="6" y="8863"/>
                    <a:pt x="30" y="8875"/>
                  </a:cubicBezTo>
                  <a:cubicBezTo>
                    <a:pt x="37" y="8879"/>
                    <a:pt x="46" y="8881"/>
                    <a:pt x="54" y="8881"/>
                  </a:cubicBezTo>
                  <a:cubicBezTo>
                    <a:pt x="71" y="8881"/>
                    <a:pt x="86" y="8873"/>
                    <a:pt x="94" y="8857"/>
                  </a:cubicBezTo>
                  <a:cubicBezTo>
                    <a:pt x="470" y="8130"/>
                    <a:pt x="851" y="7402"/>
                    <a:pt x="1221" y="6669"/>
                  </a:cubicBezTo>
                  <a:lnTo>
                    <a:pt x="2335" y="4481"/>
                  </a:lnTo>
                  <a:lnTo>
                    <a:pt x="3438" y="2281"/>
                  </a:lnTo>
                  <a:lnTo>
                    <a:pt x="3978" y="1178"/>
                  </a:lnTo>
                  <a:lnTo>
                    <a:pt x="4517" y="75"/>
                  </a:lnTo>
                  <a:cubicBezTo>
                    <a:pt x="4529" y="46"/>
                    <a:pt x="4523" y="16"/>
                    <a:pt x="4500" y="5"/>
                  </a:cubicBezTo>
                  <a:cubicBezTo>
                    <a:pt x="4492" y="2"/>
                    <a:pt x="4484" y="0"/>
                    <a:pt x="44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55"/>
            <p:cNvSpPr/>
            <p:nvPr/>
          </p:nvSpPr>
          <p:spPr>
            <a:xfrm>
              <a:off x="6316225" y="4074100"/>
              <a:ext cx="102250" cy="64575"/>
            </a:xfrm>
            <a:custGeom>
              <a:rect b="b" l="l" r="r" t="t"/>
              <a:pathLst>
                <a:path extrusionOk="0" h="2583" w="4090">
                  <a:moveTo>
                    <a:pt x="358" y="0"/>
                  </a:moveTo>
                  <a:cubicBezTo>
                    <a:pt x="358" y="1"/>
                    <a:pt x="0" y="1649"/>
                    <a:pt x="1778" y="2359"/>
                  </a:cubicBezTo>
                  <a:cubicBezTo>
                    <a:pt x="2181" y="2521"/>
                    <a:pt x="2521" y="2583"/>
                    <a:pt x="2805" y="2583"/>
                  </a:cubicBezTo>
                  <a:cubicBezTo>
                    <a:pt x="3767" y="2583"/>
                    <a:pt x="4089" y="1866"/>
                    <a:pt x="4089" y="1866"/>
                  </a:cubicBezTo>
                  <a:lnTo>
                    <a:pt x="358" y="0"/>
                  </a:lnTo>
                  <a:close/>
                </a:path>
              </a:pathLst>
            </a:custGeom>
            <a:solidFill>
              <a:srgbClr val="F18D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91" name="Google Shape;1791;p55"/>
          <p:cNvSpPr txBox="1"/>
          <p:nvPr/>
        </p:nvSpPr>
        <p:spPr>
          <a:xfrm>
            <a:off x="221950" y="2406450"/>
            <a:ext cx="8782800" cy="923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Albert Sans"/>
                <a:ea typeface="Albert Sans"/>
                <a:cs typeface="Albert Sans"/>
                <a:sym typeface="Albert Sans"/>
              </a:rPr>
              <a:t>Al reflexionar sobre todas estas experiencias es probable que emergieran emociones, sensaciones y actitudes de esos momentos o se presentarán nuevas; por ello, es importante que las identifiquen y que concentren su atención en las que manifiestan un grado de bienestar con su labor como docentes. Deténganse un momento a pensar en la valía e importancia que tiene su trabajo para la sociedad y el impacto que tiene en distintas generaciones de estudiantes.</a:t>
            </a:r>
            <a:endParaRPr sz="1200">
              <a:latin typeface="Albert Sans"/>
              <a:ea typeface="Albert Sans"/>
              <a:cs typeface="Albert Sans"/>
              <a:sym typeface="Albert Sans"/>
            </a:endParaRPr>
          </a:p>
        </p:txBody>
      </p:sp>
      <p:sp>
        <p:nvSpPr>
          <p:cNvPr id="1792" name="Google Shape;1792;p55"/>
          <p:cNvSpPr txBox="1"/>
          <p:nvPr/>
        </p:nvSpPr>
        <p:spPr>
          <a:xfrm>
            <a:off x="6387500" y="1021125"/>
            <a:ext cx="22317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Fredoka One"/>
                <a:ea typeface="Fredoka One"/>
                <a:cs typeface="Fredoka One"/>
                <a:sym typeface="Fredoka One"/>
              </a:rPr>
              <a:t>Organización en pares</a:t>
            </a:r>
            <a:endParaRPr sz="1300">
              <a:latin typeface="Fredoka One"/>
              <a:ea typeface="Fredoka One"/>
              <a:cs typeface="Fredoka One"/>
              <a:sym typeface="Fredoka One"/>
            </a:endParaRPr>
          </a:p>
        </p:txBody>
      </p:sp>
      <p:sp>
        <p:nvSpPr>
          <p:cNvPr id="1793" name="Google Shape;1793;p55"/>
          <p:cNvSpPr/>
          <p:nvPr/>
        </p:nvSpPr>
        <p:spPr>
          <a:xfrm>
            <a:off x="1266350" y="3536700"/>
            <a:ext cx="6216900" cy="1441500"/>
          </a:xfrm>
          <a:prstGeom prst="roundRect">
            <a:avLst>
              <a:gd fmla="val 10053" name="adj"/>
            </a:avLst>
          </a:prstGeom>
          <a:solidFill>
            <a:schemeClr val="lt1"/>
          </a:solidFill>
          <a:ln cap="flat" cmpd="sng" w="28575">
            <a:solidFill>
              <a:srgbClr val="38761D"/>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794" name="Google Shape;1794;p55"/>
          <p:cNvSpPr txBox="1"/>
          <p:nvPr/>
        </p:nvSpPr>
        <p:spPr>
          <a:xfrm>
            <a:off x="2463323" y="3900300"/>
            <a:ext cx="3603900" cy="923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Actor"/>
                <a:ea typeface="Actor"/>
                <a:cs typeface="Actor"/>
                <a:sym typeface="Actor"/>
              </a:rPr>
              <a:t>A partir de los textos que fuiste redactando en este tramo, articula el segundo relato que hable sobre tu trayectoria profesional, intenta recuperar experiencias académicas y laborales. </a:t>
            </a:r>
            <a:endParaRPr sz="1200">
              <a:latin typeface="Actor"/>
              <a:ea typeface="Actor"/>
              <a:cs typeface="Actor"/>
              <a:sym typeface="Actor"/>
            </a:endParaRPr>
          </a:p>
        </p:txBody>
      </p:sp>
      <p:sp>
        <p:nvSpPr>
          <p:cNvPr id="1795" name="Google Shape;1795;p55"/>
          <p:cNvSpPr/>
          <p:nvPr/>
        </p:nvSpPr>
        <p:spPr>
          <a:xfrm>
            <a:off x="1086750" y="3446475"/>
            <a:ext cx="1286700" cy="1282200"/>
          </a:xfrm>
          <a:prstGeom prst="ellipse">
            <a:avLst/>
          </a:prstGeom>
          <a:solidFill>
            <a:srgbClr val="274E13"/>
          </a:solidFill>
          <a:ln cap="flat" cmpd="sng" w="1905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lt1"/>
                </a:solidFill>
                <a:latin typeface="Fredoka One"/>
                <a:ea typeface="Fredoka One"/>
                <a:cs typeface="Fredoka One"/>
                <a:sym typeface="Fredoka One"/>
              </a:rPr>
              <a:t>Relato</a:t>
            </a:r>
            <a:endParaRPr sz="1300">
              <a:solidFill>
                <a:schemeClr val="lt1"/>
              </a:solidFill>
              <a:latin typeface="Fredoka One"/>
              <a:ea typeface="Fredoka One"/>
              <a:cs typeface="Fredoka One"/>
              <a:sym typeface="Fredoka One"/>
            </a:endParaRPr>
          </a:p>
          <a:p>
            <a:pPr indent="0" lvl="0" marL="0" rtl="0" algn="ctr">
              <a:spcBef>
                <a:spcPts val="0"/>
              </a:spcBef>
              <a:spcAft>
                <a:spcPts val="0"/>
              </a:spcAft>
              <a:buNone/>
            </a:pPr>
            <a:r>
              <a:rPr b="1" lang="en" sz="1000">
                <a:solidFill>
                  <a:schemeClr val="lt1"/>
                </a:solidFill>
                <a:latin typeface="Amiko"/>
                <a:ea typeface="Amiko"/>
                <a:cs typeface="Amiko"/>
                <a:sym typeface="Amiko"/>
              </a:rPr>
              <a:t>Trayectoria</a:t>
            </a:r>
            <a:endParaRPr b="1" sz="1000">
              <a:solidFill>
                <a:schemeClr val="lt1"/>
              </a:solidFill>
              <a:latin typeface="Amiko"/>
              <a:ea typeface="Amiko"/>
              <a:cs typeface="Amiko"/>
              <a:sym typeface="Amiko"/>
            </a:endParaRPr>
          </a:p>
          <a:p>
            <a:pPr indent="0" lvl="0" marL="0" rtl="0" algn="ctr">
              <a:spcBef>
                <a:spcPts val="0"/>
              </a:spcBef>
              <a:spcAft>
                <a:spcPts val="0"/>
              </a:spcAft>
              <a:buNone/>
            </a:pPr>
            <a:r>
              <a:rPr b="1" lang="en" sz="1000">
                <a:solidFill>
                  <a:schemeClr val="lt1"/>
                </a:solidFill>
                <a:latin typeface="Amiko"/>
                <a:ea typeface="Amiko"/>
                <a:cs typeface="Amiko"/>
                <a:sym typeface="Amiko"/>
              </a:rPr>
              <a:t>profesional</a:t>
            </a:r>
            <a:endParaRPr b="1" sz="1000">
              <a:solidFill>
                <a:schemeClr val="lt1"/>
              </a:solidFill>
              <a:latin typeface="Amiko"/>
              <a:ea typeface="Amiko"/>
              <a:cs typeface="Amiko"/>
              <a:sym typeface="Amiko"/>
            </a:endParaRPr>
          </a:p>
        </p:txBody>
      </p:sp>
      <p:sp>
        <p:nvSpPr>
          <p:cNvPr id="1796" name="Google Shape;1796;p55"/>
          <p:cNvSpPr txBox="1"/>
          <p:nvPr/>
        </p:nvSpPr>
        <p:spPr>
          <a:xfrm rot="567">
            <a:off x="2277074" y="3536850"/>
            <a:ext cx="18192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latin typeface="Fredoka One"/>
                <a:ea typeface="Fredoka One"/>
                <a:cs typeface="Fredoka One"/>
                <a:sym typeface="Fredoka One"/>
              </a:rPr>
              <a:t>Organización individual</a:t>
            </a:r>
            <a:endParaRPr sz="1100">
              <a:latin typeface="Fredoka One"/>
              <a:ea typeface="Fredoka One"/>
              <a:cs typeface="Fredoka One"/>
              <a:sym typeface="Fredoka One"/>
            </a:endParaRPr>
          </a:p>
        </p:txBody>
      </p:sp>
      <p:sp>
        <p:nvSpPr>
          <p:cNvPr id="1797" name="Google Shape;1797;p55"/>
          <p:cNvSpPr txBox="1"/>
          <p:nvPr/>
        </p:nvSpPr>
        <p:spPr>
          <a:xfrm rot="176809">
            <a:off x="7339877" y="3717904"/>
            <a:ext cx="1698145" cy="1200691"/>
          </a:xfrm>
          <a:prstGeom prst="rect">
            <a:avLst/>
          </a:prstGeom>
          <a:solidFill>
            <a:srgbClr val="FFE599"/>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latin typeface="Amiko"/>
                <a:ea typeface="Amiko"/>
                <a:cs typeface="Amiko"/>
                <a:sym typeface="Amiko"/>
              </a:rPr>
              <a:t> Para la construcción de éste puedes hacer uso de distintos recursos literarios que expresen tu sentir.</a:t>
            </a:r>
            <a:endParaRPr sz="1100">
              <a:latin typeface="Amiko"/>
              <a:ea typeface="Amiko"/>
              <a:cs typeface="Amiko"/>
              <a:sym typeface="Amiko"/>
            </a:endParaRPr>
          </a:p>
        </p:txBody>
      </p:sp>
      <p:pic>
        <p:nvPicPr>
          <p:cNvPr id="1798" name="Google Shape;1798;p55"/>
          <p:cNvPicPr preferRelativeResize="0"/>
          <p:nvPr/>
        </p:nvPicPr>
        <p:blipFill>
          <a:blip r:embed="rId3">
            <a:alphaModFix/>
          </a:blip>
          <a:stretch>
            <a:fillRect/>
          </a:stretch>
        </p:blipFill>
        <p:spPr>
          <a:xfrm rot="-214225">
            <a:off x="8302529" y="1372599"/>
            <a:ext cx="683391" cy="1061227"/>
          </a:xfrm>
          <a:prstGeom prst="rect">
            <a:avLst/>
          </a:prstGeom>
          <a:noFill/>
          <a:ln cap="flat" cmpd="sng" w="19050">
            <a:solidFill>
              <a:srgbClr val="C27BA0"/>
            </a:solidFill>
            <a:prstDash val="solid"/>
            <a:round/>
            <a:headEnd len="sm" w="sm" type="none"/>
            <a:tailEnd len="sm" w="sm" type="none"/>
          </a:ln>
        </p:spPr>
      </p:pic>
      <p:pic>
        <p:nvPicPr>
          <p:cNvPr id="1799" name="Google Shape;1799;p55"/>
          <p:cNvPicPr preferRelativeResize="0"/>
          <p:nvPr/>
        </p:nvPicPr>
        <p:blipFill>
          <a:blip r:embed="rId4">
            <a:alphaModFix/>
          </a:blip>
          <a:stretch>
            <a:fillRect/>
          </a:stretch>
        </p:blipFill>
        <p:spPr>
          <a:xfrm rot="5029908">
            <a:off x="6118208" y="3850276"/>
            <a:ext cx="1140900" cy="876100"/>
          </a:xfrm>
          <a:prstGeom prst="rect">
            <a:avLst/>
          </a:prstGeom>
          <a:noFill/>
          <a:ln cap="flat" cmpd="sng" w="9525">
            <a:solidFill>
              <a:srgbClr val="38761D"/>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3" name="Shape 1803"/>
        <p:cNvGrpSpPr/>
        <p:nvPr/>
      </p:nvGrpSpPr>
      <p:grpSpPr>
        <a:xfrm>
          <a:off x="0" y="0"/>
          <a:ext cx="0" cy="0"/>
          <a:chOff x="0" y="0"/>
          <a:chExt cx="0" cy="0"/>
        </a:xfrm>
      </p:grpSpPr>
      <p:grpSp>
        <p:nvGrpSpPr>
          <p:cNvPr id="1804" name="Google Shape;1804;p56"/>
          <p:cNvGrpSpPr/>
          <p:nvPr/>
        </p:nvGrpSpPr>
        <p:grpSpPr>
          <a:xfrm>
            <a:off x="-370132" y="1472867"/>
            <a:ext cx="2684406" cy="3642347"/>
            <a:chOff x="5517775" y="1549575"/>
            <a:chExt cx="1718350" cy="2331550"/>
          </a:xfrm>
        </p:grpSpPr>
        <p:sp>
          <p:nvSpPr>
            <p:cNvPr id="1805" name="Google Shape;1805;p56"/>
            <p:cNvSpPr/>
            <p:nvPr/>
          </p:nvSpPr>
          <p:spPr>
            <a:xfrm>
              <a:off x="6524850" y="1620925"/>
              <a:ext cx="413925" cy="761000"/>
            </a:xfrm>
            <a:custGeom>
              <a:rect b="b" l="l" r="r" t="t"/>
              <a:pathLst>
                <a:path extrusionOk="0" h="30440" w="16557">
                  <a:moveTo>
                    <a:pt x="7214" y="0"/>
                  </a:moveTo>
                  <a:cubicBezTo>
                    <a:pt x="6249" y="0"/>
                    <a:pt x="5287" y="362"/>
                    <a:pt x="4490" y="1097"/>
                  </a:cubicBezTo>
                  <a:cubicBezTo>
                    <a:pt x="0" y="5228"/>
                    <a:pt x="468" y="16078"/>
                    <a:pt x="1544" y="21690"/>
                  </a:cubicBezTo>
                  <a:cubicBezTo>
                    <a:pt x="2027" y="24247"/>
                    <a:pt x="2869" y="26850"/>
                    <a:pt x="4646" y="28534"/>
                  </a:cubicBezTo>
                  <a:cubicBezTo>
                    <a:pt x="6013" y="29841"/>
                    <a:pt x="7800" y="30439"/>
                    <a:pt x="9605" y="30439"/>
                  </a:cubicBezTo>
                  <a:cubicBezTo>
                    <a:pt x="10621" y="30439"/>
                    <a:pt x="11642" y="30250"/>
                    <a:pt x="12596" y="29890"/>
                  </a:cubicBezTo>
                  <a:cubicBezTo>
                    <a:pt x="14031" y="29345"/>
                    <a:pt x="15465" y="28331"/>
                    <a:pt x="15964" y="26741"/>
                  </a:cubicBezTo>
                  <a:cubicBezTo>
                    <a:pt x="16556" y="24855"/>
                    <a:pt x="15683" y="22797"/>
                    <a:pt x="14623" y="21192"/>
                  </a:cubicBezTo>
                  <a:cubicBezTo>
                    <a:pt x="13579" y="19586"/>
                    <a:pt x="12269" y="18105"/>
                    <a:pt x="11786" y="16187"/>
                  </a:cubicBezTo>
                  <a:cubicBezTo>
                    <a:pt x="11271" y="14130"/>
                    <a:pt x="11786" y="11963"/>
                    <a:pt x="11973" y="9843"/>
                  </a:cubicBezTo>
                  <a:cubicBezTo>
                    <a:pt x="12238" y="6959"/>
                    <a:pt x="12191" y="3046"/>
                    <a:pt x="9946" y="1066"/>
                  </a:cubicBezTo>
                  <a:cubicBezTo>
                    <a:pt x="9138" y="359"/>
                    <a:pt x="8174" y="0"/>
                    <a:pt x="7214"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56"/>
            <p:cNvSpPr/>
            <p:nvPr/>
          </p:nvSpPr>
          <p:spPr>
            <a:xfrm>
              <a:off x="5857250" y="1618175"/>
              <a:ext cx="413525" cy="761000"/>
            </a:xfrm>
            <a:custGeom>
              <a:rect b="b" l="l" r="r" t="t"/>
              <a:pathLst>
                <a:path extrusionOk="0" h="30440" w="16541">
                  <a:moveTo>
                    <a:pt x="9328" y="1"/>
                  </a:moveTo>
                  <a:cubicBezTo>
                    <a:pt x="8370" y="1"/>
                    <a:pt x="7411" y="359"/>
                    <a:pt x="6610" y="1067"/>
                  </a:cubicBezTo>
                  <a:cubicBezTo>
                    <a:pt x="4365" y="3047"/>
                    <a:pt x="4303" y="6960"/>
                    <a:pt x="4568" y="9844"/>
                  </a:cubicBezTo>
                  <a:cubicBezTo>
                    <a:pt x="4755" y="11964"/>
                    <a:pt x="5285" y="14131"/>
                    <a:pt x="4770" y="16188"/>
                  </a:cubicBezTo>
                  <a:cubicBezTo>
                    <a:pt x="4287" y="18106"/>
                    <a:pt x="2978" y="19602"/>
                    <a:pt x="1918" y="21192"/>
                  </a:cubicBezTo>
                  <a:cubicBezTo>
                    <a:pt x="857" y="22798"/>
                    <a:pt x="0" y="24856"/>
                    <a:pt x="592" y="26742"/>
                  </a:cubicBezTo>
                  <a:cubicBezTo>
                    <a:pt x="1091" y="28332"/>
                    <a:pt x="2510" y="29346"/>
                    <a:pt x="3944" y="29891"/>
                  </a:cubicBezTo>
                  <a:cubicBezTo>
                    <a:pt x="4898" y="30250"/>
                    <a:pt x="5920" y="30440"/>
                    <a:pt x="6935" y="30440"/>
                  </a:cubicBezTo>
                  <a:cubicBezTo>
                    <a:pt x="8740" y="30440"/>
                    <a:pt x="10528" y="29842"/>
                    <a:pt x="11895" y="28535"/>
                  </a:cubicBezTo>
                  <a:cubicBezTo>
                    <a:pt x="13672" y="26851"/>
                    <a:pt x="14514" y="24248"/>
                    <a:pt x="14997" y="21691"/>
                  </a:cubicBezTo>
                  <a:cubicBezTo>
                    <a:pt x="16073" y="16079"/>
                    <a:pt x="16540" y="5229"/>
                    <a:pt x="12051" y="1098"/>
                  </a:cubicBezTo>
                  <a:cubicBezTo>
                    <a:pt x="11253" y="363"/>
                    <a:pt x="10292" y="1"/>
                    <a:pt x="9328"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56"/>
            <p:cNvSpPr/>
            <p:nvPr/>
          </p:nvSpPr>
          <p:spPr>
            <a:xfrm>
              <a:off x="6271900" y="2296075"/>
              <a:ext cx="233875" cy="133325"/>
            </a:xfrm>
            <a:custGeom>
              <a:rect b="b" l="l" r="r" t="t"/>
              <a:pathLst>
                <a:path extrusionOk="0" h="5333" w="9355">
                  <a:moveTo>
                    <a:pt x="1" y="0"/>
                  </a:moveTo>
                  <a:lnTo>
                    <a:pt x="1" y="3711"/>
                  </a:lnTo>
                  <a:cubicBezTo>
                    <a:pt x="1" y="3711"/>
                    <a:pt x="1194" y="5332"/>
                    <a:pt x="4839" y="5332"/>
                  </a:cubicBezTo>
                  <a:cubicBezTo>
                    <a:pt x="4873" y="5332"/>
                    <a:pt x="4908" y="5332"/>
                    <a:pt x="4943" y="5332"/>
                  </a:cubicBezTo>
                  <a:cubicBezTo>
                    <a:pt x="8341" y="5316"/>
                    <a:pt x="9354" y="3788"/>
                    <a:pt x="9354" y="3788"/>
                  </a:cubicBezTo>
                  <a:lnTo>
                    <a:pt x="9354" y="0"/>
                  </a:ln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56"/>
            <p:cNvSpPr/>
            <p:nvPr/>
          </p:nvSpPr>
          <p:spPr>
            <a:xfrm>
              <a:off x="5858400" y="2384925"/>
              <a:ext cx="1065175" cy="344550"/>
            </a:xfrm>
            <a:custGeom>
              <a:rect b="b" l="l" r="r" t="t"/>
              <a:pathLst>
                <a:path extrusionOk="0" h="13782" w="42607">
                  <a:moveTo>
                    <a:pt x="18001" y="0"/>
                  </a:moveTo>
                  <a:cubicBezTo>
                    <a:pt x="13846" y="0"/>
                    <a:pt x="9725" y="843"/>
                    <a:pt x="5971" y="2651"/>
                  </a:cubicBezTo>
                  <a:cubicBezTo>
                    <a:pt x="3742" y="3726"/>
                    <a:pt x="1669" y="5052"/>
                    <a:pt x="1" y="6891"/>
                  </a:cubicBezTo>
                  <a:lnTo>
                    <a:pt x="22434" y="13781"/>
                  </a:lnTo>
                  <a:lnTo>
                    <a:pt x="42606" y="6891"/>
                  </a:lnTo>
                  <a:cubicBezTo>
                    <a:pt x="40237" y="4288"/>
                    <a:pt x="37072" y="2682"/>
                    <a:pt x="33736" y="1419"/>
                  </a:cubicBezTo>
                  <a:cubicBezTo>
                    <a:pt x="31322" y="484"/>
                    <a:pt x="28747" y="30"/>
                    <a:pt x="26154" y="30"/>
                  </a:cubicBezTo>
                  <a:cubicBezTo>
                    <a:pt x="26067" y="30"/>
                    <a:pt x="25981" y="31"/>
                    <a:pt x="25894" y="32"/>
                  </a:cubicBezTo>
                  <a:lnTo>
                    <a:pt x="18115" y="1"/>
                  </a:lnTo>
                  <a:cubicBezTo>
                    <a:pt x="18077" y="1"/>
                    <a:pt x="18039" y="0"/>
                    <a:pt x="18001" y="0"/>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56"/>
            <p:cNvSpPr/>
            <p:nvPr/>
          </p:nvSpPr>
          <p:spPr>
            <a:xfrm>
              <a:off x="6172925" y="2384925"/>
              <a:ext cx="459125" cy="102125"/>
            </a:xfrm>
            <a:custGeom>
              <a:rect b="b" l="l" r="r" t="t"/>
              <a:pathLst>
                <a:path extrusionOk="0" h="4085" w="18365">
                  <a:moveTo>
                    <a:pt x="5534" y="1"/>
                  </a:moveTo>
                  <a:cubicBezTo>
                    <a:pt x="3679" y="1"/>
                    <a:pt x="1824" y="157"/>
                    <a:pt x="0" y="499"/>
                  </a:cubicBezTo>
                  <a:cubicBezTo>
                    <a:pt x="0" y="499"/>
                    <a:pt x="0" y="4085"/>
                    <a:pt x="8637" y="4085"/>
                  </a:cubicBezTo>
                  <a:cubicBezTo>
                    <a:pt x="16805" y="4085"/>
                    <a:pt x="18364" y="562"/>
                    <a:pt x="18364" y="562"/>
                  </a:cubicBezTo>
                  <a:cubicBezTo>
                    <a:pt x="16781" y="203"/>
                    <a:pt x="15154" y="31"/>
                    <a:pt x="13526" y="31"/>
                  </a:cubicBezTo>
                  <a:cubicBezTo>
                    <a:pt x="13455" y="31"/>
                    <a:pt x="13384" y="31"/>
                    <a:pt x="13313" y="32"/>
                  </a:cubicBezTo>
                  <a:lnTo>
                    <a:pt x="5534" y="1"/>
                  </a:ln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56"/>
            <p:cNvSpPr/>
            <p:nvPr/>
          </p:nvSpPr>
          <p:spPr>
            <a:xfrm>
              <a:off x="5998325" y="1570225"/>
              <a:ext cx="788825" cy="773800"/>
            </a:xfrm>
            <a:custGeom>
              <a:rect b="b" l="l" r="r" t="t"/>
              <a:pathLst>
                <a:path extrusionOk="0" h="30952" w="31553">
                  <a:moveTo>
                    <a:pt x="16945" y="1"/>
                  </a:moveTo>
                  <a:cubicBezTo>
                    <a:pt x="15638" y="1"/>
                    <a:pt x="14258" y="131"/>
                    <a:pt x="12815" y="397"/>
                  </a:cubicBezTo>
                  <a:cubicBezTo>
                    <a:pt x="1980" y="2377"/>
                    <a:pt x="1513" y="15830"/>
                    <a:pt x="1513" y="15830"/>
                  </a:cubicBezTo>
                  <a:cubicBezTo>
                    <a:pt x="1513" y="15830"/>
                    <a:pt x="0" y="30952"/>
                    <a:pt x="16151" y="30952"/>
                  </a:cubicBezTo>
                  <a:cubicBezTo>
                    <a:pt x="31553" y="30952"/>
                    <a:pt x="30633" y="14723"/>
                    <a:pt x="30633" y="14723"/>
                  </a:cubicBezTo>
                  <a:cubicBezTo>
                    <a:pt x="30836" y="5483"/>
                    <a:pt x="25431" y="1"/>
                    <a:pt x="16945"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56"/>
            <p:cNvSpPr/>
            <p:nvPr/>
          </p:nvSpPr>
          <p:spPr>
            <a:xfrm>
              <a:off x="6271900" y="2328025"/>
              <a:ext cx="210100" cy="37050"/>
            </a:xfrm>
            <a:custGeom>
              <a:rect b="b" l="l" r="r" t="t"/>
              <a:pathLst>
                <a:path extrusionOk="0" h="1482" w="8404">
                  <a:moveTo>
                    <a:pt x="1" y="1"/>
                  </a:moveTo>
                  <a:lnTo>
                    <a:pt x="1" y="1295"/>
                  </a:lnTo>
                  <a:cubicBezTo>
                    <a:pt x="1206" y="1427"/>
                    <a:pt x="2251" y="1482"/>
                    <a:pt x="3153" y="1482"/>
                  </a:cubicBezTo>
                  <a:cubicBezTo>
                    <a:pt x="7223" y="1482"/>
                    <a:pt x="8403" y="375"/>
                    <a:pt x="8404" y="375"/>
                  </a:cubicBezTo>
                  <a:lnTo>
                    <a:pt x="8404" y="375"/>
                  </a:lnTo>
                  <a:cubicBezTo>
                    <a:pt x="7421" y="546"/>
                    <a:pt x="6361" y="640"/>
                    <a:pt x="5208" y="640"/>
                  </a:cubicBezTo>
                  <a:cubicBezTo>
                    <a:pt x="3212" y="640"/>
                    <a:pt x="1498" y="406"/>
                    <a:pt x="1"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56"/>
            <p:cNvSpPr/>
            <p:nvPr/>
          </p:nvSpPr>
          <p:spPr>
            <a:xfrm>
              <a:off x="6751675" y="1925225"/>
              <a:ext cx="143450" cy="147000"/>
            </a:xfrm>
            <a:custGeom>
              <a:rect b="b" l="l" r="r" t="t"/>
              <a:pathLst>
                <a:path extrusionOk="0" h="5880" w="5738">
                  <a:moveTo>
                    <a:pt x="3059" y="1"/>
                  </a:moveTo>
                  <a:cubicBezTo>
                    <a:pt x="2990" y="1"/>
                    <a:pt x="2921" y="4"/>
                    <a:pt x="2853" y="9"/>
                  </a:cubicBezTo>
                  <a:cubicBezTo>
                    <a:pt x="2058" y="71"/>
                    <a:pt x="624" y="601"/>
                    <a:pt x="0" y="1100"/>
                  </a:cubicBezTo>
                  <a:lnTo>
                    <a:pt x="0" y="4717"/>
                  </a:lnTo>
                  <a:cubicBezTo>
                    <a:pt x="747" y="5424"/>
                    <a:pt x="1745" y="5879"/>
                    <a:pt x="2759" y="5879"/>
                  </a:cubicBezTo>
                  <a:cubicBezTo>
                    <a:pt x="2931" y="5879"/>
                    <a:pt x="3103" y="5866"/>
                    <a:pt x="3274" y="5839"/>
                  </a:cubicBezTo>
                  <a:cubicBezTo>
                    <a:pt x="4443" y="5637"/>
                    <a:pt x="5503" y="4701"/>
                    <a:pt x="5675" y="3517"/>
                  </a:cubicBezTo>
                  <a:cubicBezTo>
                    <a:pt x="5737" y="3080"/>
                    <a:pt x="5675" y="2644"/>
                    <a:pt x="5581" y="2223"/>
                  </a:cubicBezTo>
                  <a:cubicBezTo>
                    <a:pt x="5472" y="1724"/>
                    <a:pt x="5301" y="1241"/>
                    <a:pt x="4989" y="851"/>
                  </a:cubicBezTo>
                  <a:cubicBezTo>
                    <a:pt x="4519" y="296"/>
                    <a:pt x="3777" y="1"/>
                    <a:pt x="3059"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56"/>
            <p:cNvSpPr/>
            <p:nvPr/>
          </p:nvSpPr>
          <p:spPr>
            <a:xfrm>
              <a:off x="6785575" y="1967675"/>
              <a:ext cx="51075" cy="62925"/>
            </a:xfrm>
            <a:custGeom>
              <a:rect b="b" l="l" r="r" t="t"/>
              <a:pathLst>
                <a:path extrusionOk="0" h="2517" w="2043">
                  <a:moveTo>
                    <a:pt x="1898" y="0"/>
                  </a:moveTo>
                  <a:cubicBezTo>
                    <a:pt x="1884" y="0"/>
                    <a:pt x="1869" y="3"/>
                    <a:pt x="1856" y="10"/>
                  </a:cubicBezTo>
                  <a:cubicBezTo>
                    <a:pt x="1357" y="182"/>
                    <a:pt x="936" y="525"/>
                    <a:pt x="609" y="930"/>
                  </a:cubicBezTo>
                  <a:cubicBezTo>
                    <a:pt x="281" y="1351"/>
                    <a:pt x="63" y="1850"/>
                    <a:pt x="1" y="2364"/>
                  </a:cubicBezTo>
                  <a:cubicBezTo>
                    <a:pt x="1" y="2427"/>
                    <a:pt x="32" y="2489"/>
                    <a:pt x="94" y="2505"/>
                  </a:cubicBezTo>
                  <a:cubicBezTo>
                    <a:pt x="114" y="2513"/>
                    <a:pt x="134" y="2516"/>
                    <a:pt x="154" y="2516"/>
                  </a:cubicBezTo>
                  <a:cubicBezTo>
                    <a:pt x="209" y="2516"/>
                    <a:pt x="258" y="2484"/>
                    <a:pt x="281" y="2427"/>
                  </a:cubicBezTo>
                  <a:cubicBezTo>
                    <a:pt x="468" y="1990"/>
                    <a:pt x="686" y="1585"/>
                    <a:pt x="967" y="1211"/>
                  </a:cubicBezTo>
                  <a:cubicBezTo>
                    <a:pt x="1248" y="852"/>
                    <a:pt x="1591" y="525"/>
                    <a:pt x="1980" y="244"/>
                  </a:cubicBezTo>
                  <a:cubicBezTo>
                    <a:pt x="2027" y="197"/>
                    <a:pt x="2043" y="151"/>
                    <a:pt x="2012" y="88"/>
                  </a:cubicBezTo>
                  <a:cubicBezTo>
                    <a:pt x="1999" y="39"/>
                    <a:pt x="1949" y="0"/>
                    <a:pt x="189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56"/>
            <p:cNvSpPr/>
            <p:nvPr/>
          </p:nvSpPr>
          <p:spPr>
            <a:xfrm>
              <a:off x="6801175" y="1992225"/>
              <a:ext cx="30025" cy="44775"/>
            </a:xfrm>
            <a:custGeom>
              <a:rect b="b" l="l" r="r" t="t"/>
              <a:pathLst>
                <a:path extrusionOk="0" h="1791" w="1201">
                  <a:moveTo>
                    <a:pt x="129" y="0"/>
                  </a:moveTo>
                  <a:cubicBezTo>
                    <a:pt x="102" y="0"/>
                    <a:pt x="74" y="8"/>
                    <a:pt x="47" y="26"/>
                  </a:cubicBezTo>
                  <a:cubicBezTo>
                    <a:pt x="0" y="88"/>
                    <a:pt x="0" y="166"/>
                    <a:pt x="47" y="229"/>
                  </a:cubicBezTo>
                  <a:cubicBezTo>
                    <a:pt x="250" y="447"/>
                    <a:pt x="421" y="650"/>
                    <a:pt x="546" y="899"/>
                  </a:cubicBezTo>
                  <a:cubicBezTo>
                    <a:pt x="686" y="1133"/>
                    <a:pt x="780" y="1398"/>
                    <a:pt x="858" y="1678"/>
                  </a:cubicBezTo>
                  <a:cubicBezTo>
                    <a:pt x="873" y="1725"/>
                    <a:pt x="904" y="1772"/>
                    <a:pt x="967" y="1788"/>
                  </a:cubicBezTo>
                  <a:cubicBezTo>
                    <a:pt x="977" y="1789"/>
                    <a:pt x="986" y="1790"/>
                    <a:pt x="996" y="1790"/>
                  </a:cubicBezTo>
                  <a:cubicBezTo>
                    <a:pt x="1063" y="1790"/>
                    <a:pt x="1125" y="1744"/>
                    <a:pt x="1138" y="1663"/>
                  </a:cubicBezTo>
                  <a:cubicBezTo>
                    <a:pt x="1200" y="1335"/>
                    <a:pt x="1123" y="977"/>
                    <a:pt x="951" y="681"/>
                  </a:cubicBezTo>
                  <a:cubicBezTo>
                    <a:pt x="780" y="369"/>
                    <a:pt x="515" y="119"/>
                    <a:pt x="187" y="10"/>
                  </a:cubicBezTo>
                  <a:cubicBezTo>
                    <a:pt x="168" y="4"/>
                    <a:pt x="148" y="0"/>
                    <a:pt x="129"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5" name="Google Shape;1815;p56"/>
            <p:cNvSpPr/>
            <p:nvPr/>
          </p:nvSpPr>
          <p:spPr>
            <a:xfrm>
              <a:off x="6524450" y="2051050"/>
              <a:ext cx="127475" cy="36625"/>
            </a:xfrm>
            <a:custGeom>
              <a:rect b="b" l="l" r="r" t="t"/>
              <a:pathLst>
                <a:path extrusionOk="0" h="1465" w="5099">
                  <a:moveTo>
                    <a:pt x="2328" y="0"/>
                  </a:moveTo>
                  <a:cubicBezTo>
                    <a:pt x="1969" y="0"/>
                    <a:pt x="1612" y="44"/>
                    <a:pt x="1264" y="152"/>
                  </a:cubicBezTo>
                  <a:cubicBezTo>
                    <a:pt x="827" y="292"/>
                    <a:pt x="406" y="510"/>
                    <a:pt x="63" y="806"/>
                  </a:cubicBezTo>
                  <a:cubicBezTo>
                    <a:pt x="16" y="838"/>
                    <a:pt x="1" y="915"/>
                    <a:pt x="32" y="962"/>
                  </a:cubicBezTo>
                  <a:cubicBezTo>
                    <a:pt x="63" y="1004"/>
                    <a:pt x="108" y="1025"/>
                    <a:pt x="153" y="1025"/>
                  </a:cubicBezTo>
                  <a:cubicBezTo>
                    <a:pt x="176" y="1025"/>
                    <a:pt x="198" y="1019"/>
                    <a:pt x="219" y="1009"/>
                  </a:cubicBezTo>
                  <a:cubicBezTo>
                    <a:pt x="578" y="791"/>
                    <a:pt x="967" y="635"/>
                    <a:pt x="1373" y="541"/>
                  </a:cubicBezTo>
                  <a:cubicBezTo>
                    <a:pt x="1652" y="477"/>
                    <a:pt x="1940" y="442"/>
                    <a:pt x="2224" y="442"/>
                  </a:cubicBezTo>
                  <a:cubicBezTo>
                    <a:pt x="2352" y="442"/>
                    <a:pt x="2479" y="449"/>
                    <a:pt x="2604" y="463"/>
                  </a:cubicBezTo>
                  <a:cubicBezTo>
                    <a:pt x="3009" y="495"/>
                    <a:pt x="3415" y="604"/>
                    <a:pt x="3789" y="760"/>
                  </a:cubicBezTo>
                  <a:cubicBezTo>
                    <a:pt x="4179" y="931"/>
                    <a:pt x="4522" y="1165"/>
                    <a:pt x="4849" y="1430"/>
                  </a:cubicBezTo>
                  <a:cubicBezTo>
                    <a:pt x="4872" y="1453"/>
                    <a:pt x="4904" y="1465"/>
                    <a:pt x="4937" y="1465"/>
                  </a:cubicBezTo>
                  <a:cubicBezTo>
                    <a:pt x="4970" y="1465"/>
                    <a:pt x="5005" y="1453"/>
                    <a:pt x="5036" y="1430"/>
                  </a:cubicBezTo>
                  <a:cubicBezTo>
                    <a:pt x="5098" y="1383"/>
                    <a:pt x="5098" y="1290"/>
                    <a:pt x="5052" y="1227"/>
                  </a:cubicBezTo>
                  <a:cubicBezTo>
                    <a:pt x="4755" y="884"/>
                    <a:pt x="4381" y="604"/>
                    <a:pt x="3976" y="385"/>
                  </a:cubicBezTo>
                  <a:cubicBezTo>
                    <a:pt x="3555" y="183"/>
                    <a:pt x="3103" y="42"/>
                    <a:pt x="2651" y="11"/>
                  </a:cubicBezTo>
                  <a:cubicBezTo>
                    <a:pt x="2543" y="4"/>
                    <a:pt x="2436" y="0"/>
                    <a:pt x="232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56"/>
            <p:cNvSpPr/>
            <p:nvPr/>
          </p:nvSpPr>
          <p:spPr>
            <a:xfrm>
              <a:off x="6147200" y="2041700"/>
              <a:ext cx="127475" cy="36600"/>
            </a:xfrm>
            <a:custGeom>
              <a:rect b="b" l="l" r="r" t="t"/>
              <a:pathLst>
                <a:path extrusionOk="0" h="1464" w="5099">
                  <a:moveTo>
                    <a:pt x="2771" y="0"/>
                  </a:moveTo>
                  <a:cubicBezTo>
                    <a:pt x="2663" y="0"/>
                    <a:pt x="2556" y="4"/>
                    <a:pt x="2448" y="11"/>
                  </a:cubicBezTo>
                  <a:cubicBezTo>
                    <a:pt x="1996" y="42"/>
                    <a:pt x="1528" y="183"/>
                    <a:pt x="1123" y="385"/>
                  </a:cubicBezTo>
                  <a:cubicBezTo>
                    <a:pt x="718" y="604"/>
                    <a:pt x="343" y="884"/>
                    <a:pt x="47" y="1227"/>
                  </a:cubicBezTo>
                  <a:cubicBezTo>
                    <a:pt x="0" y="1289"/>
                    <a:pt x="0" y="1367"/>
                    <a:pt x="47" y="1414"/>
                  </a:cubicBezTo>
                  <a:cubicBezTo>
                    <a:pt x="72" y="1448"/>
                    <a:pt x="111" y="1463"/>
                    <a:pt x="151" y="1463"/>
                  </a:cubicBezTo>
                  <a:cubicBezTo>
                    <a:pt x="185" y="1463"/>
                    <a:pt x="221" y="1451"/>
                    <a:pt x="250" y="1430"/>
                  </a:cubicBezTo>
                  <a:cubicBezTo>
                    <a:pt x="577" y="1165"/>
                    <a:pt x="920" y="931"/>
                    <a:pt x="1310" y="759"/>
                  </a:cubicBezTo>
                  <a:cubicBezTo>
                    <a:pt x="1684" y="604"/>
                    <a:pt x="2089" y="494"/>
                    <a:pt x="2495" y="463"/>
                  </a:cubicBezTo>
                  <a:cubicBezTo>
                    <a:pt x="2620" y="449"/>
                    <a:pt x="2747" y="442"/>
                    <a:pt x="2875" y="442"/>
                  </a:cubicBezTo>
                  <a:cubicBezTo>
                    <a:pt x="3159" y="442"/>
                    <a:pt x="3446" y="477"/>
                    <a:pt x="3726" y="541"/>
                  </a:cubicBezTo>
                  <a:cubicBezTo>
                    <a:pt x="4132" y="635"/>
                    <a:pt x="4521" y="791"/>
                    <a:pt x="4880" y="1009"/>
                  </a:cubicBezTo>
                  <a:cubicBezTo>
                    <a:pt x="4902" y="1020"/>
                    <a:pt x="4924" y="1025"/>
                    <a:pt x="4945" y="1025"/>
                  </a:cubicBezTo>
                  <a:cubicBezTo>
                    <a:pt x="4984" y="1025"/>
                    <a:pt x="5021" y="1008"/>
                    <a:pt x="5051" y="978"/>
                  </a:cubicBezTo>
                  <a:cubicBezTo>
                    <a:pt x="5098" y="931"/>
                    <a:pt x="5083" y="837"/>
                    <a:pt x="5036" y="806"/>
                  </a:cubicBezTo>
                  <a:cubicBezTo>
                    <a:pt x="4677" y="510"/>
                    <a:pt x="4272" y="292"/>
                    <a:pt x="3835" y="151"/>
                  </a:cubicBezTo>
                  <a:cubicBezTo>
                    <a:pt x="3487" y="43"/>
                    <a:pt x="3130" y="0"/>
                    <a:pt x="277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56"/>
            <p:cNvSpPr/>
            <p:nvPr/>
          </p:nvSpPr>
          <p:spPr>
            <a:xfrm>
              <a:off x="6344800" y="2165375"/>
              <a:ext cx="95500" cy="21325"/>
            </a:xfrm>
            <a:custGeom>
              <a:rect b="b" l="l" r="r" t="t"/>
              <a:pathLst>
                <a:path extrusionOk="0" h="853" w="3820">
                  <a:moveTo>
                    <a:pt x="172" y="0"/>
                  </a:moveTo>
                  <a:cubicBezTo>
                    <a:pt x="126" y="0"/>
                    <a:pt x="82" y="18"/>
                    <a:pt x="47" y="53"/>
                  </a:cubicBezTo>
                  <a:cubicBezTo>
                    <a:pt x="0" y="131"/>
                    <a:pt x="16" y="209"/>
                    <a:pt x="78" y="255"/>
                  </a:cubicBezTo>
                  <a:cubicBezTo>
                    <a:pt x="608" y="614"/>
                    <a:pt x="1247" y="801"/>
                    <a:pt x="1886" y="848"/>
                  </a:cubicBezTo>
                  <a:cubicBezTo>
                    <a:pt x="1954" y="851"/>
                    <a:pt x="2023" y="853"/>
                    <a:pt x="2092" y="853"/>
                  </a:cubicBezTo>
                  <a:cubicBezTo>
                    <a:pt x="2652" y="853"/>
                    <a:pt x="3226" y="737"/>
                    <a:pt x="3726" y="474"/>
                  </a:cubicBezTo>
                  <a:cubicBezTo>
                    <a:pt x="3788" y="458"/>
                    <a:pt x="3820" y="396"/>
                    <a:pt x="3804" y="333"/>
                  </a:cubicBezTo>
                  <a:cubicBezTo>
                    <a:pt x="3791" y="268"/>
                    <a:pt x="3735" y="236"/>
                    <a:pt x="3680" y="236"/>
                  </a:cubicBezTo>
                  <a:cubicBezTo>
                    <a:pt x="3669" y="236"/>
                    <a:pt x="3658" y="237"/>
                    <a:pt x="3648" y="240"/>
                  </a:cubicBezTo>
                  <a:cubicBezTo>
                    <a:pt x="3199" y="349"/>
                    <a:pt x="2740" y="411"/>
                    <a:pt x="2287" y="411"/>
                  </a:cubicBezTo>
                  <a:cubicBezTo>
                    <a:pt x="2158" y="411"/>
                    <a:pt x="2030" y="406"/>
                    <a:pt x="1902" y="396"/>
                  </a:cubicBezTo>
                  <a:cubicBezTo>
                    <a:pt x="1325" y="349"/>
                    <a:pt x="764" y="224"/>
                    <a:pt x="218" y="6"/>
                  </a:cubicBezTo>
                  <a:cubicBezTo>
                    <a:pt x="203" y="2"/>
                    <a:pt x="187" y="0"/>
                    <a:pt x="172"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p56"/>
            <p:cNvSpPr/>
            <p:nvPr/>
          </p:nvSpPr>
          <p:spPr>
            <a:xfrm>
              <a:off x="6376350" y="2099350"/>
              <a:ext cx="28100" cy="32400"/>
            </a:xfrm>
            <a:custGeom>
              <a:rect b="b" l="l" r="r" t="t"/>
              <a:pathLst>
                <a:path extrusionOk="0" h="1296" w="1124">
                  <a:moveTo>
                    <a:pt x="468" y="1"/>
                  </a:moveTo>
                  <a:cubicBezTo>
                    <a:pt x="442" y="1"/>
                    <a:pt x="415" y="10"/>
                    <a:pt x="391" y="28"/>
                  </a:cubicBezTo>
                  <a:cubicBezTo>
                    <a:pt x="110" y="184"/>
                    <a:pt x="1" y="589"/>
                    <a:pt x="172" y="917"/>
                  </a:cubicBezTo>
                  <a:cubicBezTo>
                    <a:pt x="289" y="1150"/>
                    <a:pt x="536" y="1296"/>
                    <a:pt x="784" y="1296"/>
                  </a:cubicBezTo>
                  <a:cubicBezTo>
                    <a:pt x="868" y="1296"/>
                    <a:pt x="951" y="1279"/>
                    <a:pt x="1030" y="1244"/>
                  </a:cubicBezTo>
                  <a:cubicBezTo>
                    <a:pt x="1077" y="1228"/>
                    <a:pt x="1108" y="1182"/>
                    <a:pt x="1108" y="1135"/>
                  </a:cubicBezTo>
                  <a:cubicBezTo>
                    <a:pt x="1123" y="1057"/>
                    <a:pt x="1077" y="979"/>
                    <a:pt x="999" y="963"/>
                  </a:cubicBezTo>
                  <a:lnTo>
                    <a:pt x="967" y="963"/>
                  </a:lnTo>
                  <a:cubicBezTo>
                    <a:pt x="780" y="932"/>
                    <a:pt x="640" y="823"/>
                    <a:pt x="562" y="698"/>
                  </a:cubicBezTo>
                  <a:cubicBezTo>
                    <a:pt x="500" y="574"/>
                    <a:pt x="484" y="387"/>
                    <a:pt x="562" y="199"/>
                  </a:cubicBezTo>
                  <a:lnTo>
                    <a:pt x="578" y="184"/>
                  </a:lnTo>
                  <a:cubicBezTo>
                    <a:pt x="593" y="153"/>
                    <a:pt x="593" y="106"/>
                    <a:pt x="562" y="59"/>
                  </a:cubicBezTo>
                  <a:cubicBezTo>
                    <a:pt x="543" y="21"/>
                    <a:pt x="507" y="1"/>
                    <a:pt x="468"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56"/>
            <p:cNvSpPr/>
            <p:nvPr/>
          </p:nvSpPr>
          <p:spPr>
            <a:xfrm>
              <a:off x="6438325" y="1919575"/>
              <a:ext cx="297000" cy="297425"/>
            </a:xfrm>
            <a:custGeom>
              <a:rect b="b" l="l" r="r" t="t"/>
              <a:pathLst>
                <a:path extrusionOk="0" h="11897" w="11880">
                  <a:moveTo>
                    <a:pt x="6044" y="593"/>
                  </a:moveTo>
                  <a:cubicBezTo>
                    <a:pt x="7428" y="593"/>
                    <a:pt x="8807" y="1153"/>
                    <a:pt x="9806" y="2137"/>
                  </a:cubicBezTo>
                  <a:cubicBezTo>
                    <a:pt x="10819" y="3119"/>
                    <a:pt x="11412" y="4522"/>
                    <a:pt x="11427" y="5941"/>
                  </a:cubicBezTo>
                  <a:lnTo>
                    <a:pt x="11443" y="5941"/>
                  </a:lnTo>
                  <a:cubicBezTo>
                    <a:pt x="11427" y="7375"/>
                    <a:pt x="10819" y="8778"/>
                    <a:pt x="9806" y="9760"/>
                  </a:cubicBezTo>
                  <a:cubicBezTo>
                    <a:pt x="8807" y="10744"/>
                    <a:pt x="7428" y="11304"/>
                    <a:pt x="6044" y="11304"/>
                  </a:cubicBezTo>
                  <a:cubicBezTo>
                    <a:pt x="6025" y="11304"/>
                    <a:pt x="6006" y="11304"/>
                    <a:pt x="5987" y="11303"/>
                  </a:cubicBezTo>
                  <a:cubicBezTo>
                    <a:pt x="4584" y="11288"/>
                    <a:pt x="3212" y="10711"/>
                    <a:pt x="2230" y="9713"/>
                  </a:cubicBezTo>
                  <a:cubicBezTo>
                    <a:pt x="1232" y="8731"/>
                    <a:pt x="671" y="7344"/>
                    <a:pt x="686" y="5941"/>
                  </a:cubicBezTo>
                  <a:cubicBezTo>
                    <a:pt x="671" y="4553"/>
                    <a:pt x="1232" y="3166"/>
                    <a:pt x="2230" y="2184"/>
                  </a:cubicBezTo>
                  <a:cubicBezTo>
                    <a:pt x="3212" y="1186"/>
                    <a:pt x="4584" y="609"/>
                    <a:pt x="5987" y="594"/>
                  </a:cubicBezTo>
                  <a:cubicBezTo>
                    <a:pt x="6006" y="593"/>
                    <a:pt x="6025" y="593"/>
                    <a:pt x="6044" y="593"/>
                  </a:cubicBezTo>
                  <a:close/>
                  <a:moveTo>
                    <a:pt x="5930" y="1"/>
                  </a:moveTo>
                  <a:cubicBezTo>
                    <a:pt x="4390" y="1"/>
                    <a:pt x="2855" y="623"/>
                    <a:pt x="1762" y="1716"/>
                  </a:cubicBezTo>
                  <a:cubicBezTo>
                    <a:pt x="655" y="2823"/>
                    <a:pt x="1" y="4382"/>
                    <a:pt x="1" y="5941"/>
                  </a:cubicBezTo>
                  <a:cubicBezTo>
                    <a:pt x="1" y="7515"/>
                    <a:pt x="655" y="9074"/>
                    <a:pt x="1762" y="10181"/>
                  </a:cubicBezTo>
                  <a:cubicBezTo>
                    <a:pt x="2843" y="11262"/>
                    <a:pt x="4355" y="11897"/>
                    <a:pt x="5878" y="11897"/>
                  </a:cubicBezTo>
                  <a:cubicBezTo>
                    <a:pt x="5914" y="11897"/>
                    <a:pt x="5950" y="11896"/>
                    <a:pt x="5987" y="11896"/>
                  </a:cubicBezTo>
                  <a:cubicBezTo>
                    <a:pt x="7546" y="11896"/>
                    <a:pt x="9089" y="11241"/>
                    <a:pt x="10165" y="10134"/>
                  </a:cubicBezTo>
                  <a:cubicBezTo>
                    <a:pt x="11256" y="9027"/>
                    <a:pt x="11880" y="7484"/>
                    <a:pt x="11833" y="5941"/>
                  </a:cubicBezTo>
                  <a:lnTo>
                    <a:pt x="11848" y="5941"/>
                  </a:lnTo>
                  <a:cubicBezTo>
                    <a:pt x="11880" y="4413"/>
                    <a:pt x="11256" y="2870"/>
                    <a:pt x="10165" y="1763"/>
                  </a:cubicBezTo>
                  <a:cubicBezTo>
                    <a:pt x="9089" y="656"/>
                    <a:pt x="7546" y="1"/>
                    <a:pt x="5987" y="1"/>
                  </a:cubicBezTo>
                  <a:cubicBezTo>
                    <a:pt x="5968" y="1"/>
                    <a:pt x="5949" y="1"/>
                    <a:pt x="593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56"/>
            <p:cNvSpPr/>
            <p:nvPr/>
          </p:nvSpPr>
          <p:spPr>
            <a:xfrm>
              <a:off x="6064575" y="1912175"/>
              <a:ext cx="297000" cy="297800"/>
            </a:xfrm>
            <a:custGeom>
              <a:rect b="b" l="l" r="r" t="t"/>
              <a:pathLst>
                <a:path extrusionOk="0" h="11912" w="11880">
                  <a:moveTo>
                    <a:pt x="6059" y="609"/>
                  </a:moveTo>
                  <a:cubicBezTo>
                    <a:pt x="7443" y="609"/>
                    <a:pt x="8822" y="1168"/>
                    <a:pt x="9806" y="2137"/>
                  </a:cubicBezTo>
                  <a:cubicBezTo>
                    <a:pt x="10835" y="3134"/>
                    <a:pt x="11427" y="4522"/>
                    <a:pt x="11443" y="5956"/>
                  </a:cubicBezTo>
                  <a:lnTo>
                    <a:pt x="11459" y="5956"/>
                  </a:lnTo>
                  <a:cubicBezTo>
                    <a:pt x="11427" y="7390"/>
                    <a:pt x="10835" y="8778"/>
                    <a:pt x="9806" y="9760"/>
                  </a:cubicBezTo>
                  <a:cubicBezTo>
                    <a:pt x="8822" y="10744"/>
                    <a:pt x="7443" y="11303"/>
                    <a:pt x="6059" y="11303"/>
                  </a:cubicBezTo>
                  <a:cubicBezTo>
                    <a:pt x="6040" y="11303"/>
                    <a:pt x="6021" y="11303"/>
                    <a:pt x="6002" y="11303"/>
                  </a:cubicBezTo>
                  <a:cubicBezTo>
                    <a:pt x="4599" y="11288"/>
                    <a:pt x="3212" y="10711"/>
                    <a:pt x="2230" y="9729"/>
                  </a:cubicBezTo>
                  <a:cubicBezTo>
                    <a:pt x="1248" y="8731"/>
                    <a:pt x="686" y="7343"/>
                    <a:pt x="686" y="5956"/>
                  </a:cubicBezTo>
                  <a:cubicBezTo>
                    <a:pt x="686" y="4569"/>
                    <a:pt x="1248" y="3181"/>
                    <a:pt x="2245" y="2199"/>
                  </a:cubicBezTo>
                  <a:cubicBezTo>
                    <a:pt x="3227" y="1201"/>
                    <a:pt x="4599" y="609"/>
                    <a:pt x="6002" y="609"/>
                  </a:cubicBezTo>
                  <a:cubicBezTo>
                    <a:pt x="6021" y="609"/>
                    <a:pt x="6040" y="609"/>
                    <a:pt x="6059" y="609"/>
                  </a:cubicBezTo>
                  <a:close/>
                  <a:moveTo>
                    <a:pt x="5945" y="1"/>
                  </a:moveTo>
                  <a:cubicBezTo>
                    <a:pt x="4405" y="1"/>
                    <a:pt x="2871" y="623"/>
                    <a:pt x="1778" y="1731"/>
                  </a:cubicBezTo>
                  <a:cubicBezTo>
                    <a:pt x="655" y="2823"/>
                    <a:pt x="1" y="4382"/>
                    <a:pt x="16" y="5956"/>
                  </a:cubicBezTo>
                  <a:cubicBezTo>
                    <a:pt x="16" y="7531"/>
                    <a:pt x="655" y="9074"/>
                    <a:pt x="1778" y="10181"/>
                  </a:cubicBezTo>
                  <a:cubicBezTo>
                    <a:pt x="2871" y="11274"/>
                    <a:pt x="4406" y="11911"/>
                    <a:pt x="5947" y="11911"/>
                  </a:cubicBezTo>
                  <a:cubicBezTo>
                    <a:pt x="5965" y="11911"/>
                    <a:pt x="5984" y="11911"/>
                    <a:pt x="6002" y="11911"/>
                  </a:cubicBezTo>
                  <a:cubicBezTo>
                    <a:pt x="7561" y="11896"/>
                    <a:pt x="9105" y="11241"/>
                    <a:pt x="10180" y="10134"/>
                  </a:cubicBezTo>
                  <a:cubicBezTo>
                    <a:pt x="11272" y="9027"/>
                    <a:pt x="11879" y="7484"/>
                    <a:pt x="11848" y="5956"/>
                  </a:cubicBezTo>
                  <a:lnTo>
                    <a:pt x="11864" y="5956"/>
                  </a:lnTo>
                  <a:cubicBezTo>
                    <a:pt x="11879" y="4413"/>
                    <a:pt x="11272" y="2885"/>
                    <a:pt x="10180" y="1778"/>
                  </a:cubicBezTo>
                  <a:cubicBezTo>
                    <a:pt x="9105" y="656"/>
                    <a:pt x="7561" y="17"/>
                    <a:pt x="6002" y="1"/>
                  </a:cubicBezTo>
                  <a:cubicBezTo>
                    <a:pt x="5983" y="1"/>
                    <a:pt x="5964" y="1"/>
                    <a:pt x="5945"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56"/>
            <p:cNvSpPr/>
            <p:nvPr/>
          </p:nvSpPr>
          <p:spPr>
            <a:xfrm>
              <a:off x="6352575" y="2037300"/>
              <a:ext cx="97850" cy="35100"/>
            </a:xfrm>
            <a:custGeom>
              <a:rect b="b" l="l" r="r" t="t"/>
              <a:pathLst>
                <a:path extrusionOk="0" h="1404" w="3914">
                  <a:moveTo>
                    <a:pt x="1777" y="0"/>
                  </a:moveTo>
                  <a:cubicBezTo>
                    <a:pt x="1482" y="0"/>
                    <a:pt x="1184" y="62"/>
                    <a:pt x="905" y="172"/>
                  </a:cubicBezTo>
                  <a:cubicBezTo>
                    <a:pt x="547" y="312"/>
                    <a:pt x="250" y="515"/>
                    <a:pt x="1" y="811"/>
                  </a:cubicBezTo>
                  <a:lnTo>
                    <a:pt x="266" y="1091"/>
                  </a:lnTo>
                  <a:cubicBezTo>
                    <a:pt x="515" y="951"/>
                    <a:pt x="812" y="826"/>
                    <a:pt x="1108" y="748"/>
                  </a:cubicBezTo>
                  <a:cubicBezTo>
                    <a:pt x="1313" y="703"/>
                    <a:pt x="1519" y="674"/>
                    <a:pt x="1730" y="674"/>
                  </a:cubicBezTo>
                  <a:cubicBezTo>
                    <a:pt x="1808" y="674"/>
                    <a:pt x="1886" y="678"/>
                    <a:pt x="1965" y="686"/>
                  </a:cubicBezTo>
                  <a:cubicBezTo>
                    <a:pt x="2105" y="717"/>
                    <a:pt x="2246" y="733"/>
                    <a:pt x="2386" y="780"/>
                  </a:cubicBezTo>
                  <a:cubicBezTo>
                    <a:pt x="2448" y="811"/>
                    <a:pt x="2526" y="811"/>
                    <a:pt x="2589" y="842"/>
                  </a:cubicBezTo>
                  <a:cubicBezTo>
                    <a:pt x="2667" y="873"/>
                    <a:pt x="2729" y="904"/>
                    <a:pt x="2807" y="935"/>
                  </a:cubicBezTo>
                  <a:cubicBezTo>
                    <a:pt x="2869" y="967"/>
                    <a:pt x="2947" y="998"/>
                    <a:pt x="3010" y="1045"/>
                  </a:cubicBezTo>
                  <a:lnTo>
                    <a:pt x="3212" y="1154"/>
                  </a:lnTo>
                  <a:cubicBezTo>
                    <a:pt x="3353" y="1232"/>
                    <a:pt x="3477" y="1325"/>
                    <a:pt x="3618" y="1403"/>
                  </a:cubicBezTo>
                  <a:lnTo>
                    <a:pt x="3914" y="1076"/>
                  </a:lnTo>
                  <a:cubicBezTo>
                    <a:pt x="3805" y="951"/>
                    <a:pt x="3680" y="826"/>
                    <a:pt x="3540" y="686"/>
                  </a:cubicBezTo>
                  <a:cubicBezTo>
                    <a:pt x="3399" y="577"/>
                    <a:pt x="3259" y="452"/>
                    <a:pt x="3103" y="374"/>
                  </a:cubicBezTo>
                  <a:cubicBezTo>
                    <a:pt x="2791" y="172"/>
                    <a:pt x="2417" y="62"/>
                    <a:pt x="2028" y="16"/>
                  </a:cubicBezTo>
                  <a:cubicBezTo>
                    <a:pt x="1945" y="5"/>
                    <a:pt x="1861" y="0"/>
                    <a:pt x="17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56"/>
            <p:cNvSpPr/>
            <p:nvPr/>
          </p:nvSpPr>
          <p:spPr>
            <a:xfrm>
              <a:off x="5903625" y="1892975"/>
              <a:ext cx="155125" cy="146900"/>
            </a:xfrm>
            <a:custGeom>
              <a:rect b="b" l="l" r="r" t="t"/>
              <a:pathLst>
                <a:path extrusionOk="0" h="5876" w="6205">
                  <a:moveTo>
                    <a:pt x="2714" y="0"/>
                  </a:moveTo>
                  <a:cubicBezTo>
                    <a:pt x="1971" y="0"/>
                    <a:pt x="1212" y="283"/>
                    <a:pt x="748" y="863"/>
                  </a:cubicBezTo>
                  <a:cubicBezTo>
                    <a:pt x="421" y="1237"/>
                    <a:pt x="250" y="1736"/>
                    <a:pt x="140" y="2219"/>
                  </a:cubicBezTo>
                  <a:cubicBezTo>
                    <a:pt x="47" y="2655"/>
                    <a:pt x="0" y="3092"/>
                    <a:pt x="47" y="3513"/>
                  </a:cubicBezTo>
                  <a:cubicBezTo>
                    <a:pt x="218" y="4697"/>
                    <a:pt x="1278" y="5648"/>
                    <a:pt x="2463" y="5835"/>
                  </a:cubicBezTo>
                  <a:cubicBezTo>
                    <a:pt x="2632" y="5863"/>
                    <a:pt x="2803" y="5876"/>
                    <a:pt x="2973" y="5876"/>
                  </a:cubicBezTo>
                  <a:cubicBezTo>
                    <a:pt x="3981" y="5876"/>
                    <a:pt x="4988" y="5420"/>
                    <a:pt x="5721" y="4713"/>
                  </a:cubicBezTo>
                  <a:lnTo>
                    <a:pt x="6205" y="1299"/>
                  </a:lnTo>
                  <a:cubicBezTo>
                    <a:pt x="5581" y="800"/>
                    <a:pt x="3664" y="67"/>
                    <a:pt x="2884" y="5"/>
                  </a:cubicBezTo>
                  <a:cubicBezTo>
                    <a:pt x="2827" y="2"/>
                    <a:pt x="2771" y="0"/>
                    <a:pt x="2714"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56"/>
            <p:cNvSpPr/>
            <p:nvPr/>
          </p:nvSpPr>
          <p:spPr>
            <a:xfrm>
              <a:off x="5961675" y="1935425"/>
              <a:ext cx="51100" cy="63000"/>
            </a:xfrm>
            <a:custGeom>
              <a:rect b="b" l="l" r="r" t="t"/>
              <a:pathLst>
                <a:path extrusionOk="0" h="2520" w="2044">
                  <a:moveTo>
                    <a:pt x="157" y="0"/>
                  </a:moveTo>
                  <a:cubicBezTo>
                    <a:pt x="112" y="0"/>
                    <a:pt x="71" y="18"/>
                    <a:pt x="48" y="53"/>
                  </a:cubicBezTo>
                  <a:cubicBezTo>
                    <a:pt x="1" y="115"/>
                    <a:pt x="17" y="193"/>
                    <a:pt x="79" y="240"/>
                  </a:cubicBezTo>
                  <a:cubicBezTo>
                    <a:pt x="453" y="536"/>
                    <a:pt x="796" y="848"/>
                    <a:pt x="1077" y="1222"/>
                  </a:cubicBezTo>
                  <a:cubicBezTo>
                    <a:pt x="1357" y="1581"/>
                    <a:pt x="1575" y="1986"/>
                    <a:pt x="1763" y="2438"/>
                  </a:cubicBezTo>
                  <a:cubicBezTo>
                    <a:pt x="1790" y="2479"/>
                    <a:pt x="1840" y="2519"/>
                    <a:pt x="1893" y="2519"/>
                  </a:cubicBezTo>
                  <a:cubicBezTo>
                    <a:pt x="1902" y="2519"/>
                    <a:pt x="1910" y="2518"/>
                    <a:pt x="1918" y="2516"/>
                  </a:cubicBezTo>
                  <a:cubicBezTo>
                    <a:pt x="1996" y="2516"/>
                    <a:pt x="2043" y="2438"/>
                    <a:pt x="2043" y="2360"/>
                  </a:cubicBezTo>
                  <a:cubicBezTo>
                    <a:pt x="1981" y="1846"/>
                    <a:pt x="1763" y="1347"/>
                    <a:pt x="1435" y="942"/>
                  </a:cubicBezTo>
                  <a:cubicBezTo>
                    <a:pt x="1108" y="536"/>
                    <a:pt x="687" y="193"/>
                    <a:pt x="204" y="6"/>
                  </a:cubicBezTo>
                  <a:cubicBezTo>
                    <a:pt x="188" y="2"/>
                    <a:pt x="172" y="0"/>
                    <a:pt x="15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56"/>
            <p:cNvSpPr/>
            <p:nvPr/>
          </p:nvSpPr>
          <p:spPr>
            <a:xfrm>
              <a:off x="5967150" y="1960025"/>
              <a:ext cx="30025" cy="44800"/>
            </a:xfrm>
            <a:custGeom>
              <a:rect b="b" l="l" r="r" t="t"/>
              <a:pathLst>
                <a:path extrusionOk="0" h="1792" w="1201">
                  <a:moveTo>
                    <a:pt x="1047" y="0"/>
                  </a:moveTo>
                  <a:cubicBezTo>
                    <a:pt x="1035" y="0"/>
                    <a:pt x="1024" y="2"/>
                    <a:pt x="1014" y="4"/>
                  </a:cubicBezTo>
                  <a:cubicBezTo>
                    <a:pt x="686" y="129"/>
                    <a:pt x="421" y="379"/>
                    <a:pt x="250" y="675"/>
                  </a:cubicBezTo>
                  <a:cubicBezTo>
                    <a:pt x="78" y="971"/>
                    <a:pt x="0" y="1330"/>
                    <a:pt x="63" y="1672"/>
                  </a:cubicBezTo>
                  <a:cubicBezTo>
                    <a:pt x="78" y="1719"/>
                    <a:pt x="125" y="1766"/>
                    <a:pt x="172" y="1782"/>
                  </a:cubicBezTo>
                  <a:cubicBezTo>
                    <a:pt x="188" y="1788"/>
                    <a:pt x="205" y="1791"/>
                    <a:pt x="221" y="1791"/>
                  </a:cubicBezTo>
                  <a:cubicBezTo>
                    <a:pt x="281" y="1791"/>
                    <a:pt x="334" y="1749"/>
                    <a:pt x="359" y="1688"/>
                  </a:cubicBezTo>
                  <a:lnTo>
                    <a:pt x="359" y="1672"/>
                  </a:lnTo>
                  <a:cubicBezTo>
                    <a:pt x="437" y="1392"/>
                    <a:pt x="515" y="1142"/>
                    <a:pt x="655" y="893"/>
                  </a:cubicBezTo>
                  <a:cubicBezTo>
                    <a:pt x="780" y="659"/>
                    <a:pt x="951" y="441"/>
                    <a:pt x="1154" y="223"/>
                  </a:cubicBezTo>
                  <a:cubicBezTo>
                    <a:pt x="1185" y="192"/>
                    <a:pt x="1201" y="129"/>
                    <a:pt x="1185" y="82"/>
                  </a:cubicBezTo>
                  <a:cubicBezTo>
                    <a:pt x="1159" y="31"/>
                    <a:pt x="1101" y="0"/>
                    <a:pt x="104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56"/>
            <p:cNvSpPr/>
            <p:nvPr/>
          </p:nvSpPr>
          <p:spPr>
            <a:xfrm>
              <a:off x="6007275" y="1549575"/>
              <a:ext cx="783400" cy="412900"/>
            </a:xfrm>
            <a:custGeom>
              <a:rect b="b" l="l" r="r" t="t"/>
              <a:pathLst>
                <a:path extrusionOk="0" h="16516" w="31336">
                  <a:moveTo>
                    <a:pt x="16948" y="0"/>
                  </a:moveTo>
                  <a:cubicBezTo>
                    <a:pt x="6316" y="0"/>
                    <a:pt x="3618" y="5713"/>
                    <a:pt x="3618" y="5713"/>
                  </a:cubicBezTo>
                  <a:cubicBezTo>
                    <a:pt x="2137" y="8659"/>
                    <a:pt x="1" y="12416"/>
                    <a:pt x="1217" y="15456"/>
                  </a:cubicBezTo>
                  <a:cubicBezTo>
                    <a:pt x="1762" y="14521"/>
                    <a:pt x="2324" y="13585"/>
                    <a:pt x="2869" y="12634"/>
                  </a:cubicBezTo>
                  <a:cubicBezTo>
                    <a:pt x="3555" y="12790"/>
                    <a:pt x="4241" y="12946"/>
                    <a:pt x="4912" y="13086"/>
                  </a:cubicBezTo>
                  <a:cubicBezTo>
                    <a:pt x="5036" y="13118"/>
                    <a:pt x="5169" y="13145"/>
                    <a:pt x="5295" y="13145"/>
                  </a:cubicBezTo>
                  <a:cubicBezTo>
                    <a:pt x="5422" y="13145"/>
                    <a:pt x="5543" y="13118"/>
                    <a:pt x="5644" y="13040"/>
                  </a:cubicBezTo>
                  <a:cubicBezTo>
                    <a:pt x="5800" y="12930"/>
                    <a:pt x="5878" y="12743"/>
                    <a:pt x="5925" y="12556"/>
                  </a:cubicBezTo>
                  <a:cubicBezTo>
                    <a:pt x="6174" y="11777"/>
                    <a:pt x="6424" y="10997"/>
                    <a:pt x="6673" y="10234"/>
                  </a:cubicBezTo>
                  <a:cubicBezTo>
                    <a:pt x="7562" y="11231"/>
                    <a:pt x="6923" y="13149"/>
                    <a:pt x="8061" y="13850"/>
                  </a:cubicBezTo>
                  <a:cubicBezTo>
                    <a:pt x="8372" y="14053"/>
                    <a:pt x="8746" y="14100"/>
                    <a:pt x="9121" y="14131"/>
                  </a:cubicBezTo>
                  <a:cubicBezTo>
                    <a:pt x="10903" y="14300"/>
                    <a:pt x="12703" y="14388"/>
                    <a:pt x="14506" y="14388"/>
                  </a:cubicBezTo>
                  <a:cubicBezTo>
                    <a:pt x="15194" y="14388"/>
                    <a:pt x="15883" y="14375"/>
                    <a:pt x="16572" y="14349"/>
                  </a:cubicBezTo>
                  <a:cubicBezTo>
                    <a:pt x="17102" y="14334"/>
                    <a:pt x="17679" y="14271"/>
                    <a:pt x="18038" y="13881"/>
                  </a:cubicBezTo>
                  <a:cubicBezTo>
                    <a:pt x="18318" y="13554"/>
                    <a:pt x="18349" y="13071"/>
                    <a:pt x="18365" y="12634"/>
                  </a:cubicBezTo>
                  <a:cubicBezTo>
                    <a:pt x="18427" y="11247"/>
                    <a:pt x="18427" y="9859"/>
                    <a:pt x="18396" y="8472"/>
                  </a:cubicBezTo>
                  <a:lnTo>
                    <a:pt x="18396" y="8472"/>
                  </a:lnTo>
                  <a:cubicBezTo>
                    <a:pt x="18755" y="9283"/>
                    <a:pt x="18724" y="10202"/>
                    <a:pt x="18848" y="11091"/>
                  </a:cubicBezTo>
                  <a:cubicBezTo>
                    <a:pt x="18957" y="11964"/>
                    <a:pt x="19300" y="12915"/>
                    <a:pt x="20080" y="13336"/>
                  </a:cubicBezTo>
                  <a:cubicBezTo>
                    <a:pt x="20516" y="13570"/>
                    <a:pt x="21015" y="13616"/>
                    <a:pt x="21498" y="13648"/>
                  </a:cubicBezTo>
                  <a:cubicBezTo>
                    <a:pt x="22621" y="13726"/>
                    <a:pt x="23743" y="13803"/>
                    <a:pt x="24866" y="13881"/>
                  </a:cubicBezTo>
                  <a:cubicBezTo>
                    <a:pt x="25133" y="13903"/>
                    <a:pt x="25406" y="13923"/>
                    <a:pt x="25675" y="13923"/>
                  </a:cubicBezTo>
                  <a:cubicBezTo>
                    <a:pt x="26177" y="13923"/>
                    <a:pt x="26669" y="13854"/>
                    <a:pt x="27095" y="13601"/>
                  </a:cubicBezTo>
                  <a:cubicBezTo>
                    <a:pt x="27493" y="13374"/>
                    <a:pt x="27787" y="12922"/>
                    <a:pt x="27841" y="12477"/>
                  </a:cubicBezTo>
                  <a:lnTo>
                    <a:pt x="27841" y="12477"/>
                  </a:lnTo>
                  <a:cubicBezTo>
                    <a:pt x="28339" y="13971"/>
                    <a:pt x="29151" y="15362"/>
                    <a:pt x="30213" y="16516"/>
                  </a:cubicBezTo>
                  <a:cubicBezTo>
                    <a:pt x="31335" y="11917"/>
                    <a:pt x="30337" y="7287"/>
                    <a:pt x="27001" y="3904"/>
                  </a:cubicBezTo>
                  <a:cubicBezTo>
                    <a:pt x="23509" y="366"/>
                    <a:pt x="17586" y="7"/>
                    <a:pt x="17586" y="7"/>
                  </a:cubicBezTo>
                  <a:cubicBezTo>
                    <a:pt x="17370" y="3"/>
                    <a:pt x="17158" y="0"/>
                    <a:pt x="1694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56"/>
            <p:cNvSpPr/>
            <p:nvPr/>
          </p:nvSpPr>
          <p:spPr>
            <a:xfrm>
              <a:off x="6628525" y="1566875"/>
              <a:ext cx="160575" cy="161000"/>
            </a:xfrm>
            <a:custGeom>
              <a:rect b="b" l="l" r="r" t="t"/>
              <a:pathLst>
                <a:path extrusionOk="0" h="6440" w="6423">
                  <a:moveTo>
                    <a:pt x="3211" y="1"/>
                  </a:moveTo>
                  <a:cubicBezTo>
                    <a:pt x="1434" y="1"/>
                    <a:pt x="0" y="1451"/>
                    <a:pt x="0" y="3212"/>
                  </a:cubicBezTo>
                  <a:cubicBezTo>
                    <a:pt x="0" y="4990"/>
                    <a:pt x="1434" y="6439"/>
                    <a:pt x="3211" y="6439"/>
                  </a:cubicBezTo>
                  <a:cubicBezTo>
                    <a:pt x="4989" y="6439"/>
                    <a:pt x="6423" y="4990"/>
                    <a:pt x="6423" y="3212"/>
                  </a:cubicBezTo>
                  <a:cubicBezTo>
                    <a:pt x="6423" y="1451"/>
                    <a:pt x="4989" y="1"/>
                    <a:pt x="3211"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7" name="Google Shape;1827;p56"/>
            <p:cNvSpPr/>
            <p:nvPr/>
          </p:nvSpPr>
          <p:spPr>
            <a:xfrm>
              <a:off x="6028725" y="1559875"/>
              <a:ext cx="160600" cy="160975"/>
            </a:xfrm>
            <a:custGeom>
              <a:rect b="b" l="l" r="r" t="t"/>
              <a:pathLst>
                <a:path extrusionOk="0" h="6439" w="6424">
                  <a:moveTo>
                    <a:pt x="3212" y="0"/>
                  </a:moveTo>
                  <a:cubicBezTo>
                    <a:pt x="1435" y="0"/>
                    <a:pt x="0" y="1450"/>
                    <a:pt x="0" y="3227"/>
                  </a:cubicBezTo>
                  <a:cubicBezTo>
                    <a:pt x="0" y="4989"/>
                    <a:pt x="1435" y="6439"/>
                    <a:pt x="3212" y="6439"/>
                  </a:cubicBezTo>
                  <a:cubicBezTo>
                    <a:pt x="4989" y="6439"/>
                    <a:pt x="6423" y="4989"/>
                    <a:pt x="6423" y="3227"/>
                  </a:cubicBezTo>
                  <a:cubicBezTo>
                    <a:pt x="6423" y="1450"/>
                    <a:pt x="4989" y="0"/>
                    <a:pt x="3212"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8" name="Google Shape;1828;p56"/>
            <p:cNvSpPr/>
            <p:nvPr/>
          </p:nvSpPr>
          <p:spPr>
            <a:xfrm>
              <a:off x="5882175" y="3203750"/>
              <a:ext cx="1028525" cy="677375"/>
            </a:xfrm>
            <a:custGeom>
              <a:rect b="b" l="l" r="r" t="t"/>
              <a:pathLst>
                <a:path extrusionOk="0" h="27095" w="41141">
                  <a:moveTo>
                    <a:pt x="4865" y="0"/>
                  </a:moveTo>
                  <a:cubicBezTo>
                    <a:pt x="1263" y="2588"/>
                    <a:pt x="313" y="7951"/>
                    <a:pt x="157" y="12737"/>
                  </a:cubicBezTo>
                  <a:cubicBezTo>
                    <a:pt x="1" y="17538"/>
                    <a:pt x="313" y="22355"/>
                    <a:pt x="1076" y="27079"/>
                  </a:cubicBezTo>
                  <a:lnTo>
                    <a:pt x="40065" y="27094"/>
                  </a:lnTo>
                  <a:cubicBezTo>
                    <a:pt x="40829" y="22371"/>
                    <a:pt x="41141" y="17554"/>
                    <a:pt x="40985" y="12752"/>
                  </a:cubicBezTo>
                  <a:cubicBezTo>
                    <a:pt x="40829" y="7967"/>
                    <a:pt x="39878" y="2604"/>
                    <a:pt x="36277" y="16"/>
                  </a:cubicBezTo>
                  <a:lnTo>
                    <a:pt x="4865" y="0"/>
                  </a:ln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9" name="Google Shape;1829;p56"/>
            <p:cNvSpPr/>
            <p:nvPr/>
          </p:nvSpPr>
          <p:spPr>
            <a:xfrm>
              <a:off x="6356875" y="3421225"/>
              <a:ext cx="67450" cy="188250"/>
            </a:xfrm>
            <a:custGeom>
              <a:rect b="b" l="l" r="r" t="t"/>
              <a:pathLst>
                <a:path extrusionOk="0" h="7530" w="2698">
                  <a:moveTo>
                    <a:pt x="234" y="0"/>
                  </a:moveTo>
                  <a:cubicBezTo>
                    <a:pt x="172" y="0"/>
                    <a:pt x="110" y="63"/>
                    <a:pt x="110" y="125"/>
                  </a:cubicBezTo>
                  <a:cubicBezTo>
                    <a:pt x="47" y="1325"/>
                    <a:pt x="16" y="2526"/>
                    <a:pt x="16" y="3726"/>
                  </a:cubicBezTo>
                  <a:cubicBezTo>
                    <a:pt x="16" y="4318"/>
                    <a:pt x="0" y="4926"/>
                    <a:pt x="16" y="5519"/>
                  </a:cubicBezTo>
                  <a:cubicBezTo>
                    <a:pt x="16" y="6127"/>
                    <a:pt x="16" y="6719"/>
                    <a:pt x="16" y="7312"/>
                  </a:cubicBezTo>
                  <a:lnTo>
                    <a:pt x="32" y="7327"/>
                  </a:lnTo>
                  <a:cubicBezTo>
                    <a:pt x="32" y="7436"/>
                    <a:pt x="125" y="7530"/>
                    <a:pt x="234" y="7530"/>
                  </a:cubicBezTo>
                  <a:cubicBezTo>
                    <a:pt x="1014" y="7514"/>
                    <a:pt x="1793" y="7499"/>
                    <a:pt x="2573" y="7467"/>
                  </a:cubicBezTo>
                  <a:cubicBezTo>
                    <a:pt x="2635" y="7452"/>
                    <a:pt x="2697" y="7405"/>
                    <a:pt x="2697" y="7327"/>
                  </a:cubicBezTo>
                  <a:cubicBezTo>
                    <a:pt x="2697" y="7249"/>
                    <a:pt x="2651" y="7187"/>
                    <a:pt x="2573" y="7171"/>
                  </a:cubicBezTo>
                  <a:cubicBezTo>
                    <a:pt x="1862" y="7143"/>
                    <a:pt x="1152" y="7127"/>
                    <a:pt x="442" y="7113"/>
                  </a:cubicBezTo>
                  <a:lnTo>
                    <a:pt x="442" y="7113"/>
                  </a:lnTo>
                  <a:cubicBezTo>
                    <a:pt x="453" y="6587"/>
                    <a:pt x="453" y="6059"/>
                    <a:pt x="453" y="5519"/>
                  </a:cubicBezTo>
                  <a:cubicBezTo>
                    <a:pt x="468" y="4926"/>
                    <a:pt x="453" y="4318"/>
                    <a:pt x="453" y="3726"/>
                  </a:cubicBezTo>
                  <a:cubicBezTo>
                    <a:pt x="437" y="2526"/>
                    <a:pt x="406" y="1325"/>
                    <a:pt x="359" y="125"/>
                  </a:cubicBezTo>
                  <a:cubicBezTo>
                    <a:pt x="359" y="63"/>
                    <a:pt x="312" y="0"/>
                    <a:pt x="234"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0" name="Google Shape;1830;p56"/>
            <p:cNvSpPr/>
            <p:nvPr/>
          </p:nvSpPr>
          <p:spPr>
            <a:xfrm>
              <a:off x="6390000" y="3746250"/>
              <a:ext cx="25" cy="130575"/>
            </a:xfrm>
            <a:custGeom>
              <a:rect b="b" l="l" r="r" t="t"/>
              <a:pathLst>
                <a:path extrusionOk="0" fill="none" h="5223" w="1">
                  <a:moveTo>
                    <a:pt x="0" y="5223"/>
                  </a:moveTo>
                  <a:lnTo>
                    <a:pt x="0" y="1"/>
                  </a:lnTo>
                </a:path>
              </a:pathLst>
            </a:custGeom>
            <a:noFill/>
            <a:ln cap="rnd" cmpd="sng" w="11300">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1" name="Google Shape;1831;p56"/>
            <p:cNvSpPr/>
            <p:nvPr/>
          </p:nvSpPr>
          <p:spPr>
            <a:xfrm>
              <a:off x="6347525" y="3742750"/>
              <a:ext cx="88875" cy="25"/>
            </a:xfrm>
            <a:custGeom>
              <a:rect b="b" l="l" r="r" t="t"/>
              <a:pathLst>
                <a:path extrusionOk="0" fill="none" h="1" w="3555">
                  <a:moveTo>
                    <a:pt x="0" y="0"/>
                  </a:moveTo>
                  <a:lnTo>
                    <a:pt x="3555" y="0"/>
                  </a:lnTo>
                </a:path>
              </a:pathLst>
            </a:custGeom>
            <a:noFill/>
            <a:ln cap="rnd" cmpd="sng" w="11300">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2" name="Google Shape;1832;p56"/>
            <p:cNvSpPr/>
            <p:nvPr/>
          </p:nvSpPr>
          <p:spPr>
            <a:xfrm>
              <a:off x="6728275" y="3288700"/>
              <a:ext cx="178150" cy="191100"/>
            </a:xfrm>
            <a:custGeom>
              <a:rect b="b" l="l" r="r" t="t"/>
              <a:pathLst>
                <a:path extrusionOk="0" h="7644" w="7126">
                  <a:moveTo>
                    <a:pt x="126" y="1"/>
                  </a:moveTo>
                  <a:cubicBezTo>
                    <a:pt x="48" y="17"/>
                    <a:pt x="1" y="79"/>
                    <a:pt x="17" y="157"/>
                  </a:cubicBezTo>
                  <a:cubicBezTo>
                    <a:pt x="172" y="1030"/>
                    <a:pt x="469" y="1887"/>
                    <a:pt x="874" y="2682"/>
                  </a:cubicBezTo>
                  <a:cubicBezTo>
                    <a:pt x="1279" y="3477"/>
                    <a:pt x="1809" y="4210"/>
                    <a:pt x="2402" y="4880"/>
                  </a:cubicBezTo>
                  <a:cubicBezTo>
                    <a:pt x="3010" y="5535"/>
                    <a:pt x="3711" y="6112"/>
                    <a:pt x="4475" y="6595"/>
                  </a:cubicBezTo>
                  <a:cubicBezTo>
                    <a:pt x="5239" y="7063"/>
                    <a:pt x="6065" y="7421"/>
                    <a:pt x="6923" y="7640"/>
                  </a:cubicBezTo>
                  <a:cubicBezTo>
                    <a:pt x="6936" y="7642"/>
                    <a:pt x="6948" y="7644"/>
                    <a:pt x="6960" y="7644"/>
                  </a:cubicBezTo>
                  <a:cubicBezTo>
                    <a:pt x="7020" y="7644"/>
                    <a:pt x="7068" y="7611"/>
                    <a:pt x="7094" y="7546"/>
                  </a:cubicBezTo>
                  <a:cubicBezTo>
                    <a:pt x="7125" y="7484"/>
                    <a:pt x="7078" y="7406"/>
                    <a:pt x="7000" y="7375"/>
                  </a:cubicBezTo>
                  <a:cubicBezTo>
                    <a:pt x="6190" y="7094"/>
                    <a:pt x="5410" y="6704"/>
                    <a:pt x="4693" y="6237"/>
                  </a:cubicBezTo>
                  <a:cubicBezTo>
                    <a:pt x="3976" y="5769"/>
                    <a:pt x="3321" y="5208"/>
                    <a:pt x="2729" y="4569"/>
                  </a:cubicBezTo>
                  <a:cubicBezTo>
                    <a:pt x="2152" y="3945"/>
                    <a:pt x="1653" y="3243"/>
                    <a:pt x="1232" y="2495"/>
                  </a:cubicBezTo>
                  <a:cubicBezTo>
                    <a:pt x="812" y="1747"/>
                    <a:pt x="484" y="936"/>
                    <a:pt x="266" y="94"/>
                  </a:cubicBezTo>
                  <a:cubicBezTo>
                    <a:pt x="250" y="32"/>
                    <a:pt x="188" y="1"/>
                    <a:pt x="12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3" name="Google Shape;1833;p56"/>
            <p:cNvSpPr/>
            <p:nvPr/>
          </p:nvSpPr>
          <p:spPr>
            <a:xfrm>
              <a:off x="5898550" y="3282375"/>
              <a:ext cx="178125" cy="191175"/>
            </a:xfrm>
            <a:custGeom>
              <a:rect b="b" l="l" r="r" t="t"/>
              <a:pathLst>
                <a:path extrusionOk="0" h="7647" w="7125">
                  <a:moveTo>
                    <a:pt x="6978" y="1"/>
                  </a:moveTo>
                  <a:cubicBezTo>
                    <a:pt x="6918" y="1"/>
                    <a:pt x="6873" y="33"/>
                    <a:pt x="6860" y="98"/>
                  </a:cubicBezTo>
                  <a:cubicBezTo>
                    <a:pt x="6642" y="924"/>
                    <a:pt x="6314" y="1735"/>
                    <a:pt x="5893" y="2483"/>
                  </a:cubicBezTo>
                  <a:cubicBezTo>
                    <a:pt x="5472" y="3231"/>
                    <a:pt x="4973" y="3949"/>
                    <a:pt x="4381" y="4572"/>
                  </a:cubicBezTo>
                  <a:cubicBezTo>
                    <a:pt x="3804" y="5196"/>
                    <a:pt x="3150" y="5757"/>
                    <a:pt x="2432" y="6225"/>
                  </a:cubicBezTo>
                  <a:cubicBezTo>
                    <a:pt x="1715" y="6708"/>
                    <a:pt x="936" y="7082"/>
                    <a:pt x="110" y="7363"/>
                  </a:cubicBezTo>
                  <a:cubicBezTo>
                    <a:pt x="47" y="7394"/>
                    <a:pt x="1" y="7456"/>
                    <a:pt x="32" y="7534"/>
                  </a:cubicBezTo>
                  <a:cubicBezTo>
                    <a:pt x="45" y="7602"/>
                    <a:pt x="106" y="7646"/>
                    <a:pt x="173" y="7646"/>
                  </a:cubicBezTo>
                  <a:cubicBezTo>
                    <a:pt x="183" y="7646"/>
                    <a:pt x="193" y="7645"/>
                    <a:pt x="203" y="7643"/>
                  </a:cubicBezTo>
                  <a:cubicBezTo>
                    <a:pt x="1061" y="7409"/>
                    <a:pt x="1887" y="7051"/>
                    <a:pt x="2651" y="6583"/>
                  </a:cubicBezTo>
                  <a:cubicBezTo>
                    <a:pt x="3415" y="6115"/>
                    <a:pt x="4100" y="5523"/>
                    <a:pt x="4724" y="4868"/>
                  </a:cubicBezTo>
                  <a:cubicBezTo>
                    <a:pt x="5316" y="4214"/>
                    <a:pt x="5846" y="3481"/>
                    <a:pt x="6252" y="2670"/>
                  </a:cubicBezTo>
                  <a:cubicBezTo>
                    <a:pt x="6657" y="1875"/>
                    <a:pt x="6953" y="1033"/>
                    <a:pt x="7109" y="145"/>
                  </a:cubicBezTo>
                  <a:cubicBezTo>
                    <a:pt x="7125" y="82"/>
                    <a:pt x="7078" y="20"/>
                    <a:pt x="7016" y="4"/>
                  </a:cubicBezTo>
                  <a:cubicBezTo>
                    <a:pt x="7003" y="2"/>
                    <a:pt x="6990" y="1"/>
                    <a:pt x="6978"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4" name="Google Shape;1834;p56"/>
            <p:cNvSpPr/>
            <p:nvPr/>
          </p:nvSpPr>
          <p:spPr>
            <a:xfrm>
              <a:off x="5617175" y="2477600"/>
              <a:ext cx="1547250" cy="236675"/>
            </a:xfrm>
            <a:custGeom>
              <a:rect b="b" l="l" r="r" t="t"/>
              <a:pathLst>
                <a:path extrusionOk="0" h="9467" w="61890">
                  <a:moveTo>
                    <a:pt x="5183" y="0"/>
                  </a:moveTo>
                  <a:cubicBezTo>
                    <a:pt x="1827" y="0"/>
                    <a:pt x="0" y="362"/>
                    <a:pt x="0" y="362"/>
                  </a:cubicBezTo>
                  <a:lnTo>
                    <a:pt x="717" y="9466"/>
                  </a:lnTo>
                  <a:lnTo>
                    <a:pt x="60767" y="9077"/>
                  </a:lnTo>
                  <a:lnTo>
                    <a:pt x="61889" y="160"/>
                  </a:lnTo>
                  <a:cubicBezTo>
                    <a:pt x="60956" y="91"/>
                    <a:pt x="60001" y="59"/>
                    <a:pt x="59032" y="59"/>
                  </a:cubicBezTo>
                  <a:cubicBezTo>
                    <a:pt x="46338" y="59"/>
                    <a:pt x="31241" y="5522"/>
                    <a:pt x="31241" y="5522"/>
                  </a:cubicBezTo>
                  <a:cubicBezTo>
                    <a:pt x="19542" y="898"/>
                    <a:pt x="10468" y="0"/>
                    <a:pt x="518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5" name="Google Shape;1835;p56"/>
            <p:cNvSpPr/>
            <p:nvPr/>
          </p:nvSpPr>
          <p:spPr>
            <a:xfrm>
              <a:off x="5666275" y="2487425"/>
              <a:ext cx="718675" cy="146325"/>
            </a:xfrm>
            <a:custGeom>
              <a:rect b="b" l="l" r="r" t="t"/>
              <a:pathLst>
                <a:path extrusionOk="0" h="5853" w="28747">
                  <a:moveTo>
                    <a:pt x="32" y="1"/>
                  </a:moveTo>
                  <a:cubicBezTo>
                    <a:pt x="16" y="1"/>
                    <a:pt x="0" y="16"/>
                    <a:pt x="0" y="47"/>
                  </a:cubicBezTo>
                  <a:cubicBezTo>
                    <a:pt x="0" y="63"/>
                    <a:pt x="16" y="79"/>
                    <a:pt x="32" y="79"/>
                  </a:cubicBezTo>
                  <a:cubicBezTo>
                    <a:pt x="2479" y="110"/>
                    <a:pt x="4942" y="266"/>
                    <a:pt x="7374" y="515"/>
                  </a:cubicBezTo>
                  <a:cubicBezTo>
                    <a:pt x="9822" y="764"/>
                    <a:pt x="12238" y="1123"/>
                    <a:pt x="14654" y="1575"/>
                  </a:cubicBezTo>
                  <a:cubicBezTo>
                    <a:pt x="17071" y="1996"/>
                    <a:pt x="19456" y="2588"/>
                    <a:pt x="21810" y="3274"/>
                  </a:cubicBezTo>
                  <a:lnTo>
                    <a:pt x="23556" y="3820"/>
                  </a:lnTo>
                  <a:cubicBezTo>
                    <a:pt x="23852" y="3913"/>
                    <a:pt x="24148" y="4023"/>
                    <a:pt x="24429" y="4132"/>
                  </a:cubicBezTo>
                  <a:lnTo>
                    <a:pt x="25286" y="4444"/>
                  </a:lnTo>
                  <a:lnTo>
                    <a:pt x="26159" y="4771"/>
                  </a:lnTo>
                  <a:cubicBezTo>
                    <a:pt x="26440" y="4864"/>
                    <a:pt x="26720" y="5005"/>
                    <a:pt x="27001" y="5114"/>
                  </a:cubicBezTo>
                  <a:lnTo>
                    <a:pt x="28684" y="5847"/>
                  </a:lnTo>
                  <a:cubicBezTo>
                    <a:pt x="28694" y="5851"/>
                    <a:pt x="28701" y="5853"/>
                    <a:pt x="28708" y="5853"/>
                  </a:cubicBezTo>
                  <a:cubicBezTo>
                    <a:pt x="28725" y="5853"/>
                    <a:pt x="28736" y="5842"/>
                    <a:pt x="28747" y="5831"/>
                  </a:cubicBezTo>
                  <a:cubicBezTo>
                    <a:pt x="28747" y="5815"/>
                    <a:pt x="28747" y="5784"/>
                    <a:pt x="28716" y="5784"/>
                  </a:cubicBezTo>
                  <a:lnTo>
                    <a:pt x="27032" y="5036"/>
                  </a:lnTo>
                  <a:cubicBezTo>
                    <a:pt x="26751" y="4927"/>
                    <a:pt x="26471" y="4786"/>
                    <a:pt x="26190" y="4677"/>
                  </a:cubicBezTo>
                  <a:lnTo>
                    <a:pt x="25317" y="4366"/>
                  </a:lnTo>
                  <a:lnTo>
                    <a:pt x="24460" y="4038"/>
                  </a:lnTo>
                  <a:cubicBezTo>
                    <a:pt x="24179" y="3929"/>
                    <a:pt x="23883" y="3820"/>
                    <a:pt x="23587" y="3726"/>
                  </a:cubicBezTo>
                  <a:lnTo>
                    <a:pt x="21841" y="3165"/>
                  </a:lnTo>
                  <a:cubicBezTo>
                    <a:pt x="21545" y="3072"/>
                    <a:pt x="21248" y="2994"/>
                    <a:pt x="20952" y="2916"/>
                  </a:cubicBezTo>
                  <a:lnTo>
                    <a:pt x="20064" y="2666"/>
                  </a:lnTo>
                  <a:cubicBezTo>
                    <a:pt x="19471" y="2510"/>
                    <a:pt x="18879" y="2339"/>
                    <a:pt x="18286" y="2214"/>
                  </a:cubicBezTo>
                  <a:lnTo>
                    <a:pt x="16478" y="1793"/>
                  </a:lnTo>
                  <a:lnTo>
                    <a:pt x="14685" y="1435"/>
                  </a:lnTo>
                  <a:cubicBezTo>
                    <a:pt x="12269" y="998"/>
                    <a:pt x="9822" y="655"/>
                    <a:pt x="7390" y="422"/>
                  </a:cubicBezTo>
                  <a:cubicBezTo>
                    <a:pt x="4942" y="172"/>
                    <a:pt x="2495" y="16"/>
                    <a:pt x="3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6" name="Google Shape;1836;p56"/>
            <p:cNvSpPr/>
            <p:nvPr/>
          </p:nvSpPr>
          <p:spPr>
            <a:xfrm>
              <a:off x="5708350" y="2513150"/>
              <a:ext cx="676600" cy="146550"/>
            </a:xfrm>
            <a:custGeom>
              <a:rect b="b" l="l" r="r" t="t"/>
              <a:pathLst>
                <a:path extrusionOk="0" h="5862" w="27064">
                  <a:moveTo>
                    <a:pt x="32" y="0"/>
                  </a:moveTo>
                  <a:cubicBezTo>
                    <a:pt x="17" y="0"/>
                    <a:pt x="1" y="32"/>
                    <a:pt x="1" y="47"/>
                  </a:cubicBezTo>
                  <a:cubicBezTo>
                    <a:pt x="1" y="63"/>
                    <a:pt x="17" y="78"/>
                    <a:pt x="32" y="78"/>
                  </a:cubicBezTo>
                  <a:cubicBezTo>
                    <a:pt x="2355" y="110"/>
                    <a:pt x="4662" y="281"/>
                    <a:pt x="6954" y="546"/>
                  </a:cubicBezTo>
                  <a:cubicBezTo>
                    <a:pt x="9261" y="811"/>
                    <a:pt x="11553" y="1170"/>
                    <a:pt x="13813" y="1637"/>
                  </a:cubicBezTo>
                  <a:cubicBezTo>
                    <a:pt x="16089" y="2089"/>
                    <a:pt x="18318" y="2682"/>
                    <a:pt x="20532" y="3368"/>
                  </a:cubicBezTo>
                  <a:lnTo>
                    <a:pt x="22184" y="3898"/>
                  </a:lnTo>
                  <a:cubicBezTo>
                    <a:pt x="22730" y="4100"/>
                    <a:pt x="23260" y="4303"/>
                    <a:pt x="23806" y="4506"/>
                  </a:cubicBezTo>
                  <a:lnTo>
                    <a:pt x="24616" y="4818"/>
                  </a:lnTo>
                  <a:lnTo>
                    <a:pt x="25411" y="5160"/>
                  </a:lnTo>
                  <a:lnTo>
                    <a:pt x="27001" y="5862"/>
                  </a:lnTo>
                  <a:cubicBezTo>
                    <a:pt x="27033" y="5862"/>
                    <a:pt x="27048" y="5862"/>
                    <a:pt x="27064" y="5831"/>
                  </a:cubicBezTo>
                  <a:cubicBezTo>
                    <a:pt x="27064" y="5815"/>
                    <a:pt x="27064" y="5784"/>
                    <a:pt x="27033" y="5784"/>
                  </a:cubicBezTo>
                  <a:lnTo>
                    <a:pt x="25443" y="5083"/>
                  </a:lnTo>
                  <a:lnTo>
                    <a:pt x="24648" y="4724"/>
                  </a:lnTo>
                  <a:lnTo>
                    <a:pt x="23837" y="4428"/>
                  </a:lnTo>
                  <a:cubicBezTo>
                    <a:pt x="23307" y="4210"/>
                    <a:pt x="22761" y="4007"/>
                    <a:pt x="22216" y="3804"/>
                  </a:cubicBezTo>
                  <a:lnTo>
                    <a:pt x="20563" y="3259"/>
                  </a:lnTo>
                  <a:cubicBezTo>
                    <a:pt x="18349" y="2573"/>
                    <a:pt x="16105" y="1965"/>
                    <a:pt x="13844" y="1513"/>
                  </a:cubicBezTo>
                  <a:cubicBezTo>
                    <a:pt x="11568" y="1061"/>
                    <a:pt x="9277" y="702"/>
                    <a:pt x="6969" y="437"/>
                  </a:cubicBezTo>
                  <a:cubicBezTo>
                    <a:pt x="4662" y="188"/>
                    <a:pt x="2355" y="32"/>
                    <a:pt x="32"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7" name="Google Shape;1837;p56"/>
            <p:cNvSpPr/>
            <p:nvPr/>
          </p:nvSpPr>
          <p:spPr>
            <a:xfrm>
              <a:off x="6418050" y="2487425"/>
              <a:ext cx="719075" cy="146325"/>
            </a:xfrm>
            <a:custGeom>
              <a:rect b="b" l="l" r="r" t="t"/>
              <a:pathLst>
                <a:path extrusionOk="0" h="5853" w="28763">
                  <a:moveTo>
                    <a:pt x="28716" y="1"/>
                  </a:moveTo>
                  <a:cubicBezTo>
                    <a:pt x="26269" y="16"/>
                    <a:pt x="23821" y="172"/>
                    <a:pt x="21374" y="422"/>
                  </a:cubicBezTo>
                  <a:cubicBezTo>
                    <a:pt x="18926" y="655"/>
                    <a:pt x="16494" y="998"/>
                    <a:pt x="14078" y="1435"/>
                  </a:cubicBezTo>
                  <a:lnTo>
                    <a:pt x="12270" y="1793"/>
                  </a:lnTo>
                  <a:lnTo>
                    <a:pt x="10477" y="2214"/>
                  </a:lnTo>
                  <a:cubicBezTo>
                    <a:pt x="9869" y="2339"/>
                    <a:pt x="9277" y="2510"/>
                    <a:pt x="8684" y="2666"/>
                  </a:cubicBezTo>
                  <a:lnTo>
                    <a:pt x="7796" y="2916"/>
                  </a:lnTo>
                  <a:cubicBezTo>
                    <a:pt x="7499" y="2994"/>
                    <a:pt x="7203" y="3072"/>
                    <a:pt x="6923" y="3165"/>
                  </a:cubicBezTo>
                  <a:lnTo>
                    <a:pt x="5161" y="3726"/>
                  </a:lnTo>
                  <a:cubicBezTo>
                    <a:pt x="4865" y="3820"/>
                    <a:pt x="4584" y="3929"/>
                    <a:pt x="4288" y="4038"/>
                  </a:cubicBezTo>
                  <a:lnTo>
                    <a:pt x="3431" y="4366"/>
                  </a:lnTo>
                  <a:lnTo>
                    <a:pt x="2573" y="4677"/>
                  </a:lnTo>
                  <a:cubicBezTo>
                    <a:pt x="2277" y="4786"/>
                    <a:pt x="1996" y="4927"/>
                    <a:pt x="1716" y="5036"/>
                  </a:cubicBezTo>
                  <a:lnTo>
                    <a:pt x="32" y="5784"/>
                  </a:lnTo>
                  <a:cubicBezTo>
                    <a:pt x="17" y="5784"/>
                    <a:pt x="1" y="5815"/>
                    <a:pt x="17" y="5831"/>
                  </a:cubicBezTo>
                  <a:cubicBezTo>
                    <a:pt x="17" y="5842"/>
                    <a:pt x="32" y="5853"/>
                    <a:pt x="47" y="5853"/>
                  </a:cubicBezTo>
                  <a:cubicBezTo>
                    <a:pt x="53" y="5853"/>
                    <a:pt x="59" y="5851"/>
                    <a:pt x="63" y="5847"/>
                  </a:cubicBezTo>
                  <a:lnTo>
                    <a:pt x="1747" y="5114"/>
                  </a:lnTo>
                  <a:cubicBezTo>
                    <a:pt x="2043" y="5005"/>
                    <a:pt x="2308" y="4864"/>
                    <a:pt x="2604" y="4771"/>
                  </a:cubicBezTo>
                  <a:lnTo>
                    <a:pt x="3462" y="4444"/>
                  </a:lnTo>
                  <a:lnTo>
                    <a:pt x="4319" y="4132"/>
                  </a:lnTo>
                  <a:cubicBezTo>
                    <a:pt x="4615" y="4023"/>
                    <a:pt x="4896" y="3913"/>
                    <a:pt x="5192" y="3820"/>
                  </a:cubicBezTo>
                  <a:lnTo>
                    <a:pt x="6954" y="3274"/>
                  </a:lnTo>
                  <a:cubicBezTo>
                    <a:pt x="9308" y="2588"/>
                    <a:pt x="11693" y="1996"/>
                    <a:pt x="14094" y="1575"/>
                  </a:cubicBezTo>
                  <a:cubicBezTo>
                    <a:pt x="16510" y="1123"/>
                    <a:pt x="18942" y="764"/>
                    <a:pt x="21374" y="515"/>
                  </a:cubicBezTo>
                  <a:cubicBezTo>
                    <a:pt x="23821" y="266"/>
                    <a:pt x="26269" y="110"/>
                    <a:pt x="28716" y="79"/>
                  </a:cubicBezTo>
                  <a:cubicBezTo>
                    <a:pt x="28747" y="79"/>
                    <a:pt x="28763" y="63"/>
                    <a:pt x="28763" y="47"/>
                  </a:cubicBezTo>
                  <a:cubicBezTo>
                    <a:pt x="28763" y="16"/>
                    <a:pt x="28747" y="1"/>
                    <a:pt x="2871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8" name="Google Shape;1838;p56"/>
            <p:cNvSpPr/>
            <p:nvPr/>
          </p:nvSpPr>
          <p:spPr>
            <a:xfrm>
              <a:off x="6418050" y="2513150"/>
              <a:ext cx="677000" cy="146550"/>
            </a:xfrm>
            <a:custGeom>
              <a:rect b="b" l="l" r="r" t="t"/>
              <a:pathLst>
                <a:path extrusionOk="0" h="5862" w="27080">
                  <a:moveTo>
                    <a:pt x="27033" y="0"/>
                  </a:moveTo>
                  <a:cubicBezTo>
                    <a:pt x="24710" y="32"/>
                    <a:pt x="22403" y="188"/>
                    <a:pt x="20095" y="437"/>
                  </a:cubicBezTo>
                  <a:cubicBezTo>
                    <a:pt x="17804" y="702"/>
                    <a:pt x="15512" y="1061"/>
                    <a:pt x="13236" y="1513"/>
                  </a:cubicBezTo>
                  <a:cubicBezTo>
                    <a:pt x="10960" y="1965"/>
                    <a:pt x="8715" y="2573"/>
                    <a:pt x="6502" y="3259"/>
                  </a:cubicBezTo>
                  <a:lnTo>
                    <a:pt x="4849" y="3804"/>
                  </a:lnTo>
                  <a:cubicBezTo>
                    <a:pt x="4304" y="4007"/>
                    <a:pt x="3774" y="4210"/>
                    <a:pt x="3228" y="4428"/>
                  </a:cubicBezTo>
                  <a:lnTo>
                    <a:pt x="2417" y="4724"/>
                  </a:lnTo>
                  <a:lnTo>
                    <a:pt x="1622" y="5083"/>
                  </a:lnTo>
                  <a:lnTo>
                    <a:pt x="32" y="5784"/>
                  </a:lnTo>
                  <a:cubicBezTo>
                    <a:pt x="17" y="5784"/>
                    <a:pt x="1" y="5815"/>
                    <a:pt x="17" y="5831"/>
                  </a:cubicBezTo>
                  <a:cubicBezTo>
                    <a:pt x="17" y="5862"/>
                    <a:pt x="48" y="5862"/>
                    <a:pt x="63" y="5862"/>
                  </a:cubicBezTo>
                  <a:lnTo>
                    <a:pt x="1653" y="5160"/>
                  </a:lnTo>
                  <a:lnTo>
                    <a:pt x="2448" y="4818"/>
                  </a:lnTo>
                  <a:lnTo>
                    <a:pt x="3259" y="4506"/>
                  </a:lnTo>
                  <a:cubicBezTo>
                    <a:pt x="3805" y="4303"/>
                    <a:pt x="4350" y="4100"/>
                    <a:pt x="4896" y="3898"/>
                  </a:cubicBezTo>
                  <a:lnTo>
                    <a:pt x="6533" y="3368"/>
                  </a:lnTo>
                  <a:cubicBezTo>
                    <a:pt x="8746" y="2682"/>
                    <a:pt x="10991" y="2089"/>
                    <a:pt x="13252" y="1637"/>
                  </a:cubicBezTo>
                  <a:cubicBezTo>
                    <a:pt x="15528" y="1170"/>
                    <a:pt x="17819" y="811"/>
                    <a:pt x="20111" y="546"/>
                  </a:cubicBezTo>
                  <a:cubicBezTo>
                    <a:pt x="22418" y="281"/>
                    <a:pt x="24725" y="110"/>
                    <a:pt x="27033" y="78"/>
                  </a:cubicBezTo>
                  <a:cubicBezTo>
                    <a:pt x="27064" y="78"/>
                    <a:pt x="27079" y="63"/>
                    <a:pt x="27079" y="47"/>
                  </a:cubicBezTo>
                  <a:cubicBezTo>
                    <a:pt x="27079" y="16"/>
                    <a:pt x="27064" y="0"/>
                    <a:pt x="2703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9" name="Google Shape;1839;p56"/>
            <p:cNvSpPr/>
            <p:nvPr/>
          </p:nvSpPr>
          <p:spPr>
            <a:xfrm>
              <a:off x="5517775" y="2464425"/>
              <a:ext cx="1718350" cy="1047625"/>
            </a:xfrm>
            <a:custGeom>
              <a:rect b="b" l="l" r="r" t="t"/>
              <a:pathLst>
                <a:path extrusionOk="0" h="41905" w="68734">
                  <a:moveTo>
                    <a:pt x="1" y="1"/>
                  </a:moveTo>
                  <a:lnTo>
                    <a:pt x="6595" y="35794"/>
                  </a:lnTo>
                  <a:lnTo>
                    <a:pt x="32723" y="41905"/>
                  </a:lnTo>
                  <a:lnTo>
                    <a:pt x="37197" y="41905"/>
                  </a:lnTo>
                  <a:lnTo>
                    <a:pt x="62139" y="36261"/>
                  </a:lnTo>
                  <a:cubicBezTo>
                    <a:pt x="62139" y="36261"/>
                    <a:pt x="66567" y="16634"/>
                    <a:pt x="68734" y="1"/>
                  </a:cubicBezTo>
                  <a:lnTo>
                    <a:pt x="68734" y="1"/>
                  </a:lnTo>
                  <a:lnTo>
                    <a:pt x="37820" y="7328"/>
                  </a:lnTo>
                  <a:lnTo>
                    <a:pt x="32723" y="7312"/>
                  </a:lnTo>
                  <a:lnTo>
                    <a:pt x="1" y="1"/>
                  </a:ln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0" name="Google Shape;1840;p56"/>
            <p:cNvSpPr/>
            <p:nvPr/>
          </p:nvSpPr>
          <p:spPr>
            <a:xfrm>
              <a:off x="6335825" y="2647225"/>
              <a:ext cx="25" cy="864825"/>
            </a:xfrm>
            <a:custGeom>
              <a:rect b="b" l="l" r="r" t="t"/>
              <a:pathLst>
                <a:path extrusionOk="0" fill="none" h="34593" w="1">
                  <a:moveTo>
                    <a:pt x="1" y="0"/>
                  </a:moveTo>
                  <a:lnTo>
                    <a:pt x="1" y="34593"/>
                  </a:lnTo>
                </a:path>
              </a:pathLst>
            </a:custGeom>
            <a:noFill/>
            <a:ln cap="flat" cmpd="sng" w="6625">
              <a:solidFill>
                <a:srgbClr val="3C3C3B"/>
              </a:solidFill>
              <a:prstDash val="solid"/>
              <a:miter lim="1558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1" name="Google Shape;1841;p56"/>
            <p:cNvSpPr/>
            <p:nvPr/>
          </p:nvSpPr>
          <p:spPr>
            <a:xfrm>
              <a:off x="6447675" y="2647600"/>
              <a:ext cx="15625" cy="864450"/>
            </a:xfrm>
            <a:custGeom>
              <a:rect b="b" l="l" r="r" t="t"/>
              <a:pathLst>
                <a:path extrusionOk="0" fill="none" h="34578" w="625">
                  <a:moveTo>
                    <a:pt x="624" y="1"/>
                  </a:moveTo>
                  <a:lnTo>
                    <a:pt x="1" y="34578"/>
                  </a:lnTo>
                </a:path>
              </a:pathLst>
            </a:custGeom>
            <a:noFill/>
            <a:ln cap="flat" cmpd="sng" w="6625">
              <a:solidFill>
                <a:srgbClr val="3C3C3B"/>
              </a:solidFill>
              <a:prstDash val="solid"/>
              <a:miter lim="1558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2" name="Google Shape;1842;p56"/>
            <p:cNvSpPr/>
            <p:nvPr/>
          </p:nvSpPr>
          <p:spPr>
            <a:xfrm>
              <a:off x="5543900" y="2939525"/>
              <a:ext cx="181625" cy="247900"/>
            </a:xfrm>
            <a:custGeom>
              <a:rect b="b" l="l" r="r" t="t"/>
              <a:pathLst>
                <a:path extrusionOk="0" h="9916" w="7265">
                  <a:moveTo>
                    <a:pt x="2448" y="0"/>
                  </a:moveTo>
                  <a:cubicBezTo>
                    <a:pt x="1653" y="296"/>
                    <a:pt x="1014" y="951"/>
                    <a:pt x="624" y="1699"/>
                  </a:cubicBezTo>
                  <a:cubicBezTo>
                    <a:pt x="234" y="2448"/>
                    <a:pt x="78" y="3305"/>
                    <a:pt x="47" y="4147"/>
                  </a:cubicBezTo>
                  <a:cubicBezTo>
                    <a:pt x="0" y="5300"/>
                    <a:pt x="187" y="6470"/>
                    <a:pt x="717" y="7498"/>
                  </a:cubicBezTo>
                  <a:cubicBezTo>
                    <a:pt x="1247" y="8512"/>
                    <a:pt x="2152" y="9354"/>
                    <a:pt x="3243" y="9712"/>
                  </a:cubicBezTo>
                  <a:cubicBezTo>
                    <a:pt x="3688" y="9855"/>
                    <a:pt x="4154" y="9916"/>
                    <a:pt x="4623" y="9916"/>
                  </a:cubicBezTo>
                  <a:cubicBezTo>
                    <a:pt x="4974" y="9916"/>
                    <a:pt x="5327" y="9881"/>
                    <a:pt x="5675" y="9821"/>
                  </a:cubicBezTo>
                  <a:cubicBezTo>
                    <a:pt x="6018" y="9759"/>
                    <a:pt x="6361" y="9681"/>
                    <a:pt x="6626" y="9478"/>
                  </a:cubicBezTo>
                  <a:cubicBezTo>
                    <a:pt x="6891" y="9276"/>
                    <a:pt x="7078" y="8933"/>
                    <a:pt x="7015" y="8590"/>
                  </a:cubicBezTo>
                  <a:cubicBezTo>
                    <a:pt x="6954" y="8331"/>
                    <a:pt x="6698" y="8121"/>
                    <a:pt x="6439" y="8121"/>
                  </a:cubicBezTo>
                  <a:cubicBezTo>
                    <a:pt x="6398" y="8121"/>
                    <a:pt x="6356" y="8127"/>
                    <a:pt x="6315" y="8138"/>
                  </a:cubicBezTo>
                  <a:lnTo>
                    <a:pt x="6315" y="8138"/>
                  </a:lnTo>
                  <a:cubicBezTo>
                    <a:pt x="6749" y="7966"/>
                    <a:pt x="7235" y="7704"/>
                    <a:pt x="7249" y="7249"/>
                  </a:cubicBezTo>
                  <a:cubicBezTo>
                    <a:pt x="7265" y="6953"/>
                    <a:pt x="7047" y="6672"/>
                    <a:pt x="6782" y="6532"/>
                  </a:cubicBezTo>
                  <a:cubicBezTo>
                    <a:pt x="6525" y="6381"/>
                    <a:pt x="6224" y="6332"/>
                    <a:pt x="5936" y="6301"/>
                  </a:cubicBezTo>
                  <a:lnTo>
                    <a:pt x="5936" y="6301"/>
                  </a:lnTo>
                  <a:cubicBezTo>
                    <a:pt x="5964" y="6304"/>
                    <a:pt x="5992" y="6305"/>
                    <a:pt x="6021" y="6305"/>
                  </a:cubicBezTo>
                  <a:cubicBezTo>
                    <a:pt x="6620" y="6305"/>
                    <a:pt x="7183" y="5731"/>
                    <a:pt x="7125" y="5129"/>
                  </a:cubicBezTo>
                  <a:cubicBezTo>
                    <a:pt x="7085" y="4584"/>
                    <a:pt x="6547" y="4153"/>
                    <a:pt x="6003" y="4153"/>
                  </a:cubicBezTo>
                  <a:cubicBezTo>
                    <a:pt x="5908" y="4153"/>
                    <a:pt x="5814" y="4166"/>
                    <a:pt x="5722" y="4194"/>
                  </a:cubicBezTo>
                  <a:cubicBezTo>
                    <a:pt x="6158" y="4038"/>
                    <a:pt x="6532" y="3663"/>
                    <a:pt x="6626" y="3211"/>
                  </a:cubicBezTo>
                  <a:cubicBezTo>
                    <a:pt x="6735" y="2744"/>
                    <a:pt x="6532" y="2229"/>
                    <a:pt x="6142" y="1980"/>
                  </a:cubicBezTo>
                  <a:cubicBezTo>
                    <a:pt x="5901" y="1839"/>
                    <a:pt x="5626" y="1802"/>
                    <a:pt x="5344" y="1802"/>
                  </a:cubicBezTo>
                  <a:cubicBezTo>
                    <a:pt x="5190" y="1802"/>
                    <a:pt x="5034" y="1813"/>
                    <a:pt x="4880" y="1824"/>
                  </a:cubicBezTo>
                  <a:lnTo>
                    <a:pt x="2806" y="1949"/>
                  </a:lnTo>
                  <a:lnTo>
                    <a:pt x="2448" y="0"/>
                  </a:ln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3" name="Google Shape;1843;p56"/>
            <p:cNvSpPr/>
            <p:nvPr/>
          </p:nvSpPr>
          <p:spPr>
            <a:xfrm>
              <a:off x="7037350" y="2919625"/>
              <a:ext cx="181625" cy="248050"/>
            </a:xfrm>
            <a:custGeom>
              <a:rect b="b" l="l" r="r" t="t"/>
              <a:pathLst>
                <a:path extrusionOk="0" h="9922" w="7265">
                  <a:moveTo>
                    <a:pt x="4817" y="1"/>
                  </a:moveTo>
                  <a:lnTo>
                    <a:pt x="4443" y="1965"/>
                  </a:lnTo>
                  <a:lnTo>
                    <a:pt x="2370" y="1825"/>
                  </a:lnTo>
                  <a:cubicBezTo>
                    <a:pt x="2225" y="1814"/>
                    <a:pt x="2075" y="1804"/>
                    <a:pt x="1926" y="1804"/>
                  </a:cubicBezTo>
                  <a:cubicBezTo>
                    <a:pt x="1641" y="1804"/>
                    <a:pt x="1358" y="1843"/>
                    <a:pt x="1123" y="1996"/>
                  </a:cubicBezTo>
                  <a:cubicBezTo>
                    <a:pt x="717" y="2230"/>
                    <a:pt x="530" y="2760"/>
                    <a:pt x="624" y="3212"/>
                  </a:cubicBezTo>
                  <a:cubicBezTo>
                    <a:pt x="733" y="3664"/>
                    <a:pt x="1091" y="4039"/>
                    <a:pt x="1528" y="4194"/>
                  </a:cubicBezTo>
                  <a:cubicBezTo>
                    <a:pt x="1438" y="4167"/>
                    <a:pt x="1345" y="4154"/>
                    <a:pt x="1252" y="4154"/>
                  </a:cubicBezTo>
                  <a:cubicBezTo>
                    <a:pt x="718" y="4154"/>
                    <a:pt x="178" y="4585"/>
                    <a:pt x="125" y="5130"/>
                  </a:cubicBezTo>
                  <a:cubicBezTo>
                    <a:pt x="81" y="5732"/>
                    <a:pt x="631" y="6306"/>
                    <a:pt x="1229" y="6306"/>
                  </a:cubicBezTo>
                  <a:cubicBezTo>
                    <a:pt x="1266" y="6306"/>
                    <a:pt x="1303" y="6304"/>
                    <a:pt x="1341" y="6299"/>
                  </a:cubicBezTo>
                  <a:lnTo>
                    <a:pt x="1341" y="6299"/>
                  </a:lnTo>
                  <a:cubicBezTo>
                    <a:pt x="1045" y="6346"/>
                    <a:pt x="748" y="6393"/>
                    <a:pt x="483" y="6533"/>
                  </a:cubicBezTo>
                  <a:cubicBezTo>
                    <a:pt x="218" y="6673"/>
                    <a:pt x="0" y="6954"/>
                    <a:pt x="16" y="7250"/>
                  </a:cubicBezTo>
                  <a:cubicBezTo>
                    <a:pt x="30" y="7696"/>
                    <a:pt x="483" y="7970"/>
                    <a:pt x="909" y="8132"/>
                  </a:cubicBezTo>
                  <a:lnTo>
                    <a:pt x="909" y="8132"/>
                  </a:lnTo>
                  <a:cubicBezTo>
                    <a:pt x="879" y="8125"/>
                    <a:pt x="848" y="8122"/>
                    <a:pt x="817" y="8122"/>
                  </a:cubicBezTo>
                  <a:cubicBezTo>
                    <a:pt x="563" y="8122"/>
                    <a:pt x="299" y="8335"/>
                    <a:pt x="250" y="8606"/>
                  </a:cubicBezTo>
                  <a:cubicBezTo>
                    <a:pt x="172" y="8934"/>
                    <a:pt x="359" y="9277"/>
                    <a:pt x="639" y="9479"/>
                  </a:cubicBezTo>
                  <a:cubicBezTo>
                    <a:pt x="904" y="9682"/>
                    <a:pt x="1247" y="9775"/>
                    <a:pt x="1575" y="9822"/>
                  </a:cubicBezTo>
                  <a:cubicBezTo>
                    <a:pt x="1932" y="9884"/>
                    <a:pt x="2296" y="9922"/>
                    <a:pt x="2657" y="9922"/>
                  </a:cubicBezTo>
                  <a:cubicBezTo>
                    <a:pt x="3116" y="9922"/>
                    <a:pt x="3571" y="9861"/>
                    <a:pt x="4007" y="9713"/>
                  </a:cubicBezTo>
                  <a:cubicBezTo>
                    <a:pt x="5113" y="9370"/>
                    <a:pt x="6002" y="8513"/>
                    <a:pt x="6532" y="7499"/>
                  </a:cubicBezTo>
                  <a:cubicBezTo>
                    <a:pt x="7078" y="6486"/>
                    <a:pt x="7265" y="5301"/>
                    <a:pt x="7218" y="4163"/>
                  </a:cubicBezTo>
                  <a:cubicBezTo>
                    <a:pt x="7187" y="3306"/>
                    <a:pt x="7031" y="2448"/>
                    <a:pt x="6641" y="1700"/>
                  </a:cubicBezTo>
                  <a:cubicBezTo>
                    <a:pt x="6236" y="952"/>
                    <a:pt x="5612" y="297"/>
                    <a:pt x="4817"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44" name="Google Shape;1844;p56"/>
          <p:cNvSpPr txBox="1"/>
          <p:nvPr>
            <p:ph idx="4294967295" type="title"/>
          </p:nvPr>
        </p:nvSpPr>
        <p:spPr>
          <a:xfrm>
            <a:off x="5161375" y="463288"/>
            <a:ext cx="3269400" cy="74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500">
                <a:solidFill>
                  <a:srgbClr val="BF9000"/>
                </a:solidFill>
                <a:latin typeface="Dela Gothic One"/>
                <a:ea typeface="Dela Gothic One"/>
                <a:cs typeface="Dela Gothic One"/>
                <a:sym typeface="Dela Gothic One"/>
              </a:rPr>
              <a:t>TRAMO 3</a:t>
            </a:r>
            <a:endParaRPr sz="3500">
              <a:solidFill>
                <a:srgbClr val="BF9000"/>
              </a:solidFill>
              <a:latin typeface="Dela Gothic One"/>
              <a:ea typeface="Dela Gothic One"/>
              <a:cs typeface="Dela Gothic One"/>
              <a:sym typeface="Dela Gothic One"/>
            </a:endParaRPr>
          </a:p>
        </p:txBody>
      </p:sp>
      <p:sp>
        <p:nvSpPr>
          <p:cNvPr id="1845" name="Google Shape;1845;p56"/>
          <p:cNvSpPr txBox="1"/>
          <p:nvPr/>
        </p:nvSpPr>
        <p:spPr>
          <a:xfrm>
            <a:off x="1693075" y="1143650"/>
            <a:ext cx="5575500" cy="892800"/>
          </a:xfrm>
          <a:prstGeom prst="rect">
            <a:avLst/>
          </a:prstGeom>
          <a:solidFill>
            <a:srgbClr val="BF9000"/>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lt1"/>
                </a:solidFill>
                <a:latin typeface="Fredoka One"/>
                <a:ea typeface="Fredoka One"/>
                <a:cs typeface="Fredoka One"/>
                <a:sym typeface="Fredoka One"/>
              </a:rPr>
              <a:t>Experiencias y vivencias en la escuela</a:t>
            </a:r>
            <a:endParaRPr sz="2000">
              <a:solidFill>
                <a:schemeClr val="lt1"/>
              </a:solidFill>
              <a:latin typeface="Fredoka One"/>
              <a:ea typeface="Fredoka One"/>
              <a:cs typeface="Fredoka One"/>
              <a:sym typeface="Fredoka One"/>
            </a:endParaRPr>
          </a:p>
          <a:p>
            <a:pPr indent="0" lvl="0" marL="0" rtl="0" algn="l">
              <a:spcBef>
                <a:spcPts val="0"/>
              </a:spcBef>
              <a:spcAft>
                <a:spcPts val="0"/>
              </a:spcAft>
              <a:buNone/>
            </a:pPr>
            <a:r>
              <a:rPr lang="en" sz="2600">
                <a:solidFill>
                  <a:schemeClr val="lt1"/>
                </a:solidFill>
                <a:latin typeface="Nunito"/>
                <a:ea typeface="Nunito"/>
                <a:cs typeface="Nunito"/>
                <a:sym typeface="Nunito"/>
              </a:rPr>
              <a:t>La vida docente</a:t>
            </a:r>
            <a:endParaRPr b="1" sz="3600">
              <a:solidFill>
                <a:schemeClr val="lt1"/>
              </a:solidFill>
              <a:latin typeface="Nunito"/>
              <a:ea typeface="Nunito"/>
              <a:cs typeface="Nunito"/>
              <a:sym typeface="Nunito"/>
            </a:endParaRPr>
          </a:p>
        </p:txBody>
      </p:sp>
      <p:sp>
        <p:nvSpPr>
          <p:cNvPr id="1846" name="Google Shape;1846;p56"/>
          <p:cNvSpPr txBox="1"/>
          <p:nvPr/>
        </p:nvSpPr>
        <p:spPr>
          <a:xfrm>
            <a:off x="2314275" y="2825150"/>
            <a:ext cx="6426600" cy="1569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500">
                <a:latin typeface="Albert Sans"/>
                <a:ea typeface="Albert Sans"/>
                <a:cs typeface="Albert Sans"/>
                <a:sym typeface="Albert Sans"/>
              </a:rPr>
              <a:t>La escuela y el aula son dos mundos complejos </a:t>
            </a:r>
            <a:r>
              <a:rPr lang="en" sz="1500">
                <a:latin typeface="Albert Sans"/>
                <a:ea typeface="Albert Sans"/>
                <a:cs typeface="Albert Sans"/>
                <a:sym typeface="Albert Sans"/>
              </a:rPr>
              <a:t>en los que se entretejen historias de maestras y maestros quienes son, al mismo tiempo, actores de sus tramas y protagonistas de sus narrativas. La escuela es un caleidoscopio de significados que se relacionan con la vida pasada, presente y futura de los sujetos que la habitan, particularmente las y los estudiantes y docentes </a:t>
            </a:r>
            <a:r>
              <a:rPr lang="en" sz="1200">
                <a:latin typeface="Albert Sans"/>
                <a:ea typeface="Albert Sans"/>
                <a:cs typeface="Albert Sans"/>
                <a:sym typeface="Albert Sans"/>
              </a:rPr>
              <a:t>(Suárez, 2017).</a:t>
            </a:r>
            <a:endParaRPr sz="1200">
              <a:latin typeface="Albert Sans"/>
              <a:ea typeface="Albert Sans"/>
              <a:cs typeface="Albert Sans"/>
              <a:sym typeface="Albert Sans"/>
            </a:endParaRPr>
          </a:p>
        </p:txBody>
      </p:sp>
      <p:sp>
        <p:nvSpPr>
          <p:cNvPr id="1847" name="Google Shape;1847;p56"/>
          <p:cNvSpPr txBox="1"/>
          <p:nvPr/>
        </p:nvSpPr>
        <p:spPr>
          <a:xfrm>
            <a:off x="1845475" y="2036450"/>
            <a:ext cx="6895500" cy="831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latin typeface="Albert Sans"/>
                <a:ea typeface="Albert Sans"/>
                <a:cs typeface="Albert Sans"/>
                <a:sym typeface="Albert Sans"/>
              </a:rPr>
              <a:t>En este tramo </a:t>
            </a:r>
            <a:r>
              <a:rPr lang="en">
                <a:latin typeface="Albert Sans"/>
                <a:ea typeface="Albert Sans"/>
                <a:cs typeface="Albert Sans"/>
                <a:sym typeface="Albert Sans"/>
              </a:rPr>
              <a:t>abordarán</a:t>
            </a:r>
            <a:r>
              <a:rPr lang="en">
                <a:latin typeface="Albert Sans"/>
                <a:ea typeface="Albert Sans"/>
                <a:cs typeface="Albert Sans"/>
                <a:sym typeface="Albert Sans"/>
              </a:rPr>
              <a:t> la esfera de la vida docente en la que se conglomeran todas aquellas experiencias, aprendizajes y valores que desarrollan los maestros dentro del aula y la escuela.</a:t>
            </a:r>
            <a:endParaRPr>
              <a:latin typeface="Albert Sans"/>
              <a:ea typeface="Albert Sans"/>
              <a:cs typeface="Albert Sans"/>
              <a:sym typeface="Albert Sans"/>
            </a:endParaRPr>
          </a:p>
        </p:txBody>
      </p:sp>
      <p:grpSp>
        <p:nvGrpSpPr>
          <p:cNvPr id="1848" name="Google Shape;1848;p56"/>
          <p:cNvGrpSpPr/>
          <p:nvPr/>
        </p:nvGrpSpPr>
        <p:grpSpPr>
          <a:xfrm rot="-8677961">
            <a:off x="7203284" y="898740"/>
            <a:ext cx="755873" cy="1266102"/>
            <a:chOff x="6316225" y="3717575"/>
            <a:chExt cx="251400" cy="421100"/>
          </a:xfrm>
        </p:grpSpPr>
        <p:sp>
          <p:nvSpPr>
            <p:cNvPr id="1849" name="Google Shape;1849;p56"/>
            <p:cNvSpPr/>
            <p:nvPr/>
          </p:nvSpPr>
          <p:spPr>
            <a:xfrm>
              <a:off x="6481350" y="3717575"/>
              <a:ext cx="86275" cy="107200"/>
            </a:xfrm>
            <a:custGeom>
              <a:rect b="b" l="l" r="r" t="t"/>
              <a:pathLst>
                <a:path extrusionOk="0" h="4288" w="3451">
                  <a:moveTo>
                    <a:pt x="3327" y="0"/>
                  </a:moveTo>
                  <a:lnTo>
                    <a:pt x="1" y="2030"/>
                  </a:lnTo>
                  <a:cubicBezTo>
                    <a:pt x="1" y="2030"/>
                    <a:pt x="77" y="3192"/>
                    <a:pt x="1180" y="3919"/>
                  </a:cubicBezTo>
                  <a:cubicBezTo>
                    <a:pt x="1604" y="4201"/>
                    <a:pt x="2038" y="4288"/>
                    <a:pt x="2411" y="4288"/>
                  </a:cubicBezTo>
                  <a:cubicBezTo>
                    <a:pt x="3008" y="4288"/>
                    <a:pt x="3450" y="4066"/>
                    <a:pt x="3450" y="4066"/>
                  </a:cubicBezTo>
                  <a:lnTo>
                    <a:pt x="3327" y="0"/>
                  </a:lnTo>
                  <a:close/>
                </a:path>
              </a:pathLst>
            </a:custGeom>
            <a:solidFill>
              <a:srgbClr val="FDE1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0" name="Google Shape;1850;p56"/>
            <p:cNvSpPr/>
            <p:nvPr/>
          </p:nvSpPr>
          <p:spPr>
            <a:xfrm>
              <a:off x="6325175" y="3768300"/>
              <a:ext cx="242450" cy="352475"/>
            </a:xfrm>
            <a:custGeom>
              <a:rect b="b" l="l" r="r" t="t"/>
              <a:pathLst>
                <a:path extrusionOk="0" h="14099" w="9698">
                  <a:moveTo>
                    <a:pt x="6248" y="1"/>
                  </a:moveTo>
                  <a:lnTo>
                    <a:pt x="0" y="12232"/>
                  </a:lnTo>
                  <a:lnTo>
                    <a:pt x="3731" y="14098"/>
                  </a:lnTo>
                  <a:lnTo>
                    <a:pt x="9697" y="2037"/>
                  </a:lnTo>
                  <a:lnTo>
                    <a:pt x="9697" y="2037"/>
                  </a:lnTo>
                  <a:cubicBezTo>
                    <a:pt x="9697" y="2037"/>
                    <a:pt x="9476" y="2125"/>
                    <a:pt x="9110" y="2125"/>
                  </a:cubicBezTo>
                  <a:cubicBezTo>
                    <a:pt x="8744" y="2125"/>
                    <a:pt x="8234" y="2037"/>
                    <a:pt x="7656" y="1685"/>
                  </a:cubicBezTo>
                  <a:cubicBezTo>
                    <a:pt x="6494" y="975"/>
                    <a:pt x="6248" y="1"/>
                    <a:pt x="6248"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1" name="Google Shape;1851;p56"/>
            <p:cNvSpPr/>
            <p:nvPr/>
          </p:nvSpPr>
          <p:spPr>
            <a:xfrm>
              <a:off x="6325175" y="4035525"/>
              <a:ext cx="112800" cy="85250"/>
            </a:xfrm>
            <a:custGeom>
              <a:rect b="b" l="l" r="r" t="t"/>
              <a:pathLst>
                <a:path extrusionOk="0" h="3410" w="4512">
                  <a:moveTo>
                    <a:pt x="786" y="1"/>
                  </a:moveTo>
                  <a:lnTo>
                    <a:pt x="0" y="1543"/>
                  </a:lnTo>
                  <a:lnTo>
                    <a:pt x="3731" y="3409"/>
                  </a:lnTo>
                  <a:lnTo>
                    <a:pt x="4511" y="1837"/>
                  </a:lnTo>
                  <a:lnTo>
                    <a:pt x="786" y="1"/>
                  </a:lnTo>
                  <a:close/>
                </a:path>
              </a:pathLst>
            </a:custGeom>
            <a:solidFill>
              <a:srgbClr val="B5A6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56"/>
            <p:cNvSpPr/>
            <p:nvPr/>
          </p:nvSpPr>
          <p:spPr>
            <a:xfrm>
              <a:off x="6536500" y="3717575"/>
              <a:ext cx="29225" cy="37300"/>
            </a:xfrm>
            <a:custGeom>
              <a:rect b="b" l="l" r="r" t="t"/>
              <a:pathLst>
                <a:path extrusionOk="0" h="1492" w="1169">
                  <a:moveTo>
                    <a:pt x="1121" y="0"/>
                  </a:moveTo>
                  <a:lnTo>
                    <a:pt x="1" y="687"/>
                  </a:lnTo>
                  <a:cubicBezTo>
                    <a:pt x="116" y="1380"/>
                    <a:pt x="614" y="1491"/>
                    <a:pt x="921" y="1491"/>
                  </a:cubicBezTo>
                  <a:cubicBezTo>
                    <a:pt x="1066" y="1491"/>
                    <a:pt x="1168" y="1467"/>
                    <a:pt x="1168" y="1467"/>
                  </a:cubicBezTo>
                  <a:lnTo>
                    <a:pt x="1121" y="0"/>
                  </a:lnTo>
                  <a:close/>
                </a:path>
              </a:pathLst>
            </a:custGeom>
            <a:solidFill>
              <a:srgbClr val="3C3C3B"/>
            </a:solidFill>
            <a:ln cap="flat" cmpd="sng" w="25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56"/>
            <p:cNvSpPr/>
            <p:nvPr/>
          </p:nvSpPr>
          <p:spPr>
            <a:xfrm>
              <a:off x="6374150" y="3806775"/>
              <a:ext cx="113400" cy="222025"/>
            </a:xfrm>
            <a:custGeom>
              <a:rect b="b" l="l" r="r" t="t"/>
              <a:pathLst>
                <a:path extrusionOk="0" h="8881" w="4536">
                  <a:moveTo>
                    <a:pt x="4480" y="0"/>
                  </a:moveTo>
                  <a:cubicBezTo>
                    <a:pt x="4462" y="0"/>
                    <a:pt x="4443" y="11"/>
                    <a:pt x="4430" y="28"/>
                  </a:cubicBezTo>
                  <a:lnTo>
                    <a:pt x="3866" y="1119"/>
                  </a:lnTo>
                  <a:lnTo>
                    <a:pt x="3303" y="2211"/>
                  </a:lnTo>
                  <a:lnTo>
                    <a:pt x="2195" y="4405"/>
                  </a:lnTo>
                  <a:lnTo>
                    <a:pt x="1098" y="6605"/>
                  </a:lnTo>
                  <a:cubicBezTo>
                    <a:pt x="734" y="7344"/>
                    <a:pt x="370" y="8077"/>
                    <a:pt x="12" y="8816"/>
                  </a:cubicBezTo>
                  <a:cubicBezTo>
                    <a:pt x="0" y="8840"/>
                    <a:pt x="12" y="8863"/>
                    <a:pt x="36" y="8875"/>
                  </a:cubicBezTo>
                  <a:cubicBezTo>
                    <a:pt x="42" y="8879"/>
                    <a:pt x="49" y="8881"/>
                    <a:pt x="56" y="8881"/>
                  </a:cubicBezTo>
                  <a:cubicBezTo>
                    <a:pt x="71" y="8881"/>
                    <a:pt x="87" y="8873"/>
                    <a:pt x="94" y="8857"/>
                  </a:cubicBezTo>
                  <a:cubicBezTo>
                    <a:pt x="476" y="8130"/>
                    <a:pt x="851" y="7402"/>
                    <a:pt x="1227" y="6669"/>
                  </a:cubicBezTo>
                  <a:lnTo>
                    <a:pt x="2335" y="4481"/>
                  </a:lnTo>
                  <a:lnTo>
                    <a:pt x="3438" y="2281"/>
                  </a:lnTo>
                  <a:lnTo>
                    <a:pt x="3984" y="1178"/>
                  </a:lnTo>
                  <a:lnTo>
                    <a:pt x="4524" y="75"/>
                  </a:lnTo>
                  <a:cubicBezTo>
                    <a:pt x="4535" y="46"/>
                    <a:pt x="4524" y="17"/>
                    <a:pt x="4500" y="5"/>
                  </a:cubicBezTo>
                  <a:cubicBezTo>
                    <a:pt x="4494" y="2"/>
                    <a:pt x="4487" y="0"/>
                    <a:pt x="448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p56"/>
            <p:cNvSpPr/>
            <p:nvPr/>
          </p:nvSpPr>
          <p:spPr>
            <a:xfrm>
              <a:off x="6399375" y="3820550"/>
              <a:ext cx="113400" cy="222050"/>
            </a:xfrm>
            <a:custGeom>
              <a:rect b="b" l="l" r="r" t="t"/>
              <a:pathLst>
                <a:path extrusionOk="0" h="8882" w="4536">
                  <a:moveTo>
                    <a:pt x="4480" y="1"/>
                  </a:moveTo>
                  <a:cubicBezTo>
                    <a:pt x="4462" y="1"/>
                    <a:pt x="4444" y="12"/>
                    <a:pt x="4436" y="29"/>
                  </a:cubicBezTo>
                  <a:lnTo>
                    <a:pt x="3867" y="1120"/>
                  </a:lnTo>
                  <a:lnTo>
                    <a:pt x="3303" y="2211"/>
                  </a:lnTo>
                  <a:lnTo>
                    <a:pt x="2195" y="4405"/>
                  </a:lnTo>
                  <a:lnTo>
                    <a:pt x="1098" y="6605"/>
                  </a:lnTo>
                  <a:cubicBezTo>
                    <a:pt x="734" y="7344"/>
                    <a:pt x="370" y="8078"/>
                    <a:pt x="12" y="8817"/>
                  </a:cubicBezTo>
                  <a:cubicBezTo>
                    <a:pt x="1" y="8840"/>
                    <a:pt x="12" y="8864"/>
                    <a:pt x="36" y="8875"/>
                  </a:cubicBezTo>
                  <a:cubicBezTo>
                    <a:pt x="44" y="8879"/>
                    <a:pt x="51" y="8881"/>
                    <a:pt x="59" y="8881"/>
                  </a:cubicBezTo>
                  <a:cubicBezTo>
                    <a:pt x="74" y="8881"/>
                    <a:pt x="87" y="8873"/>
                    <a:pt x="94" y="8858"/>
                  </a:cubicBezTo>
                  <a:cubicBezTo>
                    <a:pt x="476" y="8130"/>
                    <a:pt x="851" y="7403"/>
                    <a:pt x="1227" y="6670"/>
                  </a:cubicBezTo>
                  <a:lnTo>
                    <a:pt x="2341" y="4481"/>
                  </a:lnTo>
                  <a:lnTo>
                    <a:pt x="3438" y="2281"/>
                  </a:lnTo>
                  <a:lnTo>
                    <a:pt x="3984" y="1179"/>
                  </a:lnTo>
                  <a:lnTo>
                    <a:pt x="4524" y="76"/>
                  </a:lnTo>
                  <a:cubicBezTo>
                    <a:pt x="4535" y="46"/>
                    <a:pt x="4524" y="17"/>
                    <a:pt x="4500" y="5"/>
                  </a:cubicBezTo>
                  <a:cubicBezTo>
                    <a:pt x="4494" y="2"/>
                    <a:pt x="4487" y="1"/>
                    <a:pt x="448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56"/>
            <p:cNvSpPr/>
            <p:nvPr/>
          </p:nvSpPr>
          <p:spPr>
            <a:xfrm>
              <a:off x="6424900" y="3833325"/>
              <a:ext cx="113250" cy="222025"/>
            </a:xfrm>
            <a:custGeom>
              <a:rect b="b" l="l" r="r" t="t"/>
              <a:pathLst>
                <a:path extrusionOk="0" h="8881" w="4530">
                  <a:moveTo>
                    <a:pt x="4477" y="0"/>
                  </a:moveTo>
                  <a:cubicBezTo>
                    <a:pt x="4456" y="0"/>
                    <a:pt x="4438" y="11"/>
                    <a:pt x="4429" y="28"/>
                  </a:cubicBezTo>
                  <a:lnTo>
                    <a:pt x="3860" y="1119"/>
                  </a:lnTo>
                  <a:lnTo>
                    <a:pt x="3303" y="2210"/>
                  </a:lnTo>
                  <a:lnTo>
                    <a:pt x="2188" y="4405"/>
                  </a:lnTo>
                  <a:lnTo>
                    <a:pt x="1091" y="6604"/>
                  </a:lnTo>
                  <a:cubicBezTo>
                    <a:pt x="728" y="7344"/>
                    <a:pt x="370" y="8077"/>
                    <a:pt x="12" y="8816"/>
                  </a:cubicBezTo>
                  <a:cubicBezTo>
                    <a:pt x="0" y="8840"/>
                    <a:pt x="6" y="8863"/>
                    <a:pt x="30" y="8875"/>
                  </a:cubicBezTo>
                  <a:cubicBezTo>
                    <a:pt x="37" y="8879"/>
                    <a:pt x="46" y="8881"/>
                    <a:pt x="54" y="8881"/>
                  </a:cubicBezTo>
                  <a:cubicBezTo>
                    <a:pt x="71" y="8881"/>
                    <a:pt x="86" y="8873"/>
                    <a:pt x="94" y="8857"/>
                  </a:cubicBezTo>
                  <a:cubicBezTo>
                    <a:pt x="470" y="8130"/>
                    <a:pt x="851" y="7402"/>
                    <a:pt x="1221" y="6669"/>
                  </a:cubicBezTo>
                  <a:lnTo>
                    <a:pt x="2335" y="4481"/>
                  </a:lnTo>
                  <a:lnTo>
                    <a:pt x="3438" y="2281"/>
                  </a:lnTo>
                  <a:lnTo>
                    <a:pt x="3978" y="1178"/>
                  </a:lnTo>
                  <a:lnTo>
                    <a:pt x="4517" y="75"/>
                  </a:lnTo>
                  <a:cubicBezTo>
                    <a:pt x="4529" y="46"/>
                    <a:pt x="4523" y="16"/>
                    <a:pt x="4500" y="5"/>
                  </a:cubicBezTo>
                  <a:cubicBezTo>
                    <a:pt x="4492" y="2"/>
                    <a:pt x="4484" y="0"/>
                    <a:pt x="44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56"/>
            <p:cNvSpPr/>
            <p:nvPr/>
          </p:nvSpPr>
          <p:spPr>
            <a:xfrm>
              <a:off x="6316225" y="4074100"/>
              <a:ext cx="102250" cy="64575"/>
            </a:xfrm>
            <a:custGeom>
              <a:rect b="b" l="l" r="r" t="t"/>
              <a:pathLst>
                <a:path extrusionOk="0" h="2583" w="4090">
                  <a:moveTo>
                    <a:pt x="358" y="0"/>
                  </a:moveTo>
                  <a:cubicBezTo>
                    <a:pt x="358" y="1"/>
                    <a:pt x="0" y="1649"/>
                    <a:pt x="1778" y="2359"/>
                  </a:cubicBezTo>
                  <a:cubicBezTo>
                    <a:pt x="2181" y="2521"/>
                    <a:pt x="2521" y="2583"/>
                    <a:pt x="2805" y="2583"/>
                  </a:cubicBezTo>
                  <a:cubicBezTo>
                    <a:pt x="3767" y="2583"/>
                    <a:pt x="4089" y="1866"/>
                    <a:pt x="4089" y="1866"/>
                  </a:cubicBezTo>
                  <a:lnTo>
                    <a:pt x="358" y="0"/>
                  </a:lnTo>
                  <a:close/>
                </a:path>
              </a:pathLst>
            </a:custGeom>
            <a:solidFill>
              <a:srgbClr val="F18D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0" name="Shape 1860"/>
        <p:cNvGrpSpPr/>
        <p:nvPr/>
      </p:nvGrpSpPr>
      <p:grpSpPr>
        <a:xfrm>
          <a:off x="0" y="0"/>
          <a:ext cx="0" cy="0"/>
          <a:chOff x="0" y="0"/>
          <a:chExt cx="0" cy="0"/>
        </a:xfrm>
      </p:grpSpPr>
      <p:sp>
        <p:nvSpPr>
          <p:cNvPr id="1861" name="Google Shape;1861;p57"/>
          <p:cNvSpPr/>
          <p:nvPr/>
        </p:nvSpPr>
        <p:spPr>
          <a:xfrm>
            <a:off x="3225950" y="2888438"/>
            <a:ext cx="5143500" cy="826500"/>
          </a:xfrm>
          <a:prstGeom prst="roundRect">
            <a:avLst>
              <a:gd fmla="val 13547"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862" name="Google Shape;1862;p57"/>
          <p:cNvSpPr txBox="1"/>
          <p:nvPr/>
        </p:nvSpPr>
        <p:spPr>
          <a:xfrm>
            <a:off x="107725" y="259600"/>
            <a:ext cx="8041800" cy="923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200">
                <a:latin typeface="Albert Sans"/>
                <a:ea typeface="Albert Sans"/>
                <a:cs typeface="Albert Sans"/>
                <a:sym typeface="Albert Sans"/>
              </a:rPr>
              <a:t>En su desarrollo profesional docente,</a:t>
            </a:r>
            <a:r>
              <a:rPr lang="en" sz="1200">
                <a:latin typeface="Albert Sans"/>
                <a:ea typeface="Albert Sans"/>
                <a:cs typeface="Albert Sans"/>
                <a:sym typeface="Albert Sans"/>
              </a:rPr>
              <a:t> de acuerdo con Benarroch y Marín (2011), </a:t>
            </a:r>
            <a:r>
              <a:rPr b="1" lang="en" sz="1200">
                <a:latin typeface="Albert Sans"/>
                <a:ea typeface="Albert Sans"/>
                <a:cs typeface="Albert Sans"/>
                <a:sym typeface="Albert Sans"/>
              </a:rPr>
              <a:t>se realizan un conjunto de prácticas pedagógicas que se confieren identidad y sentido profesional,</a:t>
            </a:r>
            <a:r>
              <a:rPr lang="en" sz="1200">
                <a:latin typeface="Albert Sans"/>
                <a:ea typeface="Albert Sans"/>
                <a:cs typeface="Albert Sans"/>
                <a:sym typeface="Albert Sans"/>
              </a:rPr>
              <a:t> que se ven influidas por su dimensión personal privada e implícita, es decir, sus creencias, valores, juicios y actitudes, las cuales orientan de modo inconsciente su accionar.</a:t>
            </a:r>
            <a:endParaRPr sz="1200">
              <a:latin typeface="Albert Sans"/>
              <a:ea typeface="Albert Sans"/>
              <a:cs typeface="Albert Sans"/>
              <a:sym typeface="Albert Sans"/>
            </a:endParaRPr>
          </a:p>
        </p:txBody>
      </p:sp>
      <p:sp>
        <p:nvSpPr>
          <p:cNvPr id="1863" name="Google Shape;1863;p57"/>
          <p:cNvSpPr txBox="1"/>
          <p:nvPr/>
        </p:nvSpPr>
        <p:spPr>
          <a:xfrm>
            <a:off x="830075" y="1183000"/>
            <a:ext cx="7371300" cy="1031400"/>
          </a:xfrm>
          <a:prstGeom prst="rect">
            <a:avLst/>
          </a:prstGeom>
          <a:solidFill>
            <a:schemeClr val="lt1"/>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100">
                <a:latin typeface="Albert Sans"/>
                <a:ea typeface="Albert Sans"/>
                <a:cs typeface="Albert Sans"/>
                <a:sym typeface="Albert Sans"/>
              </a:rPr>
              <a:t>En la vida docente se construyen saberes, habilidades, creencias e intereses que se ponen en sinergia al estar en la escuela, en el salón de clases, con las y los estudiantes, con otras maestras y maestros, y con la comunidad educativa.</a:t>
            </a:r>
            <a:r>
              <a:rPr lang="en" sz="1100">
                <a:latin typeface="Albert Sans"/>
                <a:ea typeface="Albert Sans"/>
                <a:cs typeface="Albert Sans"/>
                <a:sym typeface="Albert Sans"/>
              </a:rPr>
              <a:t> Todo este saber pedagógico es dinámico, </a:t>
            </a:r>
            <a:r>
              <a:rPr b="1" lang="en" sz="1100">
                <a:solidFill>
                  <a:srgbClr val="990000"/>
                </a:solidFill>
                <a:latin typeface="Albert Sans"/>
                <a:ea typeface="Albert Sans"/>
                <a:cs typeface="Albert Sans"/>
                <a:sym typeface="Albert Sans"/>
              </a:rPr>
              <a:t>se reconstruye a lo largo de su práctica</a:t>
            </a:r>
            <a:r>
              <a:rPr lang="en" sz="1100">
                <a:latin typeface="Albert Sans"/>
                <a:ea typeface="Albert Sans"/>
                <a:cs typeface="Albert Sans"/>
                <a:sym typeface="Albert Sans"/>
              </a:rPr>
              <a:t>; al estar dentro de una institución, los docentes contribuyen a su configuración y al mismo tiempo la institución también les da elementos para construirse o reconstruirse (López, 2019).</a:t>
            </a:r>
            <a:endParaRPr sz="1100">
              <a:latin typeface="Albert Sans"/>
              <a:ea typeface="Albert Sans"/>
              <a:cs typeface="Albert Sans"/>
              <a:sym typeface="Albert Sans"/>
            </a:endParaRPr>
          </a:p>
        </p:txBody>
      </p:sp>
      <p:sp>
        <p:nvSpPr>
          <p:cNvPr id="1864" name="Google Shape;1864;p57"/>
          <p:cNvSpPr txBox="1"/>
          <p:nvPr/>
        </p:nvSpPr>
        <p:spPr>
          <a:xfrm>
            <a:off x="299500" y="2448725"/>
            <a:ext cx="2046300" cy="1108200"/>
          </a:xfrm>
          <a:prstGeom prst="rect">
            <a:avLst/>
          </a:prstGeom>
          <a:solidFill>
            <a:srgbClr val="FFE599"/>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000">
                <a:latin typeface="Albert Sans"/>
                <a:ea typeface="Albert Sans"/>
                <a:cs typeface="Albert Sans"/>
                <a:sym typeface="Albert Sans"/>
              </a:rPr>
              <a:t>Identificar lo que han aprendido y lo que les ha significado a lo largo de su trayectoria les permite hacer una reflexión prospectiva del docente en el que se quieren convertir.</a:t>
            </a:r>
            <a:endParaRPr sz="1000">
              <a:latin typeface="Albert Sans"/>
              <a:ea typeface="Albert Sans"/>
              <a:cs typeface="Albert Sans"/>
              <a:sym typeface="Albert Sans"/>
            </a:endParaRPr>
          </a:p>
        </p:txBody>
      </p:sp>
      <p:grpSp>
        <p:nvGrpSpPr>
          <p:cNvPr id="1865" name="Google Shape;1865;p57"/>
          <p:cNvGrpSpPr/>
          <p:nvPr/>
        </p:nvGrpSpPr>
        <p:grpSpPr>
          <a:xfrm rot="9816322">
            <a:off x="7940448" y="-45805"/>
            <a:ext cx="1987348" cy="1667062"/>
            <a:chOff x="2677400" y="3539525"/>
            <a:chExt cx="801675" cy="672475"/>
          </a:xfrm>
        </p:grpSpPr>
        <p:sp>
          <p:nvSpPr>
            <p:cNvPr id="1866" name="Google Shape;1866;p57"/>
            <p:cNvSpPr/>
            <p:nvPr/>
          </p:nvSpPr>
          <p:spPr>
            <a:xfrm>
              <a:off x="3167675" y="3664300"/>
              <a:ext cx="311400" cy="150125"/>
            </a:xfrm>
            <a:custGeom>
              <a:rect b="b" l="l" r="r" t="t"/>
              <a:pathLst>
                <a:path extrusionOk="0" h="6005" w="12456">
                  <a:moveTo>
                    <a:pt x="9640" y="1"/>
                  </a:moveTo>
                  <a:cubicBezTo>
                    <a:pt x="7047" y="1"/>
                    <a:pt x="4448" y="865"/>
                    <a:pt x="2412" y="2471"/>
                  </a:cubicBezTo>
                  <a:cubicBezTo>
                    <a:pt x="1708" y="3029"/>
                    <a:pt x="975" y="3715"/>
                    <a:pt x="564" y="4525"/>
                  </a:cubicBezTo>
                  <a:cubicBezTo>
                    <a:pt x="1" y="5622"/>
                    <a:pt x="1291" y="5751"/>
                    <a:pt x="2142" y="5892"/>
                  </a:cubicBezTo>
                  <a:cubicBezTo>
                    <a:pt x="2611" y="5967"/>
                    <a:pt x="3086" y="6004"/>
                    <a:pt x="3561" y="6004"/>
                  </a:cubicBezTo>
                  <a:cubicBezTo>
                    <a:pt x="4928" y="6004"/>
                    <a:pt x="6297" y="5698"/>
                    <a:pt x="7533" y="5123"/>
                  </a:cubicBezTo>
                  <a:cubicBezTo>
                    <a:pt x="9639" y="4143"/>
                    <a:pt x="11364" y="2407"/>
                    <a:pt x="12455" y="354"/>
                  </a:cubicBezTo>
                  <a:cubicBezTo>
                    <a:pt x="11536" y="116"/>
                    <a:pt x="10588" y="1"/>
                    <a:pt x="9640"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7" name="Google Shape;1867;p57"/>
            <p:cNvSpPr/>
            <p:nvPr/>
          </p:nvSpPr>
          <p:spPr>
            <a:xfrm>
              <a:off x="3010750" y="3539525"/>
              <a:ext cx="149025" cy="276900"/>
            </a:xfrm>
            <a:custGeom>
              <a:rect b="b" l="l" r="r" t="t"/>
              <a:pathLst>
                <a:path extrusionOk="0" h="11076" w="5961">
                  <a:moveTo>
                    <a:pt x="5251" y="0"/>
                  </a:moveTo>
                  <a:cubicBezTo>
                    <a:pt x="3444" y="951"/>
                    <a:pt x="1966" y="2511"/>
                    <a:pt x="1109" y="4365"/>
                  </a:cubicBezTo>
                  <a:cubicBezTo>
                    <a:pt x="300" y="6125"/>
                    <a:pt x="1" y="8231"/>
                    <a:pt x="429" y="10132"/>
                  </a:cubicBezTo>
                  <a:cubicBezTo>
                    <a:pt x="573" y="10778"/>
                    <a:pt x="774" y="11076"/>
                    <a:pt x="1142" y="11076"/>
                  </a:cubicBezTo>
                  <a:cubicBezTo>
                    <a:pt x="1328" y="11076"/>
                    <a:pt x="1557" y="10999"/>
                    <a:pt x="1843" y="10853"/>
                  </a:cubicBezTo>
                  <a:cubicBezTo>
                    <a:pt x="2699" y="10425"/>
                    <a:pt x="3450" y="9920"/>
                    <a:pt x="4066" y="9175"/>
                  </a:cubicBezTo>
                  <a:cubicBezTo>
                    <a:pt x="4729" y="8366"/>
                    <a:pt x="5204" y="7392"/>
                    <a:pt x="5451" y="6377"/>
                  </a:cubicBezTo>
                  <a:cubicBezTo>
                    <a:pt x="5961" y="4295"/>
                    <a:pt x="5668" y="2106"/>
                    <a:pt x="5251"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8" name="Google Shape;1868;p57"/>
            <p:cNvSpPr/>
            <p:nvPr/>
          </p:nvSpPr>
          <p:spPr>
            <a:xfrm>
              <a:off x="3027175" y="3853525"/>
              <a:ext cx="335000" cy="116100"/>
            </a:xfrm>
            <a:custGeom>
              <a:rect b="b" l="l" r="r" t="t"/>
              <a:pathLst>
                <a:path extrusionOk="0" h="4644" w="13400">
                  <a:moveTo>
                    <a:pt x="6538" y="0"/>
                  </a:moveTo>
                  <a:cubicBezTo>
                    <a:pt x="6530" y="0"/>
                    <a:pt x="6521" y="0"/>
                    <a:pt x="6512" y="0"/>
                  </a:cubicBezTo>
                  <a:cubicBezTo>
                    <a:pt x="5386" y="0"/>
                    <a:pt x="4254" y="200"/>
                    <a:pt x="3210" y="616"/>
                  </a:cubicBezTo>
                  <a:cubicBezTo>
                    <a:pt x="2318" y="974"/>
                    <a:pt x="1438" y="1490"/>
                    <a:pt x="775" y="2194"/>
                  </a:cubicBezTo>
                  <a:cubicBezTo>
                    <a:pt x="1" y="3016"/>
                    <a:pt x="1021" y="3473"/>
                    <a:pt x="1778" y="3860"/>
                  </a:cubicBezTo>
                  <a:cubicBezTo>
                    <a:pt x="2854" y="4405"/>
                    <a:pt x="4067" y="4643"/>
                    <a:pt x="5274" y="4643"/>
                  </a:cubicBezTo>
                  <a:cubicBezTo>
                    <a:pt x="5838" y="4643"/>
                    <a:pt x="6400" y="4591"/>
                    <a:pt x="6947" y="4494"/>
                  </a:cubicBezTo>
                  <a:cubicBezTo>
                    <a:pt x="9258" y="4089"/>
                    <a:pt x="11370" y="2957"/>
                    <a:pt x="13400" y="1784"/>
                  </a:cubicBezTo>
                  <a:cubicBezTo>
                    <a:pt x="11231" y="802"/>
                    <a:pt x="8917" y="0"/>
                    <a:pt x="6538"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9" name="Google Shape;1869;p57"/>
            <p:cNvSpPr/>
            <p:nvPr/>
          </p:nvSpPr>
          <p:spPr>
            <a:xfrm>
              <a:off x="2792375" y="3647475"/>
              <a:ext cx="150050" cy="315050"/>
            </a:xfrm>
            <a:custGeom>
              <a:rect b="b" l="l" r="r" t="t"/>
              <a:pathLst>
                <a:path extrusionOk="0" h="12602" w="6002">
                  <a:moveTo>
                    <a:pt x="3673" y="0"/>
                  </a:moveTo>
                  <a:cubicBezTo>
                    <a:pt x="2159" y="1214"/>
                    <a:pt x="1039" y="2922"/>
                    <a:pt x="517" y="4793"/>
                  </a:cubicBezTo>
                  <a:cubicBezTo>
                    <a:pt x="0" y="6670"/>
                    <a:pt x="88" y="8706"/>
                    <a:pt x="757" y="10530"/>
                  </a:cubicBezTo>
                  <a:cubicBezTo>
                    <a:pt x="968" y="11093"/>
                    <a:pt x="1496" y="12566"/>
                    <a:pt x="2224" y="12601"/>
                  </a:cubicBezTo>
                  <a:cubicBezTo>
                    <a:pt x="2234" y="12602"/>
                    <a:pt x="2244" y="12602"/>
                    <a:pt x="2253" y="12602"/>
                  </a:cubicBezTo>
                  <a:cubicBezTo>
                    <a:pt x="2852" y="12602"/>
                    <a:pt x="3573" y="11568"/>
                    <a:pt x="3896" y="11164"/>
                  </a:cubicBezTo>
                  <a:cubicBezTo>
                    <a:pt x="4928" y="9856"/>
                    <a:pt x="5597" y="8254"/>
                    <a:pt x="5767" y="6594"/>
                  </a:cubicBezTo>
                  <a:cubicBezTo>
                    <a:pt x="6002" y="4236"/>
                    <a:pt x="5228" y="1789"/>
                    <a:pt x="3673"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57"/>
            <p:cNvSpPr/>
            <p:nvPr/>
          </p:nvSpPr>
          <p:spPr>
            <a:xfrm>
              <a:off x="2800150" y="4007925"/>
              <a:ext cx="393950" cy="145725"/>
            </a:xfrm>
            <a:custGeom>
              <a:rect b="b" l="l" r="r" t="t"/>
              <a:pathLst>
                <a:path extrusionOk="0" h="5829" w="15758">
                  <a:moveTo>
                    <a:pt x="8485" y="0"/>
                  </a:moveTo>
                  <a:cubicBezTo>
                    <a:pt x="8271" y="0"/>
                    <a:pt x="8057" y="7"/>
                    <a:pt x="7844" y="19"/>
                  </a:cubicBezTo>
                  <a:cubicBezTo>
                    <a:pt x="6518" y="96"/>
                    <a:pt x="5198" y="430"/>
                    <a:pt x="4013" y="1040"/>
                  </a:cubicBezTo>
                  <a:cubicBezTo>
                    <a:pt x="2300" y="1914"/>
                    <a:pt x="0" y="4155"/>
                    <a:pt x="2846" y="5229"/>
                  </a:cubicBezTo>
                  <a:cubicBezTo>
                    <a:pt x="3963" y="5647"/>
                    <a:pt x="5160" y="5828"/>
                    <a:pt x="6362" y="5828"/>
                  </a:cubicBezTo>
                  <a:cubicBezTo>
                    <a:pt x="7519" y="5828"/>
                    <a:pt x="8680" y="5660"/>
                    <a:pt x="9780" y="5375"/>
                  </a:cubicBezTo>
                  <a:cubicBezTo>
                    <a:pt x="11903" y="4824"/>
                    <a:pt x="13886" y="3827"/>
                    <a:pt x="15758" y="2671"/>
                  </a:cubicBezTo>
                  <a:cubicBezTo>
                    <a:pt x="13750" y="962"/>
                    <a:pt x="11120" y="0"/>
                    <a:pt x="8485"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57"/>
            <p:cNvSpPr/>
            <p:nvPr/>
          </p:nvSpPr>
          <p:spPr>
            <a:xfrm>
              <a:off x="2677400" y="3703525"/>
              <a:ext cx="730975" cy="508475"/>
            </a:xfrm>
            <a:custGeom>
              <a:rect b="b" l="l" r="r" t="t"/>
              <a:pathLst>
                <a:path extrusionOk="0" h="20339" w="29239">
                  <a:moveTo>
                    <a:pt x="29111" y="0"/>
                  </a:moveTo>
                  <a:cubicBezTo>
                    <a:pt x="29101" y="0"/>
                    <a:pt x="29091" y="2"/>
                    <a:pt x="29080" y="5"/>
                  </a:cubicBezTo>
                  <a:cubicBezTo>
                    <a:pt x="26998" y="627"/>
                    <a:pt x="24704" y="1401"/>
                    <a:pt x="22633" y="2093"/>
                  </a:cubicBezTo>
                  <a:lnTo>
                    <a:pt x="22099" y="2275"/>
                  </a:lnTo>
                  <a:lnTo>
                    <a:pt x="21565" y="2481"/>
                  </a:lnTo>
                  <a:cubicBezTo>
                    <a:pt x="20873" y="2745"/>
                    <a:pt x="20146" y="3032"/>
                    <a:pt x="19471" y="3349"/>
                  </a:cubicBezTo>
                  <a:cubicBezTo>
                    <a:pt x="18667" y="3689"/>
                    <a:pt x="17699" y="4188"/>
                    <a:pt x="16913" y="4581"/>
                  </a:cubicBezTo>
                  <a:cubicBezTo>
                    <a:pt x="16450" y="4827"/>
                    <a:pt x="15646" y="5296"/>
                    <a:pt x="15183" y="5555"/>
                  </a:cubicBezTo>
                  <a:cubicBezTo>
                    <a:pt x="14743" y="5824"/>
                    <a:pt x="13945" y="6329"/>
                    <a:pt x="13499" y="6605"/>
                  </a:cubicBezTo>
                  <a:cubicBezTo>
                    <a:pt x="12590" y="7221"/>
                    <a:pt x="11598" y="7913"/>
                    <a:pt x="10736" y="8582"/>
                  </a:cubicBezTo>
                  <a:cubicBezTo>
                    <a:pt x="6547" y="11796"/>
                    <a:pt x="2916" y="15745"/>
                    <a:pt x="35" y="20162"/>
                  </a:cubicBezTo>
                  <a:cubicBezTo>
                    <a:pt x="0" y="20215"/>
                    <a:pt x="18" y="20285"/>
                    <a:pt x="71" y="20320"/>
                  </a:cubicBezTo>
                  <a:cubicBezTo>
                    <a:pt x="89" y="20333"/>
                    <a:pt x="110" y="20339"/>
                    <a:pt x="131" y="20339"/>
                  </a:cubicBezTo>
                  <a:cubicBezTo>
                    <a:pt x="169" y="20339"/>
                    <a:pt x="206" y="20319"/>
                    <a:pt x="229" y="20285"/>
                  </a:cubicBezTo>
                  <a:cubicBezTo>
                    <a:pt x="2042" y="17440"/>
                    <a:pt x="4206" y="14812"/>
                    <a:pt x="6641" y="12477"/>
                  </a:cubicBezTo>
                  <a:cubicBezTo>
                    <a:pt x="9275" y="9948"/>
                    <a:pt x="12255" y="7778"/>
                    <a:pt x="15423" y="5965"/>
                  </a:cubicBezTo>
                  <a:cubicBezTo>
                    <a:pt x="15881" y="5719"/>
                    <a:pt x="16690" y="5273"/>
                    <a:pt x="17148" y="5032"/>
                  </a:cubicBezTo>
                  <a:cubicBezTo>
                    <a:pt x="17482" y="4868"/>
                    <a:pt x="18315" y="4458"/>
                    <a:pt x="18661" y="4287"/>
                  </a:cubicBezTo>
                  <a:cubicBezTo>
                    <a:pt x="19676" y="3818"/>
                    <a:pt x="20715" y="3378"/>
                    <a:pt x="21759" y="2979"/>
                  </a:cubicBezTo>
                  <a:cubicBezTo>
                    <a:pt x="22797" y="2563"/>
                    <a:pt x="23883" y="2228"/>
                    <a:pt x="24933" y="1829"/>
                  </a:cubicBezTo>
                  <a:cubicBezTo>
                    <a:pt x="26347" y="1313"/>
                    <a:pt x="27754" y="779"/>
                    <a:pt x="29157" y="222"/>
                  </a:cubicBezTo>
                  <a:cubicBezTo>
                    <a:pt x="29209" y="198"/>
                    <a:pt x="29239" y="140"/>
                    <a:pt x="29221" y="81"/>
                  </a:cubicBezTo>
                  <a:cubicBezTo>
                    <a:pt x="29207" y="33"/>
                    <a:pt x="29160" y="0"/>
                    <a:pt x="2911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2" name="Google Shape;1872;p57"/>
            <p:cNvSpPr/>
            <p:nvPr/>
          </p:nvSpPr>
          <p:spPr>
            <a:xfrm>
              <a:off x="2883275" y="3896900"/>
              <a:ext cx="391500" cy="80675"/>
            </a:xfrm>
            <a:custGeom>
              <a:rect b="b" l="l" r="r" t="t"/>
              <a:pathLst>
                <a:path extrusionOk="0" h="3227" w="15660">
                  <a:moveTo>
                    <a:pt x="15548" y="0"/>
                  </a:moveTo>
                  <a:cubicBezTo>
                    <a:pt x="15542" y="0"/>
                    <a:pt x="15536" y="1"/>
                    <a:pt x="15530" y="2"/>
                  </a:cubicBezTo>
                  <a:cubicBezTo>
                    <a:pt x="12920" y="295"/>
                    <a:pt x="10315" y="588"/>
                    <a:pt x="7722" y="970"/>
                  </a:cubicBezTo>
                  <a:cubicBezTo>
                    <a:pt x="5458" y="1322"/>
                    <a:pt x="3146" y="1744"/>
                    <a:pt x="1017" y="2601"/>
                  </a:cubicBezTo>
                  <a:cubicBezTo>
                    <a:pt x="712" y="2724"/>
                    <a:pt x="412" y="2865"/>
                    <a:pt x="113" y="3011"/>
                  </a:cubicBezTo>
                  <a:cubicBezTo>
                    <a:pt x="1" y="3070"/>
                    <a:pt x="59" y="3227"/>
                    <a:pt x="164" y="3227"/>
                  </a:cubicBezTo>
                  <a:cubicBezTo>
                    <a:pt x="174" y="3227"/>
                    <a:pt x="185" y="3226"/>
                    <a:pt x="195" y="3223"/>
                  </a:cubicBezTo>
                  <a:cubicBezTo>
                    <a:pt x="5223" y="1826"/>
                    <a:pt x="10344" y="676"/>
                    <a:pt x="15548" y="225"/>
                  </a:cubicBezTo>
                  <a:cubicBezTo>
                    <a:pt x="15612" y="219"/>
                    <a:pt x="15659" y="160"/>
                    <a:pt x="15653" y="102"/>
                  </a:cubicBezTo>
                  <a:cubicBezTo>
                    <a:pt x="15648" y="44"/>
                    <a:pt x="15601" y="0"/>
                    <a:pt x="1554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3" name="Google Shape;1873;p57"/>
            <p:cNvSpPr/>
            <p:nvPr/>
          </p:nvSpPr>
          <p:spPr>
            <a:xfrm>
              <a:off x="3003425" y="3602550"/>
              <a:ext cx="125000" cy="280225"/>
            </a:xfrm>
            <a:custGeom>
              <a:rect b="b" l="l" r="r" t="t"/>
              <a:pathLst>
                <a:path extrusionOk="0" h="11209" w="5000">
                  <a:moveTo>
                    <a:pt x="4863" y="0"/>
                  </a:moveTo>
                  <a:cubicBezTo>
                    <a:pt x="4816" y="0"/>
                    <a:pt x="4769" y="26"/>
                    <a:pt x="4752" y="84"/>
                  </a:cubicBezTo>
                  <a:cubicBezTo>
                    <a:pt x="4224" y="2002"/>
                    <a:pt x="3420" y="3844"/>
                    <a:pt x="2570" y="5645"/>
                  </a:cubicBezTo>
                  <a:cubicBezTo>
                    <a:pt x="1819" y="7223"/>
                    <a:pt x="704" y="9459"/>
                    <a:pt x="24" y="11048"/>
                  </a:cubicBezTo>
                  <a:cubicBezTo>
                    <a:pt x="0" y="11095"/>
                    <a:pt x="12" y="11148"/>
                    <a:pt x="53" y="11183"/>
                  </a:cubicBezTo>
                  <a:cubicBezTo>
                    <a:pt x="75" y="11201"/>
                    <a:pt x="100" y="11208"/>
                    <a:pt x="125" y="11208"/>
                  </a:cubicBezTo>
                  <a:cubicBezTo>
                    <a:pt x="160" y="11208"/>
                    <a:pt x="193" y="11193"/>
                    <a:pt x="217" y="11166"/>
                  </a:cubicBezTo>
                  <a:cubicBezTo>
                    <a:pt x="839" y="10368"/>
                    <a:pt x="1320" y="9476"/>
                    <a:pt x="1754" y="8573"/>
                  </a:cubicBezTo>
                  <a:cubicBezTo>
                    <a:pt x="2629" y="6760"/>
                    <a:pt x="3303" y="4871"/>
                    <a:pt x="4001" y="2994"/>
                  </a:cubicBezTo>
                  <a:cubicBezTo>
                    <a:pt x="4347" y="2055"/>
                    <a:pt x="4682" y="1111"/>
                    <a:pt x="4975" y="149"/>
                  </a:cubicBezTo>
                  <a:cubicBezTo>
                    <a:pt x="4999" y="55"/>
                    <a:pt x="4931" y="0"/>
                    <a:pt x="486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57"/>
            <p:cNvSpPr/>
            <p:nvPr/>
          </p:nvSpPr>
          <p:spPr>
            <a:xfrm>
              <a:off x="2820850" y="3711225"/>
              <a:ext cx="53375" cy="321400"/>
            </a:xfrm>
            <a:custGeom>
              <a:rect b="b" l="l" r="r" t="t"/>
              <a:pathLst>
                <a:path extrusionOk="0" h="12856" w="2135">
                  <a:moveTo>
                    <a:pt x="1878" y="0"/>
                  </a:moveTo>
                  <a:cubicBezTo>
                    <a:pt x="1817" y="0"/>
                    <a:pt x="1756" y="45"/>
                    <a:pt x="1765" y="125"/>
                  </a:cubicBezTo>
                  <a:cubicBezTo>
                    <a:pt x="1818" y="647"/>
                    <a:pt x="1842" y="1181"/>
                    <a:pt x="1812" y="1715"/>
                  </a:cubicBezTo>
                  <a:cubicBezTo>
                    <a:pt x="1812" y="1909"/>
                    <a:pt x="1789" y="2313"/>
                    <a:pt x="1771" y="2507"/>
                  </a:cubicBezTo>
                  <a:cubicBezTo>
                    <a:pt x="1554" y="5423"/>
                    <a:pt x="797" y="8279"/>
                    <a:pt x="269" y="11148"/>
                  </a:cubicBezTo>
                  <a:cubicBezTo>
                    <a:pt x="176" y="11676"/>
                    <a:pt x="82" y="12198"/>
                    <a:pt x="11" y="12726"/>
                  </a:cubicBezTo>
                  <a:cubicBezTo>
                    <a:pt x="1" y="12809"/>
                    <a:pt x="62" y="12856"/>
                    <a:pt x="125" y="12856"/>
                  </a:cubicBezTo>
                  <a:cubicBezTo>
                    <a:pt x="168" y="12856"/>
                    <a:pt x="213" y="12833"/>
                    <a:pt x="234" y="12785"/>
                  </a:cubicBezTo>
                  <a:cubicBezTo>
                    <a:pt x="1009" y="10784"/>
                    <a:pt x="1331" y="8637"/>
                    <a:pt x="1613" y="6520"/>
                  </a:cubicBezTo>
                  <a:cubicBezTo>
                    <a:pt x="1848" y="4384"/>
                    <a:pt x="2135" y="2261"/>
                    <a:pt x="1988" y="102"/>
                  </a:cubicBezTo>
                  <a:cubicBezTo>
                    <a:pt x="1980" y="32"/>
                    <a:pt x="1930" y="0"/>
                    <a:pt x="187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57"/>
            <p:cNvSpPr/>
            <p:nvPr/>
          </p:nvSpPr>
          <p:spPr>
            <a:xfrm>
              <a:off x="2733850" y="4062300"/>
              <a:ext cx="345300" cy="71925"/>
            </a:xfrm>
            <a:custGeom>
              <a:rect b="b" l="l" r="r" t="t"/>
              <a:pathLst>
                <a:path extrusionOk="0" h="2877" w="13812">
                  <a:moveTo>
                    <a:pt x="10128" y="0"/>
                  </a:moveTo>
                  <a:cubicBezTo>
                    <a:pt x="7224" y="0"/>
                    <a:pt x="4308" y="781"/>
                    <a:pt x="1655" y="1904"/>
                  </a:cubicBezTo>
                  <a:cubicBezTo>
                    <a:pt x="1115" y="2139"/>
                    <a:pt x="587" y="2385"/>
                    <a:pt x="71" y="2661"/>
                  </a:cubicBezTo>
                  <a:cubicBezTo>
                    <a:pt x="24" y="2684"/>
                    <a:pt x="1" y="2737"/>
                    <a:pt x="12" y="2790"/>
                  </a:cubicBezTo>
                  <a:cubicBezTo>
                    <a:pt x="27" y="2843"/>
                    <a:pt x="74" y="2876"/>
                    <a:pt x="123" y="2876"/>
                  </a:cubicBezTo>
                  <a:cubicBezTo>
                    <a:pt x="133" y="2876"/>
                    <a:pt x="143" y="2875"/>
                    <a:pt x="153" y="2872"/>
                  </a:cubicBezTo>
                  <a:cubicBezTo>
                    <a:pt x="722" y="2719"/>
                    <a:pt x="1274" y="2537"/>
                    <a:pt x="1825" y="2350"/>
                  </a:cubicBezTo>
                  <a:cubicBezTo>
                    <a:pt x="4640" y="1345"/>
                    <a:pt x="7626" y="229"/>
                    <a:pt x="10631" y="229"/>
                  </a:cubicBezTo>
                  <a:cubicBezTo>
                    <a:pt x="11628" y="229"/>
                    <a:pt x="12627" y="352"/>
                    <a:pt x="13623" y="643"/>
                  </a:cubicBezTo>
                  <a:cubicBezTo>
                    <a:pt x="13634" y="645"/>
                    <a:pt x="13645" y="646"/>
                    <a:pt x="13655" y="646"/>
                  </a:cubicBezTo>
                  <a:cubicBezTo>
                    <a:pt x="13781" y="646"/>
                    <a:pt x="13812" y="458"/>
                    <a:pt x="13681" y="426"/>
                  </a:cubicBezTo>
                  <a:cubicBezTo>
                    <a:pt x="12512" y="132"/>
                    <a:pt x="11321" y="0"/>
                    <a:pt x="1012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76" name="Google Shape;1876;p57"/>
          <p:cNvGrpSpPr/>
          <p:nvPr/>
        </p:nvGrpSpPr>
        <p:grpSpPr>
          <a:xfrm rot="-2576419">
            <a:off x="27496" y="1208250"/>
            <a:ext cx="883890" cy="980901"/>
            <a:chOff x="4397300" y="1469825"/>
            <a:chExt cx="637250" cy="688300"/>
          </a:xfrm>
        </p:grpSpPr>
        <p:sp>
          <p:nvSpPr>
            <p:cNvPr id="1877" name="Google Shape;1877;p57"/>
            <p:cNvSpPr/>
            <p:nvPr/>
          </p:nvSpPr>
          <p:spPr>
            <a:xfrm>
              <a:off x="4596475" y="1487375"/>
              <a:ext cx="422475" cy="268950"/>
            </a:xfrm>
            <a:custGeom>
              <a:rect b="b" l="l" r="r" t="t"/>
              <a:pathLst>
                <a:path extrusionOk="0" h="10758" w="16899">
                  <a:moveTo>
                    <a:pt x="2385" y="1"/>
                  </a:moveTo>
                  <a:lnTo>
                    <a:pt x="0" y="4490"/>
                  </a:lnTo>
                  <a:lnTo>
                    <a:pt x="15231" y="10757"/>
                  </a:lnTo>
                  <a:lnTo>
                    <a:pt x="16899" y="6689"/>
                  </a:lnTo>
                  <a:lnTo>
                    <a:pt x="238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8" name="Google Shape;1878;p57"/>
            <p:cNvSpPr/>
            <p:nvPr/>
          </p:nvSpPr>
          <p:spPr>
            <a:xfrm>
              <a:off x="4397300" y="1469825"/>
              <a:ext cx="637250" cy="688300"/>
            </a:xfrm>
            <a:custGeom>
              <a:rect b="b" l="l" r="r" t="t"/>
              <a:pathLst>
                <a:path extrusionOk="0" h="27532" w="25490">
                  <a:moveTo>
                    <a:pt x="11252" y="0"/>
                  </a:moveTo>
                  <a:cubicBezTo>
                    <a:pt x="11238" y="0"/>
                    <a:pt x="11223" y="0"/>
                    <a:pt x="11210" y="1"/>
                  </a:cubicBezTo>
                  <a:cubicBezTo>
                    <a:pt x="9370" y="110"/>
                    <a:pt x="8326" y="2496"/>
                    <a:pt x="8326" y="2496"/>
                  </a:cubicBezTo>
                  <a:cubicBezTo>
                    <a:pt x="8326" y="2496"/>
                    <a:pt x="1513" y="15076"/>
                    <a:pt x="749" y="18287"/>
                  </a:cubicBezTo>
                  <a:cubicBezTo>
                    <a:pt x="1" y="21514"/>
                    <a:pt x="5535" y="23136"/>
                    <a:pt x="5535" y="23136"/>
                  </a:cubicBezTo>
                  <a:lnTo>
                    <a:pt x="15122" y="27532"/>
                  </a:lnTo>
                  <a:cubicBezTo>
                    <a:pt x="17913" y="21811"/>
                    <a:pt x="20922" y="16183"/>
                    <a:pt x="24133" y="10680"/>
                  </a:cubicBezTo>
                  <a:lnTo>
                    <a:pt x="12348" y="4631"/>
                  </a:lnTo>
                  <a:cubicBezTo>
                    <a:pt x="12348" y="4631"/>
                    <a:pt x="9432" y="2979"/>
                    <a:pt x="10539" y="1794"/>
                  </a:cubicBezTo>
                  <a:cubicBezTo>
                    <a:pt x="10539" y="1794"/>
                    <a:pt x="10667" y="1510"/>
                    <a:pt x="11245" y="1510"/>
                  </a:cubicBezTo>
                  <a:cubicBezTo>
                    <a:pt x="11698" y="1510"/>
                    <a:pt x="12430" y="1685"/>
                    <a:pt x="13595" y="2308"/>
                  </a:cubicBezTo>
                  <a:cubicBezTo>
                    <a:pt x="16245" y="3727"/>
                    <a:pt x="24959" y="8310"/>
                    <a:pt x="24959" y="8310"/>
                  </a:cubicBezTo>
                  <a:lnTo>
                    <a:pt x="25489" y="7172"/>
                  </a:lnTo>
                  <a:cubicBezTo>
                    <a:pt x="25489" y="7172"/>
                    <a:pt x="13233" y="0"/>
                    <a:pt x="1125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9" name="Google Shape;1879;p57"/>
            <p:cNvSpPr/>
            <p:nvPr/>
          </p:nvSpPr>
          <p:spPr>
            <a:xfrm>
              <a:off x="4444850" y="1564950"/>
              <a:ext cx="200350" cy="403775"/>
            </a:xfrm>
            <a:custGeom>
              <a:rect b="b" l="l" r="r" t="t"/>
              <a:pathLst>
                <a:path extrusionOk="0" h="16151" w="8014">
                  <a:moveTo>
                    <a:pt x="7873" y="0"/>
                  </a:moveTo>
                  <a:cubicBezTo>
                    <a:pt x="7203" y="1325"/>
                    <a:pt x="6533" y="2666"/>
                    <a:pt x="5878" y="3991"/>
                  </a:cubicBezTo>
                  <a:cubicBezTo>
                    <a:pt x="4038" y="7685"/>
                    <a:pt x="1747" y="12378"/>
                    <a:pt x="1" y="16072"/>
                  </a:cubicBezTo>
                  <a:lnTo>
                    <a:pt x="141" y="16150"/>
                  </a:lnTo>
                  <a:cubicBezTo>
                    <a:pt x="2745" y="11006"/>
                    <a:pt x="5551" y="5254"/>
                    <a:pt x="8014" y="62"/>
                  </a:cubicBezTo>
                  <a:lnTo>
                    <a:pt x="7873"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0" name="Google Shape;1880;p57"/>
            <p:cNvSpPr/>
            <p:nvPr/>
          </p:nvSpPr>
          <p:spPr>
            <a:xfrm>
              <a:off x="4491225" y="1608375"/>
              <a:ext cx="294275" cy="498275"/>
            </a:xfrm>
            <a:custGeom>
              <a:rect b="b" l="l" r="r" t="t"/>
              <a:pathLst>
                <a:path extrusionOk="0" h="19931" w="11771">
                  <a:moveTo>
                    <a:pt x="7719" y="0"/>
                  </a:moveTo>
                  <a:cubicBezTo>
                    <a:pt x="7327" y="0"/>
                    <a:pt x="6955" y="258"/>
                    <a:pt x="6673" y="555"/>
                  </a:cubicBezTo>
                  <a:cubicBezTo>
                    <a:pt x="6237" y="991"/>
                    <a:pt x="5894" y="1506"/>
                    <a:pt x="5566" y="2036"/>
                  </a:cubicBezTo>
                  <a:cubicBezTo>
                    <a:pt x="3618" y="5122"/>
                    <a:pt x="2074" y="8458"/>
                    <a:pt x="547" y="11779"/>
                  </a:cubicBezTo>
                  <a:cubicBezTo>
                    <a:pt x="328" y="12293"/>
                    <a:pt x="79" y="12823"/>
                    <a:pt x="48" y="13385"/>
                  </a:cubicBezTo>
                  <a:cubicBezTo>
                    <a:pt x="1" y="14242"/>
                    <a:pt x="453" y="15084"/>
                    <a:pt x="1077" y="15676"/>
                  </a:cubicBezTo>
                  <a:cubicBezTo>
                    <a:pt x="1700" y="16269"/>
                    <a:pt x="2480" y="16658"/>
                    <a:pt x="3275" y="17017"/>
                  </a:cubicBezTo>
                  <a:cubicBezTo>
                    <a:pt x="4880" y="17765"/>
                    <a:pt x="6548" y="18389"/>
                    <a:pt x="8092" y="19277"/>
                  </a:cubicBezTo>
                  <a:cubicBezTo>
                    <a:pt x="8466" y="19495"/>
                    <a:pt x="8840" y="19729"/>
                    <a:pt x="9245" y="19854"/>
                  </a:cubicBezTo>
                  <a:cubicBezTo>
                    <a:pt x="9411" y="19903"/>
                    <a:pt x="9586" y="19930"/>
                    <a:pt x="9759" y="19930"/>
                  </a:cubicBezTo>
                  <a:cubicBezTo>
                    <a:pt x="10027" y="19930"/>
                    <a:pt x="10290" y="19865"/>
                    <a:pt x="10508" y="19714"/>
                  </a:cubicBezTo>
                  <a:cubicBezTo>
                    <a:pt x="10882" y="19464"/>
                    <a:pt x="11069" y="18981"/>
                    <a:pt x="11054" y="18513"/>
                  </a:cubicBezTo>
                  <a:cubicBezTo>
                    <a:pt x="11054" y="18061"/>
                    <a:pt x="10898" y="17609"/>
                    <a:pt x="10726" y="17188"/>
                  </a:cubicBezTo>
                  <a:cubicBezTo>
                    <a:pt x="10134" y="15707"/>
                    <a:pt x="9339" y="14304"/>
                    <a:pt x="8840" y="12777"/>
                  </a:cubicBezTo>
                  <a:cubicBezTo>
                    <a:pt x="8357" y="11264"/>
                    <a:pt x="8185" y="9550"/>
                    <a:pt x="8824" y="8100"/>
                  </a:cubicBezTo>
                  <a:cubicBezTo>
                    <a:pt x="9261" y="7102"/>
                    <a:pt x="10040" y="6307"/>
                    <a:pt x="10664" y="5434"/>
                  </a:cubicBezTo>
                  <a:cubicBezTo>
                    <a:pt x="11132" y="4795"/>
                    <a:pt x="11521" y="4062"/>
                    <a:pt x="11630" y="3283"/>
                  </a:cubicBezTo>
                  <a:cubicBezTo>
                    <a:pt x="11771" y="2285"/>
                    <a:pt x="11381" y="2098"/>
                    <a:pt x="10570" y="1599"/>
                  </a:cubicBezTo>
                  <a:cubicBezTo>
                    <a:pt x="9869" y="1163"/>
                    <a:pt x="9167" y="726"/>
                    <a:pt x="8450" y="290"/>
                  </a:cubicBezTo>
                  <a:cubicBezTo>
                    <a:pt x="8263" y="165"/>
                    <a:pt x="8076" y="40"/>
                    <a:pt x="7842" y="9"/>
                  </a:cubicBezTo>
                  <a:cubicBezTo>
                    <a:pt x="7801" y="3"/>
                    <a:pt x="7760" y="0"/>
                    <a:pt x="7719" y="0"/>
                  </a:cubicBezTo>
                  <a:close/>
                </a:path>
              </a:pathLst>
            </a:custGeom>
            <a:solidFill>
              <a:srgbClr val="FFFDFB">
                <a:alpha val="30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1" name="Google Shape;1881;p57"/>
            <p:cNvSpPr/>
            <p:nvPr/>
          </p:nvSpPr>
          <p:spPr>
            <a:xfrm>
              <a:off x="4698175" y="1521675"/>
              <a:ext cx="288825" cy="152400"/>
            </a:xfrm>
            <a:custGeom>
              <a:rect b="b" l="l" r="r" t="t"/>
              <a:pathLst>
                <a:path extrusionOk="0" fill="none" h="6096" w="11553">
                  <a:moveTo>
                    <a:pt x="1" y="1"/>
                  </a:moveTo>
                  <a:lnTo>
                    <a:pt x="11552" y="6096"/>
                  </a:lnTo>
                </a:path>
              </a:pathLst>
            </a:custGeom>
            <a:noFill/>
            <a:ln cap="flat" cmpd="sng" w="1550">
              <a:solidFill>
                <a:srgbClr val="3C3C3B"/>
              </a:solidFill>
              <a:prstDash val="solid"/>
              <a:miter lim="1558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2" name="Google Shape;1882;p57"/>
            <p:cNvSpPr/>
            <p:nvPr/>
          </p:nvSpPr>
          <p:spPr>
            <a:xfrm>
              <a:off x="4677125" y="1526350"/>
              <a:ext cx="305975" cy="161375"/>
            </a:xfrm>
            <a:custGeom>
              <a:rect b="b" l="l" r="r" t="t"/>
              <a:pathLst>
                <a:path extrusionOk="0" fill="none" h="6455" w="12239">
                  <a:moveTo>
                    <a:pt x="1" y="1"/>
                  </a:moveTo>
                  <a:lnTo>
                    <a:pt x="12238" y="6455"/>
                  </a:lnTo>
                </a:path>
              </a:pathLst>
            </a:custGeom>
            <a:noFill/>
            <a:ln cap="flat" cmpd="sng" w="1550">
              <a:solidFill>
                <a:srgbClr val="3C3C3B"/>
              </a:solidFill>
              <a:prstDash val="solid"/>
              <a:miter lim="1558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3" name="Google Shape;1883;p57"/>
            <p:cNvSpPr/>
            <p:nvPr/>
          </p:nvSpPr>
          <p:spPr>
            <a:xfrm>
              <a:off x="4677525" y="1541175"/>
              <a:ext cx="299725" cy="160200"/>
            </a:xfrm>
            <a:custGeom>
              <a:rect b="b" l="l" r="r" t="t"/>
              <a:pathLst>
                <a:path extrusionOk="0" fill="none" h="6408" w="11989">
                  <a:moveTo>
                    <a:pt x="1" y="0"/>
                  </a:moveTo>
                  <a:lnTo>
                    <a:pt x="11989" y="6407"/>
                  </a:lnTo>
                </a:path>
              </a:pathLst>
            </a:custGeom>
            <a:noFill/>
            <a:ln cap="flat" cmpd="sng" w="1550">
              <a:solidFill>
                <a:srgbClr val="3C3C3B"/>
              </a:solidFill>
              <a:prstDash val="solid"/>
              <a:miter lim="1558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57"/>
            <p:cNvSpPr/>
            <p:nvPr/>
          </p:nvSpPr>
          <p:spPr>
            <a:xfrm>
              <a:off x="4677125" y="1557150"/>
              <a:ext cx="295050" cy="155900"/>
            </a:xfrm>
            <a:custGeom>
              <a:rect b="b" l="l" r="r" t="t"/>
              <a:pathLst>
                <a:path extrusionOk="0" fill="none" h="6236" w="11802">
                  <a:moveTo>
                    <a:pt x="1" y="0"/>
                  </a:moveTo>
                  <a:lnTo>
                    <a:pt x="11802" y="6236"/>
                  </a:lnTo>
                </a:path>
              </a:pathLst>
            </a:custGeom>
            <a:noFill/>
            <a:ln cap="flat" cmpd="sng" w="1550">
              <a:solidFill>
                <a:srgbClr val="3C3C3B"/>
              </a:solidFill>
              <a:prstDash val="solid"/>
              <a:miter lim="1558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85" name="Google Shape;1885;p57"/>
          <p:cNvSpPr txBox="1"/>
          <p:nvPr>
            <p:ph idx="4294967295" type="title"/>
          </p:nvPr>
        </p:nvSpPr>
        <p:spPr>
          <a:xfrm>
            <a:off x="3182425" y="2721088"/>
            <a:ext cx="5253300" cy="338400"/>
          </a:xfrm>
          <a:prstGeom prst="rect">
            <a:avLst/>
          </a:prstGeom>
          <a:solidFill>
            <a:srgbClr val="85200C"/>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lt1"/>
                </a:solidFill>
              </a:rPr>
              <a:t>         SABERES Y HABILIDADES                       CREENCIAS E INTERESES</a:t>
            </a:r>
            <a:endParaRPr sz="1300">
              <a:solidFill>
                <a:schemeClr val="lt1"/>
              </a:solidFill>
            </a:endParaRPr>
          </a:p>
        </p:txBody>
      </p:sp>
      <p:grpSp>
        <p:nvGrpSpPr>
          <p:cNvPr id="1886" name="Google Shape;1886;p57"/>
          <p:cNvGrpSpPr/>
          <p:nvPr/>
        </p:nvGrpSpPr>
        <p:grpSpPr>
          <a:xfrm rot="-10259820">
            <a:off x="8086209" y="1514120"/>
            <a:ext cx="645987" cy="1043202"/>
            <a:chOff x="6316225" y="3717575"/>
            <a:chExt cx="251400" cy="421100"/>
          </a:xfrm>
        </p:grpSpPr>
        <p:sp>
          <p:nvSpPr>
            <p:cNvPr id="1887" name="Google Shape;1887;p57"/>
            <p:cNvSpPr/>
            <p:nvPr/>
          </p:nvSpPr>
          <p:spPr>
            <a:xfrm>
              <a:off x="6481350" y="3717575"/>
              <a:ext cx="86275" cy="107200"/>
            </a:xfrm>
            <a:custGeom>
              <a:rect b="b" l="l" r="r" t="t"/>
              <a:pathLst>
                <a:path extrusionOk="0" h="4288" w="3451">
                  <a:moveTo>
                    <a:pt x="3327" y="0"/>
                  </a:moveTo>
                  <a:lnTo>
                    <a:pt x="1" y="2030"/>
                  </a:lnTo>
                  <a:cubicBezTo>
                    <a:pt x="1" y="2030"/>
                    <a:pt x="77" y="3192"/>
                    <a:pt x="1180" y="3919"/>
                  </a:cubicBezTo>
                  <a:cubicBezTo>
                    <a:pt x="1604" y="4201"/>
                    <a:pt x="2038" y="4288"/>
                    <a:pt x="2411" y="4288"/>
                  </a:cubicBezTo>
                  <a:cubicBezTo>
                    <a:pt x="3008" y="4288"/>
                    <a:pt x="3450" y="4066"/>
                    <a:pt x="3450" y="4066"/>
                  </a:cubicBezTo>
                  <a:lnTo>
                    <a:pt x="3327" y="0"/>
                  </a:lnTo>
                  <a:close/>
                </a:path>
              </a:pathLst>
            </a:custGeom>
            <a:solidFill>
              <a:srgbClr val="FDE1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8" name="Google Shape;1888;p57"/>
            <p:cNvSpPr/>
            <p:nvPr/>
          </p:nvSpPr>
          <p:spPr>
            <a:xfrm>
              <a:off x="6325175" y="3768300"/>
              <a:ext cx="242450" cy="352475"/>
            </a:xfrm>
            <a:custGeom>
              <a:rect b="b" l="l" r="r" t="t"/>
              <a:pathLst>
                <a:path extrusionOk="0" h="14099" w="9698">
                  <a:moveTo>
                    <a:pt x="6248" y="1"/>
                  </a:moveTo>
                  <a:lnTo>
                    <a:pt x="0" y="12232"/>
                  </a:lnTo>
                  <a:lnTo>
                    <a:pt x="3731" y="14098"/>
                  </a:lnTo>
                  <a:lnTo>
                    <a:pt x="9697" y="2037"/>
                  </a:lnTo>
                  <a:lnTo>
                    <a:pt x="9697" y="2037"/>
                  </a:lnTo>
                  <a:cubicBezTo>
                    <a:pt x="9697" y="2037"/>
                    <a:pt x="9476" y="2125"/>
                    <a:pt x="9110" y="2125"/>
                  </a:cubicBezTo>
                  <a:cubicBezTo>
                    <a:pt x="8744" y="2125"/>
                    <a:pt x="8234" y="2037"/>
                    <a:pt x="7656" y="1685"/>
                  </a:cubicBezTo>
                  <a:cubicBezTo>
                    <a:pt x="6494" y="975"/>
                    <a:pt x="6248" y="1"/>
                    <a:pt x="6248"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p57"/>
            <p:cNvSpPr/>
            <p:nvPr/>
          </p:nvSpPr>
          <p:spPr>
            <a:xfrm>
              <a:off x="6325175" y="4035525"/>
              <a:ext cx="112800" cy="85250"/>
            </a:xfrm>
            <a:custGeom>
              <a:rect b="b" l="l" r="r" t="t"/>
              <a:pathLst>
                <a:path extrusionOk="0" h="3410" w="4512">
                  <a:moveTo>
                    <a:pt x="786" y="1"/>
                  </a:moveTo>
                  <a:lnTo>
                    <a:pt x="0" y="1543"/>
                  </a:lnTo>
                  <a:lnTo>
                    <a:pt x="3731" y="3409"/>
                  </a:lnTo>
                  <a:lnTo>
                    <a:pt x="4511" y="1837"/>
                  </a:lnTo>
                  <a:lnTo>
                    <a:pt x="786" y="1"/>
                  </a:lnTo>
                  <a:close/>
                </a:path>
              </a:pathLst>
            </a:custGeom>
            <a:solidFill>
              <a:srgbClr val="B5A6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57"/>
            <p:cNvSpPr/>
            <p:nvPr/>
          </p:nvSpPr>
          <p:spPr>
            <a:xfrm>
              <a:off x="6536500" y="3717575"/>
              <a:ext cx="29225" cy="37300"/>
            </a:xfrm>
            <a:custGeom>
              <a:rect b="b" l="l" r="r" t="t"/>
              <a:pathLst>
                <a:path extrusionOk="0" h="1492" w="1169">
                  <a:moveTo>
                    <a:pt x="1121" y="0"/>
                  </a:moveTo>
                  <a:lnTo>
                    <a:pt x="1" y="687"/>
                  </a:lnTo>
                  <a:cubicBezTo>
                    <a:pt x="116" y="1380"/>
                    <a:pt x="614" y="1491"/>
                    <a:pt x="921" y="1491"/>
                  </a:cubicBezTo>
                  <a:cubicBezTo>
                    <a:pt x="1066" y="1491"/>
                    <a:pt x="1168" y="1467"/>
                    <a:pt x="1168" y="1467"/>
                  </a:cubicBezTo>
                  <a:lnTo>
                    <a:pt x="1121" y="0"/>
                  </a:lnTo>
                  <a:close/>
                </a:path>
              </a:pathLst>
            </a:custGeom>
            <a:solidFill>
              <a:srgbClr val="3C3C3B"/>
            </a:solidFill>
            <a:ln cap="flat" cmpd="sng" w="25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57"/>
            <p:cNvSpPr/>
            <p:nvPr/>
          </p:nvSpPr>
          <p:spPr>
            <a:xfrm>
              <a:off x="6374150" y="3806775"/>
              <a:ext cx="113400" cy="222025"/>
            </a:xfrm>
            <a:custGeom>
              <a:rect b="b" l="l" r="r" t="t"/>
              <a:pathLst>
                <a:path extrusionOk="0" h="8881" w="4536">
                  <a:moveTo>
                    <a:pt x="4480" y="0"/>
                  </a:moveTo>
                  <a:cubicBezTo>
                    <a:pt x="4462" y="0"/>
                    <a:pt x="4443" y="11"/>
                    <a:pt x="4430" y="28"/>
                  </a:cubicBezTo>
                  <a:lnTo>
                    <a:pt x="3866" y="1119"/>
                  </a:lnTo>
                  <a:lnTo>
                    <a:pt x="3303" y="2211"/>
                  </a:lnTo>
                  <a:lnTo>
                    <a:pt x="2195" y="4405"/>
                  </a:lnTo>
                  <a:lnTo>
                    <a:pt x="1098" y="6605"/>
                  </a:lnTo>
                  <a:cubicBezTo>
                    <a:pt x="734" y="7344"/>
                    <a:pt x="370" y="8077"/>
                    <a:pt x="12" y="8816"/>
                  </a:cubicBezTo>
                  <a:cubicBezTo>
                    <a:pt x="0" y="8840"/>
                    <a:pt x="12" y="8863"/>
                    <a:pt x="36" y="8875"/>
                  </a:cubicBezTo>
                  <a:cubicBezTo>
                    <a:pt x="42" y="8879"/>
                    <a:pt x="49" y="8881"/>
                    <a:pt x="56" y="8881"/>
                  </a:cubicBezTo>
                  <a:cubicBezTo>
                    <a:pt x="71" y="8881"/>
                    <a:pt x="87" y="8873"/>
                    <a:pt x="94" y="8857"/>
                  </a:cubicBezTo>
                  <a:cubicBezTo>
                    <a:pt x="476" y="8130"/>
                    <a:pt x="851" y="7402"/>
                    <a:pt x="1227" y="6669"/>
                  </a:cubicBezTo>
                  <a:lnTo>
                    <a:pt x="2335" y="4481"/>
                  </a:lnTo>
                  <a:lnTo>
                    <a:pt x="3438" y="2281"/>
                  </a:lnTo>
                  <a:lnTo>
                    <a:pt x="3984" y="1178"/>
                  </a:lnTo>
                  <a:lnTo>
                    <a:pt x="4524" y="75"/>
                  </a:lnTo>
                  <a:cubicBezTo>
                    <a:pt x="4535" y="46"/>
                    <a:pt x="4524" y="17"/>
                    <a:pt x="4500" y="5"/>
                  </a:cubicBezTo>
                  <a:cubicBezTo>
                    <a:pt x="4494" y="2"/>
                    <a:pt x="4487" y="0"/>
                    <a:pt x="448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2" name="Google Shape;1892;p57"/>
            <p:cNvSpPr/>
            <p:nvPr/>
          </p:nvSpPr>
          <p:spPr>
            <a:xfrm>
              <a:off x="6399375" y="3820550"/>
              <a:ext cx="113400" cy="222050"/>
            </a:xfrm>
            <a:custGeom>
              <a:rect b="b" l="l" r="r" t="t"/>
              <a:pathLst>
                <a:path extrusionOk="0" h="8882" w="4536">
                  <a:moveTo>
                    <a:pt x="4480" y="1"/>
                  </a:moveTo>
                  <a:cubicBezTo>
                    <a:pt x="4462" y="1"/>
                    <a:pt x="4444" y="12"/>
                    <a:pt x="4436" y="29"/>
                  </a:cubicBezTo>
                  <a:lnTo>
                    <a:pt x="3867" y="1120"/>
                  </a:lnTo>
                  <a:lnTo>
                    <a:pt x="3303" y="2211"/>
                  </a:lnTo>
                  <a:lnTo>
                    <a:pt x="2195" y="4405"/>
                  </a:lnTo>
                  <a:lnTo>
                    <a:pt x="1098" y="6605"/>
                  </a:lnTo>
                  <a:cubicBezTo>
                    <a:pt x="734" y="7344"/>
                    <a:pt x="370" y="8078"/>
                    <a:pt x="12" y="8817"/>
                  </a:cubicBezTo>
                  <a:cubicBezTo>
                    <a:pt x="1" y="8840"/>
                    <a:pt x="12" y="8864"/>
                    <a:pt x="36" y="8875"/>
                  </a:cubicBezTo>
                  <a:cubicBezTo>
                    <a:pt x="44" y="8879"/>
                    <a:pt x="51" y="8881"/>
                    <a:pt x="59" y="8881"/>
                  </a:cubicBezTo>
                  <a:cubicBezTo>
                    <a:pt x="74" y="8881"/>
                    <a:pt x="87" y="8873"/>
                    <a:pt x="94" y="8858"/>
                  </a:cubicBezTo>
                  <a:cubicBezTo>
                    <a:pt x="476" y="8130"/>
                    <a:pt x="851" y="7403"/>
                    <a:pt x="1227" y="6670"/>
                  </a:cubicBezTo>
                  <a:lnTo>
                    <a:pt x="2341" y="4481"/>
                  </a:lnTo>
                  <a:lnTo>
                    <a:pt x="3438" y="2281"/>
                  </a:lnTo>
                  <a:lnTo>
                    <a:pt x="3984" y="1179"/>
                  </a:lnTo>
                  <a:lnTo>
                    <a:pt x="4524" y="76"/>
                  </a:lnTo>
                  <a:cubicBezTo>
                    <a:pt x="4535" y="46"/>
                    <a:pt x="4524" y="17"/>
                    <a:pt x="4500" y="5"/>
                  </a:cubicBezTo>
                  <a:cubicBezTo>
                    <a:pt x="4494" y="2"/>
                    <a:pt x="4487" y="1"/>
                    <a:pt x="448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3" name="Google Shape;1893;p57"/>
            <p:cNvSpPr/>
            <p:nvPr/>
          </p:nvSpPr>
          <p:spPr>
            <a:xfrm>
              <a:off x="6424900" y="3833325"/>
              <a:ext cx="113250" cy="222025"/>
            </a:xfrm>
            <a:custGeom>
              <a:rect b="b" l="l" r="r" t="t"/>
              <a:pathLst>
                <a:path extrusionOk="0" h="8881" w="4530">
                  <a:moveTo>
                    <a:pt x="4477" y="0"/>
                  </a:moveTo>
                  <a:cubicBezTo>
                    <a:pt x="4456" y="0"/>
                    <a:pt x="4438" y="11"/>
                    <a:pt x="4429" y="28"/>
                  </a:cubicBezTo>
                  <a:lnTo>
                    <a:pt x="3860" y="1119"/>
                  </a:lnTo>
                  <a:lnTo>
                    <a:pt x="3303" y="2210"/>
                  </a:lnTo>
                  <a:lnTo>
                    <a:pt x="2188" y="4405"/>
                  </a:lnTo>
                  <a:lnTo>
                    <a:pt x="1091" y="6604"/>
                  </a:lnTo>
                  <a:cubicBezTo>
                    <a:pt x="728" y="7344"/>
                    <a:pt x="370" y="8077"/>
                    <a:pt x="12" y="8816"/>
                  </a:cubicBezTo>
                  <a:cubicBezTo>
                    <a:pt x="0" y="8840"/>
                    <a:pt x="6" y="8863"/>
                    <a:pt x="30" y="8875"/>
                  </a:cubicBezTo>
                  <a:cubicBezTo>
                    <a:pt x="37" y="8879"/>
                    <a:pt x="46" y="8881"/>
                    <a:pt x="54" y="8881"/>
                  </a:cubicBezTo>
                  <a:cubicBezTo>
                    <a:pt x="71" y="8881"/>
                    <a:pt x="86" y="8873"/>
                    <a:pt x="94" y="8857"/>
                  </a:cubicBezTo>
                  <a:cubicBezTo>
                    <a:pt x="470" y="8130"/>
                    <a:pt x="851" y="7402"/>
                    <a:pt x="1221" y="6669"/>
                  </a:cubicBezTo>
                  <a:lnTo>
                    <a:pt x="2335" y="4481"/>
                  </a:lnTo>
                  <a:lnTo>
                    <a:pt x="3438" y="2281"/>
                  </a:lnTo>
                  <a:lnTo>
                    <a:pt x="3978" y="1178"/>
                  </a:lnTo>
                  <a:lnTo>
                    <a:pt x="4517" y="75"/>
                  </a:lnTo>
                  <a:cubicBezTo>
                    <a:pt x="4529" y="46"/>
                    <a:pt x="4523" y="16"/>
                    <a:pt x="4500" y="5"/>
                  </a:cubicBezTo>
                  <a:cubicBezTo>
                    <a:pt x="4492" y="2"/>
                    <a:pt x="4484" y="0"/>
                    <a:pt x="44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57"/>
            <p:cNvSpPr/>
            <p:nvPr/>
          </p:nvSpPr>
          <p:spPr>
            <a:xfrm>
              <a:off x="6316225" y="4074100"/>
              <a:ext cx="102250" cy="64575"/>
            </a:xfrm>
            <a:custGeom>
              <a:rect b="b" l="l" r="r" t="t"/>
              <a:pathLst>
                <a:path extrusionOk="0" h="2583" w="4090">
                  <a:moveTo>
                    <a:pt x="358" y="0"/>
                  </a:moveTo>
                  <a:cubicBezTo>
                    <a:pt x="358" y="1"/>
                    <a:pt x="0" y="1649"/>
                    <a:pt x="1778" y="2359"/>
                  </a:cubicBezTo>
                  <a:cubicBezTo>
                    <a:pt x="2181" y="2521"/>
                    <a:pt x="2521" y="2583"/>
                    <a:pt x="2805" y="2583"/>
                  </a:cubicBezTo>
                  <a:cubicBezTo>
                    <a:pt x="3767" y="2583"/>
                    <a:pt x="4089" y="1866"/>
                    <a:pt x="4089" y="1866"/>
                  </a:cubicBezTo>
                  <a:lnTo>
                    <a:pt x="358" y="0"/>
                  </a:lnTo>
                  <a:close/>
                </a:path>
              </a:pathLst>
            </a:custGeom>
            <a:solidFill>
              <a:srgbClr val="F18D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95" name="Google Shape;1895;p57"/>
          <p:cNvSpPr/>
          <p:nvPr/>
        </p:nvSpPr>
        <p:spPr>
          <a:xfrm>
            <a:off x="5758525" y="2836600"/>
            <a:ext cx="26100" cy="774600"/>
          </a:xfrm>
          <a:prstGeom prst="rect">
            <a:avLst/>
          </a:prstGeom>
          <a:solidFill>
            <a:srgbClr val="99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896" name="Google Shape;1896;p57"/>
          <p:cNvSpPr txBox="1"/>
          <p:nvPr/>
        </p:nvSpPr>
        <p:spPr>
          <a:xfrm>
            <a:off x="2396625" y="2214400"/>
            <a:ext cx="5561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Junto con un par, hagan una reflexión sobre aquellos saberes y habilidades que han desarrollado y creencias e intereses que poseen. A partir de la reflexión que hicieron, completen la siguiente tabla. </a:t>
            </a:r>
            <a:endParaRPr sz="900"/>
          </a:p>
        </p:txBody>
      </p:sp>
      <p:sp>
        <p:nvSpPr>
          <p:cNvPr id="1897" name="Google Shape;1897;p57"/>
          <p:cNvSpPr/>
          <p:nvPr/>
        </p:nvSpPr>
        <p:spPr>
          <a:xfrm>
            <a:off x="638225" y="3945850"/>
            <a:ext cx="4917600" cy="923400"/>
          </a:xfrm>
          <a:prstGeom prst="roundRect">
            <a:avLst>
              <a:gd fmla="val 3815" name="adj"/>
            </a:avLst>
          </a:prstGeom>
          <a:solidFill>
            <a:schemeClr val="lt1"/>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898" name="Google Shape;1898;p57"/>
          <p:cNvSpPr txBox="1"/>
          <p:nvPr/>
        </p:nvSpPr>
        <p:spPr>
          <a:xfrm>
            <a:off x="638225" y="3976600"/>
            <a:ext cx="4773000" cy="861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100">
                <a:latin typeface="Albert Sans"/>
                <a:ea typeface="Albert Sans"/>
                <a:cs typeface="Albert Sans"/>
                <a:sym typeface="Albert Sans"/>
              </a:rPr>
              <a:t>Redacta una experiencia en la que se haya generado sinergia entre tus saberes, habilidades, creencias e intereses, centrando tu atención en aquellas acciones o momentos positivos en los que te sientes reconocido o que lo que haces como docente tiene relevancia.</a:t>
            </a:r>
            <a:endParaRPr sz="1100">
              <a:latin typeface="Albert Sans"/>
              <a:ea typeface="Albert Sans"/>
              <a:cs typeface="Albert Sans"/>
              <a:sym typeface="Albert Sans"/>
            </a:endParaRPr>
          </a:p>
        </p:txBody>
      </p:sp>
      <p:sp>
        <p:nvSpPr>
          <p:cNvPr id="1899" name="Google Shape;1899;p57"/>
          <p:cNvSpPr txBox="1"/>
          <p:nvPr/>
        </p:nvSpPr>
        <p:spPr>
          <a:xfrm>
            <a:off x="529350" y="3632050"/>
            <a:ext cx="15666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latin typeface="Fredoka One"/>
                <a:ea typeface="Fredoka One"/>
                <a:cs typeface="Fredoka One"/>
                <a:sym typeface="Fredoka One"/>
              </a:rPr>
              <a:t>Organización individual</a:t>
            </a:r>
            <a:endParaRPr sz="900">
              <a:latin typeface="Fredoka One"/>
              <a:ea typeface="Fredoka One"/>
              <a:cs typeface="Fredoka One"/>
              <a:sym typeface="Fredoka One"/>
            </a:endParaRPr>
          </a:p>
        </p:txBody>
      </p:sp>
      <p:sp>
        <p:nvSpPr>
          <p:cNvPr id="1900" name="Google Shape;1900;p57"/>
          <p:cNvSpPr txBox="1"/>
          <p:nvPr/>
        </p:nvSpPr>
        <p:spPr>
          <a:xfrm rot="321">
            <a:off x="5758525" y="3822700"/>
            <a:ext cx="3217500" cy="1169700"/>
          </a:xfrm>
          <a:prstGeom prst="rect">
            <a:avLst/>
          </a:prstGeom>
          <a:solidFill>
            <a:srgbClr val="FAD5CC"/>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800">
                <a:latin typeface="Albert Sans"/>
                <a:ea typeface="Albert Sans"/>
                <a:cs typeface="Albert Sans"/>
                <a:sym typeface="Albert Sans"/>
              </a:rPr>
              <a:t>Observa la forma en la que las acciones que realizas en tu aula y la escuela influyen y crean un cuadro completo sobre tu vida docente. Por supuesto, habrá situaciones en las que se genere estrés, y si están presentes es importante identificar la forma en la que éstas pueden aminorarse para que no sean un obstáculo en el ejercicio de tu práctica. Recuerda que reconocer lo que te genera bienestar o no, te permite fortalecer o tomar acciones para tu cuidado.</a:t>
            </a:r>
            <a:endParaRPr sz="800">
              <a:latin typeface="Albert Sans"/>
              <a:ea typeface="Albert Sans"/>
              <a:cs typeface="Albert Sans"/>
              <a:sym typeface="Albert Sans"/>
            </a:endParaRPr>
          </a:p>
        </p:txBody>
      </p:sp>
      <p:grpSp>
        <p:nvGrpSpPr>
          <p:cNvPr id="1901" name="Google Shape;1901;p57"/>
          <p:cNvGrpSpPr/>
          <p:nvPr/>
        </p:nvGrpSpPr>
        <p:grpSpPr>
          <a:xfrm>
            <a:off x="60625" y="4017650"/>
            <a:ext cx="577600" cy="1181850"/>
            <a:chOff x="3806100" y="2816200"/>
            <a:chExt cx="577600" cy="1181850"/>
          </a:xfrm>
        </p:grpSpPr>
        <p:sp>
          <p:nvSpPr>
            <p:cNvPr id="1902" name="Google Shape;1902;p57"/>
            <p:cNvSpPr/>
            <p:nvPr/>
          </p:nvSpPr>
          <p:spPr>
            <a:xfrm>
              <a:off x="4198950" y="3185050"/>
              <a:ext cx="184750" cy="480175"/>
            </a:xfrm>
            <a:custGeom>
              <a:rect b="b" l="l" r="r" t="t"/>
              <a:pathLst>
                <a:path extrusionOk="0" h="19207" w="7390">
                  <a:moveTo>
                    <a:pt x="7015" y="0"/>
                  </a:moveTo>
                  <a:cubicBezTo>
                    <a:pt x="7015" y="0"/>
                    <a:pt x="7015" y="1"/>
                    <a:pt x="7014" y="1"/>
                  </a:cubicBezTo>
                  <a:lnTo>
                    <a:pt x="7014" y="1"/>
                  </a:lnTo>
                  <a:cubicBezTo>
                    <a:pt x="7015" y="1"/>
                    <a:pt x="7015" y="0"/>
                    <a:pt x="7015" y="0"/>
                  </a:cubicBezTo>
                  <a:close/>
                  <a:moveTo>
                    <a:pt x="7014" y="1"/>
                  </a:moveTo>
                  <a:cubicBezTo>
                    <a:pt x="655" y="4756"/>
                    <a:pt x="0" y="11911"/>
                    <a:pt x="561" y="19206"/>
                  </a:cubicBezTo>
                  <a:cubicBezTo>
                    <a:pt x="3336" y="17164"/>
                    <a:pt x="5300" y="13547"/>
                    <a:pt x="6345" y="10320"/>
                  </a:cubicBezTo>
                  <a:cubicBezTo>
                    <a:pt x="6906" y="8621"/>
                    <a:pt x="7249" y="6875"/>
                    <a:pt x="7358" y="5098"/>
                  </a:cubicBezTo>
                  <a:cubicBezTo>
                    <a:pt x="7389" y="4538"/>
                    <a:pt x="6877" y="115"/>
                    <a:pt x="701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57"/>
            <p:cNvSpPr/>
            <p:nvPr/>
          </p:nvSpPr>
          <p:spPr>
            <a:xfrm>
              <a:off x="3987700" y="3448500"/>
              <a:ext cx="238475" cy="281675"/>
            </a:xfrm>
            <a:custGeom>
              <a:rect b="b" l="l" r="r" t="t"/>
              <a:pathLst>
                <a:path extrusionOk="0" h="11267" w="9539">
                  <a:moveTo>
                    <a:pt x="1" y="0"/>
                  </a:moveTo>
                  <a:lnTo>
                    <a:pt x="1" y="0"/>
                  </a:lnTo>
                  <a:cubicBezTo>
                    <a:pt x="1" y="1"/>
                    <a:pt x="1" y="1"/>
                    <a:pt x="1" y="1"/>
                  </a:cubicBezTo>
                  <a:lnTo>
                    <a:pt x="1" y="1"/>
                  </a:lnTo>
                  <a:cubicBezTo>
                    <a:pt x="1" y="1"/>
                    <a:pt x="1" y="1"/>
                    <a:pt x="1" y="0"/>
                  </a:cubicBezTo>
                  <a:close/>
                  <a:moveTo>
                    <a:pt x="1" y="1"/>
                  </a:moveTo>
                  <a:cubicBezTo>
                    <a:pt x="298" y="115"/>
                    <a:pt x="2777" y="9199"/>
                    <a:pt x="8466" y="11240"/>
                  </a:cubicBezTo>
                  <a:cubicBezTo>
                    <a:pt x="8514" y="11258"/>
                    <a:pt x="8556" y="11266"/>
                    <a:pt x="8593" y="11266"/>
                  </a:cubicBezTo>
                  <a:cubicBezTo>
                    <a:pt x="9538" y="11266"/>
                    <a:pt x="6731" y="5662"/>
                    <a:pt x="6221" y="4927"/>
                  </a:cubicBezTo>
                  <a:cubicBezTo>
                    <a:pt x="4693" y="2729"/>
                    <a:pt x="2526" y="952"/>
                    <a:pt x="1"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57"/>
            <p:cNvSpPr/>
            <p:nvPr/>
          </p:nvSpPr>
          <p:spPr>
            <a:xfrm>
              <a:off x="4216075" y="3232975"/>
              <a:ext cx="140725" cy="421325"/>
            </a:xfrm>
            <a:custGeom>
              <a:rect b="b" l="l" r="r" t="t"/>
              <a:pathLst>
                <a:path extrusionOk="0" h="16853" w="5629">
                  <a:moveTo>
                    <a:pt x="5410" y="1"/>
                  </a:moveTo>
                  <a:cubicBezTo>
                    <a:pt x="4865" y="1373"/>
                    <a:pt x="4319" y="2744"/>
                    <a:pt x="3820" y="4116"/>
                  </a:cubicBezTo>
                  <a:cubicBezTo>
                    <a:pt x="3321" y="5504"/>
                    <a:pt x="2838" y="6907"/>
                    <a:pt x="2386" y="8294"/>
                  </a:cubicBezTo>
                  <a:cubicBezTo>
                    <a:pt x="1934" y="9697"/>
                    <a:pt x="1513" y="11116"/>
                    <a:pt x="1108" y="12519"/>
                  </a:cubicBezTo>
                  <a:cubicBezTo>
                    <a:pt x="905" y="13236"/>
                    <a:pt x="718" y="13937"/>
                    <a:pt x="531" y="14654"/>
                  </a:cubicBezTo>
                  <a:cubicBezTo>
                    <a:pt x="344" y="15372"/>
                    <a:pt x="172" y="16089"/>
                    <a:pt x="1" y="16806"/>
                  </a:cubicBezTo>
                  <a:lnTo>
                    <a:pt x="235" y="16853"/>
                  </a:lnTo>
                  <a:cubicBezTo>
                    <a:pt x="437" y="16151"/>
                    <a:pt x="625" y="15450"/>
                    <a:pt x="843" y="14748"/>
                  </a:cubicBezTo>
                  <a:cubicBezTo>
                    <a:pt x="1045" y="14031"/>
                    <a:pt x="1248" y="13329"/>
                    <a:pt x="1451" y="12628"/>
                  </a:cubicBezTo>
                  <a:cubicBezTo>
                    <a:pt x="1872" y="11225"/>
                    <a:pt x="2308" y="9822"/>
                    <a:pt x="2760" y="8419"/>
                  </a:cubicBezTo>
                  <a:cubicBezTo>
                    <a:pt x="3197" y="7016"/>
                    <a:pt x="3664" y="5628"/>
                    <a:pt x="4148" y="4241"/>
                  </a:cubicBezTo>
                  <a:cubicBezTo>
                    <a:pt x="4631" y="2853"/>
                    <a:pt x="5114" y="1466"/>
                    <a:pt x="5629" y="94"/>
                  </a:cubicBezTo>
                  <a:lnTo>
                    <a:pt x="5410" y="1"/>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57"/>
            <p:cNvSpPr/>
            <p:nvPr/>
          </p:nvSpPr>
          <p:spPr>
            <a:xfrm>
              <a:off x="4033300" y="3502675"/>
              <a:ext cx="171900" cy="216325"/>
            </a:xfrm>
            <a:custGeom>
              <a:rect b="b" l="l" r="r" t="t"/>
              <a:pathLst>
                <a:path extrusionOk="0" h="8653" w="6876">
                  <a:moveTo>
                    <a:pt x="125" y="0"/>
                  </a:moveTo>
                  <a:lnTo>
                    <a:pt x="1" y="109"/>
                  </a:lnTo>
                  <a:lnTo>
                    <a:pt x="1637" y="2276"/>
                  </a:lnTo>
                  <a:lnTo>
                    <a:pt x="3259" y="4474"/>
                  </a:lnTo>
                  <a:cubicBezTo>
                    <a:pt x="3804" y="5192"/>
                    <a:pt x="4350" y="5909"/>
                    <a:pt x="4927" y="6626"/>
                  </a:cubicBezTo>
                  <a:cubicBezTo>
                    <a:pt x="5504" y="7327"/>
                    <a:pt x="6096" y="8013"/>
                    <a:pt x="6751" y="8652"/>
                  </a:cubicBezTo>
                  <a:lnTo>
                    <a:pt x="6875" y="8543"/>
                  </a:lnTo>
                  <a:cubicBezTo>
                    <a:pt x="6361" y="7795"/>
                    <a:pt x="5800" y="7078"/>
                    <a:pt x="5223" y="6376"/>
                  </a:cubicBezTo>
                  <a:cubicBezTo>
                    <a:pt x="4646" y="5675"/>
                    <a:pt x="4069" y="4973"/>
                    <a:pt x="3493" y="4287"/>
                  </a:cubicBezTo>
                  <a:cubicBezTo>
                    <a:pt x="2900" y="3586"/>
                    <a:pt x="2323" y="2884"/>
                    <a:pt x="1778" y="2183"/>
                  </a:cubicBezTo>
                  <a:cubicBezTo>
                    <a:pt x="1217" y="1450"/>
                    <a:pt x="655" y="749"/>
                    <a:pt x="12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57"/>
            <p:cNvSpPr/>
            <p:nvPr/>
          </p:nvSpPr>
          <p:spPr>
            <a:xfrm>
              <a:off x="4068000" y="3093450"/>
              <a:ext cx="146950" cy="904600"/>
            </a:xfrm>
            <a:custGeom>
              <a:rect b="b" l="l" r="r" t="t"/>
              <a:pathLst>
                <a:path extrusionOk="0" h="36184" w="5878">
                  <a:moveTo>
                    <a:pt x="203" y="1"/>
                  </a:moveTo>
                  <a:lnTo>
                    <a:pt x="0" y="94"/>
                  </a:lnTo>
                  <a:cubicBezTo>
                    <a:pt x="1310" y="2885"/>
                    <a:pt x="2385" y="5784"/>
                    <a:pt x="3227" y="8731"/>
                  </a:cubicBezTo>
                  <a:cubicBezTo>
                    <a:pt x="4053" y="11693"/>
                    <a:pt x="4661" y="14717"/>
                    <a:pt x="5020" y="17772"/>
                  </a:cubicBezTo>
                  <a:cubicBezTo>
                    <a:pt x="5378" y="20828"/>
                    <a:pt x="5503" y="23915"/>
                    <a:pt x="5378" y="26986"/>
                  </a:cubicBezTo>
                  <a:lnTo>
                    <a:pt x="5238" y="29293"/>
                  </a:lnTo>
                  <a:lnTo>
                    <a:pt x="5004" y="31584"/>
                  </a:lnTo>
                  <a:lnTo>
                    <a:pt x="4677" y="33876"/>
                  </a:lnTo>
                  <a:lnTo>
                    <a:pt x="4271" y="36136"/>
                  </a:lnTo>
                  <a:lnTo>
                    <a:pt x="4505" y="36183"/>
                  </a:lnTo>
                  <a:lnTo>
                    <a:pt x="4957" y="33923"/>
                  </a:lnTo>
                  <a:lnTo>
                    <a:pt x="5316" y="31616"/>
                  </a:lnTo>
                  <a:lnTo>
                    <a:pt x="5581" y="29324"/>
                  </a:lnTo>
                  <a:lnTo>
                    <a:pt x="5737" y="27001"/>
                  </a:lnTo>
                  <a:cubicBezTo>
                    <a:pt x="5877" y="23915"/>
                    <a:pt x="5768" y="20812"/>
                    <a:pt x="5410" y="17726"/>
                  </a:cubicBezTo>
                  <a:cubicBezTo>
                    <a:pt x="5035" y="14655"/>
                    <a:pt x="4427" y="11615"/>
                    <a:pt x="3554" y="8637"/>
                  </a:cubicBezTo>
                  <a:cubicBezTo>
                    <a:pt x="2681" y="5675"/>
                    <a:pt x="1559" y="2776"/>
                    <a:pt x="203"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57"/>
            <p:cNvSpPr/>
            <p:nvPr/>
          </p:nvSpPr>
          <p:spPr>
            <a:xfrm>
              <a:off x="3806100" y="2816200"/>
              <a:ext cx="424050" cy="421275"/>
            </a:xfrm>
            <a:custGeom>
              <a:rect b="b" l="l" r="r" t="t"/>
              <a:pathLst>
                <a:path extrusionOk="0" h="16851" w="16962">
                  <a:moveTo>
                    <a:pt x="9130" y="0"/>
                  </a:moveTo>
                  <a:cubicBezTo>
                    <a:pt x="8454" y="0"/>
                    <a:pt x="6040" y="919"/>
                    <a:pt x="8559" y="8519"/>
                  </a:cubicBezTo>
                  <a:cubicBezTo>
                    <a:pt x="8106" y="7817"/>
                    <a:pt x="7389" y="7256"/>
                    <a:pt x="6579" y="7147"/>
                  </a:cubicBezTo>
                  <a:cubicBezTo>
                    <a:pt x="6497" y="7136"/>
                    <a:pt x="6414" y="7131"/>
                    <a:pt x="6331" y="7131"/>
                  </a:cubicBezTo>
                  <a:cubicBezTo>
                    <a:pt x="5577" y="7131"/>
                    <a:pt x="4806" y="7568"/>
                    <a:pt x="4568" y="8285"/>
                  </a:cubicBezTo>
                  <a:cubicBezTo>
                    <a:pt x="4147" y="9547"/>
                    <a:pt x="5410" y="10701"/>
                    <a:pt x="6532" y="11449"/>
                  </a:cubicBezTo>
                  <a:cubicBezTo>
                    <a:pt x="6047" y="11393"/>
                    <a:pt x="5549" y="11336"/>
                    <a:pt x="5056" y="11336"/>
                  </a:cubicBezTo>
                  <a:cubicBezTo>
                    <a:pt x="4598" y="11336"/>
                    <a:pt x="4145" y="11385"/>
                    <a:pt x="3710" y="11527"/>
                  </a:cubicBezTo>
                  <a:cubicBezTo>
                    <a:pt x="0" y="12790"/>
                    <a:pt x="3477" y="15440"/>
                    <a:pt x="5394" y="16033"/>
                  </a:cubicBezTo>
                  <a:cubicBezTo>
                    <a:pt x="6796" y="16454"/>
                    <a:pt x="8465" y="16851"/>
                    <a:pt x="10041" y="16851"/>
                  </a:cubicBezTo>
                  <a:cubicBezTo>
                    <a:pt x="10620" y="16851"/>
                    <a:pt x="11187" y="16797"/>
                    <a:pt x="11723" y="16672"/>
                  </a:cubicBezTo>
                  <a:cubicBezTo>
                    <a:pt x="16727" y="15534"/>
                    <a:pt x="16961" y="8659"/>
                    <a:pt x="16291" y="4590"/>
                  </a:cubicBezTo>
                  <a:cubicBezTo>
                    <a:pt x="16141" y="3619"/>
                    <a:pt x="15606" y="2448"/>
                    <a:pt x="14669" y="2448"/>
                  </a:cubicBezTo>
                  <a:cubicBezTo>
                    <a:pt x="14629" y="2448"/>
                    <a:pt x="14587" y="2450"/>
                    <a:pt x="14545" y="2454"/>
                  </a:cubicBezTo>
                  <a:cubicBezTo>
                    <a:pt x="13765" y="2548"/>
                    <a:pt x="13344" y="3421"/>
                    <a:pt x="13111" y="4169"/>
                  </a:cubicBezTo>
                  <a:cubicBezTo>
                    <a:pt x="12877" y="4949"/>
                    <a:pt x="12690" y="5744"/>
                    <a:pt x="12549" y="6539"/>
                  </a:cubicBezTo>
                  <a:cubicBezTo>
                    <a:pt x="12222" y="4013"/>
                    <a:pt x="11583" y="1098"/>
                    <a:pt x="9276" y="22"/>
                  </a:cubicBezTo>
                  <a:cubicBezTo>
                    <a:pt x="9250" y="9"/>
                    <a:pt x="9199" y="0"/>
                    <a:pt x="9130" y="0"/>
                  </a:cubicBezTo>
                  <a:close/>
                </a:path>
              </a:pathLst>
            </a:custGeom>
            <a:solidFill>
              <a:srgbClr val="CF7F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8" name="Google Shape;1908;p57"/>
            <p:cNvSpPr/>
            <p:nvPr/>
          </p:nvSpPr>
          <p:spPr>
            <a:xfrm>
              <a:off x="4140875" y="2899500"/>
              <a:ext cx="54575" cy="299275"/>
            </a:xfrm>
            <a:custGeom>
              <a:rect b="b" l="l" r="r" t="t"/>
              <a:pathLst>
                <a:path extrusionOk="0" h="11971" w="2183">
                  <a:moveTo>
                    <a:pt x="1410" y="1"/>
                  </a:moveTo>
                  <a:cubicBezTo>
                    <a:pt x="1398" y="1"/>
                    <a:pt x="1385" y="4"/>
                    <a:pt x="1372" y="11"/>
                  </a:cubicBezTo>
                  <a:cubicBezTo>
                    <a:pt x="1341" y="27"/>
                    <a:pt x="1341" y="58"/>
                    <a:pt x="1356" y="73"/>
                  </a:cubicBezTo>
                  <a:cubicBezTo>
                    <a:pt x="1871" y="1009"/>
                    <a:pt x="1964" y="2022"/>
                    <a:pt x="2011" y="3051"/>
                  </a:cubicBezTo>
                  <a:cubicBezTo>
                    <a:pt x="2042" y="4064"/>
                    <a:pt x="1980" y="5093"/>
                    <a:pt x="1855" y="6106"/>
                  </a:cubicBezTo>
                  <a:cubicBezTo>
                    <a:pt x="1715" y="7120"/>
                    <a:pt x="1497" y="8117"/>
                    <a:pt x="1185" y="9084"/>
                  </a:cubicBezTo>
                  <a:cubicBezTo>
                    <a:pt x="889" y="10050"/>
                    <a:pt x="484" y="10986"/>
                    <a:pt x="16" y="11890"/>
                  </a:cubicBezTo>
                  <a:cubicBezTo>
                    <a:pt x="0" y="11905"/>
                    <a:pt x="16" y="11937"/>
                    <a:pt x="31" y="11952"/>
                  </a:cubicBezTo>
                  <a:cubicBezTo>
                    <a:pt x="45" y="11965"/>
                    <a:pt x="58" y="11970"/>
                    <a:pt x="70" y="11970"/>
                  </a:cubicBezTo>
                  <a:cubicBezTo>
                    <a:pt x="86" y="11970"/>
                    <a:pt x="100" y="11961"/>
                    <a:pt x="109" y="11952"/>
                  </a:cubicBezTo>
                  <a:cubicBezTo>
                    <a:pt x="406" y="11516"/>
                    <a:pt x="655" y="11064"/>
                    <a:pt x="873" y="10596"/>
                  </a:cubicBezTo>
                  <a:cubicBezTo>
                    <a:pt x="1091" y="10128"/>
                    <a:pt x="1279" y="9645"/>
                    <a:pt x="1434" y="9162"/>
                  </a:cubicBezTo>
                  <a:cubicBezTo>
                    <a:pt x="1746" y="8164"/>
                    <a:pt x="1933" y="7151"/>
                    <a:pt x="2042" y="6122"/>
                  </a:cubicBezTo>
                  <a:cubicBezTo>
                    <a:pt x="2152" y="5093"/>
                    <a:pt x="2183" y="4064"/>
                    <a:pt x="2136" y="3051"/>
                  </a:cubicBezTo>
                  <a:cubicBezTo>
                    <a:pt x="2105" y="2536"/>
                    <a:pt x="2058" y="2022"/>
                    <a:pt x="1964" y="1507"/>
                  </a:cubicBezTo>
                  <a:cubicBezTo>
                    <a:pt x="1918" y="1258"/>
                    <a:pt x="1855" y="1009"/>
                    <a:pt x="1762" y="759"/>
                  </a:cubicBezTo>
                  <a:cubicBezTo>
                    <a:pt x="1715" y="634"/>
                    <a:pt x="1668" y="510"/>
                    <a:pt x="1622" y="401"/>
                  </a:cubicBezTo>
                  <a:cubicBezTo>
                    <a:pt x="1575" y="292"/>
                    <a:pt x="1481" y="151"/>
                    <a:pt x="1466" y="73"/>
                  </a:cubicBezTo>
                  <a:lnTo>
                    <a:pt x="1450" y="42"/>
                  </a:lnTo>
                  <a:cubicBezTo>
                    <a:pt x="1450" y="42"/>
                    <a:pt x="1450" y="27"/>
                    <a:pt x="1450" y="27"/>
                  </a:cubicBezTo>
                  <a:cubicBezTo>
                    <a:pt x="1441" y="8"/>
                    <a:pt x="1426" y="1"/>
                    <a:pt x="141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57"/>
            <p:cNvSpPr/>
            <p:nvPr/>
          </p:nvSpPr>
          <p:spPr>
            <a:xfrm>
              <a:off x="3950300" y="2842325"/>
              <a:ext cx="179300" cy="369800"/>
            </a:xfrm>
            <a:custGeom>
              <a:rect b="b" l="l" r="r" t="t"/>
              <a:pathLst>
                <a:path extrusionOk="0" h="14792" w="7172">
                  <a:moveTo>
                    <a:pt x="3467" y="0"/>
                  </a:moveTo>
                  <a:cubicBezTo>
                    <a:pt x="3445" y="0"/>
                    <a:pt x="3426" y="15"/>
                    <a:pt x="3414" y="37"/>
                  </a:cubicBezTo>
                  <a:cubicBezTo>
                    <a:pt x="3243" y="318"/>
                    <a:pt x="3180" y="661"/>
                    <a:pt x="3196" y="973"/>
                  </a:cubicBezTo>
                  <a:cubicBezTo>
                    <a:pt x="3196" y="1300"/>
                    <a:pt x="3258" y="1628"/>
                    <a:pt x="3321" y="1939"/>
                  </a:cubicBezTo>
                  <a:cubicBezTo>
                    <a:pt x="3445" y="2563"/>
                    <a:pt x="3586" y="3187"/>
                    <a:pt x="3726" y="3794"/>
                  </a:cubicBezTo>
                  <a:cubicBezTo>
                    <a:pt x="4022" y="5026"/>
                    <a:pt x="4334" y="6258"/>
                    <a:pt x="4692" y="7489"/>
                  </a:cubicBezTo>
                  <a:cubicBezTo>
                    <a:pt x="5345" y="9801"/>
                    <a:pt x="6067" y="12114"/>
                    <a:pt x="6874" y="14386"/>
                  </a:cubicBezTo>
                  <a:lnTo>
                    <a:pt x="6874" y="14386"/>
                  </a:lnTo>
                  <a:cubicBezTo>
                    <a:pt x="5785" y="13272"/>
                    <a:pt x="4647" y="12218"/>
                    <a:pt x="3523" y="11137"/>
                  </a:cubicBezTo>
                  <a:cubicBezTo>
                    <a:pt x="2931" y="10560"/>
                    <a:pt x="2323" y="9983"/>
                    <a:pt x="1731" y="9375"/>
                  </a:cubicBezTo>
                  <a:cubicBezTo>
                    <a:pt x="1434" y="9079"/>
                    <a:pt x="1138" y="8783"/>
                    <a:pt x="858" y="8471"/>
                  </a:cubicBezTo>
                  <a:cubicBezTo>
                    <a:pt x="577" y="8175"/>
                    <a:pt x="312" y="7848"/>
                    <a:pt x="109" y="7489"/>
                  </a:cubicBezTo>
                  <a:cubicBezTo>
                    <a:pt x="98" y="7466"/>
                    <a:pt x="78" y="7452"/>
                    <a:pt x="56" y="7452"/>
                  </a:cubicBezTo>
                  <a:cubicBezTo>
                    <a:pt x="48" y="7452"/>
                    <a:pt x="40" y="7454"/>
                    <a:pt x="31" y="7458"/>
                  </a:cubicBezTo>
                  <a:cubicBezTo>
                    <a:pt x="16" y="7474"/>
                    <a:pt x="0" y="7520"/>
                    <a:pt x="16" y="7536"/>
                  </a:cubicBezTo>
                  <a:cubicBezTo>
                    <a:pt x="218" y="7910"/>
                    <a:pt x="499" y="8237"/>
                    <a:pt x="780" y="8549"/>
                  </a:cubicBezTo>
                  <a:cubicBezTo>
                    <a:pt x="1076" y="8845"/>
                    <a:pt x="1356" y="9157"/>
                    <a:pt x="1653" y="9453"/>
                  </a:cubicBezTo>
                  <a:cubicBezTo>
                    <a:pt x="2245" y="10061"/>
                    <a:pt x="2853" y="10638"/>
                    <a:pt x="3445" y="11215"/>
                  </a:cubicBezTo>
                  <a:cubicBezTo>
                    <a:pt x="4650" y="12373"/>
                    <a:pt x="5855" y="13516"/>
                    <a:pt x="6998" y="14735"/>
                  </a:cubicBezTo>
                  <a:lnTo>
                    <a:pt x="6998" y="14735"/>
                  </a:lnTo>
                  <a:cubicBezTo>
                    <a:pt x="6999" y="14736"/>
                    <a:pt x="6999" y="14737"/>
                    <a:pt x="7000" y="14738"/>
                  </a:cubicBezTo>
                  <a:lnTo>
                    <a:pt x="7001" y="14737"/>
                  </a:lnTo>
                  <a:lnTo>
                    <a:pt x="7001" y="14737"/>
                  </a:lnTo>
                  <a:cubicBezTo>
                    <a:pt x="7011" y="14748"/>
                    <a:pt x="7021" y="14759"/>
                    <a:pt x="7031" y="14769"/>
                  </a:cubicBezTo>
                  <a:cubicBezTo>
                    <a:pt x="7042" y="14780"/>
                    <a:pt x="7061" y="14791"/>
                    <a:pt x="7082" y="14791"/>
                  </a:cubicBezTo>
                  <a:cubicBezTo>
                    <a:pt x="7091" y="14791"/>
                    <a:pt x="7100" y="14789"/>
                    <a:pt x="7109" y="14785"/>
                  </a:cubicBezTo>
                  <a:cubicBezTo>
                    <a:pt x="7156" y="14769"/>
                    <a:pt x="7171" y="14722"/>
                    <a:pt x="7156" y="14676"/>
                  </a:cubicBezTo>
                  <a:cubicBezTo>
                    <a:pt x="6345" y="12275"/>
                    <a:pt x="5597" y="9859"/>
                    <a:pt x="4926" y="7411"/>
                  </a:cubicBezTo>
                  <a:cubicBezTo>
                    <a:pt x="4599" y="6195"/>
                    <a:pt x="4272" y="4964"/>
                    <a:pt x="3960" y="3732"/>
                  </a:cubicBezTo>
                  <a:lnTo>
                    <a:pt x="3508" y="1893"/>
                  </a:lnTo>
                  <a:cubicBezTo>
                    <a:pt x="3430" y="1581"/>
                    <a:pt x="3367" y="1285"/>
                    <a:pt x="3352" y="973"/>
                  </a:cubicBezTo>
                  <a:cubicBezTo>
                    <a:pt x="3321" y="661"/>
                    <a:pt x="3367" y="349"/>
                    <a:pt x="3508" y="84"/>
                  </a:cubicBezTo>
                  <a:cubicBezTo>
                    <a:pt x="3523" y="53"/>
                    <a:pt x="3523" y="22"/>
                    <a:pt x="3492" y="6"/>
                  </a:cubicBezTo>
                  <a:cubicBezTo>
                    <a:pt x="3484" y="2"/>
                    <a:pt x="3475" y="0"/>
                    <a:pt x="346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57"/>
            <p:cNvSpPr/>
            <p:nvPr/>
          </p:nvSpPr>
          <p:spPr>
            <a:xfrm>
              <a:off x="3877025" y="3144125"/>
              <a:ext cx="242050" cy="73800"/>
            </a:xfrm>
            <a:custGeom>
              <a:rect b="b" l="l" r="r" t="t"/>
              <a:pathLst>
                <a:path extrusionOk="0" h="2952" w="9682">
                  <a:moveTo>
                    <a:pt x="63" y="0"/>
                  </a:moveTo>
                  <a:cubicBezTo>
                    <a:pt x="32" y="16"/>
                    <a:pt x="0" y="47"/>
                    <a:pt x="16" y="78"/>
                  </a:cubicBezTo>
                  <a:cubicBezTo>
                    <a:pt x="63" y="297"/>
                    <a:pt x="187" y="499"/>
                    <a:pt x="359" y="639"/>
                  </a:cubicBezTo>
                  <a:cubicBezTo>
                    <a:pt x="515" y="795"/>
                    <a:pt x="702" y="920"/>
                    <a:pt x="889" y="1029"/>
                  </a:cubicBezTo>
                  <a:cubicBezTo>
                    <a:pt x="1279" y="1232"/>
                    <a:pt x="1653" y="1419"/>
                    <a:pt x="2058" y="1590"/>
                  </a:cubicBezTo>
                  <a:cubicBezTo>
                    <a:pt x="2838" y="1949"/>
                    <a:pt x="3648" y="2261"/>
                    <a:pt x="4490" y="2479"/>
                  </a:cubicBezTo>
                  <a:cubicBezTo>
                    <a:pt x="5316" y="2697"/>
                    <a:pt x="6189" y="2853"/>
                    <a:pt x="7047" y="2916"/>
                  </a:cubicBezTo>
                  <a:cubicBezTo>
                    <a:pt x="7366" y="2939"/>
                    <a:pt x="7687" y="2951"/>
                    <a:pt x="8009" y="2951"/>
                  </a:cubicBezTo>
                  <a:cubicBezTo>
                    <a:pt x="8552" y="2951"/>
                    <a:pt x="9096" y="2916"/>
                    <a:pt x="9634" y="2838"/>
                  </a:cubicBezTo>
                  <a:cubicBezTo>
                    <a:pt x="9666" y="2822"/>
                    <a:pt x="9681" y="2806"/>
                    <a:pt x="9681" y="2775"/>
                  </a:cubicBezTo>
                  <a:cubicBezTo>
                    <a:pt x="9681" y="2744"/>
                    <a:pt x="9666" y="2728"/>
                    <a:pt x="9634" y="2728"/>
                  </a:cubicBezTo>
                  <a:cubicBezTo>
                    <a:pt x="8777" y="2713"/>
                    <a:pt x="7920" y="2728"/>
                    <a:pt x="7062" y="2650"/>
                  </a:cubicBezTo>
                  <a:cubicBezTo>
                    <a:pt x="6220" y="2588"/>
                    <a:pt x="5363" y="2479"/>
                    <a:pt x="4537" y="2276"/>
                  </a:cubicBezTo>
                  <a:cubicBezTo>
                    <a:pt x="3711" y="2089"/>
                    <a:pt x="2884" y="1824"/>
                    <a:pt x="2105" y="1481"/>
                  </a:cubicBezTo>
                  <a:cubicBezTo>
                    <a:pt x="1700" y="1310"/>
                    <a:pt x="1325" y="1123"/>
                    <a:pt x="936" y="936"/>
                  </a:cubicBezTo>
                  <a:cubicBezTo>
                    <a:pt x="577" y="733"/>
                    <a:pt x="203" y="452"/>
                    <a:pt x="125" y="47"/>
                  </a:cubicBezTo>
                  <a:cubicBezTo>
                    <a:pt x="109" y="16"/>
                    <a:pt x="78" y="0"/>
                    <a:pt x="6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11" name="Google Shape;1911;p57"/>
          <p:cNvGrpSpPr/>
          <p:nvPr/>
        </p:nvGrpSpPr>
        <p:grpSpPr>
          <a:xfrm>
            <a:off x="496513" y="4702050"/>
            <a:ext cx="433425" cy="774525"/>
            <a:chOff x="4511100" y="3412925"/>
            <a:chExt cx="433425" cy="774525"/>
          </a:xfrm>
        </p:grpSpPr>
        <p:sp>
          <p:nvSpPr>
            <p:cNvPr id="1912" name="Google Shape;1912;p57"/>
            <p:cNvSpPr/>
            <p:nvPr/>
          </p:nvSpPr>
          <p:spPr>
            <a:xfrm>
              <a:off x="4589825" y="3734175"/>
              <a:ext cx="249850" cy="203075"/>
            </a:xfrm>
            <a:custGeom>
              <a:rect b="b" l="l" r="r" t="t"/>
              <a:pathLst>
                <a:path extrusionOk="0" h="8123" w="9994">
                  <a:moveTo>
                    <a:pt x="9994" y="0"/>
                  </a:moveTo>
                  <a:lnTo>
                    <a:pt x="9994" y="0"/>
                  </a:lnTo>
                  <a:cubicBezTo>
                    <a:pt x="8076" y="265"/>
                    <a:pt x="6174" y="717"/>
                    <a:pt x="4475" y="1637"/>
                  </a:cubicBezTo>
                  <a:cubicBezTo>
                    <a:pt x="1809" y="3103"/>
                    <a:pt x="703" y="5269"/>
                    <a:pt x="1" y="8122"/>
                  </a:cubicBezTo>
                  <a:cubicBezTo>
                    <a:pt x="4350" y="7171"/>
                    <a:pt x="8185" y="4069"/>
                    <a:pt x="9994"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57"/>
            <p:cNvSpPr/>
            <p:nvPr/>
          </p:nvSpPr>
          <p:spPr>
            <a:xfrm>
              <a:off x="4556325" y="3612175"/>
              <a:ext cx="82250" cy="267000"/>
            </a:xfrm>
            <a:custGeom>
              <a:rect b="b" l="l" r="r" t="t"/>
              <a:pathLst>
                <a:path extrusionOk="0" h="10680" w="3290">
                  <a:moveTo>
                    <a:pt x="904" y="1"/>
                  </a:moveTo>
                  <a:lnTo>
                    <a:pt x="904" y="1"/>
                  </a:lnTo>
                  <a:cubicBezTo>
                    <a:pt x="0" y="3524"/>
                    <a:pt x="359" y="7375"/>
                    <a:pt x="1887" y="10680"/>
                  </a:cubicBezTo>
                  <a:lnTo>
                    <a:pt x="2120" y="9853"/>
                  </a:lnTo>
                  <a:cubicBezTo>
                    <a:pt x="3290" y="6954"/>
                    <a:pt x="2947" y="2355"/>
                    <a:pt x="90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57"/>
            <p:cNvSpPr/>
            <p:nvPr/>
          </p:nvSpPr>
          <p:spPr>
            <a:xfrm>
              <a:off x="4592175" y="3758725"/>
              <a:ext cx="214375" cy="164875"/>
            </a:xfrm>
            <a:custGeom>
              <a:rect b="b" l="l" r="r" t="t"/>
              <a:pathLst>
                <a:path extrusionOk="0" h="6595" w="8575">
                  <a:moveTo>
                    <a:pt x="8497" y="0"/>
                  </a:moveTo>
                  <a:cubicBezTo>
                    <a:pt x="7733" y="468"/>
                    <a:pt x="6953" y="905"/>
                    <a:pt x="6189" y="1372"/>
                  </a:cubicBezTo>
                  <a:cubicBezTo>
                    <a:pt x="5426" y="1840"/>
                    <a:pt x="4662" y="2308"/>
                    <a:pt x="3913" y="2806"/>
                  </a:cubicBezTo>
                  <a:cubicBezTo>
                    <a:pt x="3165" y="3321"/>
                    <a:pt x="2448" y="3867"/>
                    <a:pt x="1778" y="4459"/>
                  </a:cubicBezTo>
                  <a:cubicBezTo>
                    <a:pt x="1107" y="5067"/>
                    <a:pt x="499" y="5737"/>
                    <a:pt x="1" y="6501"/>
                  </a:cubicBezTo>
                  <a:lnTo>
                    <a:pt x="125" y="6595"/>
                  </a:lnTo>
                  <a:cubicBezTo>
                    <a:pt x="749" y="5956"/>
                    <a:pt x="1372" y="5332"/>
                    <a:pt x="2027" y="4740"/>
                  </a:cubicBezTo>
                  <a:cubicBezTo>
                    <a:pt x="2682" y="4132"/>
                    <a:pt x="3368" y="3570"/>
                    <a:pt x="4069" y="3040"/>
                  </a:cubicBezTo>
                  <a:cubicBezTo>
                    <a:pt x="4786" y="2495"/>
                    <a:pt x="5519" y="1996"/>
                    <a:pt x="6267" y="1513"/>
                  </a:cubicBezTo>
                  <a:cubicBezTo>
                    <a:pt x="7031" y="1045"/>
                    <a:pt x="7795" y="577"/>
                    <a:pt x="8575" y="141"/>
                  </a:cubicBezTo>
                  <a:lnTo>
                    <a:pt x="8497"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57"/>
            <p:cNvSpPr/>
            <p:nvPr/>
          </p:nvSpPr>
          <p:spPr>
            <a:xfrm>
              <a:off x="4584000" y="3659725"/>
              <a:ext cx="22625" cy="202300"/>
            </a:xfrm>
            <a:custGeom>
              <a:rect b="b" l="l" r="r" t="t"/>
              <a:pathLst>
                <a:path extrusionOk="0" h="8092" w="905">
                  <a:moveTo>
                    <a:pt x="156" y="1"/>
                  </a:moveTo>
                  <a:lnTo>
                    <a:pt x="0" y="16"/>
                  </a:lnTo>
                  <a:cubicBezTo>
                    <a:pt x="109" y="1357"/>
                    <a:pt x="187" y="2713"/>
                    <a:pt x="265" y="4054"/>
                  </a:cubicBezTo>
                  <a:cubicBezTo>
                    <a:pt x="296" y="4740"/>
                    <a:pt x="343" y="5410"/>
                    <a:pt x="421" y="6081"/>
                  </a:cubicBezTo>
                  <a:cubicBezTo>
                    <a:pt x="483" y="6751"/>
                    <a:pt x="577" y="7421"/>
                    <a:pt x="748" y="8092"/>
                  </a:cubicBezTo>
                  <a:lnTo>
                    <a:pt x="904" y="8060"/>
                  </a:lnTo>
                  <a:cubicBezTo>
                    <a:pt x="904" y="7390"/>
                    <a:pt x="858" y="6720"/>
                    <a:pt x="780" y="6049"/>
                  </a:cubicBezTo>
                  <a:cubicBezTo>
                    <a:pt x="702" y="5363"/>
                    <a:pt x="624" y="4709"/>
                    <a:pt x="530" y="4038"/>
                  </a:cubicBezTo>
                  <a:cubicBezTo>
                    <a:pt x="359" y="2698"/>
                    <a:pt x="218" y="1341"/>
                    <a:pt x="15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6" name="Google Shape;1916;p57"/>
            <p:cNvSpPr/>
            <p:nvPr/>
          </p:nvSpPr>
          <p:spPr>
            <a:xfrm>
              <a:off x="4556700" y="3542425"/>
              <a:ext cx="218675" cy="645025"/>
            </a:xfrm>
            <a:custGeom>
              <a:rect b="b" l="l" r="r" t="t"/>
              <a:pathLst>
                <a:path extrusionOk="0" h="25801" w="8747">
                  <a:moveTo>
                    <a:pt x="8575" y="0"/>
                  </a:moveTo>
                  <a:cubicBezTo>
                    <a:pt x="7172" y="1840"/>
                    <a:pt x="5909" y="3773"/>
                    <a:pt x="4834" y="5815"/>
                  </a:cubicBezTo>
                  <a:cubicBezTo>
                    <a:pt x="3742" y="7842"/>
                    <a:pt x="2823" y="9962"/>
                    <a:pt x="2074" y="12144"/>
                  </a:cubicBezTo>
                  <a:lnTo>
                    <a:pt x="1544" y="13797"/>
                  </a:lnTo>
                  <a:lnTo>
                    <a:pt x="1108" y="15481"/>
                  </a:lnTo>
                  <a:lnTo>
                    <a:pt x="734" y="17180"/>
                  </a:lnTo>
                  <a:lnTo>
                    <a:pt x="453" y="18879"/>
                  </a:lnTo>
                  <a:cubicBezTo>
                    <a:pt x="110" y="21171"/>
                    <a:pt x="1" y="23493"/>
                    <a:pt x="204" y="25801"/>
                  </a:cubicBezTo>
                  <a:lnTo>
                    <a:pt x="406" y="25801"/>
                  </a:lnTo>
                  <a:cubicBezTo>
                    <a:pt x="453" y="23493"/>
                    <a:pt x="609" y="21217"/>
                    <a:pt x="921" y="18957"/>
                  </a:cubicBezTo>
                  <a:lnTo>
                    <a:pt x="1201" y="17258"/>
                  </a:lnTo>
                  <a:lnTo>
                    <a:pt x="1544" y="15574"/>
                  </a:lnTo>
                  <a:lnTo>
                    <a:pt x="1950" y="13922"/>
                  </a:lnTo>
                  <a:lnTo>
                    <a:pt x="2417" y="12269"/>
                  </a:lnTo>
                  <a:cubicBezTo>
                    <a:pt x="3103" y="10071"/>
                    <a:pt x="3961" y="7951"/>
                    <a:pt x="5021" y="5909"/>
                  </a:cubicBezTo>
                  <a:cubicBezTo>
                    <a:pt x="6096" y="3882"/>
                    <a:pt x="7312" y="1934"/>
                    <a:pt x="8746" y="125"/>
                  </a:cubicBezTo>
                  <a:lnTo>
                    <a:pt x="8575"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7" name="Google Shape;1917;p57"/>
            <p:cNvSpPr/>
            <p:nvPr/>
          </p:nvSpPr>
          <p:spPr>
            <a:xfrm>
              <a:off x="4511100" y="3417275"/>
              <a:ext cx="433425" cy="285650"/>
            </a:xfrm>
            <a:custGeom>
              <a:rect b="b" l="l" r="r" t="t"/>
              <a:pathLst>
                <a:path extrusionOk="0" h="11426" w="17337">
                  <a:moveTo>
                    <a:pt x="6011" y="0"/>
                  </a:moveTo>
                  <a:cubicBezTo>
                    <a:pt x="5099" y="0"/>
                    <a:pt x="4188" y="63"/>
                    <a:pt x="3290" y="189"/>
                  </a:cubicBezTo>
                  <a:cubicBezTo>
                    <a:pt x="1950" y="361"/>
                    <a:pt x="375" y="953"/>
                    <a:pt x="172" y="2278"/>
                  </a:cubicBezTo>
                  <a:cubicBezTo>
                    <a:pt x="1" y="3416"/>
                    <a:pt x="1045" y="4430"/>
                    <a:pt x="2152" y="4679"/>
                  </a:cubicBezTo>
                  <a:cubicBezTo>
                    <a:pt x="2421" y="4736"/>
                    <a:pt x="2693" y="4761"/>
                    <a:pt x="2966" y="4761"/>
                  </a:cubicBezTo>
                  <a:cubicBezTo>
                    <a:pt x="3816" y="4761"/>
                    <a:pt x="4678" y="4522"/>
                    <a:pt x="5504" y="4274"/>
                  </a:cubicBezTo>
                  <a:lnTo>
                    <a:pt x="5504" y="4274"/>
                  </a:lnTo>
                  <a:cubicBezTo>
                    <a:pt x="5114" y="4913"/>
                    <a:pt x="4709" y="5568"/>
                    <a:pt x="4569" y="6300"/>
                  </a:cubicBezTo>
                  <a:cubicBezTo>
                    <a:pt x="4428" y="7033"/>
                    <a:pt x="4615" y="7875"/>
                    <a:pt x="5208" y="8327"/>
                  </a:cubicBezTo>
                  <a:cubicBezTo>
                    <a:pt x="5504" y="8562"/>
                    <a:pt x="5873" y="8664"/>
                    <a:pt x="6253" y="8664"/>
                  </a:cubicBezTo>
                  <a:cubicBezTo>
                    <a:pt x="6655" y="8664"/>
                    <a:pt x="7069" y="8550"/>
                    <a:pt x="7421" y="8358"/>
                  </a:cubicBezTo>
                  <a:cubicBezTo>
                    <a:pt x="8107" y="7984"/>
                    <a:pt x="8622" y="7360"/>
                    <a:pt x="9121" y="6768"/>
                  </a:cubicBezTo>
                  <a:lnTo>
                    <a:pt x="9121" y="6768"/>
                  </a:lnTo>
                  <a:cubicBezTo>
                    <a:pt x="9074" y="7703"/>
                    <a:pt x="9027" y="8670"/>
                    <a:pt x="9386" y="9543"/>
                  </a:cubicBezTo>
                  <a:cubicBezTo>
                    <a:pt x="9717" y="10350"/>
                    <a:pt x="10489" y="11038"/>
                    <a:pt x="11331" y="11038"/>
                  </a:cubicBezTo>
                  <a:cubicBezTo>
                    <a:pt x="11399" y="11038"/>
                    <a:pt x="11468" y="11033"/>
                    <a:pt x="11537" y="11024"/>
                  </a:cubicBezTo>
                  <a:cubicBezTo>
                    <a:pt x="12659" y="10868"/>
                    <a:pt x="13267" y="9652"/>
                    <a:pt x="13688" y="8608"/>
                  </a:cubicBezTo>
                  <a:cubicBezTo>
                    <a:pt x="13860" y="9418"/>
                    <a:pt x="14047" y="10291"/>
                    <a:pt x="14639" y="10884"/>
                  </a:cubicBezTo>
                  <a:cubicBezTo>
                    <a:pt x="14961" y="11223"/>
                    <a:pt x="15447" y="11426"/>
                    <a:pt x="15907" y="11426"/>
                  </a:cubicBezTo>
                  <a:cubicBezTo>
                    <a:pt x="16271" y="11426"/>
                    <a:pt x="16618" y="11298"/>
                    <a:pt x="16853" y="11008"/>
                  </a:cubicBezTo>
                  <a:cubicBezTo>
                    <a:pt x="17087" y="10697"/>
                    <a:pt x="17149" y="10307"/>
                    <a:pt x="17180" y="9917"/>
                  </a:cubicBezTo>
                  <a:cubicBezTo>
                    <a:pt x="17336" y="7953"/>
                    <a:pt x="16681" y="5942"/>
                    <a:pt x="15419" y="4430"/>
                  </a:cubicBezTo>
                  <a:lnTo>
                    <a:pt x="6315" y="2"/>
                  </a:lnTo>
                  <a:cubicBezTo>
                    <a:pt x="6213" y="1"/>
                    <a:pt x="6112" y="0"/>
                    <a:pt x="6011" y="0"/>
                  </a:cubicBezTo>
                  <a:close/>
                </a:path>
              </a:pathLst>
            </a:custGeom>
            <a:solidFill>
              <a:srgbClr val="4867A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8" name="Google Shape;1918;p57"/>
            <p:cNvSpPr/>
            <p:nvPr/>
          </p:nvSpPr>
          <p:spPr>
            <a:xfrm>
              <a:off x="4536450" y="3429225"/>
              <a:ext cx="149275" cy="50475"/>
            </a:xfrm>
            <a:custGeom>
              <a:rect b="b" l="l" r="r" t="t"/>
              <a:pathLst>
                <a:path extrusionOk="0" h="2019" w="5971">
                  <a:moveTo>
                    <a:pt x="5465" y="1"/>
                  </a:moveTo>
                  <a:cubicBezTo>
                    <a:pt x="4517" y="1"/>
                    <a:pt x="3570" y="81"/>
                    <a:pt x="2635" y="241"/>
                  </a:cubicBezTo>
                  <a:cubicBezTo>
                    <a:pt x="2089" y="335"/>
                    <a:pt x="1544" y="444"/>
                    <a:pt x="1029" y="709"/>
                  </a:cubicBezTo>
                  <a:cubicBezTo>
                    <a:pt x="546" y="974"/>
                    <a:pt x="109" y="1426"/>
                    <a:pt x="0" y="1987"/>
                  </a:cubicBezTo>
                  <a:cubicBezTo>
                    <a:pt x="0" y="2003"/>
                    <a:pt x="16" y="2019"/>
                    <a:pt x="16" y="2019"/>
                  </a:cubicBezTo>
                  <a:cubicBezTo>
                    <a:pt x="31" y="2019"/>
                    <a:pt x="47" y="2019"/>
                    <a:pt x="47" y="2003"/>
                  </a:cubicBezTo>
                  <a:cubicBezTo>
                    <a:pt x="219" y="1473"/>
                    <a:pt x="624" y="1068"/>
                    <a:pt x="1092" y="818"/>
                  </a:cubicBezTo>
                  <a:cubicBezTo>
                    <a:pt x="1575" y="553"/>
                    <a:pt x="2120" y="444"/>
                    <a:pt x="2650" y="335"/>
                  </a:cubicBezTo>
                  <a:cubicBezTo>
                    <a:pt x="3592" y="144"/>
                    <a:pt x="4557" y="49"/>
                    <a:pt x="5525" y="49"/>
                  </a:cubicBezTo>
                  <a:cubicBezTo>
                    <a:pt x="5663" y="49"/>
                    <a:pt x="5801" y="50"/>
                    <a:pt x="5940" y="54"/>
                  </a:cubicBezTo>
                  <a:cubicBezTo>
                    <a:pt x="5955" y="54"/>
                    <a:pt x="5971" y="54"/>
                    <a:pt x="5971" y="39"/>
                  </a:cubicBezTo>
                  <a:cubicBezTo>
                    <a:pt x="5971" y="23"/>
                    <a:pt x="5955" y="8"/>
                    <a:pt x="5940" y="8"/>
                  </a:cubicBezTo>
                  <a:cubicBezTo>
                    <a:pt x="5782" y="3"/>
                    <a:pt x="5624" y="1"/>
                    <a:pt x="54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57"/>
            <p:cNvSpPr/>
            <p:nvPr/>
          </p:nvSpPr>
          <p:spPr>
            <a:xfrm>
              <a:off x="4556700" y="3457075"/>
              <a:ext cx="154375" cy="57850"/>
            </a:xfrm>
            <a:custGeom>
              <a:rect b="b" l="l" r="r" t="t"/>
              <a:pathLst>
                <a:path extrusionOk="0" h="2314" w="6175">
                  <a:moveTo>
                    <a:pt x="6159" y="0"/>
                  </a:moveTo>
                  <a:cubicBezTo>
                    <a:pt x="6159" y="0"/>
                    <a:pt x="6143" y="0"/>
                    <a:pt x="6127" y="16"/>
                  </a:cubicBezTo>
                  <a:cubicBezTo>
                    <a:pt x="5379" y="842"/>
                    <a:pt x="4397" y="1450"/>
                    <a:pt x="3337" y="1809"/>
                  </a:cubicBezTo>
                  <a:cubicBezTo>
                    <a:pt x="2549" y="2087"/>
                    <a:pt x="1718" y="2210"/>
                    <a:pt x="888" y="2210"/>
                  </a:cubicBezTo>
                  <a:cubicBezTo>
                    <a:pt x="602" y="2210"/>
                    <a:pt x="316" y="2195"/>
                    <a:pt x="32" y="2167"/>
                  </a:cubicBezTo>
                  <a:cubicBezTo>
                    <a:pt x="28" y="2163"/>
                    <a:pt x="23" y="2161"/>
                    <a:pt x="19" y="2161"/>
                  </a:cubicBezTo>
                  <a:cubicBezTo>
                    <a:pt x="9" y="2161"/>
                    <a:pt x="1" y="2172"/>
                    <a:pt x="1" y="2183"/>
                  </a:cubicBezTo>
                  <a:cubicBezTo>
                    <a:pt x="1" y="2199"/>
                    <a:pt x="17" y="2214"/>
                    <a:pt x="32" y="2214"/>
                  </a:cubicBezTo>
                  <a:cubicBezTo>
                    <a:pt x="377" y="2282"/>
                    <a:pt x="729" y="2314"/>
                    <a:pt x="1081" y="2314"/>
                  </a:cubicBezTo>
                  <a:cubicBezTo>
                    <a:pt x="1858" y="2314"/>
                    <a:pt x="2639" y="2160"/>
                    <a:pt x="3368" y="1902"/>
                  </a:cubicBezTo>
                  <a:cubicBezTo>
                    <a:pt x="4428" y="1513"/>
                    <a:pt x="5395" y="873"/>
                    <a:pt x="6159" y="47"/>
                  </a:cubicBezTo>
                  <a:cubicBezTo>
                    <a:pt x="6174" y="32"/>
                    <a:pt x="6174" y="16"/>
                    <a:pt x="615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57"/>
            <p:cNvSpPr/>
            <p:nvPr/>
          </p:nvSpPr>
          <p:spPr>
            <a:xfrm>
              <a:off x="4667775" y="3495650"/>
              <a:ext cx="93575" cy="122025"/>
            </a:xfrm>
            <a:custGeom>
              <a:rect b="b" l="l" r="r" t="t"/>
              <a:pathLst>
                <a:path extrusionOk="0" h="4881" w="3743">
                  <a:moveTo>
                    <a:pt x="3695" y="1"/>
                  </a:moveTo>
                  <a:cubicBezTo>
                    <a:pt x="3680" y="1"/>
                    <a:pt x="3664" y="16"/>
                    <a:pt x="3664" y="32"/>
                  </a:cubicBezTo>
                  <a:cubicBezTo>
                    <a:pt x="3695" y="546"/>
                    <a:pt x="3446" y="1045"/>
                    <a:pt x="3181" y="1482"/>
                  </a:cubicBezTo>
                  <a:cubicBezTo>
                    <a:pt x="2900" y="1918"/>
                    <a:pt x="2620" y="2355"/>
                    <a:pt x="2308" y="2776"/>
                  </a:cubicBezTo>
                  <a:cubicBezTo>
                    <a:pt x="1996" y="3197"/>
                    <a:pt x="1669" y="3602"/>
                    <a:pt x="1295" y="3960"/>
                  </a:cubicBezTo>
                  <a:cubicBezTo>
                    <a:pt x="921" y="4303"/>
                    <a:pt x="484" y="4600"/>
                    <a:pt x="16" y="4833"/>
                  </a:cubicBezTo>
                  <a:cubicBezTo>
                    <a:pt x="1" y="4833"/>
                    <a:pt x="1" y="4849"/>
                    <a:pt x="1" y="4865"/>
                  </a:cubicBezTo>
                  <a:cubicBezTo>
                    <a:pt x="1" y="4880"/>
                    <a:pt x="16" y="4880"/>
                    <a:pt x="32" y="4880"/>
                  </a:cubicBezTo>
                  <a:cubicBezTo>
                    <a:pt x="531" y="4709"/>
                    <a:pt x="983" y="4412"/>
                    <a:pt x="1373" y="4038"/>
                  </a:cubicBezTo>
                  <a:cubicBezTo>
                    <a:pt x="1747" y="3680"/>
                    <a:pt x="2090" y="3259"/>
                    <a:pt x="2386" y="2838"/>
                  </a:cubicBezTo>
                  <a:cubicBezTo>
                    <a:pt x="2682" y="2401"/>
                    <a:pt x="2947" y="1949"/>
                    <a:pt x="3228" y="1513"/>
                  </a:cubicBezTo>
                  <a:cubicBezTo>
                    <a:pt x="3493" y="1061"/>
                    <a:pt x="3742" y="562"/>
                    <a:pt x="3711" y="32"/>
                  </a:cubicBezTo>
                  <a:cubicBezTo>
                    <a:pt x="3711" y="16"/>
                    <a:pt x="3695" y="1"/>
                    <a:pt x="369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1" name="Google Shape;1921;p57"/>
            <p:cNvSpPr/>
            <p:nvPr/>
          </p:nvSpPr>
          <p:spPr>
            <a:xfrm>
              <a:off x="4645950" y="3475500"/>
              <a:ext cx="79550" cy="126200"/>
            </a:xfrm>
            <a:custGeom>
              <a:rect b="b" l="l" r="r" t="t"/>
              <a:pathLst>
                <a:path extrusionOk="0" h="5048" w="3182">
                  <a:moveTo>
                    <a:pt x="3160" y="0"/>
                  </a:moveTo>
                  <a:cubicBezTo>
                    <a:pt x="3154" y="0"/>
                    <a:pt x="3150" y="4"/>
                    <a:pt x="3150" y="12"/>
                  </a:cubicBezTo>
                  <a:cubicBezTo>
                    <a:pt x="2246" y="511"/>
                    <a:pt x="1497" y="1243"/>
                    <a:pt x="936" y="2116"/>
                  </a:cubicBezTo>
                  <a:cubicBezTo>
                    <a:pt x="391" y="2974"/>
                    <a:pt x="16" y="3987"/>
                    <a:pt x="1" y="5016"/>
                  </a:cubicBezTo>
                  <a:cubicBezTo>
                    <a:pt x="1" y="5031"/>
                    <a:pt x="16" y="5047"/>
                    <a:pt x="32" y="5047"/>
                  </a:cubicBezTo>
                  <a:cubicBezTo>
                    <a:pt x="48" y="5047"/>
                    <a:pt x="48" y="5031"/>
                    <a:pt x="63" y="5016"/>
                  </a:cubicBezTo>
                  <a:cubicBezTo>
                    <a:pt x="172" y="4018"/>
                    <a:pt x="484" y="3020"/>
                    <a:pt x="1014" y="2163"/>
                  </a:cubicBezTo>
                  <a:cubicBezTo>
                    <a:pt x="1529" y="1290"/>
                    <a:pt x="2277" y="542"/>
                    <a:pt x="3165" y="58"/>
                  </a:cubicBezTo>
                  <a:lnTo>
                    <a:pt x="3165" y="43"/>
                  </a:lnTo>
                  <a:cubicBezTo>
                    <a:pt x="3181" y="43"/>
                    <a:pt x="3181" y="27"/>
                    <a:pt x="3181" y="12"/>
                  </a:cubicBezTo>
                  <a:cubicBezTo>
                    <a:pt x="3173" y="4"/>
                    <a:pt x="3165" y="0"/>
                    <a:pt x="316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2" name="Google Shape;1922;p57"/>
            <p:cNvSpPr/>
            <p:nvPr/>
          </p:nvSpPr>
          <p:spPr>
            <a:xfrm>
              <a:off x="4801450" y="3513575"/>
              <a:ext cx="45625" cy="153975"/>
            </a:xfrm>
            <a:custGeom>
              <a:rect b="b" l="l" r="r" t="t"/>
              <a:pathLst>
                <a:path extrusionOk="0" h="6159" w="1825">
                  <a:moveTo>
                    <a:pt x="1388" y="1"/>
                  </a:moveTo>
                  <a:cubicBezTo>
                    <a:pt x="1373" y="1"/>
                    <a:pt x="1373" y="16"/>
                    <a:pt x="1373" y="32"/>
                  </a:cubicBezTo>
                  <a:cubicBezTo>
                    <a:pt x="1731" y="1061"/>
                    <a:pt x="1778" y="2199"/>
                    <a:pt x="1513" y="3259"/>
                  </a:cubicBezTo>
                  <a:cubicBezTo>
                    <a:pt x="1264" y="4319"/>
                    <a:pt x="734" y="5301"/>
                    <a:pt x="17" y="6112"/>
                  </a:cubicBezTo>
                  <a:cubicBezTo>
                    <a:pt x="1" y="6127"/>
                    <a:pt x="1" y="6143"/>
                    <a:pt x="17" y="6159"/>
                  </a:cubicBezTo>
                  <a:lnTo>
                    <a:pt x="48" y="6159"/>
                  </a:lnTo>
                  <a:cubicBezTo>
                    <a:pt x="858" y="5410"/>
                    <a:pt x="1373" y="4350"/>
                    <a:pt x="1607" y="3275"/>
                  </a:cubicBezTo>
                  <a:cubicBezTo>
                    <a:pt x="1825" y="2199"/>
                    <a:pt x="1778" y="1061"/>
                    <a:pt x="1420" y="16"/>
                  </a:cubicBezTo>
                  <a:cubicBezTo>
                    <a:pt x="1420" y="1"/>
                    <a:pt x="1404" y="1"/>
                    <a:pt x="13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3" name="Google Shape;1923;p57"/>
            <p:cNvSpPr/>
            <p:nvPr/>
          </p:nvSpPr>
          <p:spPr>
            <a:xfrm>
              <a:off x="4762500" y="3504075"/>
              <a:ext cx="19100" cy="159200"/>
            </a:xfrm>
            <a:custGeom>
              <a:rect b="b" l="l" r="r" t="t"/>
              <a:pathLst>
                <a:path extrusionOk="0" h="6368" w="764">
                  <a:moveTo>
                    <a:pt x="735" y="0"/>
                  </a:moveTo>
                  <a:cubicBezTo>
                    <a:pt x="724" y="0"/>
                    <a:pt x="713" y="11"/>
                    <a:pt x="702" y="22"/>
                  </a:cubicBezTo>
                  <a:cubicBezTo>
                    <a:pt x="296" y="1020"/>
                    <a:pt x="62" y="2080"/>
                    <a:pt x="16" y="3171"/>
                  </a:cubicBezTo>
                  <a:cubicBezTo>
                    <a:pt x="0" y="4247"/>
                    <a:pt x="140" y="5354"/>
                    <a:pt x="577" y="6352"/>
                  </a:cubicBezTo>
                  <a:cubicBezTo>
                    <a:pt x="592" y="6367"/>
                    <a:pt x="608" y="6367"/>
                    <a:pt x="608" y="6367"/>
                  </a:cubicBezTo>
                  <a:cubicBezTo>
                    <a:pt x="624" y="6367"/>
                    <a:pt x="639" y="6352"/>
                    <a:pt x="624" y="6336"/>
                  </a:cubicBezTo>
                  <a:cubicBezTo>
                    <a:pt x="312" y="5307"/>
                    <a:pt x="94" y="4247"/>
                    <a:pt x="109" y="3171"/>
                  </a:cubicBezTo>
                  <a:cubicBezTo>
                    <a:pt x="125" y="2096"/>
                    <a:pt x="327" y="1020"/>
                    <a:pt x="764" y="38"/>
                  </a:cubicBezTo>
                  <a:cubicBezTo>
                    <a:pt x="764" y="22"/>
                    <a:pt x="748" y="7"/>
                    <a:pt x="748" y="7"/>
                  </a:cubicBezTo>
                  <a:cubicBezTo>
                    <a:pt x="744" y="2"/>
                    <a:pt x="739"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4" name="Google Shape;1924;p57"/>
            <p:cNvSpPr/>
            <p:nvPr/>
          </p:nvSpPr>
          <p:spPr>
            <a:xfrm>
              <a:off x="4873550" y="3522550"/>
              <a:ext cx="46425" cy="152800"/>
            </a:xfrm>
            <a:custGeom>
              <a:rect b="b" l="l" r="r" t="t"/>
              <a:pathLst>
                <a:path extrusionOk="0" h="6112" w="1857">
                  <a:moveTo>
                    <a:pt x="1" y="0"/>
                  </a:moveTo>
                  <a:cubicBezTo>
                    <a:pt x="1" y="16"/>
                    <a:pt x="1" y="32"/>
                    <a:pt x="1" y="47"/>
                  </a:cubicBezTo>
                  <a:cubicBezTo>
                    <a:pt x="780" y="811"/>
                    <a:pt x="1310" y="1809"/>
                    <a:pt x="1529" y="2869"/>
                  </a:cubicBezTo>
                  <a:cubicBezTo>
                    <a:pt x="1747" y="3929"/>
                    <a:pt x="1669" y="5036"/>
                    <a:pt x="1357" y="6080"/>
                  </a:cubicBezTo>
                  <a:cubicBezTo>
                    <a:pt x="1357" y="6080"/>
                    <a:pt x="1357" y="6096"/>
                    <a:pt x="1373" y="6111"/>
                  </a:cubicBezTo>
                  <a:cubicBezTo>
                    <a:pt x="1388" y="6111"/>
                    <a:pt x="1404" y="6111"/>
                    <a:pt x="1404" y="6096"/>
                  </a:cubicBezTo>
                  <a:cubicBezTo>
                    <a:pt x="1840" y="5082"/>
                    <a:pt x="1856" y="3913"/>
                    <a:pt x="1607" y="2853"/>
                  </a:cubicBezTo>
                  <a:cubicBezTo>
                    <a:pt x="1357" y="1778"/>
                    <a:pt x="827" y="780"/>
                    <a:pt x="4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57"/>
            <p:cNvSpPr/>
            <p:nvPr/>
          </p:nvSpPr>
          <p:spPr>
            <a:xfrm>
              <a:off x="4861475" y="3522150"/>
              <a:ext cx="34725" cy="143625"/>
            </a:xfrm>
            <a:custGeom>
              <a:rect b="b" l="l" r="r" t="t"/>
              <a:pathLst>
                <a:path extrusionOk="0" h="5745" w="1389">
                  <a:moveTo>
                    <a:pt x="16" y="1"/>
                  </a:moveTo>
                  <a:cubicBezTo>
                    <a:pt x="1" y="1"/>
                    <a:pt x="1" y="16"/>
                    <a:pt x="1" y="32"/>
                  </a:cubicBezTo>
                  <a:lnTo>
                    <a:pt x="94" y="1513"/>
                  </a:lnTo>
                  <a:cubicBezTo>
                    <a:pt x="125" y="2012"/>
                    <a:pt x="141" y="2511"/>
                    <a:pt x="203" y="2994"/>
                  </a:cubicBezTo>
                  <a:cubicBezTo>
                    <a:pt x="266" y="3493"/>
                    <a:pt x="375" y="3992"/>
                    <a:pt x="577" y="4444"/>
                  </a:cubicBezTo>
                  <a:cubicBezTo>
                    <a:pt x="796" y="4896"/>
                    <a:pt x="1045" y="5332"/>
                    <a:pt x="1341" y="5738"/>
                  </a:cubicBezTo>
                  <a:cubicBezTo>
                    <a:pt x="1341" y="5738"/>
                    <a:pt x="1348" y="5745"/>
                    <a:pt x="1358" y="5745"/>
                  </a:cubicBezTo>
                  <a:cubicBezTo>
                    <a:pt x="1362" y="5745"/>
                    <a:pt x="1367" y="5743"/>
                    <a:pt x="1373" y="5738"/>
                  </a:cubicBezTo>
                  <a:cubicBezTo>
                    <a:pt x="1373" y="5738"/>
                    <a:pt x="1388" y="5722"/>
                    <a:pt x="1373" y="5706"/>
                  </a:cubicBezTo>
                  <a:cubicBezTo>
                    <a:pt x="1154" y="5270"/>
                    <a:pt x="889" y="4849"/>
                    <a:pt x="687" y="4397"/>
                  </a:cubicBezTo>
                  <a:cubicBezTo>
                    <a:pt x="484" y="3945"/>
                    <a:pt x="359" y="3477"/>
                    <a:pt x="297" y="2978"/>
                  </a:cubicBezTo>
                  <a:cubicBezTo>
                    <a:pt x="219" y="2495"/>
                    <a:pt x="188" y="1996"/>
                    <a:pt x="157" y="1513"/>
                  </a:cubicBezTo>
                  <a:lnTo>
                    <a:pt x="47" y="32"/>
                  </a:lnTo>
                  <a:cubicBezTo>
                    <a:pt x="47" y="16"/>
                    <a:pt x="32" y="1"/>
                    <a:pt x="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6" name="Google Shape;1926;p57"/>
            <p:cNvSpPr/>
            <p:nvPr/>
          </p:nvSpPr>
          <p:spPr>
            <a:xfrm>
              <a:off x="4668950" y="3412925"/>
              <a:ext cx="227625" cy="115100"/>
            </a:xfrm>
            <a:custGeom>
              <a:rect b="b" l="l" r="r" t="t"/>
              <a:pathLst>
                <a:path extrusionOk="0" h="4604" w="9105">
                  <a:moveTo>
                    <a:pt x="1870" y="1"/>
                  </a:moveTo>
                  <a:cubicBezTo>
                    <a:pt x="1289" y="1"/>
                    <a:pt x="666" y="55"/>
                    <a:pt x="1" y="176"/>
                  </a:cubicBezTo>
                  <a:cubicBezTo>
                    <a:pt x="1" y="176"/>
                    <a:pt x="1482" y="4604"/>
                    <a:pt x="9105" y="4604"/>
                  </a:cubicBezTo>
                  <a:cubicBezTo>
                    <a:pt x="9105" y="4604"/>
                    <a:pt x="7215" y="1"/>
                    <a:pt x="1870"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927" name="Google Shape;1927;p57"/>
          <p:cNvPicPr preferRelativeResize="0"/>
          <p:nvPr/>
        </p:nvPicPr>
        <p:blipFill>
          <a:blip r:embed="rId3">
            <a:alphaModFix/>
          </a:blip>
          <a:stretch>
            <a:fillRect/>
          </a:stretch>
        </p:blipFill>
        <p:spPr>
          <a:xfrm rot="-349757">
            <a:off x="2580572" y="2749628"/>
            <a:ext cx="702856" cy="112269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1" name="Shape 1931"/>
        <p:cNvGrpSpPr/>
        <p:nvPr/>
      </p:nvGrpSpPr>
      <p:grpSpPr>
        <a:xfrm>
          <a:off x="0" y="0"/>
          <a:ext cx="0" cy="0"/>
          <a:chOff x="0" y="0"/>
          <a:chExt cx="0" cy="0"/>
        </a:xfrm>
      </p:grpSpPr>
      <p:grpSp>
        <p:nvGrpSpPr>
          <p:cNvPr id="1932" name="Google Shape;1932;p58"/>
          <p:cNvGrpSpPr/>
          <p:nvPr/>
        </p:nvGrpSpPr>
        <p:grpSpPr>
          <a:xfrm rot="9816322">
            <a:off x="7940448" y="-45805"/>
            <a:ext cx="1987348" cy="1667062"/>
            <a:chOff x="2677400" y="3539525"/>
            <a:chExt cx="801675" cy="672475"/>
          </a:xfrm>
        </p:grpSpPr>
        <p:sp>
          <p:nvSpPr>
            <p:cNvPr id="1933" name="Google Shape;1933;p58"/>
            <p:cNvSpPr/>
            <p:nvPr/>
          </p:nvSpPr>
          <p:spPr>
            <a:xfrm>
              <a:off x="3167675" y="3664300"/>
              <a:ext cx="311400" cy="150125"/>
            </a:xfrm>
            <a:custGeom>
              <a:rect b="b" l="l" r="r" t="t"/>
              <a:pathLst>
                <a:path extrusionOk="0" h="6005" w="12456">
                  <a:moveTo>
                    <a:pt x="9640" y="1"/>
                  </a:moveTo>
                  <a:cubicBezTo>
                    <a:pt x="7047" y="1"/>
                    <a:pt x="4448" y="865"/>
                    <a:pt x="2412" y="2471"/>
                  </a:cubicBezTo>
                  <a:cubicBezTo>
                    <a:pt x="1708" y="3029"/>
                    <a:pt x="975" y="3715"/>
                    <a:pt x="564" y="4525"/>
                  </a:cubicBezTo>
                  <a:cubicBezTo>
                    <a:pt x="1" y="5622"/>
                    <a:pt x="1291" y="5751"/>
                    <a:pt x="2142" y="5892"/>
                  </a:cubicBezTo>
                  <a:cubicBezTo>
                    <a:pt x="2611" y="5967"/>
                    <a:pt x="3086" y="6004"/>
                    <a:pt x="3561" y="6004"/>
                  </a:cubicBezTo>
                  <a:cubicBezTo>
                    <a:pt x="4928" y="6004"/>
                    <a:pt x="6297" y="5698"/>
                    <a:pt x="7533" y="5123"/>
                  </a:cubicBezTo>
                  <a:cubicBezTo>
                    <a:pt x="9639" y="4143"/>
                    <a:pt x="11364" y="2407"/>
                    <a:pt x="12455" y="354"/>
                  </a:cubicBezTo>
                  <a:cubicBezTo>
                    <a:pt x="11536" y="116"/>
                    <a:pt x="10588" y="1"/>
                    <a:pt x="9640"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4" name="Google Shape;1934;p58"/>
            <p:cNvSpPr/>
            <p:nvPr/>
          </p:nvSpPr>
          <p:spPr>
            <a:xfrm>
              <a:off x="3010750" y="3539525"/>
              <a:ext cx="149025" cy="276900"/>
            </a:xfrm>
            <a:custGeom>
              <a:rect b="b" l="l" r="r" t="t"/>
              <a:pathLst>
                <a:path extrusionOk="0" h="11076" w="5961">
                  <a:moveTo>
                    <a:pt x="5251" y="0"/>
                  </a:moveTo>
                  <a:cubicBezTo>
                    <a:pt x="3444" y="951"/>
                    <a:pt x="1966" y="2511"/>
                    <a:pt x="1109" y="4365"/>
                  </a:cubicBezTo>
                  <a:cubicBezTo>
                    <a:pt x="300" y="6125"/>
                    <a:pt x="1" y="8231"/>
                    <a:pt x="429" y="10132"/>
                  </a:cubicBezTo>
                  <a:cubicBezTo>
                    <a:pt x="573" y="10778"/>
                    <a:pt x="774" y="11076"/>
                    <a:pt x="1142" y="11076"/>
                  </a:cubicBezTo>
                  <a:cubicBezTo>
                    <a:pt x="1328" y="11076"/>
                    <a:pt x="1557" y="10999"/>
                    <a:pt x="1843" y="10853"/>
                  </a:cubicBezTo>
                  <a:cubicBezTo>
                    <a:pt x="2699" y="10425"/>
                    <a:pt x="3450" y="9920"/>
                    <a:pt x="4066" y="9175"/>
                  </a:cubicBezTo>
                  <a:cubicBezTo>
                    <a:pt x="4729" y="8366"/>
                    <a:pt x="5204" y="7392"/>
                    <a:pt x="5451" y="6377"/>
                  </a:cubicBezTo>
                  <a:cubicBezTo>
                    <a:pt x="5961" y="4295"/>
                    <a:pt x="5668" y="2106"/>
                    <a:pt x="5251"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58"/>
            <p:cNvSpPr/>
            <p:nvPr/>
          </p:nvSpPr>
          <p:spPr>
            <a:xfrm>
              <a:off x="3027175" y="3853525"/>
              <a:ext cx="335000" cy="116100"/>
            </a:xfrm>
            <a:custGeom>
              <a:rect b="b" l="l" r="r" t="t"/>
              <a:pathLst>
                <a:path extrusionOk="0" h="4644" w="13400">
                  <a:moveTo>
                    <a:pt x="6538" y="0"/>
                  </a:moveTo>
                  <a:cubicBezTo>
                    <a:pt x="6530" y="0"/>
                    <a:pt x="6521" y="0"/>
                    <a:pt x="6512" y="0"/>
                  </a:cubicBezTo>
                  <a:cubicBezTo>
                    <a:pt x="5386" y="0"/>
                    <a:pt x="4254" y="200"/>
                    <a:pt x="3210" y="616"/>
                  </a:cubicBezTo>
                  <a:cubicBezTo>
                    <a:pt x="2318" y="974"/>
                    <a:pt x="1438" y="1490"/>
                    <a:pt x="775" y="2194"/>
                  </a:cubicBezTo>
                  <a:cubicBezTo>
                    <a:pt x="1" y="3016"/>
                    <a:pt x="1021" y="3473"/>
                    <a:pt x="1778" y="3860"/>
                  </a:cubicBezTo>
                  <a:cubicBezTo>
                    <a:pt x="2854" y="4405"/>
                    <a:pt x="4067" y="4643"/>
                    <a:pt x="5274" y="4643"/>
                  </a:cubicBezTo>
                  <a:cubicBezTo>
                    <a:pt x="5838" y="4643"/>
                    <a:pt x="6400" y="4591"/>
                    <a:pt x="6947" y="4494"/>
                  </a:cubicBezTo>
                  <a:cubicBezTo>
                    <a:pt x="9258" y="4089"/>
                    <a:pt x="11370" y="2957"/>
                    <a:pt x="13400" y="1784"/>
                  </a:cubicBezTo>
                  <a:cubicBezTo>
                    <a:pt x="11231" y="802"/>
                    <a:pt x="8917" y="0"/>
                    <a:pt x="6538"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6" name="Google Shape;1936;p58"/>
            <p:cNvSpPr/>
            <p:nvPr/>
          </p:nvSpPr>
          <p:spPr>
            <a:xfrm>
              <a:off x="2792375" y="3647475"/>
              <a:ext cx="150050" cy="315050"/>
            </a:xfrm>
            <a:custGeom>
              <a:rect b="b" l="l" r="r" t="t"/>
              <a:pathLst>
                <a:path extrusionOk="0" h="12602" w="6002">
                  <a:moveTo>
                    <a:pt x="3673" y="0"/>
                  </a:moveTo>
                  <a:cubicBezTo>
                    <a:pt x="2159" y="1214"/>
                    <a:pt x="1039" y="2922"/>
                    <a:pt x="517" y="4793"/>
                  </a:cubicBezTo>
                  <a:cubicBezTo>
                    <a:pt x="0" y="6670"/>
                    <a:pt x="88" y="8706"/>
                    <a:pt x="757" y="10530"/>
                  </a:cubicBezTo>
                  <a:cubicBezTo>
                    <a:pt x="968" y="11093"/>
                    <a:pt x="1496" y="12566"/>
                    <a:pt x="2224" y="12601"/>
                  </a:cubicBezTo>
                  <a:cubicBezTo>
                    <a:pt x="2234" y="12602"/>
                    <a:pt x="2244" y="12602"/>
                    <a:pt x="2253" y="12602"/>
                  </a:cubicBezTo>
                  <a:cubicBezTo>
                    <a:pt x="2852" y="12602"/>
                    <a:pt x="3573" y="11568"/>
                    <a:pt x="3896" y="11164"/>
                  </a:cubicBezTo>
                  <a:cubicBezTo>
                    <a:pt x="4928" y="9856"/>
                    <a:pt x="5597" y="8254"/>
                    <a:pt x="5767" y="6594"/>
                  </a:cubicBezTo>
                  <a:cubicBezTo>
                    <a:pt x="6002" y="4236"/>
                    <a:pt x="5228" y="1789"/>
                    <a:pt x="3673"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58"/>
            <p:cNvSpPr/>
            <p:nvPr/>
          </p:nvSpPr>
          <p:spPr>
            <a:xfrm>
              <a:off x="2800150" y="4007925"/>
              <a:ext cx="393950" cy="145725"/>
            </a:xfrm>
            <a:custGeom>
              <a:rect b="b" l="l" r="r" t="t"/>
              <a:pathLst>
                <a:path extrusionOk="0" h="5829" w="15758">
                  <a:moveTo>
                    <a:pt x="8485" y="0"/>
                  </a:moveTo>
                  <a:cubicBezTo>
                    <a:pt x="8271" y="0"/>
                    <a:pt x="8057" y="7"/>
                    <a:pt x="7844" y="19"/>
                  </a:cubicBezTo>
                  <a:cubicBezTo>
                    <a:pt x="6518" y="96"/>
                    <a:pt x="5198" y="430"/>
                    <a:pt x="4013" y="1040"/>
                  </a:cubicBezTo>
                  <a:cubicBezTo>
                    <a:pt x="2300" y="1914"/>
                    <a:pt x="0" y="4155"/>
                    <a:pt x="2846" y="5229"/>
                  </a:cubicBezTo>
                  <a:cubicBezTo>
                    <a:pt x="3963" y="5647"/>
                    <a:pt x="5160" y="5828"/>
                    <a:pt x="6362" y="5828"/>
                  </a:cubicBezTo>
                  <a:cubicBezTo>
                    <a:pt x="7519" y="5828"/>
                    <a:pt x="8680" y="5660"/>
                    <a:pt x="9780" y="5375"/>
                  </a:cubicBezTo>
                  <a:cubicBezTo>
                    <a:pt x="11903" y="4824"/>
                    <a:pt x="13886" y="3827"/>
                    <a:pt x="15758" y="2671"/>
                  </a:cubicBezTo>
                  <a:cubicBezTo>
                    <a:pt x="13750" y="962"/>
                    <a:pt x="11120" y="0"/>
                    <a:pt x="8485"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58"/>
            <p:cNvSpPr/>
            <p:nvPr/>
          </p:nvSpPr>
          <p:spPr>
            <a:xfrm>
              <a:off x="2677400" y="3703525"/>
              <a:ext cx="730975" cy="508475"/>
            </a:xfrm>
            <a:custGeom>
              <a:rect b="b" l="l" r="r" t="t"/>
              <a:pathLst>
                <a:path extrusionOk="0" h="20339" w="29239">
                  <a:moveTo>
                    <a:pt x="29111" y="0"/>
                  </a:moveTo>
                  <a:cubicBezTo>
                    <a:pt x="29101" y="0"/>
                    <a:pt x="29091" y="2"/>
                    <a:pt x="29080" y="5"/>
                  </a:cubicBezTo>
                  <a:cubicBezTo>
                    <a:pt x="26998" y="627"/>
                    <a:pt x="24704" y="1401"/>
                    <a:pt x="22633" y="2093"/>
                  </a:cubicBezTo>
                  <a:lnTo>
                    <a:pt x="22099" y="2275"/>
                  </a:lnTo>
                  <a:lnTo>
                    <a:pt x="21565" y="2481"/>
                  </a:lnTo>
                  <a:cubicBezTo>
                    <a:pt x="20873" y="2745"/>
                    <a:pt x="20146" y="3032"/>
                    <a:pt x="19471" y="3349"/>
                  </a:cubicBezTo>
                  <a:cubicBezTo>
                    <a:pt x="18667" y="3689"/>
                    <a:pt x="17699" y="4188"/>
                    <a:pt x="16913" y="4581"/>
                  </a:cubicBezTo>
                  <a:cubicBezTo>
                    <a:pt x="16450" y="4827"/>
                    <a:pt x="15646" y="5296"/>
                    <a:pt x="15183" y="5555"/>
                  </a:cubicBezTo>
                  <a:cubicBezTo>
                    <a:pt x="14743" y="5824"/>
                    <a:pt x="13945" y="6329"/>
                    <a:pt x="13499" y="6605"/>
                  </a:cubicBezTo>
                  <a:cubicBezTo>
                    <a:pt x="12590" y="7221"/>
                    <a:pt x="11598" y="7913"/>
                    <a:pt x="10736" y="8582"/>
                  </a:cubicBezTo>
                  <a:cubicBezTo>
                    <a:pt x="6547" y="11796"/>
                    <a:pt x="2916" y="15745"/>
                    <a:pt x="35" y="20162"/>
                  </a:cubicBezTo>
                  <a:cubicBezTo>
                    <a:pt x="0" y="20215"/>
                    <a:pt x="18" y="20285"/>
                    <a:pt x="71" y="20320"/>
                  </a:cubicBezTo>
                  <a:cubicBezTo>
                    <a:pt x="89" y="20333"/>
                    <a:pt x="110" y="20339"/>
                    <a:pt x="131" y="20339"/>
                  </a:cubicBezTo>
                  <a:cubicBezTo>
                    <a:pt x="169" y="20339"/>
                    <a:pt x="206" y="20319"/>
                    <a:pt x="229" y="20285"/>
                  </a:cubicBezTo>
                  <a:cubicBezTo>
                    <a:pt x="2042" y="17440"/>
                    <a:pt x="4206" y="14812"/>
                    <a:pt x="6641" y="12477"/>
                  </a:cubicBezTo>
                  <a:cubicBezTo>
                    <a:pt x="9275" y="9948"/>
                    <a:pt x="12255" y="7778"/>
                    <a:pt x="15423" y="5965"/>
                  </a:cubicBezTo>
                  <a:cubicBezTo>
                    <a:pt x="15881" y="5719"/>
                    <a:pt x="16690" y="5273"/>
                    <a:pt x="17148" y="5032"/>
                  </a:cubicBezTo>
                  <a:cubicBezTo>
                    <a:pt x="17482" y="4868"/>
                    <a:pt x="18315" y="4458"/>
                    <a:pt x="18661" y="4287"/>
                  </a:cubicBezTo>
                  <a:cubicBezTo>
                    <a:pt x="19676" y="3818"/>
                    <a:pt x="20715" y="3378"/>
                    <a:pt x="21759" y="2979"/>
                  </a:cubicBezTo>
                  <a:cubicBezTo>
                    <a:pt x="22797" y="2563"/>
                    <a:pt x="23883" y="2228"/>
                    <a:pt x="24933" y="1829"/>
                  </a:cubicBezTo>
                  <a:cubicBezTo>
                    <a:pt x="26347" y="1313"/>
                    <a:pt x="27754" y="779"/>
                    <a:pt x="29157" y="222"/>
                  </a:cubicBezTo>
                  <a:cubicBezTo>
                    <a:pt x="29209" y="198"/>
                    <a:pt x="29239" y="140"/>
                    <a:pt x="29221" y="81"/>
                  </a:cubicBezTo>
                  <a:cubicBezTo>
                    <a:pt x="29207" y="33"/>
                    <a:pt x="29160" y="0"/>
                    <a:pt x="2911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58"/>
            <p:cNvSpPr/>
            <p:nvPr/>
          </p:nvSpPr>
          <p:spPr>
            <a:xfrm>
              <a:off x="2883275" y="3896900"/>
              <a:ext cx="391500" cy="80675"/>
            </a:xfrm>
            <a:custGeom>
              <a:rect b="b" l="l" r="r" t="t"/>
              <a:pathLst>
                <a:path extrusionOk="0" h="3227" w="15660">
                  <a:moveTo>
                    <a:pt x="15548" y="0"/>
                  </a:moveTo>
                  <a:cubicBezTo>
                    <a:pt x="15542" y="0"/>
                    <a:pt x="15536" y="1"/>
                    <a:pt x="15530" y="2"/>
                  </a:cubicBezTo>
                  <a:cubicBezTo>
                    <a:pt x="12920" y="295"/>
                    <a:pt x="10315" y="588"/>
                    <a:pt x="7722" y="970"/>
                  </a:cubicBezTo>
                  <a:cubicBezTo>
                    <a:pt x="5458" y="1322"/>
                    <a:pt x="3146" y="1744"/>
                    <a:pt x="1017" y="2601"/>
                  </a:cubicBezTo>
                  <a:cubicBezTo>
                    <a:pt x="712" y="2724"/>
                    <a:pt x="412" y="2865"/>
                    <a:pt x="113" y="3011"/>
                  </a:cubicBezTo>
                  <a:cubicBezTo>
                    <a:pt x="1" y="3070"/>
                    <a:pt x="59" y="3227"/>
                    <a:pt x="164" y="3227"/>
                  </a:cubicBezTo>
                  <a:cubicBezTo>
                    <a:pt x="174" y="3227"/>
                    <a:pt x="185" y="3226"/>
                    <a:pt x="195" y="3223"/>
                  </a:cubicBezTo>
                  <a:cubicBezTo>
                    <a:pt x="5223" y="1826"/>
                    <a:pt x="10344" y="676"/>
                    <a:pt x="15548" y="225"/>
                  </a:cubicBezTo>
                  <a:cubicBezTo>
                    <a:pt x="15612" y="219"/>
                    <a:pt x="15659" y="160"/>
                    <a:pt x="15653" y="102"/>
                  </a:cubicBezTo>
                  <a:cubicBezTo>
                    <a:pt x="15648" y="44"/>
                    <a:pt x="15601" y="0"/>
                    <a:pt x="1554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0" name="Google Shape;1940;p58"/>
            <p:cNvSpPr/>
            <p:nvPr/>
          </p:nvSpPr>
          <p:spPr>
            <a:xfrm>
              <a:off x="3003425" y="3602550"/>
              <a:ext cx="125000" cy="280225"/>
            </a:xfrm>
            <a:custGeom>
              <a:rect b="b" l="l" r="r" t="t"/>
              <a:pathLst>
                <a:path extrusionOk="0" h="11209" w="5000">
                  <a:moveTo>
                    <a:pt x="4863" y="0"/>
                  </a:moveTo>
                  <a:cubicBezTo>
                    <a:pt x="4816" y="0"/>
                    <a:pt x="4769" y="26"/>
                    <a:pt x="4752" y="84"/>
                  </a:cubicBezTo>
                  <a:cubicBezTo>
                    <a:pt x="4224" y="2002"/>
                    <a:pt x="3420" y="3844"/>
                    <a:pt x="2570" y="5645"/>
                  </a:cubicBezTo>
                  <a:cubicBezTo>
                    <a:pt x="1819" y="7223"/>
                    <a:pt x="704" y="9459"/>
                    <a:pt x="24" y="11048"/>
                  </a:cubicBezTo>
                  <a:cubicBezTo>
                    <a:pt x="0" y="11095"/>
                    <a:pt x="12" y="11148"/>
                    <a:pt x="53" y="11183"/>
                  </a:cubicBezTo>
                  <a:cubicBezTo>
                    <a:pt x="75" y="11201"/>
                    <a:pt x="100" y="11208"/>
                    <a:pt x="125" y="11208"/>
                  </a:cubicBezTo>
                  <a:cubicBezTo>
                    <a:pt x="160" y="11208"/>
                    <a:pt x="193" y="11193"/>
                    <a:pt x="217" y="11166"/>
                  </a:cubicBezTo>
                  <a:cubicBezTo>
                    <a:pt x="839" y="10368"/>
                    <a:pt x="1320" y="9476"/>
                    <a:pt x="1754" y="8573"/>
                  </a:cubicBezTo>
                  <a:cubicBezTo>
                    <a:pt x="2629" y="6760"/>
                    <a:pt x="3303" y="4871"/>
                    <a:pt x="4001" y="2994"/>
                  </a:cubicBezTo>
                  <a:cubicBezTo>
                    <a:pt x="4347" y="2055"/>
                    <a:pt x="4682" y="1111"/>
                    <a:pt x="4975" y="149"/>
                  </a:cubicBezTo>
                  <a:cubicBezTo>
                    <a:pt x="4999" y="55"/>
                    <a:pt x="4931" y="0"/>
                    <a:pt x="486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58"/>
            <p:cNvSpPr/>
            <p:nvPr/>
          </p:nvSpPr>
          <p:spPr>
            <a:xfrm>
              <a:off x="2820850" y="3711225"/>
              <a:ext cx="53375" cy="321400"/>
            </a:xfrm>
            <a:custGeom>
              <a:rect b="b" l="l" r="r" t="t"/>
              <a:pathLst>
                <a:path extrusionOk="0" h="12856" w="2135">
                  <a:moveTo>
                    <a:pt x="1878" y="0"/>
                  </a:moveTo>
                  <a:cubicBezTo>
                    <a:pt x="1817" y="0"/>
                    <a:pt x="1756" y="45"/>
                    <a:pt x="1765" y="125"/>
                  </a:cubicBezTo>
                  <a:cubicBezTo>
                    <a:pt x="1818" y="647"/>
                    <a:pt x="1842" y="1181"/>
                    <a:pt x="1812" y="1715"/>
                  </a:cubicBezTo>
                  <a:cubicBezTo>
                    <a:pt x="1812" y="1909"/>
                    <a:pt x="1789" y="2313"/>
                    <a:pt x="1771" y="2507"/>
                  </a:cubicBezTo>
                  <a:cubicBezTo>
                    <a:pt x="1554" y="5423"/>
                    <a:pt x="797" y="8279"/>
                    <a:pt x="269" y="11148"/>
                  </a:cubicBezTo>
                  <a:cubicBezTo>
                    <a:pt x="176" y="11676"/>
                    <a:pt x="82" y="12198"/>
                    <a:pt x="11" y="12726"/>
                  </a:cubicBezTo>
                  <a:cubicBezTo>
                    <a:pt x="1" y="12809"/>
                    <a:pt x="62" y="12856"/>
                    <a:pt x="125" y="12856"/>
                  </a:cubicBezTo>
                  <a:cubicBezTo>
                    <a:pt x="168" y="12856"/>
                    <a:pt x="213" y="12833"/>
                    <a:pt x="234" y="12785"/>
                  </a:cubicBezTo>
                  <a:cubicBezTo>
                    <a:pt x="1009" y="10784"/>
                    <a:pt x="1331" y="8637"/>
                    <a:pt x="1613" y="6520"/>
                  </a:cubicBezTo>
                  <a:cubicBezTo>
                    <a:pt x="1848" y="4384"/>
                    <a:pt x="2135" y="2261"/>
                    <a:pt x="1988" y="102"/>
                  </a:cubicBezTo>
                  <a:cubicBezTo>
                    <a:pt x="1980" y="32"/>
                    <a:pt x="1930" y="0"/>
                    <a:pt x="187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2" name="Google Shape;1942;p58"/>
            <p:cNvSpPr/>
            <p:nvPr/>
          </p:nvSpPr>
          <p:spPr>
            <a:xfrm>
              <a:off x="2733850" y="4062300"/>
              <a:ext cx="345300" cy="71925"/>
            </a:xfrm>
            <a:custGeom>
              <a:rect b="b" l="l" r="r" t="t"/>
              <a:pathLst>
                <a:path extrusionOk="0" h="2877" w="13812">
                  <a:moveTo>
                    <a:pt x="10128" y="0"/>
                  </a:moveTo>
                  <a:cubicBezTo>
                    <a:pt x="7224" y="0"/>
                    <a:pt x="4308" y="781"/>
                    <a:pt x="1655" y="1904"/>
                  </a:cubicBezTo>
                  <a:cubicBezTo>
                    <a:pt x="1115" y="2139"/>
                    <a:pt x="587" y="2385"/>
                    <a:pt x="71" y="2661"/>
                  </a:cubicBezTo>
                  <a:cubicBezTo>
                    <a:pt x="24" y="2684"/>
                    <a:pt x="1" y="2737"/>
                    <a:pt x="12" y="2790"/>
                  </a:cubicBezTo>
                  <a:cubicBezTo>
                    <a:pt x="27" y="2843"/>
                    <a:pt x="74" y="2876"/>
                    <a:pt x="123" y="2876"/>
                  </a:cubicBezTo>
                  <a:cubicBezTo>
                    <a:pt x="133" y="2876"/>
                    <a:pt x="143" y="2875"/>
                    <a:pt x="153" y="2872"/>
                  </a:cubicBezTo>
                  <a:cubicBezTo>
                    <a:pt x="722" y="2719"/>
                    <a:pt x="1274" y="2537"/>
                    <a:pt x="1825" y="2350"/>
                  </a:cubicBezTo>
                  <a:cubicBezTo>
                    <a:pt x="4640" y="1345"/>
                    <a:pt x="7626" y="229"/>
                    <a:pt x="10631" y="229"/>
                  </a:cubicBezTo>
                  <a:cubicBezTo>
                    <a:pt x="11628" y="229"/>
                    <a:pt x="12627" y="352"/>
                    <a:pt x="13623" y="643"/>
                  </a:cubicBezTo>
                  <a:cubicBezTo>
                    <a:pt x="13634" y="645"/>
                    <a:pt x="13645" y="646"/>
                    <a:pt x="13655" y="646"/>
                  </a:cubicBezTo>
                  <a:cubicBezTo>
                    <a:pt x="13781" y="646"/>
                    <a:pt x="13812" y="458"/>
                    <a:pt x="13681" y="426"/>
                  </a:cubicBezTo>
                  <a:cubicBezTo>
                    <a:pt x="12512" y="132"/>
                    <a:pt x="11321" y="0"/>
                    <a:pt x="1012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3" name="Google Shape;1943;p58"/>
          <p:cNvGrpSpPr/>
          <p:nvPr/>
        </p:nvGrpSpPr>
        <p:grpSpPr>
          <a:xfrm>
            <a:off x="60625" y="4017650"/>
            <a:ext cx="577600" cy="1181850"/>
            <a:chOff x="3806100" y="2816200"/>
            <a:chExt cx="577600" cy="1181850"/>
          </a:xfrm>
        </p:grpSpPr>
        <p:sp>
          <p:nvSpPr>
            <p:cNvPr id="1944" name="Google Shape;1944;p58"/>
            <p:cNvSpPr/>
            <p:nvPr/>
          </p:nvSpPr>
          <p:spPr>
            <a:xfrm>
              <a:off x="4198950" y="3185050"/>
              <a:ext cx="184750" cy="480175"/>
            </a:xfrm>
            <a:custGeom>
              <a:rect b="b" l="l" r="r" t="t"/>
              <a:pathLst>
                <a:path extrusionOk="0" h="19207" w="7390">
                  <a:moveTo>
                    <a:pt x="7015" y="0"/>
                  </a:moveTo>
                  <a:cubicBezTo>
                    <a:pt x="7015" y="0"/>
                    <a:pt x="7015" y="1"/>
                    <a:pt x="7014" y="1"/>
                  </a:cubicBezTo>
                  <a:lnTo>
                    <a:pt x="7014" y="1"/>
                  </a:lnTo>
                  <a:cubicBezTo>
                    <a:pt x="7015" y="1"/>
                    <a:pt x="7015" y="0"/>
                    <a:pt x="7015" y="0"/>
                  </a:cubicBezTo>
                  <a:close/>
                  <a:moveTo>
                    <a:pt x="7014" y="1"/>
                  </a:moveTo>
                  <a:cubicBezTo>
                    <a:pt x="655" y="4756"/>
                    <a:pt x="0" y="11911"/>
                    <a:pt x="561" y="19206"/>
                  </a:cubicBezTo>
                  <a:cubicBezTo>
                    <a:pt x="3336" y="17164"/>
                    <a:pt x="5300" y="13547"/>
                    <a:pt x="6345" y="10320"/>
                  </a:cubicBezTo>
                  <a:cubicBezTo>
                    <a:pt x="6906" y="8621"/>
                    <a:pt x="7249" y="6875"/>
                    <a:pt x="7358" y="5098"/>
                  </a:cubicBezTo>
                  <a:cubicBezTo>
                    <a:pt x="7389" y="4538"/>
                    <a:pt x="6877" y="115"/>
                    <a:pt x="701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58"/>
            <p:cNvSpPr/>
            <p:nvPr/>
          </p:nvSpPr>
          <p:spPr>
            <a:xfrm>
              <a:off x="3987700" y="3448500"/>
              <a:ext cx="238475" cy="281675"/>
            </a:xfrm>
            <a:custGeom>
              <a:rect b="b" l="l" r="r" t="t"/>
              <a:pathLst>
                <a:path extrusionOk="0" h="11267" w="9539">
                  <a:moveTo>
                    <a:pt x="1" y="0"/>
                  </a:moveTo>
                  <a:lnTo>
                    <a:pt x="1" y="0"/>
                  </a:lnTo>
                  <a:cubicBezTo>
                    <a:pt x="1" y="1"/>
                    <a:pt x="1" y="1"/>
                    <a:pt x="1" y="1"/>
                  </a:cubicBezTo>
                  <a:lnTo>
                    <a:pt x="1" y="1"/>
                  </a:lnTo>
                  <a:cubicBezTo>
                    <a:pt x="1" y="1"/>
                    <a:pt x="1" y="1"/>
                    <a:pt x="1" y="0"/>
                  </a:cubicBezTo>
                  <a:close/>
                  <a:moveTo>
                    <a:pt x="1" y="1"/>
                  </a:moveTo>
                  <a:cubicBezTo>
                    <a:pt x="298" y="115"/>
                    <a:pt x="2777" y="9199"/>
                    <a:pt x="8466" y="11240"/>
                  </a:cubicBezTo>
                  <a:cubicBezTo>
                    <a:pt x="8514" y="11258"/>
                    <a:pt x="8556" y="11266"/>
                    <a:pt x="8593" y="11266"/>
                  </a:cubicBezTo>
                  <a:cubicBezTo>
                    <a:pt x="9538" y="11266"/>
                    <a:pt x="6731" y="5662"/>
                    <a:pt x="6221" y="4927"/>
                  </a:cubicBezTo>
                  <a:cubicBezTo>
                    <a:pt x="4693" y="2729"/>
                    <a:pt x="2526" y="952"/>
                    <a:pt x="1"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6" name="Google Shape;1946;p58"/>
            <p:cNvSpPr/>
            <p:nvPr/>
          </p:nvSpPr>
          <p:spPr>
            <a:xfrm>
              <a:off x="4216075" y="3232975"/>
              <a:ext cx="140725" cy="421325"/>
            </a:xfrm>
            <a:custGeom>
              <a:rect b="b" l="l" r="r" t="t"/>
              <a:pathLst>
                <a:path extrusionOk="0" h="16853" w="5629">
                  <a:moveTo>
                    <a:pt x="5410" y="1"/>
                  </a:moveTo>
                  <a:cubicBezTo>
                    <a:pt x="4865" y="1373"/>
                    <a:pt x="4319" y="2744"/>
                    <a:pt x="3820" y="4116"/>
                  </a:cubicBezTo>
                  <a:cubicBezTo>
                    <a:pt x="3321" y="5504"/>
                    <a:pt x="2838" y="6907"/>
                    <a:pt x="2386" y="8294"/>
                  </a:cubicBezTo>
                  <a:cubicBezTo>
                    <a:pt x="1934" y="9697"/>
                    <a:pt x="1513" y="11116"/>
                    <a:pt x="1108" y="12519"/>
                  </a:cubicBezTo>
                  <a:cubicBezTo>
                    <a:pt x="905" y="13236"/>
                    <a:pt x="718" y="13937"/>
                    <a:pt x="531" y="14654"/>
                  </a:cubicBezTo>
                  <a:cubicBezTo>
                    <a:pt x="344" y="15372"/>
                    <a:pt x="172" y="16089"/>
                    <a:pt x="1" y="16806"/>
                  </a:cubicBezTo>
                  <a:lnTo>
                    <a:pt x="235" y="16853"/>
                  </a:lnTo>
                  <a:cubicBezTo>
                    <a:pt x="437" y="16151"/>
                    <a:pt x="625" y="15450"/>
                    <a:pt x="843" y="14748"/>
                  </a:cubicBezTo>
                  <a:cubicBezTo>
                    <a:pt x="1045" y="14031"/>
                    <a:pt x="1248" y="13329"/>
                    <a:pt x="1451" y="12628"/>
                  </a:cubicBezTo>
                  <a:cubicBezTo>
                    <a:pt x="1872" y="11225"/>
                    <a:pt x="2308" y="9822"/>
                    <a:pt x="2760" y="8419"/>
                  </a:cubicBezTo>
                  <a:cubicBezTo>
                    <a:pt x="3197" y="7016"/>
                    <a:pt x="3664" y="5628"/>
                    <a:pt x="4148" y="4241"/>
                  </a:cubicBezTo>
                  <a:cubicBezTo>
                    <a:pt x="4631" y="2853"/>
                    <a:pt x="5114" y="1466"/>
                    <a:pt x="5629" y="94"/>
                  </a:cubicBezTo>
                  <a:lnTo>
                    <a:pt x="5410" y="1"/>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58"/>
            <p:cNvSpPr/>
            <p:nvPr/>
          </p:nvSpPr>
          <p:spPr>
            <a:xfrm>
              <a:off x="4033300" y="3502675"/>
              <a:ext cx="171900" cy="216325"/>
            </a:xfrm>
            <a:custGeom>
              <a:rect b="b" l="l" r="r" t="t"/>
              <a:pathLst>
                <a:path extrusionOk="0" h="8653" w="6876">
                  <a:moveTo>
                    <a:pt x="125" y="0"/>
                  </a:moveTo>
                  <a:lnTo>
                    <a:pt x="1" y="109"/>
                  </a:lnTo>
                  <a:lnTo>
                    <a:pt x="1637" y="2276"/>
                  </a:lnTo>
                  <a:lnTo>
                    <a:pt x="3259" y="4474"/>
                  </a:lnTo>
                  <a:cubicBezTo>
                    <a:pt x="3804" y="5192"/>
                    <a:pt x="4350" y="5909"/>
                    <a:pt x="4927" y="6626"/>
                  </a:cubicBezTo>
                  <a:cubicBezTo>
                    <a:pt x="5504" y="7327"/>
                    <a:pt x="6096" y="8013"/>
                    <a:pt x="6751" y="8652"/>
                  </a:cubicBezTo>
                  <a:lnTo>
                    <a:pt x="6875" y="8543"/>
                  </a:lnTo>
                  <a:cubicBezTo>
                    <a:pt x="6361" y="7795"/>
                    <a:pt x="5800" y="7078"/>
                    <a:pt x="5223" y="6376"/>
                  </a:cubicBezTo>
                  <a:cubicBezTo>
                    <a:pt x="4646" y="5675"/>
                    <a:pt x="4069" y="4973"/>
                    <a:pt x="3493" y="4287"/>
                  </a:cubicBezTo>
                  <a:cubicBezTo>
                    <a:pt x="2900" y="3586"/>
                    <a:pt x="2323" y="2884"/>
                    <a:pt x="1778" y="2183"/>
                  </a:cubicBezTo>
                  <a:cubicBezTo>
                    <a:pt x="1217" y="1450"/>
                    <a:pt x="655" y="749"/>
                    <a:pt x="12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8" name="Google Shape;1948;p58"/>
            <p:cNvSpPr/>
            <p:nvPr/>
          </p:nvSpPr>
          <p:spPr>
            <a:xfrm>
              <a:off x="4068000" y="3093450"/>
              <a:ext cx="146950" cy="904600"/>
            </a:xfrm>
            <a:custGeom>
              <a:rect b="b" l="l" r="r" t="t"/>
              <a:pathLst>
                <a:path extrusionOk="0" h="36184" w="5878">
                  <a:moveTo>
                    <a:pt x="203" y="1"/>
                  </a:moveTo>
                  <a:lnTo>
                    <a:pt x="0" y="94"/>
                  </a:lnTo>
                  <a:cubicBezTo>
                    <a:pt x="1310" y="2885"/>
                    <a:pt x="2385" y="5784"/>
                    <a:pt x="3227" y="8731"/>
                  </a:cubicBezTo>
                  <a:cubicBezTo>
                    <a:pt x="4053" y="11693"/>
                    <a:pt x="4661" y="14717"/>
                    <a:pt x="5020" y="17772"/>
                  </a:cubicBezTo>
                  <a:cubicBezTo>
                    <a:pt x="5378" y="20828"/>
                    <a:pt x="5503" y="23915"/>
                    <a:pt x="5378" y="26986"/>
                  </a:cubicBezTo>
                  <a:lnTo>
                    <a:pt x="5238" y="29293"/>
                  </a:lnTo>
                  <a:lnTo>
                    <a:pt x="5004" y="31584"/>
                  </a:lnTo>
                  <a:lnTo>
                    <a:pt x="4677" y="33876"/>
                  </a:lnTo>
                  <a:lnTo>
                    <a:pt x="4271" y="36136"/>
                  </a:lnTo>
                  <a:lnTo>
                    <a:pt x="4505" y="36183"/>
                  </a:lnTo>
                  <a:lnTo>
                    <a:pt x="4957" y="33923"/>
                  </a:lnTo>
                  <a:lnTo>
                    <a:pt x="5316" y="31616"/>
                  </a:lnTo>
                  <a:lnTo>
                    <a:pt x="5581" y="29324"/>
                  </a:lnTo>
                  <a:lnTo>
                    <a:pt x="5737" y="27001"/>
                  </a:lnTo>
                  <a:cubicBezTo>
                    <a:pt x="5877" y="23915"/>
                    <a:pt x="5768" y="20812"/>
                    <a:pt x="5410" y="17726"/>
                  </a:cubicBezTo>
                  <a:cubicBezTo>
                    <a:pt x="5035" y="14655"/>
                    <a:pt x="4427" y="11615"/>
                    <a:pt x="3554" y="8637"/>
                  </a:cubicBezTo>
                  <a:cubicBezTo>
                    <a:pt x="2681" y="5675"/>
                    <a:pt x="1559" y="2776"/>
                    <a:pt x="203"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58"/>
            <p:cNvSpPr/>
            <p:nvPr/>
          </p:nvSpPr>
          <p:spPr>
            <a:xfrm>
              <a:off x="3806100" y="2816200"/>
              <a:ext cx="424050" cy="421275"/>
            </a:xfrm>
            <a:custGeom>
              <a:rect b="b" l="l" r="r" t="t"/>
              <a:pathLst>
                <a:path extrusionOk="0" h="16851" w="16962">
                  <a:moveTo>
                    <a:pt x="9130" y="0"/>
                  </a:moveTo>
                  <a:cubicBezTo>
                    <a:pt x="8454" y="0"/>
                    <a:pt x="6040" y="919"/>
                    <a:pt x="8559" y="8519"/>
                  </a:cubicBezTo>
                  <a:cubicBezTo>
                    <a:pt x="8106" y="7817"/>
                    <a:pt x="7389" y="7256"/>
                    <a:pt x="6579" y="7147"/>
                  </a:cubicBezTo>
                  <a:cubicBezTo>
                    <a:pt x="6497" y="7136"/>
                    <a:pt x="6414" y="7131"/>
                    <a:pt x="6331" y="7131"/>
                  </a:cubicBezTo>
                  <a:cubicBezTo>
                    <a:pt x="5577" y="7131"/>
                    <a:pt x="4806" y="7568"/>
                    <a:pt x="4568" y="8285"/>
                  </a:cubicBezTo>
                  <a:cubicBezTo>
                    <a:pt x="4147" y="9547"/>
                    <a:pt x="5410" y="10701"/>
                    <a:pt x="6532" y="11449"/>
                  </a:cubicBezTo>
                  <a:cubicBezTo>
                    <a:pt x="6047" y="11393"/>
                    <a:pt x="5549" y="11336"/>
                    <a:pt x="5056" y="11336"/>
                  </a:cubicBezTo>
                  <a:cubicBezTo>
                    <a:pt x="4598" y="11336"/>
                    <a:pt x="4145" y="11385"/>
                    <a:pt x="3710" y="11527"/>
                  </a:cubicBezTo>
                  <a:cubicBezTo>
                    <a:pt x="0" y="12790"/>
                    <a:pt x="3477" y="15440"/>
                    <a:pt x="5394" y="16033"/>
                  </a:cubicBezTo>
                  <a:cubicBezTo>
                    <a:pt x="6796" y="16454"/>
                    <a:pt x="8465" y="16851"/>
                    <a:pt x="10041" y="16851"/>
                  </a:cubicBezTo>
                  <a:cubicBezTo>
                    <a:pt x="10620" y="16851"/>
                    <a:pt x="11187" y="16797"/>
                    <a:pt x="11723" y="16672"/>
                  </a:cubicBezTo>
                  <a:cubicBezTo>
                    <a:pt x="16727" y="15534"/>
                    <a:pt x="16961" y="8659"/>
                    <a:pt x="16291" y="4590"/>
                  </a:cubicBezTo>
                  <a:cubicBezTo>
                    <a:pt x="16141" y="3619"/>
                    <a:pt x="15606" y="2448"/>
                    <a:pt x="14669" y="2448"/>
                  </a:cubicBezTo>
                  <a:cubicBezTo>
                    <a:pt x="14629" y="2448"/>
                    <a:pt x="14587" y="2450"/>
                    <a:pt x="14545" y="2454"/>
                  </a:cubicBezTo>
                  <a:cubicBezTo>
                    <a:pt x="13765" y="2548"/>
                    <a:pt x="13344" y="3421"/>
                    <a:pt x="13111" y="4169"/>
                  </a:cubicBezTo>
                  <a:cubicBezTo>
                    <a:pt x="12877" y="4949"/>
                    <a:pt x="12690" y="5744"/>
                    <a:pt x="12549" y="6539"/>
                  </a:cubicBezTo>
                  <a:cubicBezTo>
                    <a:pt x="12222" y="4013"/>
                    <a:pt x="11583" y="1098"/>
                    <a:pt x="9276" y="22"/>
                  </a:cubicBezTo>
                  <a:cubicBezTo>
                    <a:pt x="9250" y="9"/>
                    <a:pt x="9199" y="0"/>
                    <a:pt x="9130" y="0"/>
                  </a:cubicBezTo>
                  <a:close/>
                </a:path>
              </a:pathLst>
            </a:custGeom>
            <a:solidFill>
              <a:srgbClr val="CF7F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p58"/>
            <p:cNvSpPr/>
            <p:nvPr/>
          </p:nvSpPr>
          <p:spPr>
            <a:xfrm>
              <a:off x="4140875" y="2899500"/>
              <a:ext cx="54575" cy="299275"/>
            </a:xfrm>
            <a:custGeom>
              <a:rect b="b" l="l" r="r" t="t"/>
              <a:pathLst>
                <a:path extrusionOk="0" h="11971" w="2183">
                  <a:moveTo>
                    <a:pt x="1410" y="1"/>
                  </a:moveTo>
                  <a:cubicBezTo>
                    <a:pt x="1398" y="1"/>
                    <a:pt x="1385" y="4"/>
                    <a:pt x="1372" y="11"/>
                  </a:cubicBezTo>
                  <a:cubicBezTo>
                    <a:pt x="1341" y="27"/>
                    <a:pt x="1341" y="58"/>
                    <a:pt x="1356" y="73"/>
                  </a:cubicBezTo>
                  <a:cubicBezTo>
                    <a:pt x="1871" y="1009"/>
                    <a:pt x="1964" y="2022"/>
                    <a:pt x="2011" y="3051"/>
                  </a:cubicBezTo>
                  <a:cubicBezTo>
                    <a:pt x="2042" y="4064"/>
                    <a:pt x="1980" y="5093"/>
                    <a:pt x="1855" y="6106"/>
                  </a:cubicBezTo>
                  <a:cubicBezTo>
                    <a:pt x="1715" y="7120"/>
                    <a:pt x="1497" y="8117"/>
                    <a:pt x="1185" y="9084"/>
                  </a:cubicBezTo>
                  <a:cubicBezTo>
                    <a:pt x="889" y="10050"/>
                    <a:pt x="484" y="10986"/>
                    <a:pt x="16" y="11890"/>
                  </a:cubicBezTo>
                  <a:cubicBezTo>
                    <a:pt x="0" y="11905"/>
                    <a:pt x="16" y="11937"/>
                    <a:pt x="31" y="11952"/>
                  </a:cubicBezTo>
                  <a:cubicBezTo>
                    <a:pt x="45" y="11965"/>
                    <a:pt x="58" y="11970"/>
                    <a:pt x="70" y="11970"/>
                  </a:cubicBezTo>
                  <a:cubicBezTo>
                    <a:pt x="86" y="11970"/>
                    <a:pt x="100" y="11961"/>
                    <a:pt x="109" y="11952"/>
                  </a:cubicBezTo>
                  <a:cubicBezTo>
                    <a:pt x="406" y="11516"/>
                    <a:pt x="655" y="11064"/>
                    <a:pt x="873" y="10596"/>
                  </a:cubicBezTo>
                  <a:cubicBezTo>
                    <a:pt x="1091" y="10128"/>
                    <a:pt x="1279" y="9645"/>
                    <a:pt x="1434" y="9162"/>
                  </a:cubicBezTo>
                  <a:cubicBezTo>
                    <a:pt x="1746" y="8164"/>
                    <a:pt x="1933" y="7151"/>
                    <a:pt x="2042" y="6122"/>
                  </a:cubicBezTo>
                  <a:cubicBezTo>
                    <a:pt x="2152" y="5093"/>
                    <a:pt x="2183" y="4064"/>
                    <a:pt x="2136" y="3051"/>
                  </a:cubicBezTo>
                  <a:cubicBezTo>
                    <a:pt x="2105" y="2536"/>
                    <a:pt x="2058" y="2022"/>
                    <a:pt x="1964" y="1507"/>
                  </a:cubicBezTo>
                  <a:cubicBezTo>
                    <a:pt x="1918" y="1258"/>
                    <a:pt x="1855" y="1009"/>
                    <a:pt x="1762" y="759"/>
                  </a:cubicBezTo>
                  <a:cubicBezTo>
                    <a:pt x="1715" y="634"/>
                    <a:pt x="1668" y="510"/>
                    <a:pt x="1622" y="401"/>
                  </a:cubicBezTo>
                  <a:cubicBezTo>
                    <a:pt x="1575" y="292"/>
                    <a:pt x="1481" y="151"/>
                    <a:pt x="1466" y="73"/>
                  </a:cubicBezTo>
                  <a:lnTo>
                    <a:pt x="1450" y="42"/>
                  </a:lnTo>
                  <a:cubicBezTo>
                    <a:pt x="1450" y="42"/>
                    <a:pt x="1450" y="27"/>
                    <a:pt x="1450" y="27"/>
                  </a:cubicBezTo>
                  <a:cubicBezTo>
                    <a:pt x="1441" y="8"/>
                    <a:pt x="1426" y="1"/>
                    <a:pt x="141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58"/>
            <p:cNvSpPr/>
            <p:nvPr/>
          </p:nvSpPr>
          <p:spPr>
            <a:xfrm>
              <a:off x="3950300" y="2842325"/>
              <a:ext cx="179300" cy="369800"/>
            </a:xfrm>
            <a:custGeom>
              <a:rect b="b" l="l" r="r" t="t"/>
              <a:pathLst>
                <a:path extrusionOk="0" h="14792" w="7172">
                  <a:moveTo>
                    <a:pt x="3467" y="0"/>
                  </a:moveTo>
                  <a:cubicBezTo>
                    <a:pt x="3445" y="0"/>
                    <a:pt x="3426" y="15"/>
                    <a:pt x="3414" y="37"/>
                  </a:cubicBezTo>
                  <a:cubicBezTo>
                    <a:pt x="3243" y="318"/>
                    <a:pt x="3180" y="661"/>
                    <a:pt x="3196" y="973"/>
                  </a:cubicBezTo>
                  <a:cubicBezTo>
                    <a:pt x="3196" y="1300"/>
                    <a:pt x="3258" y="1628"/>
                    <a:pt x="3321" y="1939"/>
                  </a:cubicBezTo>
                  <a:cubicBezTo>
                    <a:pt x="3445" y="2563"/>
                    <a:pt x="3586" y="3187"/>
                    <a:pt x="3726" y="3794"/>
                  </a:cubicBezTo>
                  <a:cubicBezTo>
                    <a:pt x="4022" y="5026"/>
                    <a:pt x="4334" y="6258"/>
                    <a:pt x="4692" y="7489"/>
                  </a:cubicBezTo>
                  <a:cubicBezTo>
                    <a:pt x="5345" y="9801"/>
                    <a:pt x="6067" y="12114"/>
                    <a:pt x="6874" y="14386"/>
                  </a:cubicBezTo>
                  <a:lnTo>
                    <a:pt x="6874" y="14386"/>
                  </a:lnTo>
                  <a:cubicBezTo>
                    <a:pt x="5785" y="13272"/>
                    <a:pt x="4647" y="12218"/>
                    <a:pt x="3523" y="11137"/>
                  </a:cubicBezTo>
                  <a:cubicBezTo>
                    <a:pt x="2931" y="10560"/>
                    <a:pt x="2323" y="9983"/>
                    <a:pt x="1731" y="9375"/>
                  </a:cubicBezTo>
                  <a:cubicBezTo>
                    <a:pt x="1434" y="9079"/>
                    <a:pt x="1138" y="8783"/>
                    <a:pt x="858" y="8471"/>
                  </a:cubicBezTo>
                  <a:cubicBezTo>
                    <a:pt x="577" y="8175"/>
                    <a:pt x="312" y="7848"/>
                    <a:pt x="109" y="7489"/>
                  </a:cubicBezTo>
                  <a:cubicBezTo>
                    <a:pt x="98" y="7466"/>
                    <a:pt x="78" y="7452"/>
                    <a:pt x="56" y="7452"/>
                  </a:cubicBezTo>
                  <a:cubicBezTo>
                    <a:pt x="48" y="7452"/>
                    <a:pt x="40" y="7454"/>
                    <a:pt x="31" y="7458"/>
                  </a:cubicBezTo>
                  <a:cubicBezTo>
                    <a:pt x="16" y="7474"/>
                    <a:pt x="0" y="7520"/>
                    <a:pt x="16" y="7536"/>
                  </a:cubicBezTo>
                  <a:cubicBezTo>
                    <a:pt x="218" y="7910"/>
                    <a:pt x="499" y="8237"/>
                    <a:pt x="780" y="8549"/>
                  </a:cubicBezTo>
                  <a:cubicBezTo>
                    <a:pt x="1076" y="8845"/>
                    <a:pt x="1356" y="9157"/>
                    <a:pt x="1653" y="9453"/>
                  </a:cubicBezTo>
                  <a:cubicBezTo>
                    <a:pt x="2245" y="10061"/>
                    <a:pt x="2853" y="10638"/>
                    <a:pt x="3445" y="11215"/>
                  </a:cubicBezTo>
                  <a:cubicBezTo>
                    <a:pt x="4650" y="12373"/>
                    <a:pt x="5855" y="13516"/>
                    <a:pt x="6998" y="14735"/>
                  </a:cubicBezTo>
                  <a:lnTo>
                    <a:pt x="6998" y="14735"/>
                  </a:lnTo>
                  <a:cubicBezTo>
                    <a:pt x="6999" y="14736"/>
                    <a:pt x="6999" y="14737"/>
                    <a:pt x="7000" y="14738"/>
                  </a:cubicBezTo>
                  <a:lnTo>
                    <a:pt x="7001" y="14737"/>
                  </a:lnTo>
                  <a:lnTo>
                    <a:pt x="7001" y="14737"/>
                  </a:lnTo>
                  <a:cubicBezTo>
                    <a:pt x="7011" y="14748"/>
                    <a:pt x="7021" y="14759"/>
                    <a:pt x="7031" y="14769"/>
                  </a:cubicBezTo>
                  <a:cubicBezTo>
                    <a:pt x="7042" y="14780"/>
                    <a:pt x="7061" y="14791"/>
                    <a:pt x="7082" y="14791"/>
                  </a:cubicBezTo>
                  <a:cubicBezTo>
                    <a:pt x="7091" y="14791"/>
                    <a:pt x="7100" y="14789"/>
                    <a:pt x="7109" y="14785"/>
                  </a:cubicBezTo>
                  <a:cubicBezTo>
                    <a:pt x="7156" y="14769"/>
                    <a:pt x="7171" y="14722"/>
                    <a:pt x="7156" y="14676"/>
                  </a:cubicBezTo>
                  <a:cubicBezTo>
                    <a:pt x="6345" y="12275"/>
                    <a:pt x="5597" y="9859"/>
                    <a:pt x="4926" y="7411"/>
                  </a:cubicBezTo>
                  <a:cubicBezTo>
                    <a:pt x="4599" y="6195"/>
                    <a:pt x="4272" y="4964"/>
                    <a:pt x="3960" y="3732"/>
                  </a:cubicBezTo>
                  <a:lnTo>
                    <a:pt x="3508" y="1893"/>
                  </a:lnTo>
                  <a:cubicBezTo>
                    <a:pt x="3430" y="1581"/>
                    <a:pt x="3367" y="1285"/>
                    <a:pt x="3352" y="973"/>
                  </a:cubicBezTo>
                  <a:cubicBezTo>
                    <a:pt x="3321" y="661"/>
                    <a:pt x="3367" y="349"/>
                    <a:pt x="3508" y="84"/>
                  </a:cubicBezTo>
                  <a:cubicBezTo>
                    <a:pt x="3523" y="53"/>
                    <a:pt x="3523" y="22"/>
                    <a:pt x="3492" y="6"/>
                  </a:cubicBezTo>
                  <a:cubicBezTo>
                    <a:pt x="3484" y="2"/>
                    <a:pt x="3475" y="0"/>
                    <a:pt x="346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58"/>
            <p:cNvSpPr/>
            <p:nvPr/>
          </p:nvSpPr>
          <p:spPr>
            <a:xfrm>
              <a:off x="3877025" y="3144125"/>
              <a:ext cx="242050" cy="73800"/>
            </a:xfrm>
            <a:custGeom>
              <a:rect b="b" l="l" r="r" t="t"/>
              <a:pathLst>
                <a:path extrusionOk="0" h="2952" w="9682">
                  <a:moveTo>
                    <a:pt x="63" y="0"/>
                  </a:moveTo>
                  <a:cubicBezTo>
                    <a:pt x="32" y="16"/>
                    <a:pt x="0" y="47"/>
                    <a:pt x="16" y="78"/>
                  </a:cubicBezTo>
                  <a:cubicBezTo>
                    <a:pt x="63" y="297"/>
                    <a:pt x="187" y="499"/>
                    <a:pt x="359" y="639"/>
                  </a:cubicBezTo>
                  <a:cubicBezTo>
                    <a:pt x="515" y="795"/>
                    <a:pt x="702" y="920"/>
                    <a:pt x="889" y="1029"/>
                  </a:cubicBezTo>
                  <a:cubicBezTo>
                    <a:pt x="1279" y="1232"/>
                    <a:pt x="1653" y="1419"/>
                    <a:pt x="2058" y="1590"/>
                  </a:cubicBezTo>
                  <a:cubicBezTo>
                    <a:pt x="2838" y="1949"/>
                    <a:pt x="3648" y="2261"/>
                    <a:pt x="4490" y="2479"/>
                  </a:cubicBezTo>
                  <a:cubicBezTo>
                    <a:pt x="5316" y="2697"/>
                    <a:pt x="6189" y="2853"/>
                    <a:pt x="7047" y="2916"/>
                  </a:cubicBezTo>
                  <a:cubicBezTo>
                    <a:pt x="7366" y="2939"/>
                    <a:pt x="7687" y="2951"/>
                    <a:pt x="8009" y="2951"/>
                  </a:cubicBezTo>
                  <a:cubicBezTo>
                    <a:pt x="8552" y="2951"/>
                    <a:pt x="9096" y="2916"/>
                    <a:pt x="9634" y="2838"/>
                  </a:cubicBezTo>
                  <a:cubicBezTo>
                    <a:pt x="9666" y="2822"/>
                    <a:pt x="9681" y="2806"/>
                    <a:pt x="9681" y="2775"/>
                  </a:cubicBezTo>
                  <a:cubicBezTo>
                    <a:pt x="9681" y="2744"/>
                    <a:pt x="9666" y="2728"/>
                    <a:pt x="9634" y="2728"/>
                  </a:cubicBezTo>
                  <a:cubicBezTo>
                    <a:pt x="8777" y="2713"/>
                    <a:pt x="7920" y="2728"/>
                    <a:pt x="7062" y="2650"/>
                  </a:cubicBezTo>
                  <a:cubicBezTo>
                    <a:pt x="6220" y="2588"/>
                    <a:pt x="5363" y="2479"/>
                    <a:pt x="4537" y="2276"/>
                  </a:cubicBezTo>
                  <a:cubicBezTo>
                    <a:pt x="3711" y="2089"/>
                    <a:pt x="2884" y="1824"/>
                    <a:pt x="2105" y="1481"/>
                  </a:cubicBezTo>
                  <a:cubicBezTo>
                    <a:pt x="1700" y="1310"/>
                    <a:pt x="1325" y="1123"/>
                    <a:pt x="936" y="936"/>
                  </a:cubicBezTo>
                  <a:cubicBezTo>
                    <a:pt x="577" y="733"/>
                    <a:pt x="203" y="452"/>
                    <a:pt x="125" y="47"/>
                  </a:cubicBezTo>
                  <a:cubicBezTo>
                    <a:pt x="109" y="16"/>
                    <a:pt x="78" y="0"/>
                    <a:pt x="6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53" name="Google Shape;1953;p58"/>
          <p:cNvGrpSpPr/>
          <p:nvPr/>
        </p:nvGrpSpPr>
        <p:grpSpPr>
          <a:xfrm>
            <a:off x="496513" y="4702050"/>
            <a:ext cx="433425" cy="774525"/>
            <a:chOff x="4511100" y="3412925"/>
            <a:chExt cx="433425" cy="774525"/>
          </a:xfrm>
        </p:grpSpPr>
        <p:sp>
          <p:nvSpPr>
            <p:cNvPr id="1954" name="Google Shape;1954;p58"/>
            <p:cNvSpPr/>
            <p:nvPr/>
          </p:nvSpPr>
          <p:spPr>
            <a:xfrm>
              <a:off x="4589825" y="3734175"/>
              <a:ext cx="249850" cy="203075"/>
            </a:xfrm>
            <a:custGeom>
              <a:rect b="b" l="l" r="r" t="t"/>
              <a:pathLst>
                <a:path extrusionOk="0" h="8123" w="9994">
                  <a:moveTo>
                    <a:pt x="9994" y="0"/>
                  </a:moveTo>
                  <a:lnTo>
                    <a:pt x="9994" y="0"/>
                  </a:lnTo>
                  <a:cubicBezTo>
                    <a:pt x="8076" y="265"/>
                    <a:pt x="6174" y="717"/>
                    <a:pt x="4475" y="1637"/>
                  </a:cubicBezTo>
                  <a:cubicBezTo>
                    <a:pt x="1809" y="3103"/>
                    <a:pt x="703" y="5269"/>
                    <a:pt x="1" y="8122"/>
                  </a:cubicBezTo>
                  <a:cubicBezTo>
                    <a:pt x="4350" y="7171"/>
                    <a:pt x="8185" y="4069"/>
                    <a:pt x="9994"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58"/>
            <p:cNvSpPr/>
            <p:nvPr/>
          </p:nvSpPr>
          <p:spPr>
            <a:xfrm>
              <a:off x="4556325" y="3612175"/>
              <a:ext cx="82250" cy="267000"/>
            </a:xfrm>
            <a:custGeom>
              <a:rect b="b" l="l" r="r" t="t"/>
              <a:pathLst>
                <a:path extrusionOk="0" h="10680" w="3290">
                  <a:moveTo>
                    <a:pt x="904" y="1"/>
                  </a:moveTo>
                  <a:lnTo>
                    <a:pt x="904" y="1"/>
                  </a:lnTo>
                  <a:cubicBezTo>
                    <a:pt x="0" y="3524"/>
                    <a:pt x="359" y="7375"/>
                    <a:pt x="1887" y="10680"/>
                  </a:cubicBezTo>
                  <a:lnTo>
                    <a:pt x="2120" y="9853"/>
                  </a:lnTo>
                  <a:cubicBezTo>
                    <a:pt x="3290" y="6954"/>
                    <a:pt x="2947" y="2355"/>
                    <a:pt x="904"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58"/>
            <p:cNvSpPr/>
            <p:nvPr/>
          </p:nvSpPr>
          <p:spPr>
            <a:xfrm>
              <a:off x="4592175" y="3758725"/>
              <a:ext cx="214375" cy="164875"/>
            </a:xfrm>
            <a:custGeom>
              <a:rect b="b" l="l" r="r" t="t"/>
              <a:pathLst>
                <a:path extrusionOk="0" h="6595" w="8575">
                  <a:moveTo>
                    <a:pt x="8497" y="0"/>
                  </a:moveTo>
                  <a:cubicBezTo>
                    <a:pt x="7733" y="468"/>
                    <a:pt x="6953" y="905"/>
                    <a:pt x="6189" y="1372"/>
                  </a:cubicBezTo>
                  <a:cubicBezTo>
                    <a:pt x="5426" y="1840"/>
                    <a:pt x="4662" y="2308"/>
                    <a:pt x="3913" y="2806"/>
                  </a:cubicBezTo>
                  <a:cubicBezTo>
                    <a:pt x="3165" y="3321"/>
                    <a:pt x="2448" y="3867"/>
                    <a:pt x="1778" y="4459"/>
                  </a:cubicBezTo>
                  <a:cubicBezTo>
                    <a:pt x="1107" y="5067"/>
                    <a:pt x="499" y="5737"/>
                    <a:pt x="1" y="6501"/>
                  </a:cubicBezTo>
                  <a:lnTo>
                    <a:pt x="125" y="6595"/>
                  </a:lnTo>
                  <a:cubicBezTo>
                    <a:pt x="749" y="5956"/>
                    <a:pt x="1372" y="5332"/>
                    <a:pt x="2027" y="4740"/>
                  </a:cubicBezTo>
                  <a:cubicBezTo>
                    <a:pt x="2682" y="4132"/>
                    <a:pt x="3368" y="3570"/>
                    <a:pt x="4069" y="3040"/>
                  </a:cubicBezTo>
                  <a:cubicBezTo>
                    <a:pt x="4786" y="2495"/>
                    <a:pt x="5519" y="1996"/>
                    <a:pt x="6267" y="1513"/>
                  </a:cubicBezTo>
                  <a:cubicBezTo>
                    <a:pt x="7031" y="1045"/>
                    <a:pt x="7795" y="577"/>
                    <a:pt x="8575" y="141"/>
                  </a:cubicBezTo>
                  <a:lnTo>
                    <a:pt x="8497"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58"/>
            <p:cNvSpPr/>
            <p:nvPr/>
          </p:nvSpPr>
          <p:spPr>
            <a:xfrm>
              <a:off x="4584000" y="3659725"/>
              <a:ext cx="22625" cy="202300"/>
            </a:xfrm>
            <a:custGeom>
              <a:rect b="b" l="l" r="r" t="t"/>
              <a:pathLst>
                <a:path extrusionOk="0" h="8092" w="905">
                  <a:moveTo>
                    <a:pt x="156" y="1"/>
                  </a:moveTo>
                  <a:lnTo>
                    <a:pt x="0" y="16"/>
                  </a:lnTo>
                  <a:cubicBezTo>
                    <a:pt x="109" y="1357"/>
                    <a:pt x="187" y="2713"/>
                    <a:pt x="265" y="4054"/>
                  </a:cubicBezTo>
                  <a:cubicBezTo>
                    <a:pt x="296" y="4740"/>
                    <a:pt x="343" y="5410"/>
                    <a:pt x="421" y="6081"/>
                  </a:cubicBezTo>
                  <a:cubicBezTo>
                    <a:pt x="483" y="6751"/>
                    <a:pt x="577" y="7421"/>
                    <a:pt x="748" y="8092"/>
                  </a:cubicBezTo>
                  <a:lnTo>
                    <a:pt x="904" y="8060"/>
                  </a:lnTo>
                  <a:cubicBezTo>
                    <a:pt x="904" y="7390"/>
                    <a:pt x="858" y="6720"/>
                    <a:pt x="780" y="6049"/>
                  </a:cubicBezTo>
                  <a:cubicBezTo>
                    <a:pt x="702" y="5363"/>
                    <a:pt x="624" y="4709"/>
                    <a:pt x="530" y="4038"/>
                  </a:cubicBezTo>
                  <a:cubicBezTo>
                    <a:pt x="359" y="2698"/>
                    <a:pt x="218" y="1341"/>
                    <a:pt x="15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58"/>
            <p:cNvSpPr/>
            <p:nvPr/>
          </p:nvSpPr>
          <p:spPr>
            <a:xfrm>
              <a:off x="4556700" y="3542425"/>
              <a:ext cx="218675" cy="645025"/>
            </a:xfrm>
            <a:custGeom>
              <a:rect b="b" l="l" r="r" t="t"/>
              <a:pathLst>
                <a:path extrusionOk="0" h="25801" w="8747">
                  <a:moveTo>
                    <a:pt x="8575" y="0"/>
                  </a:moveTo>
                  <a:cubicBezTo>
                    <a:pt x="7172" y="1840"/>
                    <a:pt x="5909" y="3773"/>
                    <a:pt x="4834" y="5815"/>
                  </a:cubicBezTo>
                  <a:cubicBezTo>
                    <a:pt x="3742" y="7842"/>
                    <a:pt x="2823" y="9962"/>
                    <a:pt x="2074" y="12144"/>
                  </a:cubicBezTo>
                  <a:lnTo>
                    <a:pt x="1544" y="13797"/>
                  </a:lnTo>
                  <a:lnTo>
                    <a:pt x="1108" y="15481"/>
                  </a:lnTo>
                  <a:lnTo>
                    <a:pt x="734" y="17180"/>
                  </a:lnTo>
                  <a:lnTo>
                    <a:pt x="453" y="18879"/>
                  </a:lnTo>
                  <a:cubicBezTo>
                    <a:pt x="110" y="21171"/>
                    <a:pt x="1" y="23493"/>
                    <a:pt x="204" y="25801"/>
                  </a:cubicBezTo>
                  <a:lnTo>
                    <a:pt x="406" y="25801"/>
                  </a:lnTo>
                  <a:cubicBezTo>
                    <a:pt x="453" y="23493"/>
                    <a:pt x="609" y="21217"/>
                    <a:pt x="921" y="18957"/>
                  </a:cubicBezTo>
                  <a:lnTo>
                    <a:pt x="1201" y="17258"/>
                  </a:lnTo>
                  <a:lnTo>
                    <a:pt x="1544" y="15574"/>
                  </a:lnTo>
                  <a:lnTo>
                    <a:pt x="1950" y="13922"/>
                  </a:lnTo>
                  <a:lnTo>
                    <a:pt x="2417" y="12269"/>
                  </a:lnTo>
                  <a:cubicBezTo>
                    <a:pt x="3103" y="10071"/>
                    <a:pt x="3961" y="7951"/>
                    <a:pt x="5021" y="5909"/>
                  </a:cubicBezTo>
                  <a:cubicBezTo>
                    <a:pt x="6096" y="3882"/>
                    <a:pt x="7312" y="1934"/>
                    <a:pt x="8746" y="125"/>
                  </a:cubicBezTo>
                  <a:lnTo>
                    <a:pt x="8575"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9" name="Google Shape;1959;p58"/>
            <p:cNvSpPr/>
            <p:nvPr/>
          </p:nvSpPr>
          <p:spPr>
            <a:xfrm>
              <a:off x="4511100" y="3417275"/>
              <a:ext cx="433425" cy="285650"/>
            </a:xfrm>
            <a:custGeom>
              <a:rect b="b" l="l" r="r" t="t"/>
              <a:pathLst>
                <a:path extrusionOk="0" h="11426" w="17337">
                  <a:moveTo>
                    <a:pt x="6011" y="0"/>
                  </a:moveTo>
                  <a:cubicBezTo>
                    <a:pt x="5099" y="0"/>
                    <a:pt x="4188" y="63"/>
                    <a:pt x="3290" y="189"/>
                  </a:cubicBezTo>
                  <a:cubicBezTo>
                    <a:pt x="1950" y="361"/>
                    <a:pt x="375" y="953"/>
                    <a:pt x="172" y="2278"/>
                  </a:cubicBezTo>
                  <a:cubicBezTo>
                    <a:pt x="1" y="3416"/>
                    <a:pt x="1045" y="4430"/>
                    <a:pt x="2152" y="4679"/>
                  </a:cubicBezTo>
                  <a:cubicBezTo>
                    <a:pt x="2421" y="4736"/>
                    <a:pt x="2693" y="4761"/>
                    <a:pt x="2966" y="4761"/>
                  </a:cubicBezTo>
                  <a:cubicBezTo>
                    <a:pt x="3816" y="4761"/>
                    <a:pt x="4678" y="4522"/>
                    <a:pt x="5504" y="4274"/>
                  </a:cubicBezTo>
                  <a:lnTo>
                    <a:pt x="5504" y="4274"/>
                  </a:lnTo>
                  <a:cubicBezTo>
                    <a:pt x="5114" y="4913"/>
                    <a:pt x="4709" y="5568"/>
                    <a:pt x="4569" y="6300"/>
                  </a:cubicBezTo>
                  <a:cubicBezTo>
                    <a:pt x="4428" y="7033"/>
                    <a:pt x="4615" y="7875"/>
                    <a:pt x="5208" y="8327"/>
                  </a:cubicBezTo>
                  <a:cubicBezTo>
                    <a:pt x="5504" y="8562"/>
                    <a:pt x="5873" y="8664"/>
                    <a:pt x="6253" y="8664"/>
                  </a:cubicBezTo>
                  <a:cubicBezTo>
                    <a:pt x="6655" y="8664"/>
                    <a:pt x="7069" y="8550"/>
                    <a:pt x="7421" y="8358"/>
                  </a:cubicBezTo>
                  <a:cubicBezTo>
                    <a:pt x="8107" y="7984"/>
                    <a:pt x="8622" y="7360"/>
                    <a:pt x="9121" y="6768"/>
                  </a:cubicBezTo>
                  <a:lnTo>
                    <a:pt x="9121" y="6768"/>
                  </a:lnTo>
                  <a:cubicBezTo>
                    <a:pt x="9074" y="7703"/>
                    <a:pt x="9027" y="8670"/>
                    <a:pt x="9386" y="9543"/>
                  </a:cubicBezTo>
                  <a:cubicBezTo>
                    <a:pt x="9717" y="10350"/>
                    <a:pt x="10489" y="11038"/>
                    <a:pt x="11331" y="11038"/>
                  </a:cubicBezTo>
                  <a:cubicBezTo>
                    <a:pt x="11399" y="11038"/>
                    <a:pt x="11468" y="11033"/>
                    <a:pt x="11537" y="11024"/>
                  </a:cubicBezTo>
                  <a:cubicBezTo>
                    <a:pt x="12659" y="10868"/>
                    <a:pt x="13267" y="9652"/>
                    <a:pt x="13688" y="8608"/>
                  </a:cubicBezTo>
                  <a:cubicBezTo>
                    <a:pt x="13860" y="9418"/>
                    <a:pt x="14047" y="10291"/>
                    <a:pt x="14639" y="10884"/>
                  </a:cubicBezTo>
                  <a:cubicBezTo>
                    <a:pt x="14961" y="11223"/>
                    <a:pt x="15447" y="11426"/>
                    <a:pt x="15907" y="11426"/>
                  </a:cubicBezTo>
                  <a:cubicBezTo>
                    <a:pt x="16271" y="11426"/>
                    <a:pt x="16618" y="11298"/>
                    <a:pt x="16853" y="11008"/>
                  </a:cubicBezTo>
                  <a:cubicBezTo>
                    <a:pt x="17087" y="10697"/>
                    <a:pt x="17149" y="10307"/>
                    <a:pt x="17180" y="9917"/>
                  </a:cubicBezTo>
                  <a:cubicBezTo>
                    <a:pt x="17336" y="7953"/>
                    <a:pt x="16681" y="5942"/>
                    <a:pt x="15419" y="4430"/>
                  </a:cubicBezTo>
                  <a:lnTo>
                    <a:pt x="6315" y="2"/>
                  </a:lnTo>
                  <a:cubicBezTo>
                    <a:pt x="6213" y="1"/>
                    <a:pt x="6112" y="0"/>
                    <a:pt x="6011" y="0"/>
                  </a:cubicBezTo>
                  <a:close/>
                </a:path>
              </a:pathLst>
            </a:custGeom>
            <a:solidFill>
              <a:srgbClr val="4867A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0" name="Google Shape;1960;p58"/>
            <p:cNvSpPr/>
            <p:nvPr/>
          </p:nvSpPr>
          <p:spPr>
            <a:xfrm>
              <a:off x="4536450" y="3429225"/>
              <a:ext cx="149275" cy="50475"/>
            </a:xfrm>
            <a:custGeom>
              <a:rect b="b" l="l" r="r" t="t"/>
              <a:pathLst>
                <a:path extrusionOk="0" h="2019" w="5971">
                  <a:moveTo>
                    <a:pt x="5465" y="1"/>
                  </a:moveTo>
                  <a:cubicBezTo>
                    <a:pt x="4517" y="1"/>
                    <a:pt x="3570" y="81"/>
                    <a:pt x="2635" y="241"/>
                  </a:cubicBezTo>
                  <a:cubicBezTo>
                    <a:pt x="2089" y="335"/>
                    <a:pt x="1544" y="444"/>
                    <a:pt x="1029" y="709"/>
                  </a:cubicBezTo>
                  <a:cubicBezTo>
                    <a:pt x="546" y="974"/>
                    <a:pt x="109" y="1426"/>
                    <a:pt x="0" y="1987"/>
                  </a:cubicBezTo>
                  <a:cubicBezTo>
                    <a:pt x="0" y="2003"/>
                    <a:pt x="16" y="2019"/>
                    <a:pt x="16" y="2019"/>
                  </a:cubicBezTo>
                  <a:cubicBezTo>
                    <a:pt x="31" y="2019"/>
                    <a:pt x="47" y="2019"/>
                    <a:pt x="47" y="2003"/>
                  </a:cubicBezTo>
                  <a:cubicBezTo>
                    <a:pt x="219" y="1473"/>
                    <a:pt x="624" y="1068"/>
                    <a:pt x="1092" y="818"/>
                  </a:cubicBezTo>
                  <a:cubicBezTo>
                    <a:pt x="1575" y="553"/>
                    <a:pt x="2120" y="444"/>
                    <a:pt x="2650" y="335"/>
                  </a:cubicBezTo>
                  <a:cubicBezTo>
                    <a:pt x="3592" y="144"/>
                    <a:pt x="4557" y="49"/>
                    <a:pt x="5525" y="49"/>
                  </a:cubicBezTo>
                  <a:cubicBezTo>
                    <a:pt x="5663" y="49"/>
                    <a:pt x="5801" y="50"/>
                    <a:pt x="5940" y="54"/>
                  </a:cubicBezTo>
                  <a:cubicBezTo>
                    <a:pt x="5955" y="54"/>
                    <a:pt x="5971" y="54"/>
                    <a:pt x="5971" y="39"/>
                  </a:cubicBezTo>
                  <a:cubicBezTo>
                    <a:pt x="5971" y="23"/>
                    <a:pt x="5955" y="8"/>
                    <a:pt x="5940" y="8"/>
                  </a:cubicBezTo>
                  <a:cubicBezTo>
                    <a:pt x="5782" y="3"/>
                    <a:pt x="5624" y="1"/>
                    <a:pt x="54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p58"/>
            <p:cNvSpPr/>
            <p:nvPr/>
          </p:nvSpPr>
          <p:spPr>
            <a:xfrm>
              <a:off x="4556700" y="3457075"/>
              <a:ext cx="154375" cy="57850"/>
            </a:xfrm>
            <a:custGeom>
              <a:rect b="b" l="l" r="r" t="t"/>
              <a:pathLst>
                <a:path extrusionOk="0" h="2314" w="6175">
                  <a:moveTo>
                    <a:pt x="6159" y="0"/>
                  </a:moveTo>
                  <a:cubicBezTo>
                    <a:pt x="6159" y="0"/>
                    <a:pt x="6143" y="0"/>
                    <a:pt x="6127" y="16"/>
                  </a:cubicBezTo>
                  <a:cubicBezTo>
                    <a:pt x="5379" y="842"/>
                    <a:pt x="4397" y="1450"/>
                    <a:pt x="3337" y="1809"/>
                  </a:cubicBezTo>
                  <a:cubicBezTo>
                    <a:pt x="2549" y="2087"/>
                    <a:pt x="1718" y="2210"/>
                    <a:pt x="888" y="2210"/>
                  </a:cubicBezTo>
                  <a:cubicBezTo>
                    <a:pt x="602" y="2210"/>
                    <a:pt x="316" y="2195"/>
                    <a:pt x="32" y="2167"/>
                  </a:cubicBezTo>
                  <a:cubicBezTo>
                    <a:pt x="28" y="2163"/>
                    <a:pt x="23" y="2161"/>
                    <a:pt x="19" y="2161"/>
                  </a:cubicBezTo>
                  <a:cubicBezTo>
                    <a:pt x="9" y="2161"/>
                    <a:pt x="1" y="2172"/>
                    <a:pt x="1" y="2183"/>
                  </a:cubicBezTo>
                  <a:cubicBezTo>
                    <a:pt x="1" y="2199"/>
                    <a:pt x="17" y="2214"/>
                    <a:pt x="32" y="2214"/>
                  </a:cubicBezTo>
                  <a:cubicBezTo>
                    <a:pt x="377" y="2282"/>
                    <a:pt x="729" y="2314"/>
                    <a:pt x="1081" y="2314"/>
                  </a:cubicBezTo>
                  <a:cubicBezTo>
                    <a:pt x="1858" y="2314"/>
                    <a:pt x="2639" y="2160"/>
                    <a:pt x="3368" y="1902"/>
                  </a:cubicBezTo>
                  <a:cubicBezTo>
                    <a:pt x="4428" y="1513"/>
                    <a:pt x="5395" y="873"/>
                    <a:pt x="6159" y="47"/>
                  </a:cubicBezTo>
                  <a:cubicBezTo>
                    <a:pt x="6174" y="32"/>
                    <a:pt x="6174" y="16"/>
                    <a:pt x="615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2" name="Google Shape;1962;p58"/>
            <p:cNvSpPr/>
            <p:nvPr/>
          </p:nvSpPr>
          <p:spPr>
            <a:xfrm>
              <a:off x="4667775" y="3495650"/>
              <a:ext cx="93575" cy="122025"/>
            </a:xfrm>
            <a:custGeom>
              <a:rect b="b" l="l" r="r" t="t"/>
              <a:pathLst>
                <a:path extrusionOk="0" h="4881" w="3743">
                  <a:moveTo>
                    <a:pt x="3695" y="1"/>
                  </a:moveTo>
                  <a:cubicBezTo>
                    <a:pt x="3680" y="1"/>
                    <a:pt x="3664" y="16"/>
                    <a:pt x="3664" y="32"/>
                  </a:cubicBezTo>
                  <a:cubicBezTo>
                    <a:pt x="3695" y="546"/>
                    <a:pt x="3446" y="1045"/>
                    <a:pt x="3181" y="1482"/>
                  </a:cubicBezTo>
                  <a:cubicBezTo>
                    <a:pt x="2900" y="1918"/>
                    <a:pt x="2620" y="2355"/>
                    <a:pt x="2308" y="2776"/>
                  </a:cubicBezTo>
                  <a:cubicBezTo>
                    <a:pt x="1996" y="3197"/>
                    <a:pt x="1669" y="3602"/>
                    <a:pt x="1295" y="3960"/>
                  </a:cubicBezTo>
                  <a:cubicBezTo>
                    <a:pt x="921" y="4303"/>
                    <a:pt x="484" y="4600"/>
                    <a:pt x="16" y="4833"/>
                  </a:cubicBezTo>
                  <a:cubicBezTo>
                    <a:pt x="1" y="4833"/>
                    <a:pt x="1" y="4849"/>
                    <a:pt x="1" y="4865"/>
                  </a:cubicBezTo>
                  <a:cubicBezTo>
                    <a:pt x="1" y="4880"/>
                    <a:pt x="16" y="4880"/>
                    <a:pt x="32" y="4880"/>
                  </a:cubicBezTo>
                  <a:cubicBezTo>
                    <a:pt x="531" y="4709"/>
                    <a:pt x="983" y="4412"/>
                    <a:pt x="1373" y="4038"/>
                  </a:cubicBezTo>
                  <a:cubicBezTo>
                    <a:pt x="1747" y="3680"/>
                    <a:pt x="2090" y="3259"/>
                    <a:pt x="2386" y="2838"/>
                  </a:cubicBezTo>
                  <a:cubicBezTo>
                    <a:pt x="2682" y="2401"/>
                    <a:pt x="2947" y="1949"/>
                    <a:pt x="3228" y="1513"/>
                  </a:cubicBezTo>
                  <a:cubicBezTo>
                    <a:pt x="3493" y="1061"/>
                    <a:pt x="3742" y="562"/>
                    <a:pt x="3711" y="32"/>
                  </a:cubicBezTo>
                  <a:cubicBezTo>
                    <a:pt x="3711" y="16"/>
                    <a:pt x="3695" y="1"/>
                    <a:pt x="369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3" name="Google Shape;1963;p58"/>
            <p:cNvSpPr/>
            <p:nvPr/>
          </p:nvSpPr>
          <p:spPr>
            <a:xfrm>
              <a:off x="4645950" y="3475500"/>
              <a:ext cx="79550" cy="126200"/>
            </a:xfrm>
            <a:custGeom>
              <a:rect b="b" l="l" r="r" t="t"/>
              <a:pathLst>
                <a:path extrusionOk="0" h="5048" w="3182">
                  <a:moveTo>
                    <a:pt x="3160" y="0"/>
                  </a:moveTo>
                  <a:cubicBezTo>
                    <a:pt x="3154" y="0"/>
                    <a:pt x="3150" y="4"/>
                    <a:pt x="3150" y="12"/>
                  </a:cubicBezTo>
                  <a:cubicBezTo>
                    <a:pt x="2246" y="511"/>
                    <a:pt x="1497" y="1243"/>
                    <a:pt x="936" y="2116"/>
                  </a:cubicBezTo>
                  <a:cubicBezTo>
                    <a:pt x="391" y="2974"/>
                    <a:pt x="16" y="3987"/>
                    <a:pt x="1" y="5016"/>
                  </a:cubicBezTo>
                  <a:cubicBezTo>
                    <a:pt x="1" y="5031"/>
                    <a:pt x="16" y="5047"/>
                    <a:pt x="32" y="5047"/>
                  </a:cubicBezTo>
                  <a:cubicBezTo>
                    <a:pt x="48" y="5047"/>
                    <a:pt x="48" y="5031"/>
                    <a:pt x="63" y="5016"/>
                  </a:cubicBezTo>
                  <a:cubicBezTo>
                    <a:pt x="172" y="4018"/>
                    <a:pt x="484" y="3020"/>
                    <a:pt x="1014" y="2163"/>
                  </a:cubicBezTo>
                  <a:cubicBezTo>
                    <a:pt x="1529" y="1290"/>
                    <a:pt x="2277" y="542"/>
                    <a:pt x="3165" y="58"/>
                  </a:cubicBezTo>
                  <a:lnTo>
                    <a:pt x="3165" y="43"/>
                  </a:lnTo>
                  <a:cubicBezTo>
                    <a:pt x="3181" y="43"/>
                    <a:pt x="3181" y="27"/>
                    <a:pt x="3181" y="12"/>
                  </a:cubicBezTo>
                  <a:cubicBezTo>
                    <a:pt x="3173" y="4"/>
                    <a:pt x="3165" y="0"/>
                    <a:pt x="316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4" name="Google Shape;1964;p58"/>
            <p:cNvSpPr/>
            <p:nvPr/>
          </p:nvSpPr>
          <p:spPr>
            <a:xfrm>
              <a:off x="4801450" y="3513575"/>
              <a:ext cx="45625" cy="153975"/>
            </a:xfrm>
            <a:custGeom>
              <a:rect b="b" l="l" r="r" t="t"/>
              <a:pathLst>
                <a:path extrusionOk="0" h="6159" w="1825">
                  <a:moveTo>
                    <a:pt x="1388" y="1"/>
                  </a:moveTo>
                  <a:cubicBezTo>
                    <a:pt x="1373" y="1"/>
                    <a:pt x="1373" y="16"/>
                    <a:pt x="1373" y="32"/>
                  </a:cubicBezTo>
                  <a:cubicBezTo>
                    <a:pt x="1731" y="1061"/>
                    <a:pt x="1778" y="2199"/>
                    <a:pt x="1513" y="3259"/>
                  </a:cubicBezTo>
                  <a:cubicBezTo>
                    <a:pt x="1264" y="4319"/>
                    <a:pt x="734" y="5301"/>
                    <a:pt x="17" y="6112"/>
                  </a:cubicBezTo>
                  <a:cubicBezTo>
                    <a:pt x="1" y="6127"/>
                    <a:pt x="1" y="6143"/>
                    <a:pt x="17" y="6159"/>
                  </a:cubicBezTo>
                  <a:lnTo>
                    <a:pt x="48" y="6159"/>
                  </a:lnTo>
                  <a:cubicBezTo>
                    <a:pt x="858" y="5410"/>
                    <a:pt x="1373" y="4350"/>
                    <a:pt x="1607" y="3275"/>
                  </a:cubicBezTo>
                  <a:cubicBezTo>
                    <a:pt x="1825" y="2199"/>
                    <a:pt x="1778" y="1061"/>
                    <a:pt x="1420" y="16"/>
                  </a:cubicBezTo>
                  <a:cubicBezTo>
                    <a:pt x="1420" y="1"/>
                    <a:pt x="1404" y="1"/>
                    <a:pt x="13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58"/>
            <p:cNvSpPr/>
            <p:nvPr/>
          </p:nvSpPr>
          <p:spPr>
            <a:xfrm>
              <a:off x="4762500" y="3504075"/>
              <a:ext cx="19100" cy="159200"/>
            </a:xfrm>
            <a:custGeom>
              <a:rect b="b" l="l" r="r" t="t"/>
              <a:pathLst>
                <a:path extrusionOk="0" h="6368" w="764">
                  <a:moveTo>
                    <a:pt x="735" y="0"/>
                  </a:moveTo>
                  <a:cubicBezTo>
                    <a:pt x="724" y="0"/>
                    <a:pt x="713" y="11"/>
                    <a:pt x="702" y="22"/>
                  </a:cubicBezTo>
                  <a:cubicBezTo>
                    <a:pt x="296" y="1020"/>
                    <a:pt x="62" y="2080"/>
                    <a:pt x="16" y="3171"/>
                  </a:cubicBezTo>
                  <a:cubicBezTo>
                    <a:pt x="0" y="4247"/>
                    <a:pt x="140" y="5354"/>
                    <a:pt x="577" y="6352"/>
                  </a:cubicBezTo>
                  <a:cubicBezTo>
                    <a:pt x="592" y="6367"/>
                    <a:pt x="608" y="6367"/>
                    <a:pt x="608" y="6367"/>
                  </a:cubicBezTo>
                  <a:cubicBezTo>
                    <a:pt x="624" y="6367"/>
                    <a:pt x="639" y="6352"/>
                    <a:pt x="624" y="6336"/>
                  </a:cubicBezTo>
                  <a:cubicBezTo>
                    <a:pt x="312" y="5307"/>
                    <a:pt x="94" y="4247"/>
                    <a:pt x="109" y="3171"/>
                  </a:cubicBezTo>
                  <a:cubicBezTo>
                    <a:pt x="125" y="2096"/>
                    <a:pt x="327" y="1020"/>
                    <a:pt x="764" y="38"/>
                  </a:cubicBezTo>
                  <a:cubicBezTo>
                    <a:pt x="764" y="22"/>
                    <a:pt x="748" y="7"/>
                    <a:pt x="748" y="7"/>
                  </a:cubicBezTo>
                  <a:cubicBezTo>
                    <a:pt x="744" y="2"/>
                    <a:pt x="739"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6" name="Google Shape;1966;p58"/>
            <p:cNvSpPr/>
            <p:nvPr/>
          </p:nvSpPr>
          <p:spPr>
            <a:xfrm>
              <a:off x="4873550" y="3522550"/>
              <a:ext cx="46425" cy="152800"/>
            </a:xfrm>
            <a:custGeom>
              <a:rect b="b" l="l" r="r" t="t"/>
              <a:pathLst>
                <a:path extrusionOk="0" h="6112" w="1857">
                  <a:moveTo>
                    <a:pt x="1" y="0"/>
                  </a:moveTo>
                  <a:cubicBezTo>
                    <a:pt x="1" y="16"/>
                    <a:pt x="1" y="32"/>
                    <a:pt x="1" y="47"/>
                  </a:cubicBezTo>
                  <a:cubicBezTo>
                    <a:pt x="780" y="811"/>
                    <a:pt x="1310" y="1809"/>
                    <a:pt x="1529" y="2869"/>
                  </a:cubicBezTo>
                  <a:cubicBezTo>
                    <a:pt x="1747" y="3929"/>
                    <a:pt x="1669" y="5036"/>
                    <a:pt x="1357" y="6080"/>
                  </a:cubicBezTo>
                  <a:cubicBezTo>
                    <a:pt x="1357" y="6080"/>
                    <a:pt x="1357" y="6096"/>
                    <a:pt x="1373" y="6111"/>
                  </a:cubicBezTo>
                  <a:cubicBezTo>
                    <a:pt x="1388" y="6111"/>
                    <a:pt x="1404" y="6111"/>
                    <a:pt x="1404" y="6096"/>
                  </a:cubicBezTo>
                  <a:cubicBezTo>
                    <a:pt x="1840" y="5082"/>
                    <a:pt x="1856" y="3913"/>
                    <a:pt x="1607" y="2853"/>
                  </a:cubicBezTo>
                  <a:cubicBezTo>
                    <a:pt x="1357" y="1778"/>
                    <a:pt x="827" y="780"/>
                    <a:pt x="4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7" name="Google Shape;1967;p58"/>
            <p:cNvSpPr/>
            <p:nvPr/>
          </p:nvSpPr>
          <p:spPr>
            <a:xfrm>
              <a:off x="4861475" y="3522150"/>
              <a:ext cx="34725" cy="143625"/>
            </a:xfrm>
            <a:custGeom>
              <a:rect b="b" l="l" r="r" t="t"/>
              <a:pathLst>
                <a:path extrusionOk="0" h="5745" w="1389">
                  <a:moveTo>
                    <a:pt x="16" y="1"/>
                  </a:moveTo>
                  <a:cubicBezTo>
                    <a:pt x="1" y="1"/>
                    <a:pt x="1" y="16"/>
                    <a:pt x="1" y="32"/>
                  </a:cubicBezTo>
                  <a:lnTo>
                    <a:pt x="94" y="1513"/>
                  </a:lnTo>
                  <a:cubicBezTo>
                    <a:pt x="125" y="2012"/>
                    <a:pt x="141" y="2511"/>
                    <a:pt x="203" y="2994"/>
                  </a:cubicBezTo>
                  <a:cubicBezTo>
                    <a:pt x="266" y="3493"/>
                    <a:pt x="375" y="3992"/>
                    <a:pt x="577" y="4444"/>
                  </a:cubicBezTo>
                  <a:cubicBezTo>
                    <a:pt x="796" y="4896"/>
                    <a:pt x="1045" y="5332"/>
                    <a:pt x="1341" y="5738"/>
                  </a:cubicBezTo>
                  <a:cubicBezTo>
                    <a:pt x="1341" y="5738"/>
                    <a:pt x="1348" y="5745"/>
                    <a:pt x="1358" y="5745"/>
                  </a:cubicBezTo>
                  <a:cubicBezTo>
                    <a:pt x="1362" y="5745"/>
                    <a:pt x="1367" y="5743"/>
                    <a:pt x="1373" y="5738"/>
                  </a:cubicBezTo>
                  <a:cubicBezTo>
                    <a:pt x="1373" y="5738"/>
                    <a:pt x="1388" y="5722"/>
                    <a:pt x="1373" y="5706"/>
                  </a:cubicBezTo>
                  <a:cubicBezTo>
                    <a:pt x="1154" y="5270"/>
                    <a:pt x="889" y="4849"/>
                    <a:pt x="687" y="4397"/>
                  </a:cubicBezTo>
                  <a:cubicBezTo>
                    <a:pt x="484" y="3945"/>
                    <a:pt x="359" y="3477"/>
                    <a:pt x="297" y="2978"/>
                  </a:cubicBezTo>
                  <a:cubicBezTo>
                    <a:pt x="219" y="2495"/>
                    <a:pt x="188" y="1996"/>
                    <a:pt x="157" y="1513"/>
                  </a:cubicBezTo>
                  <a:lnTo>
                    <a:pt x="47" y="32"/>
                  </a:lnTo>
                  <a:cubicBezTo>
                    <a:pt x="47" y="16"/>
                    <a:pt x="32" y="1"/>
                    <a:pt x="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8" name="Google Shape;1968;p58"/>
            <p:cNvSpPr/>
            <p:nvPr/>
          </p:nvSpPr>
          <p:spPr>
            <a:xfrm>
              <a:off x="4668950" y="3412925"/>
              <a:ext cx="227625" cy="115100"/>
            </a:xfrm>
            <a:custGeom>
              <a:rect b="b" l="l" r="r" t="t"/>
              <a:pathLst>
                <a:path extrusionOk="0" h="4604" w="9105">
                  <a:moveTo>
                    <a:pt x="1870" y="1"/>
                  </a:moveTo>
                  <a:cubicBezTo>
                    <a:pt x="1289" y="1"/>
                    <a:pt x="666" y="55"/>
                    <a:pt x="1" y="176"/>
                  </a:cubicBezTo>
                  <a:cubicBezTo>
                    <a:pt x="1" y="176"/>
                    <a:pt x="1482" y="4604"/>
                    <a:pt x="9105" y="4604"/>
                  </a:cubicBezTo>
                  <a:cubicBezTo>
                    <a:pt x="9105" y="4604"/>
                    <a:pt x="7215" y="1"/>
                    <a:pt x="1870"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69" name="Google Shape;1969;p58"/>
          <p:cNvSpPr txBox="1"/>
          <p:nvPr/>
        </p:nvSpPr>
        <p:spPr>
          <a:xfrm>
            <a:off x="273125" y="277725"/>
            <a:ext cx="7796400" cy="785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latin typeface="Albert Sans"/>
                <a:ea typeface="Albert Sans"/>
                <a:cs typeface="Albert Sans"/>
                <a:sym typeface="Albert Sans"/>
              </a:rPr>
              <a:t>Tu labor docente, </a:t>
            </a:r>
            <a:r>
              <a:rPr b="1" lang="en" sz="1300">
                <a:latin typeface="Albert Sans"/>
                <a:ea typeface="Albert Sans"/>
                <a:cs typeface="Albert Sans"/>
                <a:sym typeface="Albert Sans"/>
              </a:rPr>
              <a:t>requiere de un equilibrio entre el sentimiento, el pensamiento y la acción</a:t>
            </a:r>
            <a:r>
              <a:rPr lang="en" sz="1300">
                <a:latin typeface="Albert Sans"/>
                <a:ea typeface="Albert Sans"/>
                <a:cs typeface="Albert Sans"/>
                <a:sym typeface="Albert Sans"/>
              </a:rPr>
              <a:t> este sólo </a:t>
            </a:r>
            <a:r>
              <a:rPr b="1" lang="en" sz="1300">
                <a:latin typeface="Albert Sans"/>
                <a:ea typeface="Albert Sans"/>
                <a:cs typeface="Albert Sans"/>
                <a:sym typeface="Albert Sans"/>
              </a:rPr>
              <a:t>es posible a través de la reflexión sobre las acciones que realizas dentro del aula o la escuela</a:t>
            </a:r>
            <a:r>
              <a:rPr lang="en" sz="1300">
                <a:latin typeface="Albert Sans"/>
                <a:ea typeface="Albert Sans"/>
                <a:cs typeface="Albert Sans"/>
                <a:sym typeface="Albert Sans"/>
              </a:rPr>
              <a:t>, y la forma en la que las </a:t>
            </a:r>
            <a:r>
              <a:rPr lang="en" sz="1300">
                <a:latin typeface="Albert Sans"/>
                <a:ea typeface="Albert Sans"/>
                <a:cs typeface="Albert Sans"/>
                <a:sym typeface="Albert Sans"/>
              </a:rPr>
              <a:t>significan</a:t>
            </a:r>
            <a:r>
              <a:rPr lang="en" sz="1300">
                <a:latin typeface="Albert Sans"/>
                <a:ea typeface="Albert Sans"/>
                <a:cs typeface="Albert Sans"/>
                <a:sym typeface="Albert Sans"/>
              </a:rPr>
              <a:t> e influyen en tu esfera personal y profesional </a:t>
            </a:r>
            <a:r>
              <a:rPr lang="en" sz="1000">
                <a:latin typeface="Albert Sans"/>
                <a:ea typeface="Albert Sans"/>
                <a:cs typeface="Albert Sans"/>
                <a:sym typeface="Albert Sans"/>
              </a:rPr>
              <a:t>(López, 2019). </a:t>
            </a:r>
            <a:endParaRPr sz="1000">
              <a:latin typeface="Albert Sans"/>
              <a:ea typeface="Albert Sans"/>
              <a:cs typeface="Albert Sans"/>
              <a:sym typeface="Albert Sans"/>
            </a:endParaRPr>
          </a:p>
        </p:txBody>
      </p:sp>
      <p:sp>
        <p:nvSpPr>
          <p:cNvPr id="1970" name="Google Shape;1970;p58"/>
          <p:cNvSpPr txBox="1"/>
          <p:nvPr/>
        </p:nvSpPr>
        <p:spPr>
          <a:xfrm>
            <a:off x="194775" y="1148800"/>
            <a:ext cx="7710900" cy="369300"/>
          </a:xfrm>
          <a:prstGeom prst="rect">
            <a:avLst/>
          </a:prstGeom>
          <a:solidFill>
            <a:srgbClr val="85200C"/>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200">
                <a:solidFill>
                  <a:schemeClr val="lt1"/>
                </a:solidFill>
                <a:latin typeface="Albert Sans"/>
                <a:ea typeface="Albert Sans"/>
                <a:cs typeface="Albert Sans"/>
                <a:sym typeface="Albert Sans"/>
              </a:rPr>
              <a:t>Escribe aquellas situaciones que suceden durante tu vida docente y que te gustaría que fueran diferentes. </a:t>
            </a:r>
            <a:endParaRPr b="1" sz="1200">
              <a:solidFill>
                <a:schemeClr val="lt1"/>
              </a:solidFill>
              <a:latin typeface="Albert Sans"/>
              <a:ea typeface="Albert Sans"/>
              <a:cs typeface="Albert Sans"/>
              <a:sym typeface="Albert Sans"/>
            </a:endParaRPr>
          </a:p>
        </p:txBody>
      </p:sp>
      <p:grpSp>
        <p:nvGrpSpPr>
          <p:cNvPr id="1971" name="Google Shape;1971;p58"/>
          <p:cNvGrpSpPr/>
          <p:nvPr/>
        </p:nvGrpSpPr>
        <p:grpSpPr>
          <a:xfrm>
            <a:off x="270975" y="1827400"/>
            <a:ext cx="4134000" cy="1385400"/>
            <a:chOff x="273125" y="1604075"/>
            <a:chExt cx="4134000" cy="1385400"/>
          </a:xfrm>
        </p:grpSpPr>
        <p:sp>
          <p:nvSpPr>
            <p:cNvPr id="1972" name="Google Shape;1972;p58"/>
            <p:cNvSpPr/>
            <p:nvPr/>
          </p:nvSpPr>
          <p:spPr>
            <a:xfrm>
              <a:off x="334025" y="1638475"/>
              <a:ext cx="4073100" cy="1318200"/>
            </a:xfrm>
            <a:prstGeom prst="roundRect">
              <a:avLst>
                <a:gd fmla="val 4969" name="adj"/>
              </a:avLst>
            </a:prstGeom>
            <a:solidFill>
              <a:srgbClr val="FFFFFF"/>
            </a:solidFill>
            <a:ln cap="flat" cmpd="sng" w="19050">
              <a:solidFill>
                <a:srgbClr val="99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973" name="Google Shape;1973;p58"/>
            <p:cNvSpPr txBox="1"/>
            <p:nvPr/>
          </p:nvSpPr>
          <p:spPr>
            <a:xfrm>
              <a:off x="273125" y="1604075"/>
              <a:ext cx="2123400" cy="692700"/>
            </a:xfrm>
            <a:prstGeom prst="rect">
              <a:avLst/>
            </a:prstGeom>
            <a:solidFill>
              <a:srgbClr val="85200C"/>
            </a:solidFill>
            <a:ln cap="flat" cmpd="sng" w="9525">
              <a:solidFill>
                <a:srgbClr val="99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100">
                  <a:solidFill>
                    <a:schemeClr val="lt1"/>
                  </a:solidFill>
                  <a:latin typeface="Albert Sans"/>
                  <a:ea typeface="Albert Sans"/>
                  <a:cs typeface="Albert Sans"/>
                  <a:sym typeface="Albert Sans"/>
                </a:rPr>
                <a:t>Situación en la que puedo tomar acciones</a:t>
              </a:r>
              <a:endParaRPr b="1" sz="1100">
                <a:solidFill>
                  <a:schemeClr val="lt1"/>
                </a:solidFill>
                <a:latin typeface="Albert Sans"/>
                <a:ea typeface="Albert Sans"/>
                <a:cs typeface="Albert Sans"/>
                <a:sym typeface="Albert Sans"/>
              </a:endParaRPr>
            </a:p>
            <a:p>
              <a:pPr indent="0" lvl="0" marL="0" rtl="0" algn="ctr">
                <a:spcBef>
                  <a:spcPts val="0"/>
                </a:spcBef>
                <a:spcAft>
                  <a:spcPts val="0"/>
                </a:spcAft>
                <a:buNone/>
              </a:pPr>
              <a:r>
                <a:rPr b="1" lang="en" sz="1100">
                  <a:solidFill>
                    <a:schemeClr val="lt1"/>
                  </a:solidFill>
                  <a:latin typeface="Albert Sans"/>
                  <a:ea typeface="Albert Sans"/>
                  <a:cs typeface="Albert Sans"/>
                  <a:sym typeface="Albert Sans"/>
                </a:rPr>
                <a:t> desde mis facultades</a:t>
              </a:r>
              <a:r>
                <a:rPr b="1" lang="en" sz="1100">
                  <a:solidFill>
                    <a:schemeClr val="lt1"/>
                  </a:solidFill>
                  <a:latin typeface="Albert Sans"/>
                  <a:ea typeface="Albert Sans"/>
                  <a:cs typeface="Albert Sans"/>
                  <a:sym typeface="Albert Sans"/>
                </a:rPr>
                <a:t> </a:t>
              </a:r>
              <a:endParaRPr b="1" sz="1100">
                <a:solidFill>
                  <a:schemeClr val="lt1"/>
                </a:solidFill>
                <a:latin typeface="Albert Sans"/>
                <a:ea typeface="Albert Sans"/>
                <a:cs typeface="Albert Sans"/>
                <a:sym typeface="Albert Sans"/>
              </a:endParaRPr>
            </a:p>
          </p:txBody>
        </p:sp>
        <p:sp>
          <p:nvSpPr>
            <p:cNvPr id="1974" name="Google Shape;1974;p58"/>
            <p:cNvSpPr txBox="1"/>
            <p:nvPr/>
          </p:nvSpPr>
          <p:spPr>
            <a:xfrm>
              <a:off x="273125" y="2296775"/>
              <a:ext cx="2123400" cy="692700"/>
            </a:xfrm>
            <a:prstGeom prst="rect">
              <a:avLst/>
            </a:prstGeom>
            <a:solidFill>
              <a:srgbClr val="85200C"/>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500">
                <a:solidFill>
                  <a:schemeClr val="lt1"/>
                </a:solidFill>
                <a:latin typeface="Albert Sans"/>
                <a:ea typeface="Albert Sans"/>
                <a:cs typeface="Albert Sans"/>
                <a:sym typeface="Albert Sans"/>
              </a:endParaRPr>
            </a:p>
            <a:p>
              <a:pPr indent="0" lvl="0" marL="0" rtl="0" algn="ctr">
                <a:spcBef>
                  <a:spcPts val="0"/>
                </a:spcBef>
                <a:spcAft>
                  <a:spcPts val="0"/>
                </a:spcAft>
                <a:buNone/>
              </a:pPr>
              <a:r>
                <a:rPr b="1" lang="en" sz="1100">
                  <a:solidFill>
                    <a:schemeClr val="lt1"/>
                  </a:solidFill>
                  <a:latin typeface="Albert Sans"/>
                  <a:ea typeface="Albert Sans"/>
                  <a:cs typeface="Albert Sans"/>
                  <a:sym typeface="Albert Sans"/>
                </a:rPr>
                <a:t>Situación en la que necesito acompañamiento pedagógico</a:t>
              </a:r>
              <a:endParaRPr b="1" sz="1100">
                <a:solidFill>
                  <a:schemeClr val="lt1"/>
                </a:solidFill>
                <a:latin typeface="Albert Sans"/>
                <a:ea typeface="Albert Sans"/>
                <a:cs typeface="Albert Sans"/>
                <a:sym typeface="Albert Sans"/>
              </a:endParaRPr>
            </a:p>
            <a:p>
              <a:pPr indent="0" lvl="0" marL="0" rtl="0" algn="ctr">
                <a:spcBef>
                  <a:spcPts val="0"/>
                </a:spcBef>
                <a:spcAft>
                  <a:spcPts val="0"/>
                </a:spcAft>
                <a:buNone/>
              </a:pPr>
              <a:r>
                <a:t/>
              </a:r>
              <a:endParaRPr b="1" sz="600">
                <a:solidFill>
                  <a:schemeClr val="lt1"/>
                </a:solidFill>
                <a:latin typeface="Albert Sans"/>
                <a:ea typeface="Albert Sans"/>
                <a:cs typeface="Albert Sans"/>
                <a:sym typeface="Albert Sans"/>
              </a:endParaRPr>
            </a:p>
          </p:txBody>
        </p:sp>
        <p:cxnSp>
          <p:nvCxnSpPr>
            <p:cNvPr id="1975" name="Google Shape;1975;p58"/>
            <p:cNvCxnSpPr/>
            <p:nvPr/>
          </p:nvCxnSpPr>
          <p:spPr>
            <a:xfrm>
              <a:off x="2535900" y="2297575"/>
              <a:ext cx="1731900" cy="0"/>
            </a:xfrm>
            <a:prstGeom prst="straightConnector1">
              <a:avLst/>
            </a:prstGeom>
            <a:noFill/>
            <a:ln cap="flat" cmpd="sng" w="9525">
              <a:solidFill>
                <a:srgbClr val="85200C"/>
              </a:solidFill>
              <a:prstDash val="dash"/>
              <a:round/>
              <a:headEnd len="med" w="med" type="none"/>
              <a:tailEnd len="med" w="med" type="none"/>
            </a:ln>
          </p:spPr>
        </p:cxnSp>
      </p:grpSp>
      <p:grpSp>
        <p:nvGrpSpPr>
          <p:cNvPr id="1976" name="Google Shape;1976;p58"/>
          <p:cNvGrpSpPr/>
          <p:nvPr/>
        </p:nvGrpSpPr>
        <p:grpSpPr>
          <a:xfrm rot="-10278605">
            <a:off x="4013919" y="2041332"/>
            <a:ext cx="467236" cy="713456"/>
            <a:chOff x="6316225" y="3717575"/>
            <a:chExt cx="251400" cy="421100"/>
          </a:xfrm>
        </p:grpSpPr>
        <p:sp>
          <p:nvSpPr>
            <p:cNvPr id="1977" name="Google Shape;1977;p58"/>
            <p:cNvSpPr/>
            <p:nvPr/>
          </p:nvSpPr>
          <p:spPr>
            <a:xfrm>
              <a:off x="6481350" y="3717575"/>
              <a:ext cx="86275" cy="107200"/>
            </a:xfrm>
            <a:custGeom>
              <a:rect b="b" l="l" r="r" t="t"/>
              <a:pathLst>
                <a:path extrusionOk="0" h="4288" w="3451">
                  <a:moveTo>
                    <a:pt x="3327" y="0"/>
                  </a:moveTo>
                  <a:lnTo>
                    <a:pt x="1" y="2030"/>
                  </a:lnTo>
                  <a:cubicBezTo>
                    <a:pt x="1" y="2030"/>
                    <a:pt x="77" y="3192"/>
                    <a:pt x="1180" y="3919"/>
                  </a:cubicBezTo>
                  <a:cubicBezTo>
                    <a:pt x="1604" y="4201"/>
                    <a:pt x="2038" y="4288"/>
                    <a:pt x="2411" y="4288"/>
                  </a:cubicBezTo>
                  <a:cubicBezTo>
                    <a:pt x="3008" y="4288"/>
                    <a:pt x="3450" y="4066"/>
                    <a:pt x="3450" y="4066"/>
                  </a:cubicBezTo>
                  <a:lnTo>
                    <a:pt x="3327" y="0"/>
                  </a:lnTo>
                  <a:close/>
                </a:path>
              </a:pathLst>
            </a:custGeom>
            <a:solidFill>
              <a:srgbClr val="FDE1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8" name="Google Shape;1978;p58"/>
            <p:cNvSpPr/>
            <p:nvPr/>
          </p:nvSpPr>
          <p:spPr>
            <a:xfrm>
              <a:off x="6325175" y="3768300"/>
              <a:ext cx="242450" cy="352475"/>
            </a:xfrm>
            <a:custGeom>
              <a:rect b="b" l="l" r="r" t="t"/>
              <a:pathLst>
                <a:path extrusionOk="0" h="14099" w="9698">
                  <a:moveTo>
                    <a:pt x="6248" y="1"/>
                  </a:moveTo>
                  <a:lnTo>
                    <a:pt x="0" y="12232"/>
                  </a:lnTo>
                  <a:lnTo>
                    <a:pt x="3731" y="14098"/>
                  </a:lnTo>
                  <a:lnTo>
                    <a:pt x="9697" y="2037"/>
                  </a:lnTo>
                  <a:lnTo>
                    <a:pt x="9697" y="2037"/>
                  </a:lnTo>
                  <a:cubicBezTo>
                    <a:pt x="9697" y="2037"/>
                    <a:pt x="9476" y="2125"/>
                    <a:pt x="9110" y="2125"/>
                  </a:cubicBezTo>
                  <a:cubicBezTo>
                    <a:pt x="8744" y="2125"/>
                    <a:pt x="8234" y="2037"/>
                    <a:pt x="7656" y="1685"/>
                  </a:cubicBezTo>
                  <a:cubicBezTo>
                    <a:pt x="6494" y="975"/>
                    <a:pt x="6248" y="1"/>
                    <a:pt x="6248"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9" name="Google Shape;1979;p58"/>
            <p:cNvSpPr/>
            <p:nvPr/>
          </p:nvSpPr>
          <p:spPr>
            <a:xfrm>
              <a:off x="6325175" y="4035525"/>
              <a:ext cx="112800" cy="85250"/>
            </a:xfrm>
            <a:custGeom>
              <a:rect b="b" l="l" r="r" t="t"/>
              <a:pathLst>
                <a:path extrusionOk="0" h="3410" w="4512">
                  <a:moveTo>
                    <a:pt x="786" y="1"/>
                  </a:moveTo>
                  <a:lnTo>
                    <a:pt x="0" y="1543"/>
                  </a:lnTo>
                  <a:lnTo>
                    <a:pt x="3731" y="3409"/>
                  </a:lnTo>
                  <a:lnTo>
                    <a:pt x="4511" y="1837"/>
                  </a:lnTo>
                  <a:lnTo>
                    <a:pt x="786" y="1"/>
                  </a:lnTo>
                  <a:close/>
                </a:path>
              </a:pathLst>
            </a:custGeom>
            <a:solidFill>
              <a:srgbClr val="B5A6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0" name="Google Shape;1980;p58"/>
            <p:cNvSpPr/>
            <p:nvPr/>
          </p:nvSpPr>
          <p:spPr>
            <a:xfrm>
              <a:off x="6536500" y="3717575"/>
              <a:ext cx="29225" cy="37300"/>
            </a:xfrm>
            <a:custGeom>
              <a:rect b="b" l="l" r="r" t="t"/>
              <a:pathLst>
                <a:path extrusionOk="0" h="1492" w="1169">
                  <a:moveTo>
                    <a:pt x="1121" y="0"/>
                  </a:moveTo>
                  <a:lnTo>
                    <a:pt x="1" y="687"/>
                  </a:lnTo>
                  <a:cubicBezTo>
                    <a:pt x="116" y="1380"/>
                    <a:pt x="614" y="1491"/>
                    <a:pt x="921" y="1491"/>
                  </a:cubicBezTo>
                  <a:cubicBezTo>
                    <a:pt x="1066" y="1491"/>
                    <a:pt x="1168" y="1467"/>
                    <a:pt x="1168" y="1467"/>
                  </a:cubicBezTo>
                  <a:lnTo>
                    <a:pt x="1121" y="0"/>
                  </a:lnTo>
                  <a:close/>
                </a:path>
              </a:pathLst>
            </a:custGeom>
            <a:solidFill>
              <a:srgbClr val="3C3C3B"/>
            </a:solidFill>
            <a:ln cap="flat" cmpd="sng" w="25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1" name="Google Shape;1981;p58"/>
            <p:cNvSpPr/>
            <p:nvPr/>
          </p:nvSpPr>
          <p:spPr>
            <a:xfrm>
              <a:off x="6374150" y="3806775"/>
              <a:ext cx="113400" cy="222025"/>
            </a:xfrm>
            <a:custGeom>
              <a:rect b="b" l="l" r="r" t="t"/>
              <a:pathLst>
                <a:path extrusionOk="0" h="8881" w="4536">
                  <a:moveTo>
                    <a:pt x="4480" y="0"/>
                  </a:moveTo>
                  <a:cubicBezTo>
                    <a:pt x="4462" y="0"/>
                    <a:pt x="4443" y="11"/>
                    <a:pt x="4430" y="28"/>
                  </a:cubicBezTo>
                  <a:lnTo>
                    <a:pt x="3866" y="1119"/>
                  </a:lnTo>
                  <a:lnTo>
                    <a:pt x="3303" y="2211"/>
                  </a:lnTo>
                  <a:lnTo>
                    <a:pt x="2195" y="4405"/>
                  </a:lnTo>
                  <a:lnTo>
                    <a:pt x="1098" y="6605"/>
                  </a:lnTo>
                  <a:cubicBezTo>
                    <a:pt x="734" y="7344"/>
                    <a:pt x="370" y="8077"/>
                    <a:pt x="12" y="8816"/>
                  </a:cubicBezTo>
                  <a:cubicBezTo>
                    <a:pt x="0" y="8840"/>
                    <a:pt x="12" y="8863"/>
                    <a:pt x="36" y="8875"/>
                  </a:cubicBezTo>
                  <a:cubicBezTo>
                    <a:pt x="42" y="8879"/>
                    <a:pt x="49" y="8881"/>
                    <a:pt x="56" y="8881"/>
                  </a:cubicBezTo>
                  <a:cubicBezTo>
                    <a:pt x="71" y="8881"/>
                    <a:pt x="87" y="8873"/>
                    <a:pt x="94" y="8857"/>
                  </a:cubicBezTo>
                  <a:cubicBezTo>
                    <a:pt x="476" y="8130"/>
                    <a:pt x="851" y="7402"/>
                    <a:pt x="1227" y="6669"/>
                  </a:cubicBezTo>
                  <a:lnTo>
                    <a:pt x="2335" y="4481"/>
                  </a:lnTo>
                  <a:lnTo>
                    <a:pt x="3438" y="2281"/>
                  </a:lnTo>
                  <a:lnTo>
                    <a:pt x="3984" y="1178"/>
                  </a:lnTo>
                  <a:lnTo>
                    <a:pt x="4524" y="75"/>
                  </a:lnTo>
                  <a:cubicBezTo>
                    <a:pt x="4535" y="46"/>
                    <a:pt x="4524" y="17"/>
                    <a:pt x="4500" y="5"/>
                  </a:cubicBezTo>
                  <a:cubicBezTo>
                    <a:pt x="4494" y="2"/>
                    <a:pt x="4487" y="0"/>
                    <a:pt x="448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2" name="Google Shape;1982;p58"/>
            <p:cNvSpPr/>
            <p:nvPr/>
          </p:nvSpPr>
          <p:spPr>
            <a:xfrm>
              <a:off x="6399375" y="3820550"/>
              <a:ext cx="113400" cy="222050"/>
            </a:xfrm>
            <a:custGeom>
              <a:rect b="b" l="l" r="r" t="t"/>
              <a:pathLst>
                <a:path extrusionOk="0" h="8882" w="4536">
                  <a:moveTo>
                    <a:pt x="4480" y="1"/>
                  </a:moveTo>
                  <a:cubicBezTo>
                    <a:pt x="4462" y="1"/>
                    <a:pt x="4444" y="12"/>
                    <a:pt x="4436" y="29"/>
                  </a:cubicBezTo>
                  <a:lnTo>
                    <a:pt x="3867" y="1120"/>
                  </a:lnTo>
                  <a:lnTo>
                    <a:pt x="3303" y="2211"/>
                  </a:lnTo>
                  <a:lnTo>
                    <a:pt x="2195" y="4405"/>
                  </a:lnTo>
                  <a:lnTo>
                    <a:pt x="1098" y="6605"/>
                  </a:lnTo>
                  <a:cubicBezTo>
                    <a:pt x="734" y="7344"/>
                    <a:pt x="370" y="8078"/>
                    <a:pt x="12" y="8817"/>
                  </a:cubicBezTo>
                  <a:cubicBezTo>
                    <a:pt x="1" y="8840"/>
                    <a:pt x="12" y="8864"/>
                    <a:pt x="36" y="8875"/>
                  </a:cubicBezTo>
                  <a:cubicBezTo>
                    <a:pt x="44" y="8879"/>
                    <a:pt x="51" y="8881"/>
                    <a:pt x="59" y="8881"/>
                  </a:cubicBezTo>
                  <a:cubicBezTo>
                    <a:pt x="74" y="8881"/>
                    <a:pt x="87" y="8873"/>
                    <a:pt x="94" y="8858"/>
                  </a:cubicBezTo>
                  <a:cubicBezTo>
                    <a:pt x="476" y="8130"/>
                    <a:pt x="851" y="7403"/>
                    <a:pt x="1227" y="6670"/>
                  </a:cubicBezTo>
                  <a:lnTo>
                    <a:pt x="2341" y="4481"/>
                  </a:lnTo>
                  <a:lnTo>
                    <a:pt x="3438" y="2281"/>
                  </a:lnTo>
                  <a:lnTo>
                    <a:pt x="3984" y="1179"/>
                  </a:lnTo>
                  <a:lnTo>
                    <a:pt x="4524" y="76"/>
                  </a:lnTo>
                  <a:cubicBezTo>
                    <a:pt x="4535" y="46"/>
                    <a:pt x="4524" y="17"/>
                    <a:pt x="4500" y="5"/>
                  </a:cubicBezTo>
                  <a:cubicBezTo>
                    <a:pt x="4494" y="2"/>
                    <a:pt x="4487" y="1"/>
                    <a:pt x="448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58"/>
            <p:cNvSpPr/>
            <p:nvPr/>
          </p:nvSpPr>
          <p:spPr>
            <a:xfrm>
              <a:off x="6424900" y="3833325"/>
              <a:ext cx="113250" cy="222025"/>
            </a:xfrm>
            <a:custGeom>
              <a:rect b="b" l="l" r="r" t="t"/>
              <a:pathLst>
                <a:path extrusionOk="0" h="8881" w="4530">
                  <a:moveTo>
                    <a:pt x="4477" y="0"/>
                  </a:moveTo>
                  <a:cubicBezTo>
                    <a:pt x="4456" y="0"/>
                    <a:pt x="4438" y="11"/>
                    <a:pt x="4429" y="28"/>
                  </a:cubicBezTo>
                  <a:lnTo>
                    <a:pt x="3860" y="1119"/>
                  </a:lnTo>
                  <a:lnTo>
                    <a:pt x="3303" y="2210"/>
                  </a:lnTo>
                  <a:lnTo>
                    <a:pt x="2188" y="4405"/>
                  </a:lnTo>
                  <a:lnTo>
                    <a:pt x="1091" y="6604"/>
                  </a:lnTo>
                  <a:cubicBezTo>
                    <a:pt x="728" y="7344"/>
                    <a:pt x="370" y="8077"/>
                    <a:pt x="12" y="8816"/>
                  </a:cubicBezTo>
                  <a:cubicBezTo>
                    <a:pt x="0" y="8840"/>
                    <a:pt x="6" y="8863"/>
                    <a:pt x="30" y="8875"/>
                  </a:cubicBezTo>
                  <a:cubicBezTo>
                    <a:pt x="37" y="8879"/>
                    <a:pt x="46" y="8881"/>
                    <a:pt x="54" y="8881"/>
                  </a:cubicBezTo>
                  <a:cubicBezTo>
                    <a:pt x="71" y="8881"/>
                    <a:pt x="86" y="8873"/>
                    <a:pt x="94" y="8857"/>
                  </a:cubicBezTo>
                  <a:cubicBezTo>
                    <a:pt x="470" y="8130"/>
                    <a:pt x="851" y="7402"/>
                    <a:pt x="1221" y="6669"/>
                  </a:cubicBezTo>
                  <a:lnTo>
                    <a:pt x="2335" y="4481"/>
                  </a:lnTo>
                  <a:lnTo>
                    <a:pt x="3438" y="2281"/>
                  </a:lnTo>
                  <a:lnTo>
                    <a:pt x="3978" y="1178"/>
                  </a:lnTo>
                  <a:lnTo>
                    <a:pt x="4517" y="75"/>
                  </a:lnTo>
                  <a:cubicBezTo>
                    <a:pt x="4529" y="46"/>
                    <a:pt x="4523" y="16"/>
                    <a:pt x="4500" y="5"/>
                  </a:cubicBezTo>
                  <a:cubicBezTo>
                    <a:pt x="4492" y="2"/>
                    <a:pt x="4484" y="0"/>
                    <a:pt x="44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4" name="Google Shape;1984;p58"/>
            <p:cNvSpPr/>
            <p:nvPr/>
          </p:nvSpPr>
          <p:spPr>
            <a:xfrm>
              <a:off x="6316225" y="4074100"/>
              <a:ext cx="102250" cy="64575"/>
            </a:xfrm>
            <a:custGeom>
              <a:rect b="b" l="l" r="r" t="t"/>
              <a:pathLst>
                <a:path extrusionOk="0" h="2583" w="4090">
                  <a:moveTo>
                    <a:pt x="358" y="0"/>
                  </a:moveTo>
                  <a:cubicBezTo>
                    <a:pt x="358" y="1"/>
                    <a:pt x="0" y="1649"/>
                    <a:pt x="1778" y="2359"/>
                  </a:cubicBezTo>
                  <a:cubicBezTo>
                    <a:pt x="2181" y="2521"/>
                    <a:pt x="2521" y="2583"/>
                    <a:pt x="2805" y="2583"/>
                  </a:cubicBezTo>
                  <a:cubicBezTo>
                    <a:pt x="3767" y="2583"/>
                    <a:pt x="4089" y="1866"/>
                    <a:pt x="4089" y="1866"/>
                  </a:cubicBezTo>
                  <a:lnTo>
                    <a:pt x="358" y="0"/>
                  </a:lnTo>
                  <a:close/>
                </a:path>
              </a:pathLst>
            </a:custGeom>
            <a:solidFill>
              <a:srgbClr val="F18D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85" name="Google Shape;1985;p58"/>
          <p:cNvSpPr txBox="1"/>
          <p:nvPr/>
        </p:nvSpPr>
        <p:spPr>
          <a:xfrm>
            <a:off x="4620550" y="1733138"/>
            <a:ext cx="3233400" cy="1585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latin typeface="Actor"/>
                <a:ea typeface="Actor"/>
                <a:cs typeface="Actor"/>
                <a:sym typeface="Actor"/>
              </a:rPr>
              <a:t>Parte de este análisis comienza con el reconocimiento de los otros, de tu comunidad educativa y sus actores, porque, aunque la vivencia individual es importante, conocer y reconocer otras experiencias también nos hace eco y posibilita el crecimiento y aprendizaje de todos. </a:t>
            </a:r>
            <a:endParaRPr sz="1300">
              <a:latin typeface="Actor"/>
              <a:ea typeface="Actor"/>
              <a:cs typeface="Actor"/>
              <a:sym typeface="Actor"/>
            </a:endParaRPr>
          </a:p>
        </p:txBody>
      </p:sp>
      <p:sp>
        <p:nvSpPr>
          <p:cNvPr id="1986" name="Google Shape;1986;p58"/>
          <p:cNvSpPr/>
          <p:nvPr/>
        </p:nvSpPr>
        <p:spPr>
          <a:xfrm>
            <a:off x="1037750" y="3460500"/>
            <a:ext cx="6012600" cy="1341300"/>
          </a:xfrm>
          <a:prstGeom prst="roundRect">
            <a:avLst>
              <a:gd fmla="val 10053" name="adj"/>
            </a:avLst>
          </a:prstGeom>
          <a:solidFill>
            <a:schemeClr val="lt1"/>
          </a:solidFill>
          <a:ln cap="flat" cmpd="sng" w="19050">
            <a:solidFill>
              <a:srgbClr val="BF9000"/>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987" name="Google Shape;1987;p58"/>
          <p:cNvSpPr/>
          <p:nvPr/>
        </p:nvSpPr>
        <p:spPr>
          <a:xfrm>
            <a:off x="701338" y="3359225"/>
            <a:ext cx="1286700" cy="1282200"/>
          </a:xfrm>
          <a:prstGeom prst="ellipse">
            <a:avLst/>
          </a:prstGeom>
          <a:solidFill>
            <a:srgbClr val="BF9000"/>
          </a:solidFill>
          <a:ln cap="flat" cmpd="sng" w="19050">
            <a:solidFill>
              <a:srgbClr val="7F6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solidFill>
                  <a:schemeClr val="lt1"/>
                </a:solidFill>
                <a:latin typeface="Fredoka One"/>
                <a:ea typeface="Fredoka One"/>
                <a:cs typeface="Fredoka One"/>
                <a:sym typeface="Fredoka One"/>
              </a:rPr>
              <a:t>Relato</a:t>
            </a:r>
            <a:endParaRPr sz="1500">
              <a:solidFill>
                <a:schemeClr val="lt1"/>
              </a:solidFill>
              <a:latin typeface="Fredoka One"/>
              <a:ea typeface="Fredoka One"/>
              <a:cs typeface="Fredoka One"/>
              <a:sym typeface="Fredoka One"/>
            </a:endParaRPr>
          </a:p>
          <a:p>
            <a:pPr indent="0" lvl="0" marL="0" rtl="0" algn="ctr">
              <a:spcBef>
                <a:spcPts val="0"/>
              </a:spcBef>
              <a:spcAft>
                <a:spcPts val="0"/>
              </a:spcAft>
              <a:buNone/>
            </a:pPr>
            <a:r>
              <a:rPr b="1" lang="en" sz="1000">
                <a:solidFill>
                  <a:schemeClr val="lt1"/>
                </a:solidFill>
                <a:latin typeface="Amiko"/>
                <a:ea typeface="Amiko"/>
                <a:cs typeface="Amiko"/>
                <a:sym typeface="Amiko"/>
              </a:rPr>
              <a:t>VIDA</a:t>
            </a:r>
            <a:endParaRPr b="1" sz="1000">
              <a:solidFill>
                <a:schemeClr val="lt1"/>
              </a:solidFill>
              <a:latin typeface="Amiko"/>
              <a:ea typeface="Amiko"/>
              <a:cs typeface="Amiko"/>
              <a:sym typeface="Amiko"/>
            </a:endParaRPr>
          </a:p>
          <a:p>
            <a:pPr indent="0" lvl="0" marL="0" rtl="0" algn="ctr">
              <a:spcBef>
                <a:spcPts val="0"/>
              </a:spcBef>
              <a:spcAft>
                <a:spcPts val="0"/>
              </a:spcAft>
              <a:buNone/>
            </a:pPr>
            <a:r>
              <a:rPr b="1" lang="en" sz="1000">
                <a:solidFill>
                  <a:schemeClr val="lt1"/>
                </a:solidFill>
                <a:latin typeface="Amiko"/>
                <a:ea typeface="Amiko"/>
                <a:cs typeface="Amiko"/>
                <a:sym typeface="Amiko"/>
              </a:rPr>
              <a:t>DOCENTE</a:t>
            </a:r>
            <a:endParaRPr b="1" sz="1000">
              <a:solidFill>
                <a:schemeClr val="lt1"/>
              </a:solidFill>
              <a:latin typeface="Amiko"/>
              <a:ea typeface="Amiko"/>
              <a:cs typeface="Amiko"/>
              <a:sym typeface="Amiko"/>
            </a:endParaRPr>
          </a:p>
        </p:txBody>
      </p:sp>
      <p:sp>
        <p:nvSpPr>
          <p:cNvPr id="1988" name="Google Shape;1988;p58"/>
          <p:cNvSpPr txBox="1"/>
          <p:nvPr/>
        </p:nvSpPr>
        <p:spPr>
          <a:xfrm>
            <a:off x="2040250" y="3718025"/>
            <a:ext cx="4502100" cy="923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Actor"/>
                <a:ea typeface="Actor"/>
                <a:cs typeface="Actor"/>
                <a:sym typeface="Actor"/>
              </a:rPr>
              <a:t>A partir de los textos que fuiste redactando en este tramo, articula el tercer relato que hable sobre tu vida docente y lo que has vivenciado en ella, intenta recuperar una experiencia en la que puedas identificar la relación entre tus acciones, el aula y la escuela.</a:t>
            </a:r>
            <a:endParaRPr sz="1200">
              <a:latin typeface="Actor"/>
              <a:ea typeface="Actor"/>
              <a:cs typeface="Actor"/>
              <a:sym typeface="Actor"/>
            </a:endParaRPr>
          </a:p>
        </p:txBody>
      </p:sp>
      <p:sp>
        <p:nvSpPr>
          <p:cNvPr id="1989" name="Google Shape;1989;p58"/>
          <p:cNvSpPr txBox="1"/>
          <p:nvPr/>
        </p:nvSpPr>
        <p:spPr>
          <a:xfrm>
            <a:off x="4990350" y="3425675"/>
            <a:ext cx="17874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latin typeface="Fredoka One"/>
                <a:ea typeface="Fredoka One"/>
                <a:cs typeface="Fredoka One"/>
                <a:sym typeface="Fredoka One"/>
              </a:rPr>
              <a:t>Organización individual</a:t>
            </a:r>
            <a:endParaRPr sz="1100">
              <a:latin typeface="Fredoka One"/>
              <a:ea typeface="Fredoka One"/>
              <a:cs typeface="Fredoka One"/>
              <a:sym typeface="Fredoka One"/>
            </a:endParaRPr>
          </a:p>
        </p:txBody>
      </p:sp>
      <p:sp>
        <p:nvSpPr>
          <p:cNvPr id="1990" name="Google Shape;1990;p58"/>
          <p:cNvSpPr txBox="1"/>
          <p:nvPr/>
        </p:nvSpPr>
        <p:spPr>
          <a:xfrm rot="177053">
            <a:off x="7394295" y="3465990"/>
            <a:ext cx="1590910" cy="954369"/>
          </a:xfrm>
          <a:prstGeom prst="rect">
            <a:avLst/>
          </a:prstGeom>
          <a:solidFill>
            <a:srgbClr val="FFE599"/>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latin typeface="Amiko"/>
                <a:ea typeface="Amiko"/>
                <a:cs typeface="Amiko"/>
                <a:sym typeface="Amiko"/>
              </a:rPr>
              <a:t> Para la construcción de éste puedes hacer uso de distintos recursos literarios que expresen tu sentir.</a:t>
            </a:r>
            <a:endParaRPr sz="1000">
              <a:latin typeface="Amiko"/>
              <a:ea typeface="Amiko"/>
              <a:cs typeface="Amiko"/>
              <a:sym typeface="Amiko"/>
            </a:endParaRPr>
          </a:p>
        </p:txBody>
      </p:sp>
      <p:pic>
        <p:nvPicPr>
          <p:cNvPr id="1991" name="Google Shape;1991;p58"/>
          <p:cNvPicPr preferRelativeResize="0"/>
          <p:nvPr/>
        </p:nvPicPr>
        <p:blipFill>
          <a:blip r:embed="rId3">
            <a:alphaModFix/>
          </a:blip>
          <a:stretch>
            <a:fillRect/>
          </a:stretch>
        </p:blipFill>
        <p:spPr>
          <a:xfrm rot="5029908">
            <a:off x="6468658" y="3894201"/>
            <a:ext cx="1140900" cy="876100"/>
          </a:xfrm>
          <a:prstGeom prst="rect">
            <a:avLst/>
          </a:prstGeom>
          <a:noFill/>
          <a:ln cap="flat" cmpd="sng" w="9525">
            <a:solidFill>
              <a:srgbClr val="BF9000"/>
            </a:solidFill>
            <a:prstDash val="solid"/>
            <a:round/>
            <a:headEnd len="sm" w="sm" type="none"/>
            <a:tailEnd len="sm" w="sm" type="none"/>
          </a:ln>
        </p:spPr>
      </p:pic>
      <p:pic>
        <p:nvPicPr>
          <p:cNvPr id="1992" name="Google Shape;1992;p58"/>
          <p:cNvPicPr preferRelativeResize="0"/>
          <p:nvPr/>
        </p:nvPicPr>
        <p:blipFill>
          <a:blip r:embed="rId4">
            <a:alphaModFix/>
          </a:blip>
          <a:stretch>
            <a:fillRect/>
          </a:stretch>
        </p:blipFill>
        <p:spPr>
          <a:xfrm rot="205957">
            <a:off x="8069524" y="1814691"/>
            <a:ext cx="883225" cy="1410821"/>
          </a:xfrm>
          <a:prstGeom prst="rect">
            <a:avLst/>
          </a:prstGeom>
          <a:noFill/>
          <a:ln cap="flat" cmpd="sng" w="19050">
            <a:solidFill>
              <a:srgbClr val="E06666"/>
            </a:solidFill>
            <a:prstDash val="solid"/>
            <a:round/>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6" name="Shape 1996"/>
        <p:cNvGrpSpPr/>
        <p:nvPr/>
      </p:nvGrpSpPr>
      <p:grpSpPr>
        <a:xfrm>
          <a:off x="0" y="0"/>
          <a:ext cx="0" cy="0"/>
          <a:chOff x="0" y="0"/>
          <a:chExt cx="0" cy="0"/>
        </a:xfrm>
      </p:grpSpPr>
      <p:sp>
        <p:nvSpPr>
          <p:cNvPr id="1997" name="Google Shape;1997;p59"/>
          <p:cNvSpPr txBox="1"/>
          <p:nvPr>
            <p:ph idx="1" type="subTitle"/>
          </p:nvPr>
        </p:nvSpPr>
        <p:spPr>
          <a:xfrm>
            <a:off x="1471100" y="1288275"/>
            <a:ext cx="4759200" cy="418800"/>
          </a:xfrm>
          <a:prstGeom prst="rect">
            <a:avLst/>
          </a:prstGeom>
          <a:solidFill>
            <a:srgbClr val="666666"/>
          </a:solidFill>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b="1" lang="en" sz="1900">
                <a:solidFill>
                  <a:schemeClr val="lt1"/>
                </a:solidFill>
                <a:latin typeface="Nunito"/>
                <a:ea typeface="Nunito"/>
                <a:cs typeface="Nunito"/>
                <a:sym typeface="Nunito"/>
              </a:rPr>
              <a:t>El docente desde la perspectiva integral</a:t>
            </a:r>
            <a:endParaRPr sz="2600">
              <a:solidFill>
                <a:schemeClr val="lt1"/>
              </a:solidFill>
            </a:endParaRPr>
          </a:p>
        </p:txBody>
      </p:sp>
      <p:grpSp>
        <p:nvGrpSpPr>
          <p:cNvPr id="1998" name="Google Shape;1998;p59"/>
          <p:cNvGrpSpPr/>
          <p:nvPr/>
        </p:nvGrpSpPr>
        <p:grpSpPr>
          <a:xfrm rot="-2700000">
            <a:off x="6607498" y="1102399"/>
            <a:ext cx="696882" cy="931202"/>
            <a:chOff x="3809200" y="1433900"/>
            <a:chExt cx="404175" cy="540075"/>
          </a:xfrm>
        </p:grpSpPr>
        <p:sp>
          <p:nvSpPr>
            <p:cNvPr id="1999" name="Google Shape;1999;p59"/>
            <p:cNvSpPr/>
            <p:nvPr/>
          </p:nvSpPr>
          <p:spPr>
            <a:xfrm>
              <a:off x="3824400" y="1886075"/>
              <a:ext cx="149300" cy="87900"/>
            </a:xfrm>
            <a:custGeom>
              <a:rect b="b" l="l" r="r" t="t"/>
              <a:pathLst>
                <a:path extrusionOk="0" h="3516" w="5972">
                  <a:moveTo>
                    <a:pt x="313" y="1"/>
                  </a:moveTo>
                  <a:lnTo>
                    <a:pt x="313" y="1"/>
                  </a:lnTo>
                  <a:cubicBezTo>
                    <a:pt x="1" y="1310"/>
                    <a:pt x="718" y="2775"/>
                    <a:pt x="1934" y="3352"/>
                  </a:cubicBezTo>
                  <a:cubicBezTo>
                    <a:pt x="2168" y="3465"/>
                    <a:pt x="2434" y="3515"/>
                    <a:pt x="2715" y="3515"/>
                  </a:cubicBezTo>
                  <a:cubicBezTo>
                    <a:pt x="3874" y="3515"/>
                    <a:pt x="5307" y="2662"/>
                    <a:pt x="5971" y="1809"/>
                  </a:cubicBezTo>
                  <a:lnTo>
                    <a:pt x="313" y="1"/>
                  </a:lnTo>
                  <a:close/>
                </a:path>
              </a:pathLst>
            </a:custGeom>
            <a:solidFill>
              <a:srgbClr val="6F6F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0" name="Google Shape;2000;p59"/>
            <p:cNvSpPr/>
            <p:nvPr/>
          </p:nvSpPr>
          <p:spPr>
            <a:xfrm>
              <a:off x="3821300" y="1433900"/>
              <a:ext cx="392075" cy="427650"/>
            </a:xfrm>
            <a:custGeom>
              <a:rect b="b" l="l" r="r" t="t"/>
              <a:pathLst>
                <a:path extrusionOk="0" h="17106" w="15683">
                  <a:moveTo>
                    <a:pt x="7257" y="0"/>
                  </a:moveTo>
                  <a:cubicBezTo>
                    <a:pt x="6473" y="0"/>
                    <a:pt x="5693" y="106"/>
                    <a:pt x="4942" y="331"/>
                  </a:cubicBezTo>
                  <a:cubicBezTo>
                    <a:pt x="2697" y="986"/>
                    <a:pt x="764" y="2810"/>
                    <a:pt x="234" y="5086"/>
                  </a:cubicBezTo>
                  <a:cubicBezTo>
                    <a:pt x="0" y="6053"/>
                    <a:pt x="31" y="7066"/>
                    <a:pt x="156" y="8064"/>
                  </a:cubicBezTo>
                  <a:cubicBezTo>
                    <a:pt x="296" y="9186"/>
                    <a:pt x="577" y="10277"/>
                    <a:pt x="967" y="11337"/>
                  </a:cubicBezTo>
                  <a:cubicBezTo>
                    <a:pt x="1465" y="12647"/>
                    <a:pt x="2136" y="14081"/>
                    <a:pt x="1606" y="15375"/>
                  </a:cubicBezTo>
                  <a:lnTo>
                    <a:pt x="7389" y="17105"/>
                  </a:lnTo>
                  <a:cubicBezTo>
                    <a:pt x="7826" y="16279"/>
                    <a:pt x="8730" y="15811"/>
                    <a:pt x="9556" y="15375"/>
                  </a:cubicBezTo>
                  <a:cubicBezTo>
                    <a:pt x="11037" y="14580"/>
                    <a:pt x="12487" y="13691"/>
                    <a:pt x="13625" y="12475"/>
                  </a:cubicBezTo>
                  <a:cubicBezTo>
                    <a:pt x="14779" y="11259"/>
                    <a:pt x="15605" y="9685"/>
                    <a:pt x="15667" y="8001"/>
                  </a:cubicBezTo>
                  <a:cubicBezTo>
                    <a:pt x="15683" y="7347"/>
                    <a:pt x="15589" y="6692"/>
                    <a:pt x="15433" y="6053"/>
                  </a:cubicBezTo>
                  <a:cubicBezTo>
                    <a:pt x="15122" y="4681"/>
                    <a:pt x="14529" y="3325"/>
                    <a:pt x="13516" y="2327"/>
                  </a:cubicBezTo>
                  <a:cubicBezTo>
                    <a:pt x="12986" y="1828"/>
                    <a:pt x="12378" y="1438"/>
                    <a:pt x="11739" y="1111"/>
                  </a:cubicBezTo>
                  <a:cubicBezTo>
                    <a:pt x="10354" y="408"/>
                    <a:pt x="8798" y="0"/>
                    <a:pt x="7257" y="0"/>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p59"/>
            <p:cNvSpPr/>
            <p:nvPr/>
          </p:nvSpPr>
          <p:spPr>
            <a:xfrm>
              <a:off x="3902350" y="1578375"/>
              <a:ext cx="199850" cy="260950"/>
            </a:xfrm>
            <a:custGeom>
              <a:rect b="b" l="l" r="r" t="t"/>
              <a:pathLst>
                <a:path extrusionOk="0" h="10438" w="7994">
                  <a:moveTo>
                    <a:pt x="2000" y="617"/>
                  </a:moveTo>
                  <a:cubicBezTo>
                    <a:pt x="2294" y="617"/>
                    <a:pt x="2514" y="984"/>
                    <a:pt x="2526" y="1334"/>
                  </a:cubicBezTo>
                  <a:cubicBezTo>
                    <a:pt x="2526" y="2226"/>
                    <a:pt x="2413" y="3137"/>
                    <a:pt x="2226" y="4032"/>
                  </a:cubicBezTo>
                  <a:lnTo>
                    <a:pt x="2226" y="4032"/>
                  </a:lnTo>
                  <a:cubicBezTo>
                    <a:pt x="1323" y="3190"/>
                    <a:pt x="826" y="1719"/>
                    <a:pt x="1684" y="757"/>
                  </a:cubicBezTo>
                  <a:cubicBezTo>
                    <a:pt x="1794" y="659"/>
                    <a:pt x="1901" y="617"/>
                    <a:pt x="2000" y="617"/>
                  </a:cubicBezTo>
                  <a:close/>
                  <a:moveTo>
                    <a:pt x="6768" y="3068"/>
                  </a:moveTo>
                  <a:cubicBezTo>
                    <a:pt x="7046" y="3068"/>
                    <a:pt x="7280" y="3245"/>
                    <a:pt x="7172" y="3516"/>
                  </a:cubicBezTo>
                  <a:cubicBezTo>
                    <a:pt x="6693" y="4341"/>
                    <a:pt x="5791" y="4812"/>
                    <a:pt x="4849" y="4905"/>
                  </a:cubicBezTo>
                  <a:lnTo>
                    <a:pt x="4849" y="4905"/>
                  </a:lnTo>
                  <a:cubicBezTo>
                    <a:pt x="5193" y="4423"/>
                    <a:pt x="5568" y="3964"/>
                    <a:pt x="5971" y="3532"/>
                  </a:cubicBezTo>
                  <a:cubicBezTo>
                    <a:pt x="6174" y="3314"/>
                    <a:pt x="6408" y="3126"/>
                    <a:pt x="6642" y="3080"/>
                  </a:cubicBezTo>
                  <a:cubicBezTo>
                    <a:pt x="6684" y="3072"/>
                    <a:pt x="6726" y="3068"/>
                    <a:pt x="6768" y="3068"/>
                  </a:cubicBezTo>
                  <a:close/>
                  <a:moveTo>
                    <a:pt x="2022" y="1"/>
                  </a:moveTo>
                  <a:cubicBezTo>
                    <a:pt x="1983" y="1"/>
                    <a:pt x="1943" y="3"/>
                    <a:pt x="1903" y="9"/>
                  </a:cubicBezTo>
                  <a:cubicBezTo>
                    <a:pt x="437" y="320"/>
                    <a:pt x="406" y="2394"/>
                    <a:pt x="998" y="3454"/>
                  </a:cubicBezTo>
                  <a:cubicBezTo>
                    <a:pt x="1257" y="3953"/>
                    <a:pt x="1627" y="4383"/>
                    <a:pt x="2068" y="4720"/>
                  </a:cubicBezTo>
                  <a:lnTo>
                    <a:pt x="2068" y="4720"/>
                  </a:lnTo>
                  <a:cubicBezTo>
                    <a:pt x="1950" y="5185"/>
                    <a:pt x="1816" y="5643"/>
                    <a:pt x="1669" y="6088"/>
                  </a:cubicBezTo>
                  <a:cubicBezTo>
                    <a:pt x="1248" y="7336"/>
                    <a:pt x="687" y="8520"/>
                    <a:pt x="1" y="9643"/>
                  </a:cubicBezTo>
                  <a:lnTo>
                    <a:pt x="344" y="9861"/>
                  </a:lnTo>
                  <a:cubicBezTo>
                    <a:pt x="1330" y="8382"/>
                    <a:pt x="2072" y="6747"/>
                    <a:pt x="2549" y="5037"/>
                  </a:cubicBezTo>
                  <a:lnTo>
                    <a:pt x="2549" y="5037"/>
                  </a:lnTo>
                  <a:cubicBezTo>
                    <a:pt x="2949" y="5262"/>
                    <a:pt x="3389" y="5418"/>
                    <a:pt x="3843" y="5493"/>
                  </a:cubicBezTo>
                  <a:lnTo>
                    <a:pt x="3843" y="5493"/>
                  </a:lnTo>
                  <a:cubicBezTo>
                    <a:pt x="2972" y="7000"/>
                    <a:pt x="2387" y="8662"/>
                    <a:pt x="2136" y="10375"/>
                  </a:cubicBezTo>
                  <a:lnTo>
                    <a:pt x="2495" y="10438"/>
                  </a:lnTo>
                  <a:cubicBezTo>
                    <a:pt x="2821" y="8703"/>
                    <a:pt x="3480" y="7031"/>
                    <a:pt x="4421" y="5543"/>
                  </a:cubicBezTo>
                  <a:lnTo>
                    <a:pt x="4421" y="5543"/>
                  </a:lnTo>
                  <a:cubicBezTo>
                    <a:pt x="4433" y="5544"/>
                    <a:pt x="4445" y="5544"/>
                    <a:pt x="4458" y="5544"/>
                  </a:cubicBezTo>
                  <a:cubicBezTo>
                    <a:pt x="4484" y="5544"/>
                    <a:pt x="4511" y="5543"/>
                    <a:pt x="4537" y="5543"/>
                  </a:cubicBezTo>
                  <a:cubicBezTo>
                    <a:pt x="5800" y="5496"/>
                    <a:pt x="7172" y="4904"/>
                    <a:pt x="7733" y="3719"/>
                  </a:cubicBezTo>
                  <a:cubicBezTo>
                    <a:pt x="7994" y="3046"/>
                    <a:pt x="7420" y="2470"/>
                    <a:pt x="6779" y="2470"/>
                  </a:cubicBezTo>
                  <a:cubicBezTo>
                    <a:pt x="6692" y="2470"/>
                    <a:pt x="6604" y="2481"/>
                    <a:pt x="6517" y="2503"/>
                  </a:cubicBezTo>
                  <a:cubicBezTo>
                    <a:pt x="6080" y="2612"/>
                    <a:pt x="5800" y="2893"/>
                    <a:pt x="5550" y="3142"/>
                  </a:cubicBezTo>
                  <a:cubicBezTo>
                    <a:pt x="5052" y="3695"/>
                    <a:pt x="4601" y="4287"/>
                    <a:pt x="4200" y="4909"/>
                  </a:cubicBezTo>
                  <a:lnTo>
                    <a:pt x="4200" y="4909"/>
                  </a:lnTo>
                  <a:cubicBezTo>
                    <a:pt x="3703" y="4865"/>
                    <a:pt x="3219" y="4714"/>
                    <a:pt x="2807" y="4452"/>
                  </a:cubicBezTo>
                  <a:cubicBezTo>
                    <a:pt x="2775" y="4435"/>
                    <a:pt x="2744" y="4417"/>
                    <a:pt x="2713" y="4399"/>
                  </a:cubicBezTo>
                  <a:lnTo>
                    <a:pt x="2713" y="4399"/>
                  </a:lnTo>
                  <a:cubicBezTo>
                    <a:pt x="2875" y="3718"/>
                    <a:pt x="2995" y="3028"/>
                    <a:pt x="3072" y="2331"/>
                  </a:cubicBezTo>
                  <a:cubicBezTo>
                    <a:pt x="3103" y="1988"/>
                    <a:pt x="3165" y="1661"/>
                    <a:pt x="3134" y="1271"/>
                  </a:cubicBezTo>
                  <a:cubicBezTo>
                    <a:pt x="3119" y="712"/>
                    <a:pt x="2674" y="1"/>
                    <a:pt x="202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2" name="Google Shape;2002;p59"/>
            <p:cNvSpPr/>
            <p:nvPr/>
          </p:nvSpPr>
          <p:spPr>
            <a:xfrm>
              <a:off x="3809200" y="1792900"/>
              <a:ext cx="234650" cy="153075"/>
            </a:xfrm>
            <a:custGeom>
              <a:rect b="b" l="l" r="r" t="t"/>
              <a:pathLst>
                <a:path extrusionOk="0" h="6123" w="9386">
                  <a:moveTo>
                    <a:pt x="2109" y="0"/>
                  </a:moveTo>
                  <a:cubicBezTo>
                    <a:pt x="2087" y="0"/>
                    <a:pt x="2065" y="1"/>
                    <a:pt x="2043" y="2"/>
                  </a:cubicBezTo>
                  <a:cubicBezTo>
                    <a:pt x="1076" y="64"/>
                    <a:pt x="484" y="1077"/>
                    <a:pt x="219" y="1997"/>
                  </a:cubicBezTo>
                  <a:cubicBezTo>
                    <a:pt x="94" y="2402"/>
                    <a:pt x="1" y="2855"/>
                    <a:pt x="188" y="3244"/>
                  </a:cubicBezTo>
                  <a:cubicBezTo>
                    <a:pt x="391" y="3650"/>
                    <a:pt x="827" y="3868"/>
                    <a:pt x="1248" y="4039"/>
                  </a:cubicBezTo>
                  <a:cubicBezTo>
                    <a:pt x="2698" y="4678"/>
                    <a:pt x="4163" y="5286"/>
                    <a:pt x="5629" y="5879"/>
                  </a:cubicBezTo>
                  <a:cubicBezTo>
                    <a:pt x="5936" y="6004"/>
                    <a:pt x="6285" y="6123"/>
                    <a:pt x="6609" y="6123"/>
                  </a:cubicBezTo>
                  <a:cubicBezTo>
                    <a:pt x="6811" y="6123"/>
                    <a:pt x="7004" y="6076"/>
                    <a:pt x="7172" y="5957"/>
                  </a:cubicBezTo>
                  <a:cubicBezTo>
                    <a:pt x="7390" y="5801"/>
                    <a:pt x="7515" y="5567"/>
                    <a:pt x="7640" y="5333"/>
                  </a:cubicBezTo>
                  <a:cubicBezTo>
                    <a:pt x="8232" y="4164"/>
                    <a:pt x="9386" y="2636"/>
                    <a:pt x="7827" y="1810"/>
                  </a:cubicBezTo>
                  <a:cubicBezTo>
                    <a:pt x="6377" y="1046"/>
                    <a:pt x="4600" y="703"/>
                    <a:pt x="3056" y="204"/>
                  </a:cubicBezTo>
                  <a:cubicBezTo>
                    <a:pt x="2750" y="102"/>
                    <a:pt x="2430" y="0"/>
                    <a:pt x="2109" y="0"/>
                  </a:cubicBezTo>
                  <a:close/>
                </a:path>
              </a:pathLst>
            </a:custGeom>
            <a:solidFill>
              <a:srgbClr val="9C9B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59"/>
            <p:cNvSpPr/>
            <p:nvPr/>
          </p:nvSpPr>
          <p:spPr>
            <a:xfrm>
              <a:off x="4092175" y="1527825"/>
              <a:ext cx="97050" cy="192800"/>
            </a:xfrm>
            <a:custGeom>
              <a:rect b="b" l="l" r="r" t="t"/>
              <a:pathLst>
                <a:path extrusionOk="0" h="7712" w="3882">
                  <a:moveTo>
                    <a:pt x="1657" y="0"/>
                  </a:moveTo>
                  <a:cubicBezTo>
                    <a:pt x="750" y="0"/>
                    <a:pt x="1" y="1003"/>
                    <a:pt x="78" y="1922"/>
                  </a:cubicBezTo>
                  <a:cubicBezTo>
                    <a:pt x="109" y="2483"/>
                    <a:pt x="358" y="3013"/>
                    <a:pt x="686" y="3465"/>
                  </a:cubicBezTo>
                  <a:cubicBezTo>
                    <a:pt x="919" y="3792"/>
                    <a:pt x="1184" y="4088"/>
                    <a:pt x="1293" y="4463"/>
                  </a:cubicBezTo>
                  <a:cubicBezTo>
                    <a:pt x="1527" y="5211"/>
                    <a:pt x="1106" y="6006"/>
                    <a:pt x="1122" y="6801"/>
                  </a:cubicBezTo>
                  <a:cubicBezTo>
                    <a:pt x="1122" y="7050"/>
                    <a:pt x="1169" y="7300"/>
                    <a:pt x="1340" y="7487"/>
                  </a:cubicBezTo>
                  <a:cubicBezTo>
                    <a:pt x="1479" y="7642"/>
                    <a:pt x="1681" y="7711"/>
                    <a:pt x="1892" y="7711"/>
                  </a:cubicBezTo>
                  <a:cubicBezTo>
                    <a:pt x="2084" y="7711"/>
                    <a:pt x="2283" y="7653"/>
                    <a:pt x="2447" y="7549"/>
                  </a:cubicBezTo>
                  <a:cubicBezTo>
                    <a:pt x="2790" y="7331"/>
                    <a:pt x="2993" y="6972"/>
                    <a:pt x="3164" y="6614"/>
                  </a:cubicBezTo>
                  <a:cubicBezTo>
                    <a:pt x="3632" y="5616"/>
                    <a:pt x="3881" y="4525"/>
                    <a:pt x="3803" y="3434"/>
                  </a:cubicBezTo>
                  <a:cubicBezTo>
                    <a:pt x="3741" y="2452"/>
                    <a:pt x="3258" y="690"/>
                    <a:pt x="2276" y="160"/>
                  </a:cubicBezTo>
                  <a:cubicBezTo>
                    <a:pt x="2066" y="50"/>
                    <a:pt x="1858" y="0"/>
                    <a:pt x="1657" y="0"/>
                  </a:cubicBezTo>
                  <a:close/>
                </a:path>
              </a:pathLst>
            </a:custGeom>
            <a:solidFill>
              <a:srgbClr val="FFFDFB">
                <a:alpha val="30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4" name="Google Shape;2004;p59"/>
            <p:cNvSpPr/>
            <p:nvPr/>
          </p:nvSpPr>
          <p:spPr>
            <a:xfrm>
              <a:off x="3840375" y="1469450"/>
              <a:ext cx="224525" cy="258600"/>
            </a:xfrm>
            <a:custGeom>
              <a:rect b="b" l="l" r="r" t="t"/>
              <a:pathLst>
                <a:path extrusionOk="0" h="10344" w="8981">
                  <a:moveTo>
                    <a:pt x="5752" y="0"/>
                  </a:moveTo>
                  <a:cubicBezTo>
                    <a:pt x="5093" y="0"/>
                    <a:pt x="4442" y="92"/>
                    <a:pt x="3992" y="203"/>
                  </a:cubicBezTo>
                  <a:cubicBezTo>
                    <a:pt x="2371" y="624"/>
                    <a:pt x="1092" y="2012"/>
                    <a:pt x="547" y="3602"/>
                  </a:cubicBezTo>
                  <a:cubicBezTo>
                    <a:pt x="1" y="5192"/>
                    <a:pt x="126" y="6953"/>
                    <a:pt x="609" y="8575"/>
                  </a:cubicBezTo>
                  <a:cubicBezTo>
                    <a:pt x="780" y="9152"/>
                    <a:pt x="1030" y="9760"/>
                    <a:pt x="1529" y="10118"/>
                  </a:cubicBezTo>
                  <a:cubicBezTo>
                    <a:pt x="1735" y="10265"/>
                    <a:pt x="2002" y="10343"/>
                    <a:pt x="2264" y="10343"/>
                  </a:cubicBezTo>
                  <a:cubicBezTo>
                    <a:pt x="2614" y="10343"/>
                    <a:pt x="2956" y="10203"/>
                    <a:pt x="3134" y="9900"/>
                  </a:cubicBezTo>
                  <a:cubicBezTo>
                    <a:pt x="3275" y="9650"/>
                    <a:pt x="3275" y="9339"/>
                    <a:pt x="3290" y="9042"/>
                  </a:cubicBezTo>
                  <a:cubicBezTo>
                    <a:pt x="3368" y="7437"/>
                    <a:pt x="4070" y="5738"/>
                    <a:pt x="5488" y="4974"/>
                  </a:cubicBezTo>
                  <a:cubicBezTo>
                    <a:pt x="6143" y="4631"/>
                    <a:pt x="6907" y="4506"/>
                    <a:pt x="7531" y="4101"/>
                  </a:cubicBezTo>
                  <a:cubicBezTo>
                    <a:pt x="8715" y="3321"/>
                    <a:pt x="8980" y="1575"/>
                    <a:pt x="7889" y="577"/>
                  </a:cubicBezTo>
                  <a:cubicBezTo>
                    <a:pt x="7413" y="144"/>
                    <a:pt x="6576" y="0"/>
                    <a:pt x="5752" y="0"/>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5" name="Google Shape;2005;p59"/>
            <p:cNvSpPr/>
            <p:nvPr/>
          </p:nvSpPr>
          <p:spPr>
            <a:xfrm>
              <a:off x="3854950" y="1812750"/>
              <a:ext cx="149050" cy="63275"/>
            </a:xfrm>
            <a:custGeom>
              <a:rect b="b" l="l" r="r" t="t"/>
              <a:pathLst>
                <a:path extrusionOk="0" h="2531" w="5962">
                  <a:moveTo>
                    <a:pt x="72" y="1"/>
                  </a:moveTo>
                  <a:cubicBezTo>
                    <a:pt x="21" y="1"/>
                    <a:pt x="0" y="68"/>
                    <a:pt x="57" y="96"/>
                  </a:cubicBezTo>
                  <a:cubicBezTo>
                    <a:pt x="1928" y="985"/>
                    <a:pt x="3939" y="1827"/>
                    <a:pt x="5887" y="2528"/>
                  </a:cubicBezTo>
                  <a:cubicBezTo>
                    <a:pt x="5892" y="2530"/>
                    <a:pt x="5896" y="2530"/>
                    <a:pt x="5900" y="2530"/>
                  </a:cubicBezTo>
                  <a:cubicBezTo>
                    <a:pt x="5939" y="2530"/>
                    <a:pt x="5961" y="2463"/>
                    <a:pt x="5919" y="2435"/>
                  </a:cubicBezTo>
                  <a:cubicBezTo>
                    <a:pt x="4516" y="1873"/>
                    <a:pt x="2957" y="1219"/>
                    <a:pt x="1538" y="626"/>
                  </a:cubicBezTo>
                  <a:lnTo>
                    <a:pt x="88" y="3"/>
                  </a:lnTo>
                  <a:cubicBezTo>
                    <a:pt x="83" y="1"/>
                    <a:pt x="77" y="1"/>
                    <a:pt x="7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6" name="Google Shape;2006;p59"/>
            <p:cNvSpPr/>
            <p:nvPr/>
          </p:nvSpPr>
          <p:spPr>
            <a:xfrm>
              <a:off x="3843250" y="1834975"/>
              <a:ext cx="148600" cy="64525"/>
            </a:xfrm>
            <a:custGeom>
              <a:rect b="b" l="l" r="r" t="t"/>
              <a:pathLst>
                <a:path extrusionOk="0" h="2581" w="5944">
                  <a:moveTo>
                    <a:pt x="88" y="0"/>
                  </a:moveTo>
                  <a:cubicBezTo>
                    <a:pt x="34" y="0"/>
                    <a:pt x="1" y="67"/>
                    <a:pt x="57" y="96"/>
                  </a:cubicBezTo>
                  <a:cubicBezTo>
                    <a:pt x="525" y="345"/>
                    <a:pt x="1008" y="564"/>
                    <a:pt x="1476" y="782"/>
                  </a:cubicBezTo>
                  <a:cubicBezTo>
                    <a:pt x="2926" y="1437"/>
                    <a:pt x="4376" y="2045"/>
                    <a:pt x="5872" y="2575"/>
                  </a:cubicBezTo>
                  <a:cubicBezTo>
                    <a:pt x="5879" y="2579"/>
                    <a:pt x="5885" y="2581"/>
                    <a:pt x="5891" y="2581"/>
                  </a:cubicBezTo>
                  <a:cubicBezTo>
                    <a:pt x="5926" y="2581"/>
                    <a:pt x="5944" y="2510"/>
                    <a:pt x="5903" y="2497"/>
                  </a:cubicBezTo>
                  <a:cubicBezTo>
                    <a:pt x="3955" y="1702"/>
                    <a:pt x="2022" y="875"/>
                    <a:pt x="104" y="2"/>
                  </a:cubicBezTo>
                  <a:cubicBezTo>
                    <a:pt x="99" y="1"/>
                    <a:pt x="93" y="0"/>
                    <a:pt x="8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7" name="Google Shape;2007;p59"/>
            <p:cNvSpPr/>
            <p:nvPr/>
          </p:nvSpPr>
          <p:spPr>
            <a:xfrm>
              <a:off x="3832425" y="1862150"/>
              <a:ext cx="146975" cy="59850"/>
            </a:xfrm>
            <a:custGeom>
              <a:rect b="b" l="l" r="r" t="t"/>
              <a:pathLst>
                <a:path extrusionOk="0" h="2394" w="5879">
                  <a:moveTo>
                    <a:pt x="61" y="0"/>
                  </a:moveTo>
                  <a:cubicBezTo>
                    <a:pt x="16" y="0"/>
                    <a:pt x="0" y="73"/>
                    <a:pt x="54" y="100"/>
                  </a:cubicBezTo>
                  <a:cubicBezTo>
                    <a:pt x="1925" y="880"/>
                    <a:pt x="3904" y="1675"/>
                    <a:pt x="5791" y="2392"/>
                  </a:cubicBezTo>
                  <a:cubicBezTo>
                    <a:pt x="5796" y="2393"/>
                    <a:pt x="5802" y="2394"/>
                    <a:pt x="5807" y="2394"/>
                  </a:cubicBezTo>
                  <a:cubicBezTo>
                    <a:pt x="5858" y="2394"/>
                    <a:pt x="5879" y="2327"/>
                    <a:pt x="5822" y="2298"/>
                  </a:cubicBezTo>
                  <a:cubicBezTo>
                    <a:pt x="4450" y="1721"/>
                    <a:pt x="2922" y="1098"/>
                    <a:pt x="1535" y="552"/>
                  </a:cubicBezTo>
                  <a:cubicBezTo>
                    <a:pt x="1052" y="365"/>
                    <a:pt x="568" y="178"/>
                    <a:pt x="85" y="7"/>
                  </a:cubicBezTo>
                  <a:cubicBezTo>
                    <a:pt x="76" y="2"/>
                    <a:pt x="68" y="0"/>
                    <a:pt x="6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08" name="Google Shape;2008;p59"/>
          <p:cNvGrpSpPr/>
          <p:nvPr/>
        </p:nvGrpSpPr>
        <p:grpSpPr>
          <a:xfrm>
            <a:off x="-134630" y="1786038"/>
            <a:ext cx="755859" cy="1266079"/>
            <a:chOff x="6316225" y="3717575"/>
            <a:chExt cx="251400" cy="421100"/>
          </a:xfrm>
        </p:grpSpPr>
        <p:sp>
          <p:nvSpPr>
            <p:cNvPr id="2009" name="Google Shape;2009;p59"/>
            <p:cNvSpPr/>
            <p:nvPr/>
          </p:nvSpPr>
          <p:spPr>
            <a:xfrm>
              <a:off x="6481350" y="3717575"/>
              <a:ext cx="86275" cy="107200"/>
            </a:xfrm>
            <a:custGeom>
              <a:rect b="b" l="l" r="r" t="t"/>
              <a:pathLst>
                <a:path extrusionOk="0" h="4288" w="3451">
                  <a:moveTo>
                    <a:pt x="3327" y="0"/>
                  </a:moveTo>
                  <a:lnTo>
                    <a:pt x="1" y="2030"/>
                  </a:lnTo>
                  <a:cubicBezTo>
                    <a:pt x="1" y="2030"/>
                    <a:pt x="77" y="3192"/>
                    <a:pt x="1180" y="3919"/>
                  </a:cubicBezTo>
                  <a:cubicBezTo>
                    <a:pt x="1604" y="4201"/>
                    <a:pt x="2038" y="4288"/>
                    <a:pt x="2411" y="4288"/>
                  </a:cubicBezTo>
                  <a:cubicBezTo>
                    <a:pt x="3008" y="4288"/>
                    <a:pt x="3450" y="4066"/>
                    <a:pt x="3450" y="4066"/>
                  </a:cubicBezTo>
                  <a:lnTo>
                    <a:pt x="3327" y="0"/>
                  </a:lnTo>
                  <a:close/>
                </a:path>
              </a:pathLst>
            </a:custGeom>
            <a:solidFill>
              <a:srgbClr val="FDE1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0" name="Google Shape;2010;p59"/>
            <p:cNvSpPr/>
            <p:nvPr/>
          </p:nvSpPr>
          <p:spPr>
            <a:xfrm>
              <a:off x="6325175" y="3768300"/>
              <a:ext cx="242450" cy="352475"/>
            </a:xfrm>
            <a:custGeom>
              <a:rect b="b" l="l" r="r" t="t"/>
              <a:pathLst>
                <a:path extrusionOk="0" h="14099" w="9698">
                  <a:moveTo>
                    <a:pt x="6248" y="1"/>
                  </a:moveTo>
                  <a:lnTo>
                    <a:pt x="0" y="12232"/>
                  </a:lnTo>
                  <a:lnTo>
                    <a:pt x="3731" y="14098"/>
                  </a:lnTo>
                  <a:lnTo>
                    <a:pt x="9697" y="2037"/>
                  </a:lnTo>
                  <a:lnTo>
                    <a:pt x="9697" y="2037"/>
                  </a:lnTo>
                  <a:cubicBezTo>
                    <a:pt x="9697" y="2037"/>
                    <a:pt x="9476" y="2125"/>
                    <a:pt x="9110" y="2125"/>
                  </a:cubicBezTo>
                  <a:cubicBezTo>
                    <a:pt x="8744" y="2125"/>
                    <a:pt x="8234" y="2037"/>
                    <a:pt x="7656" y="1685"/>
                  </a:cubicBezTo>
                  <a:cubicBezTo>
                    <a:pt x="6494" y="975"/>
                    <a:pt x="6248" y="1"/>
                    <a:pt x="62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1" name="Google Shape;2011;p59"/>
            <p:cNvSpPr/>
            <p:nvPr/>
          </p:nvSpPr>
          <p:spPr>
            <a:xfrm>
              <a:off x="6325175" y="4035525"/>
              <a:ext cx="112800" cy="85250"/>
            </a:xfrm>
            <a:custGeom>
              <a:rect b="b" l="l" r="r" t="t"/>
              <a:pathLst>
                <a:path extrusionOk="0" h="3410" w="4512">
                  <a:moveTo>
                    <a:pt x="786" y="1"/>
                  </a:moveTo>
                  <a:lnTo>
                    <a:pt x="0" y="1543"/>
                  </a:lnTo>
                  <a:lnTo>
                    <a:pt x="3731" y="3409"/>
                  </a:lnTo>
                  <a:lnTo>
                    <a:pt x="4511" y="1837"/>
                  </a:lnTo>
                  <a:lnTo>
                    <a:pt x="786" y="1"/>
                  </a:lnTo>
                  <a:close/>
                </a:path>
              </a:pathLst>
            </a:custGeom>
            <a:solidFill>
              <a:srgbClr val="B5A6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2" name="Google Shape;2012;p59"/>
            <p:cNvSpPr/>
            <p:nvPr/>
          </p:nvSpPr>
          <p:spPr>
            <a:xfrm>
              <a:off x="6536500" y="3717575"/>
              <a:ext cx="29225" cy="37300"/>
            </a:xfrm>
            <a:custGeom>
              <a:rect b="b" l="l" r="r" t="t"/>
              <a:pathLst>
                <a:path extrusionOk="0" h="1492" w="1169">
                  <a:moveTo>
                    <a:pt x="1121" y="0"/>
                  </a:moveTo>
                  <a:lnTo>
                    <a:pt x="1" y="687"/>
                  </a:lnTo>
                  <a:cubicBezTo>
                    <a:pt x="116" y="1380"/>
                    <a:pt x="614" y="1491"/>
                    <a:pt x="921" y="1491"/>
                  </a:cubicBezTo>
                  <a:cubicBezTo>
                    <a:pt x="1066" y="1491"/>
                    <a:pt x="1168" y="1467"/>
                    <a:pt x="1168" y="1467"/>
                  </a:cubicBezTo>
                  <a:lnTo>
                    <a:pt x="1121" y="0"/>
                  </a:lnTo>
                  <a:close/>
                </a:path>
              </a:pathLst>
            </a:custGeom>
            <a:solidFill>
              <a:srgbClr val="3C3C3B"/>
            </a:solidFill>
            <a:ln cap="flat" cmpd="sng" w="25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3" name="Google Shape;2013;p59"/>
            <p:cNvSpPr/>
            <p:nvPr/>
          </p:nvSpPr>
          <p:spPr>
            <a:xfrm>
              <a:off x="6374150" y="3806775"/>
              <a:ext cx="113400" cy="222025"/>
            </a:xfrm>
            <a:custGeom>
              <a:rect b="b" l="l" r="r" t="t"/>
              <a:pathLst>
                <a:path extrusionOk="0" h="8881" w="4536">
                  <a:moveTo>
                    <a:pt x="4480" y="0"/>
                  </a:moveTo>
                  <a:cubicBezTo>
                    <a:pt x="4462" y="0"/>
                    <a:pt x="4443" y="11"/>
                    <a:pt x="4430" y="28"/>
                  </a:cubicBezTo>
                  <a:lnTo>
                    <a:pt x="3866" y="1119"/>
                  </a:lnTo>
                  <a:lnTo>
                    <a:pt x="3303" y="2211"/>
                  </a:lnTo>
                  <a:lnTo>
                    <a:pt x="2195" y="4405"/>
                  </a:lnTo>
                  <a:lnTo>
                    <a:pt x="1098" y="6605"/>
                  </a:lnTo>
                  <a:cubicBezTo>
                    <a:pt x="734" y="7344"/>
                    <a:pt x="370" y="8077"/>
                    <a:pt x="12" y="8816"/>
                  </a:cubicBezTo>
                  <a:cubicBezTo>
                    <a:pt x="0" y="8840"/>
                    <a:pt x="12" y="8863"/>
                    <a:pt x="36" y="8875"/>
                  </a:cubicBezTo>
                  <a:cubicBezTo>
                    <a:pt x="42" y="8879"/>
                    <a:pt x="49" y="8881"/>
                    <a:pt x="56" y="8881"/>
                  </a:cubicBezTo>
                  <a:cubicBezTo>
                    <a:pt x="71" y="8881"/>
                    <a:pt x="87" y="8873"/>
                    <a:pt x="94" y="8857"/>
                  </a:cubicBezTo>
                  <a:cubicBezTo>
                    <a:pt x="476" y="8130"/>
                    <a:pt x="851" y="7402"/>
                    <a:pt x="1227" y="6669"/>
                  </a:cubicBezTo>
                  <a:lnTo>
                    <a:pt x="2335" y="4481"/>
                  </a:lnTo>
                  <a:lnTo>
                    <a:pt x="3438" y="2281"/>
                  </a:lnTo>
                  <a:lnTo>
                    <a:pt x="3984" y="1178"/>
                  </a:lnTo>
                  <a:lnTo>
                    <a:pt x="4524" y="75"/>
                  </a:lnTo>
                  <a:cubicBezTo>
                    <a:pt x="4535" y="46"/>
                    <a:pt x="4524" y="17"/>
                    <a:pt x="4500" y="5"/>
                  </a:cubicBezTo>
                  <a:cubicBezTo>
                    <a:pt x="4494" y="2"/>
                    <a:pt x="4487" y="0"/>
                    <a:pt x="448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4" name="Google Shape;2014;p59"/>
            <p:cNvSpPr/>
            <p:nvPr/>
          </p:nvSpPr>
          <p:spPr>
            <a:xfrm>
              <a:off x="6399375" y="3820550"/>
              <a:ext cx="113400" cy="222050"/>
            </a:xfrm>
            <a:custGeom>
              <a:rect b="b" l="l" r="r" t="t"/>
              <a:pathLst>
                <a:path extrusionOk="0" h="8882" w="4536">
                  <a:moveTo>
                    <a:pt x="4480" y="1"/>
                  </a:moveTo>
                  <a:cubicBezTo>
                    <a:pt x="4462" y="1"/>
                    <a:pt x="4444" y="12"/>
                    <a:pt x="4436" y="29"/>
                  </a:cubicBezTo>
                  <a:lnTo>
                    <a:pt x="3867" y="1120"/>
                  </a:lnTo>
                  <a:lnTo>
                    <a:pt x="3303" y="2211"/>
                  </a:lnTo>
                  <a:lnTo>
                    <a:pt x="2195" y="4405"/>
                  </a:lnTo>
                  <a:lnTo>
                    <a:pt x="1098" y="6605"/>
                  </a:lnTo>
                  <a:cubicBezTo>
                    <a:pt x="734" y="7344"/>
                    <a:pt x="370" y="8078"/>
                    <a:pt x="12" y="8817"/>
                  </a:cubicBezTo>
                  <a:cubicBezTo>
                    <a:pt x="1" y="8840"/>
                    <a:pt x="12" y="8864"/>
                    <a:pt x="36" y="8875"/>
                  </a:cubicBezTo>
                  <a:cubicBezTo>
                    <a:pt x="44" y="8879"/>
                    <a:pt x="51" y="8881"/>
                    <a:pt x="59" y="8881"/>
                  </a:cubicBezTo>
                  <a:cubicBezTo>
                    <a:pt x="74" y="8881"/>
                    <a:pt x="87" y="8873"/>
                    <a:pt x="94" y="8858"/>
                  </a:cubicBezTo>
                  <a:cubicBezTo>
                    <a:pt x="476" y="8130"/>
                    <a:pt x="851" y="7403"/>
                    <a:pt x="1227" y="6670"/>
                  </a:cubicBezTo>
                  <a:lnTo>
                    <a:pt x="2341" y="4481"/>
                  </a:lnTo>
                  <a:lnTo>
                    <a:pt x="3438" y="2281"/>
                  </a:lnTo>
                  <a:lnTo>
                    <a:pt x="3984" y="1179"/>
                  </a:lnTo>
                  <a:lnTo>
                    <a:pt x="4524" y="76"/>
                  </a:lnTo>
                  <a:cubicBezTo>
                    <a:pt x="4535" y="46"/>
                    <a:pt x="4524" y="17"/>
                    <a:pt x="4500" y="5"/>
                  </a:cubicBezTo>
                  <a:cubicBezTo>
                    <a:pt x="4494" y="2"/>
                    <a:pt x="4487" y="1"/>
                    <a:pt x="448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59"/>
            <p:cNvSpPr/>
            <p:nvPr/>
          </p:nvSpPr>
          <p:spPr>
            <a:xfrm>
              <a:off x="6424900" y="3833325"/>
              <a:ext cx="113250" cy="222025"/>
            </a:xfrm>
            <a:custGeom>
              <a:rect b="b" l="l" r="r" t="t"/>
              <a:pathLst>
                <a:path extrusionOk="0" h="8881" w="4530">
                  <a:moveTo>
                    <a:pt x="4477" y="0"/>
                  </a:moveTo>
                  <a:cubicBezTo>
                    <a:pt x="4456" y="0"/>
                    <a:pt x="4438" y="11"/>
                    <a:pt x="4429" y="28"/>
                  </a:cubicBezTo>
                  <a:lnTo>
                    <a:pt x="3860" y="1119"/>
                  </a:lnTo>
                  <a:lnTo>
                    <a:pt x="3303" y="2210"/>
                  </a:lnTo>
                  <a:lnTo>
                    <a:pt x="2188" y="4405"/>
                  </a:lnTo>
                  <a:lnTo>
                    <a:pt x="1091" y="6604"/>
                  </a:lnTo>
                  <a:cubicBezTo>
                    <a:pt x="728" y="7344"/>
                    <a:pt x="370" y="8077"/>
                    <a:pt x="12" y="8816"/>
                  </a:cubicBezTo>
                  <a:cubicBezTo>
                    <a:pt x="0" y="8840"/>
                    <a:pt x="6" y="8863"/>
                    <a:pt x="30" y="8875"/>
                  </a:cubicBezTo>
                  <a:cubicBezTo>
                    <a:pt x="37" y="8879"/>
                    <a:pt x="46" y="8881"/>
                    <a:pt x="54" y="8881"/>
                  </a:cubicBezTo>
                  <a:cubicBezTo>
                    <a:pt x="71" y="8881"/>
                    <a:pt x="86" y="8873"/>
                    <a:pt x="94" y="8857"/>
                  </a:cubicBezTo>
                  <a:cubicBezTo>
                    <a:pt x="470" y="8130"/>
                    <a:pt x="851" y="7402"/>
                    <a:pt x="1221" y="6669"/>
                  </a:cubicBezTo>
                  <a:lnTo>
                    <a:pt x="2335" y="4481"/>
                  </a:lnTo>
                  <a:lnTo>
                    <a:pt x="3438" y="2281"/>
                  </a:lnTo>
                  <a:lnTo>
                    <a:pt x="3978" y="1178"/>
                  </a:lnTo>
                  <a:lnTo>
                    <a:pt x="4517" y="75"/>
                  </a:lnTo>
                  <a:cubicBezTo>
                    <a:pt x="4529" y="46"/>
                    <a:pt x="4523" y="16"/>
                    <a:pt x="4500" y="5"/>
                  </a:cubicBezTo>
                  <a:cubicBezTo>
                    <a:pt x="4492" y="2"/>
                    <a:pt x="4484" y="0"/>
                    <a:pt x="44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59"/>
            <p:cNvSpPr/>
            <p:nvPr/>
          </p:nvSpPr>
          <p:spPr>
            <a:xfrm>
              <a:off x="6316225" y="4074100"/>
              <a:ext cx="102250" cy="64575"/>
            </a:xfrm>
            <a:custGeom>
              <a:rect b="b" l="l" r="r" t="t"/>
              <a:pathLst>
                <a:path extrusionOk="0" h="2583" w="4090">
                  <a:moveTo>
                    <a:pt x="358" y="0"/>
                  </a:moveTo>
                  <a:cubicBezTo>
                    <a:pt x="358" y="1"/>
                    <a:pt x="0" y="1649"/>
                    <a:pt x="1778" y="2359"/>
                  </a:cubicBezTo>
                  <a:cubicBezTo>
                    <a:pt x="2181" y="2521"/>
                    <a:pt x="2521" y="2583"/>
                    <a:pt x="2805" y="2583"/>
                  </a:cubicBezTo>
                  <a:cubicBezTo>
                    <a:pt x="3767" y="2583"/>
                    <a:pt x="4089" y="1866"/>
                    <a:pt x="4089" y="1866"/>
                  </a:cubicBezTo>
                  <a:lnTo>
                    <a:pt x="358" y="0"/>
                  </a:lnTo>
                  <a:close/>
                </a:path>
              </a:pathLst>
            </a:custGeom>
            <a:solidFill>
              <a:srgbClr val="F18D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17" name="Google Shape;2017;p59"/>
          <p:cNvSpPr txBox="1"/>
          <p:nvPr>
            <p:ph type="title"/>
          </p:nvPr>
        </p:nvSpPr>
        <p:spPr>
          <a:xfrm>
            <a:off x="1431925" y="564813"/>
            <a:ext cx="3269400" cy="7494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sz="3500">
                <a:solidFill>
                  <a:srgbClr val="9E9E9E"/>
                </a:solidFill>
                <a:latin typeface="Dela Gothic One"/>
                <a:ea typeface="Dela Gothic One"/>
                <a:cs typeface="Dela Gothic One"/>
                <a:sym typeface="Dela Gothic One"/>
              </a:rPr>
              <a:t>TRAMO 4</a:t>
            </a:r>
            <a:endParaRPr sz="3500">
              <a:solidFill>
                <a:srgbClr val="9E9E9E"/>
              </a:solidFill>
              <a:latin typeface="Dela Gothic One"/>
              <a:ea typeface="Dela Gothic One"/>
              <a:cs typeface="Dela Gothic One"/>
              <a:sym typeface="Dela Gothic One"/>
            </a:endParaRPr>
          </a:p>
        </p:txBody>
      </p:sp>
      <p:sp>
        <p:nvSpPr>
          <p:cNvPr id="2018" name="Google Shape;2018;p59"/>
          <p:cNvSpPr txBox="1"/>
          <p:nvPr/>
        </p:nvSpPr>
        <p:spPr>
          <a:xfrm>
            <a:off x="621225" y="1852200"/>
            <a:ext cx="6161400" cy="10467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b="1" lang="en" sz="1300">
                <a:latin typeface="Albert Sans"/>
                <a:ea typeface="Albert Sans"/>
                <a:cs typeface="Albert Sans"/>
                <a:sym typeface="Albert Sans"/>
              </a:rPr>
              <a:t>Durante los tres tramos anteriores estuviste relatando en torno a experiencias de tu vida en las esferas personal, profesional y vida como docente, aunque hay particularidades, también existen concordancias y similitudes entre ellas que dan cuenta de su interrelación, lo que te permite tener una imagen más completa de quién eres y la vida docente que has construido.</a:t>
            </a:r>
            <a:endParaRPr b="1" sz="1300">
              <a:latin typeface="Albert Sans"/>
              <a:ea typeface="Albert Sans"/>
              <a:cs typeface="Albert Sans"/>
              <a:sym typeface="Albert Sans"/>
            </a:endParaRPr>
          </a:p>
        </p:txBody>
      </p:sp>
      <p:sp>
        <p:nvSpPr>
          <p:cNvPr id="2019" name="Google Shape;2019;p59"/>
          <p:cNvSpPr txBox="1"/>
          <p:nvPr/>
        </p:nvSpPr>
        <p:spPr>
          <a:xfrm>
            <a:off x="339200" y="3087550"/>
            <a:ext cx="6399900" cy="1477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Albert Sans"/>
                <a:ea typeface="Albert Sans"/>
                <a:cs typeface="Albert Sans"/>
                <a:sym typeface="Albert Sans"/>
              </a:rPr>
              <a:t>Es importante reconocer que, como persona integral vives costumbres, intereses, afectos y convicciones que se mezclan y se ponen en juego en diversos contextos. Hay momentos en los que no sólo eres maestra o maestro, sino también padre o madre, hermana o hermano, hijo o hija, amigo o amiga, miembro de una comunidad, compañera o compañero; estos roles también influyen en tu “yo docente”</a:t>
            </a:r>
            <a:r>
              <a:rPr lang="en" sz="800">
                <a:latin typeface="Albert Sans"/>
                <a:ea typeface="Albert Sans"/>
                <a:cs typeface="Albert Sans"/>
                <a:sym typeface="Albert Sans"/>
              </a:rPr>
              <a:t> (Domínguez, 2011). </a:t>
            </a:r>
            <a:r>
              <a:rPr lang="en" sz="1200">
                <a:latin typeface="Albert Sans"/>
                <a:ea typeface="Albert Sans"/>
                <a:cs typeface="Albert Sans"/>
                <a:sym typeface="Albert Sans"/>
              </a:rPr>
              <a:t>Además, atraviesas circunstancias y situaciones, vivencias que te nutren y fortalecen como persona y docente, y otras que seguramente te han desgastado anímicamente.</a:t>
            </a:r>
            <a:endParaRPr sz="1200">
              <a:latin typeface="Albert Sans"/>
              <a:ea typeface="Albert Sans"/>
              <a:cs typeface="Albert Sans"/>
              <a:sym typeface="Albert Sans"/>
            </a:endParaRPr>
          </a:p>
        </p:txBody>
      </p:sp>
      <p:grpSp>
        <p:nvGrpSpPr>
          <p:cNvPr id="2020" name="Google Shape;2020;p59"/>
          <p:cNvGrpSpPr/>
          <p:nvPr/>
        </p:nvGrpSpPr>
        <p:grpSpPr>
          <a:xfrm>
            <a:off x="6782704" y="1677700"/>
            <a:ext cx="2483016" cy="3463051"/>
            <a:chOff x="5517775" y="1549575"/>
            <a:chExt cx="1718350" cy="2331550"/>
          </a:xfrm>
        </p:grpSpPr>
        <p:sp>
          <p:nvSpPr>
            <p:cNvPr id="2021" name="Google Shape;2021;p59"/>
            <p:cNvSpPr/>
            <p:nvPr/>
          </p:nvSpPr>
          <p:spPr>
            <a:xfrm>
              <a:off x="6524850" y="1620925"/>
              <a:ext cx="413925" cy="761000"/>
            </a:xfrm>
            <a:custGeom>
              <a:rect b="b" l="l" r="r" t="t"/>
              <a:pathLst>
                <a:path extrusionOk="0" h="30440" w="16557">
                  <a:moveTo>
                    <a:pt x="7214" y="0"/>
                  </a:moveTo>
                  <a:cubicBezTo>
                    <a:pt x="6249" y="0"/>
                    <a:pt x="5287" y="362"/>
                    <a:pt x="4490" y="1097"/>
                  </a:cubicBezTo>
                  <a:cubicBezTo>
                    <a:pt x="0" y="5228"/>
                    <a:pt x="468" y="16078"/>
                    <a:pt x="1544" y="21690"/>
                  </a:cubicBezTo>
                  <a:cubicBezTo>
                    <a:pt x="2027" y="24247"/>
                    <a:pt x="2869" y="26850"/>
                    <a:pt x="4646" y="28534"/>
                  </a:cubicBezTo>
                  <a:cubicBezTo>
                    <a:pt x="6013" y="29841"/>
                    <a:pt x="7800" y="30439"/>
                    <a:pt x="9605" y="30439"/>
                  </a:cubicBezTo>
                  <a:cubicBezTo>
                    <a:pt x="10621" y="30439"/>
                    <a:pt x="11642" y="30250"/>
                    <a:pt x="12596" y="29890"/>
                  </a:cubicBezTo>
                  <a:cubicBezTo>
                    <a:pt x="14031" y="29345"/>
                    <a:pt x="15465" y="28331"/>
                    <a:pt x="15964" y="26741"/>
                  </a:cubicBezTo>
                  <a:cubicBezTo>
                    <a:pt x="16556" y="24855"/>
                    <a:pt x="15683" y="22797"/>
                    <a:pt x="14623" y="21192"/>
                  </a:cubicBezTo>
                  <a:cubicBezTo>
                    <a:pt x="13579" y="19586"/>
                    <a:pt x="12269" y="18105"/>
                    <a:pt x="11786" y="16187"/>
                  </a:cubicBezTo>
                  <a:cubicBezTo>
                    <a:pt x="11271" y="14130"/>
                    <a:pt x="11786" y="11963"/>
                    <a:pt x="11973" y="9843"/>
                  </a:cubicBezTo>
                  <a:cubicBezTo>
                    <a:pt x="12238" y="6959"/>
                    <a:pt x="12191" y="3046"/>
                    <a:pt x="9946" y="1066"/>
                  </a:cubicBezTo>
                  <a:cubicBezTo>
                    <a:pt x="9138" y="359"/>
                    <a:pt x="8174" y="0"/>
                    <a:pt x="7214"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59"/>
            <p:cNvSpPr/>
            <p:nvPr/>
          </p:nvSpPr>
          <p:spPr>
            <a:xfrm>
              <a:off x="5857250" y="1618175"/>
              <a:ext cx="413525" cy="761000"/>
            </a:xfrm>
            <a:custGeom>
              <a:rect b="b" l="l" r="r" t="t"/>
              <a:pathLst>
                <a:path extrusionOk="0" h="30440" w="16541">
                  <a:moveTo>
                    <a:pt x="9328" y="1"/>
                  </a:moveTo>
                  <a:cubicBezTo>
                    <a:pt x="8370" y="1"/>
                    <a:pt x="7411" y="359"/>
                    <a:pt x="6610" y="1067"/>
                  </a:cubicBezTo>
                  <a:cubicBezTo>
                    <a:pt x="4365" y="3047"/>
                    <a:pt x="4303" y="6960"/>
                    <a:pt x="4568" y="9844"/>
                  </a:cubicBezTo>
                  <a:cubicBezTo>
                    <a:pt x="4755" y="11964"/>
                    <a:pt x="5285" y="14131"/>
                    <a:pt x="4770" y="16188"/>
                  </a:cubicBezTo>
                  <a:cubicBezTo>
                    <a:pt x="4287" y="18106"/>
                    <a:pt x="2978" y="19602"/>
                    <a:pt x="1918" y="21192"/>
                  </a:cubicBezTo>
                  <a:cubicBezTo>
                    <a:pt x="857" y="22798"/>
                    <a:pt x="0" y="24856"/>
                    <a:pt x="592" y="26742"/>
                  </a:cubicBezTo>
                  <a:cubicBezTo>
                    <a:pt x="1091" y="28332"/>
                    <a:pt x="2510" y="29346"/>
                    <a:pt x="3944" y="29891"/>
                  </a:cubicBezTo>
                  <a:cubicBezTo>
                    <a:pt x="4898" y="30250"/>
                    <a:pt x="5920" y="30440"/>
                    <a:pt x="6935" y="30440"/>
                  </a:cubicBezTo>
                  <a:cubicBezTo>
                    <a:pt x="8740" y="30440"/>
                    <a:pt x="10528" y="29842"/>
                    <a:pt x="11895" y="28535"/>
                  </a:cubicBezTo>
                  <a:cubicBezTo>
                    <a:pt x="13672" y="26851"/>
                    <a:pt x="14514" y="24248"/>
                    <a:pt x="14997" y="21691"/>
                  </a:cubicBezTo>
                  <a:cubicBezTo>
                    <a:pt x="16073" y="16079"/>
                    <a:pt x="16540" y="5229"/>
                    <a:pt x="12051" y="1098"/>
                  </a:cubicBezTo>
                  <a:cubicBezTo>
                    <a:pt x="11253" y="363"/>
                    <a:pt x="10292" y="1"/>
                    <a:pt x="9328"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59"/>
            <p:cNvSpPr/>
            <p:nvPr/>
          </p:nvSpPr>
          <p:spPr>
            <a:xfrm>
              <a:off x="6271900" y="2296075"/>
              <a:ext cx="233875" cy="133325"/>
            </a:xfrm>
            <a:custGeom>
              <a:rect b="b" l="l" r="r" t="t"/>
              <a:pathLst>
                <a:path extrusionOk="0" h="5333" w="9355">
                  <a:moveTo>
                    <a:pt x="1" y="0"/>
                  </a:moveTo>
                  <a:lnTo>
                    <a:pt x="1" y="3711"/>
                  </a:lnTo>
                  <a:cubicBezTo>
                    <a:pt x="1" y="3711"/>
                    <a:pt x="1194" y="5332"/>
                    <a:pt x="4839" y="5332"/>
                  </a:cubicBezTo>
                  <a:cubicBezTo>
                    <a:pt x="4873" y="5332"/>
                    <a:pt x="4908" y="5332"/>
                    <a:pt x="4943" y="5332"/>
                  </a:cubicBezTo>
                  <a:cubicBezTo>
                    <a:pt x="8341" y="5316"/>
                    <a:pt x="9354" y="3788"/>
                    <a:pt x="9354" y="3788"/>
                  </a:cubicBezTo>
                  <a:lnTo>
                    <a:pt x="9354" y="0"/>
                  </a:ln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59"/>
            <p:cNvSpPr/>
            <p:nvPr/>
          </p:nvSpPr>
          <p:spPr>
            <a:xfrm>
              <a:off x="5858400" y="2384925"/>
              <a:ext cx="1065175" cy="344550"/>
            </a:xfrm>
            <a:custGeom>
              <a:rect b="b" l="l" r="r" t="t"/>
              <a:pathLst>
                <a:path extrusionOk="0" h="13782" w="42607">
                  <a:moveTo>
                    <a:pt x="18001" y="0"/>
                  </a:moveTo>
                  <a:cubicBezTo>
                    <a:pt x="13846" y="0"/>
                    <a:pt x="9725" y="843"/>
                    <a:pt x="5971" y="2651"/>
                  </a:cubicBezTo>
                  <a:cubicBezTo>
                    <a:pt x="3742" y="3726"/>
                    <a:pt x="1669" y="5052"/>
                    <a:pt x="1" y="6891"/>
                  </a:cubicBezTo>
                  <a:lnTo>
                    <a:pt x="22434" y="13781"/>
                  </a:lnTo>
                  <a:lnTo>
                    <a:pt x="42606" y="6891"/>
                  </a:lnTo>
                  <a:cubicBezTo>
                    <a:pt x="40237" y="4288"/>
                    <a:pt x="37072" y="2682"/>
                    <a:pt x="33736" y="1419"/>
                  </a:cubicBezTo>
                  <a:cubicBezTo>
                    <a:pt x="31322" y="484"/>
                    <a:pt x="28747" y="30"/>
                    <a:pt x="26154" y="30"/>
                  </a:cubicBezTo>
                  <a:cubicBezTo>
                    <a:pt x="26067" y="30"/>
                    <a:pt x="25981" y="31"/>
                    <a:pt x="25894" y="32"/>
                  </a:cubicBezTo>
                  <a:lnTo>
                    <a:pt x="18115" y="1"/>
                  </a:lnTo>
                  <a:cubicBezTo>
                    <a:pt x="18077" y="1"/>
                    <a:pt x="18039" y="0"/>
                    <a:pt x="180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5" name="Google Shape;2025;p59"/>
            <p:cNvSpPr/>
            <p:nvPr/>
          </p:nvSpPr>
          <p:spPr>
            <a:xfrm>
              <a:off x="6172925" y="2384925"/>
              <a:ext cx="459125" cy="102125"/>
            </a:xfrm>
            <a:custGeom>
              <a:rect b="b" l="l" r="r" t="t"/>
              <a:pathLst>
                <a:path extrusionOk="0" h="4085" w="18365">
                  <a:moveTo>
                    <a:pt x="5534" y="1"/>
                  </a:moveTo>
                  <a:cubicBezTo>
                    <a:pt x="3679" y="1"/>
                    <a:pt x="1824" y="157"/>
                    <a:pt x="0" y="499"/>
                  </a:cubicBezTo>
                  <a:cubicBezTo>
                    <a:pt x="0" y="499"/>
                    <a:pt x="0" y="4085"/>
                    <a:pt x="8637" y="4085"/>
                  </a:cubicBezTo>
                  <a:cubicBezTo>
                    <a:pt x="16805" y="4085"/>
                    <a:pt x="18364" y="562"/>
                    <a:pt x="18364" y="562"/>
                  </a:cubicBezTo>
                  <a:cubicBezTo>
                    <a:pt x="16781" y="203"/>
                    <a:pt x="15154" y="31"/>
                    <a:pt x="13526" y="31"/>
                  </a:cubicBezTo>
                  <a:cubicBezTo>
                    <a:pt x="13455" y="31"/>
                    <a:pt x="13384" y="31"/>
                    <a:pt x="13313" y="32"/>
                  </a:cubicBezTo>
                  <a:lnTo>
                    <a:pt x="5534" y="1"/>
                  </a:ln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6" name="Google Shape;2026;p59"/>
            <p:cNvSpPr/>
            <p:nvPr/>
          </p:nvSpPr>
          <p:spPr>
            <a:xfrm>
              <a:off x="5998325" y="1570225"/>
              <a:ext cx="788825" cy="773800"/>
            </a:xfrm>
            <a:custGeom>
              <a:rect b="b" l="l" r="r" t="t"/>
              <a:pathLst>
                <a:path extrusionOk="0" h="30952" w="31553">
                  <a:moveTo>
                    <a:pt x="16945" y="1"/>
                  </a:moveTo>
                  <a:cubicBezTo>
                    <a:pt x="15638" y="1"/>
                    <a:pt x="14258" y="131"/>
                    <a:pt x="12815" y="397"/>
                  </a:cubicBezTo>
                  <a:cubicBezTo>
                    <a:pt x="1980" y="2377"/>
                    <a:pt x="1513" y="15830"/>
                    <a:pt x="1513" y="15830"/>
                  </a:cubicBezTo>
                  <a:cubicBezTo>
                    <a:pt x="1513" y="15830"/>
                    <a:pt x="0" y="30952"/>
                    <a:pt x="16151" y="30952"/>
                  </a:cubicBezTo>
                  <a:cubicBezTo>
                    <a:pt x="31553" y="30952"/>
                    <a:pt x="30633" y="14723"/>
                    <a:pt x="30633" y="14723"/>
                  </a:cubicBezTo>
                  <a:cubicBezTo>
                    <a:pt x="30836" y="5483"/>
                    <a:pt x="25431" y="1"/>
                    <a:pt x="16945"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p59"/>
            <p:cNvSpPr/>
            <p:nvPr/>
          </p:nvSpPr>
          <p:spPr>
            <a:xfrm>
              <a:off x="6271900" y="2328025"/>
              <a:ext cx="210100" cy="37050"/>
            </a:xfrm>
            <a:custGeom>
              <a:rect b="b" l="l" r="r" t="t"/>
              <a:pathLst>
                <a:path extrusionOk="0" h="1482" w="8404">
                  <a:moveTo>
                    <a:pt x="1" y="1"/>
                  </a:moveTo>
                  <a:lnTo>
                    <a:pt x="1" y="1295"/>
                  </a:lnTo>
                  <a:cubicBezTo>
                    <a:pt x="1206" y="1427"/>
                    <a:pt x="2251" y="1482"/>
                    <a:pt x="3153" y="1482"/>
                  </a:cubicBezTo>
                  <a:cubicBezTo>
                    <a:pt x="7223" y="1482"/>
                    <a:pt x="8403" y="375"/>
                    <a:pt x="8404" y="375"/>
                  </a:cubicBezTo>
                  <a:lnTo>
                    <a:pt x="8404" y="375"/>
                  </a:lnTo>
                  <a:cubicBezTo>
                    <a:pt x="7421" y="546"/>
                    <a:pt x="6361" y="640"/>
                    <a:pt x="5208" y="640"/>
                  </a:cubicBezTo>
                  <a:cubicBezTo>
                    <a:pt x="3212" y="640"/>
                    <a:pt x="1498" y="406"/>
                    <a:pt x="1"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8" name="Google Shape;2028;p59"/>
            <p:cNvSpPr/>
            <p:nvPr/>
          </p:nvSpPr>
          <p:spPr>
            <a:xfrm>
              <a:off x="6751675" y="1925225"/>
              <a:ext cx="143450" cy="147000"/>
            </a:xfrm>
            <a:custGeom>
              <a:rect b="b" l="l" r="r" t="t"/>
              <a:pathLst>
                <a:path extrusionOk="0" h="5880" w="5738">
                  <a:moveTo>
                    <a:pt x="3059" y="1"/>
                  </a:moveTo>
                  <a:cubicBezTo>
                    <a:pt x="2990" y="1"/>
                    <a:pt x="2921" y="4"/>
                    <a:pt x="2853" y="9"/>
                  </a:cubicBezTo>
                  <a:cubicBezTo>
                    <a:pt x="2058" y="71"/>
                    <a:pt x="624" y="601"/>
                    <a:pt x="0" y="1100"/>
                  </a:cubicBezTo>
                  <a:lnTo>
                    <a:pt x="0" y="4717"/>
                  </a:lnTo>
                  <a:cubicBezTo>
                    <a:pt x="747" y="5424"/>
                    <a:pt x="1745" y="5879"/>
                    <a:pt x="2759" y="5879"/>
                  </a:cubicBezTo>
                  <a:cubicBezTo>
                    <a:pt x="2931" y="5879"/>
                    <a:pt x="3103" y="5866"/>
                    <a:pt x="3274" y="5839"/>
                  </a:cubicBezTo>
                  <a:cubicBezTo>
                    <a:pt x="4443" y="5637"/>
                    <a:pt x="5503" y="4701"/>
                    <a:pt x="5675" y="3517"/>
                  </a:cubicBezTo>
                  <a:cubicBezTo>
                    <a:pt x="5737" y="3080"/>
                    <a:pt x="5675" y="2644"/>
                    <a:pt x="5581" y="2223"/>
                  </a:cubicBezTo>
                  <a:cubicBezTo>
                    <a:pt x="5472" y="1724"/>
                    <a:pt x="5301" y="1241"/>
                    <a:pt x="4989" y="851"/>
                  </a:cubicBezTo>
                  <a:cubicBezTo>
                    <a:pt x="4519" y="296"/>
                    <a:pt x="3777" y="1"/>
                    <a:pt x="3059"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9" name="Google Shape;2029;p59"/>
            <p:cNvSpPr/>
            <p:nvPr/>
          </p:nvSpPr>
          <p:spPr>
            <a:xfrm>
              <a:off x="6785575" y="1967675"/>
              <a:ext cx="51075" cy="62925"/>
            </a:xfrm>
            <a:custGeom>
              <a:rect b="b" l="l" r="r" t="t"/>
              <a:pathLst>
                <a:path extrusionOk="0" h="2517" w="2043">
                  <a:moveTo>
                    <a:pt x="1898" y="0"/>
                  </a:moveTo>
                  <a:cubicBezTo>
                    <a:pt x="1884" y="0"/>
                    <a:pt x="1869" y="3"/>
                    <a:pt x="1856" y="10"/>
                  </a:cubicBezTo>
                  <a:cubicBezTo>
                    <a:pt x="1357" y="182"/>
                    <a:pt x="936" y="525"/>
                    <a:pt x="609" y="930"/>
                  </a:cubicBezTo>
                  <a:cubicBezTo>
                    <a:pt x="281" y="1351"/>
                    <a:pt x="63" y="1850"/>
                    <a:pt x="1" y="2364"/>
                  </a:cubicBezTo>
                  <a:cubicBezTo>
                    <a:pt x="1" y="2427"/>
                    <a:pt x="32" y="2489"/>
                    <a:pt x="94" y="2505"/>
                  </a:cubicBezTo>
                  <a:cubicBezTo>
                    <a:pt x="114" y="2513"/>
                    <a:pt x="134" y="2516"/>
                    <a:pt x="154" y="2516"/>
                  </a:cubicBezTo>
                  <a:cubicBezTo>
                    <a:pt x="209" y="2516"/>
                    <a:pt x="258" y="2484"/>
                    <a:pt x="281" y="2427"/>
                  </a:cubicBezTo>
                  <a:cubicBezTo>
                    <a:pt x="468" y="1990"/>
                    <a:pt x="686" y="1585"/>
                    <a:pt x="967" y="1211"/>
                  </a:cubicBezTo>
                  <a:cubicBezTo>
                    <a:pt x="1248" y="852"/>
                    <a:pt x="1591" y="525"/>
                    <a:pt x="1980" y="244"/>
                  </a:cubicBezTo>
                  <a:cubicBezTo>
                    <a:pt x="2027" y="197"/>
                    <a:pt x="2043" y="151"/>
                    <a:pt x="2012" y="88"/>
                  </a:cubicBezTo>
                  <a:cubicBezTo>
                    <a:pt x="1999" y="39"/>
                    <a:pt x="1949" y="0"/>
                    <a:pt x="189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0" name="Google Shape;2030;p59"/>
            <p:cNvSpPr/>
            <p:nvPr/>
          </p:nvSpPr>
          <p:spPr>
            <a:xfrm>
              <a:off x="6801175" y="1992225"/>
              <a:ext cx="30025" cy="44775"/>
            </a:xfrm>
            <a:custGeom>
              <a:rect b="b" l="l" r="r" t="t"/>
              <a:pathLst>
                <a:path extrusionOk="0" h="1791" w="1201">
                  <a:moveTo>
                    <a:pt x="129" y="0"/>
                  </a:moveTo>
                  <a:cubicBezTo>
                    <a:pt x="102" y="0"/>
                    <a:pt x="74" y="8"/>
                    <a:pt x="47" y="26"/>
                  </a:cubicBezTo>
                  <a:cubicBezTo>
                    <a:pt x="0" y="88"/>
                    <a:pt x="0" y="166"/>
                    <a:pt x="47" y="229"/>
                  </a:cubicBezTo>
                  <a:cubicBezTo>
                    <a:pt x="250" y="447"/>
                    <a:pt x="421" y="650"/>
                    <a:pt x="546" y="899"/>
                  </a:cubicBezTo>
                  <a:cubicBezTo>
                    <a:pt x="686" y="1133"/>
                    <a:pt x="780" y="1398"/>
                    <a:pt x="858" y="1678"/>
                  </a:cubicBezTo>
                  <a:cubicBezTo>
                    <a:pt x="873" y="1725"/>
                    <a:pt x="904" y="1772"/>
                    <a:pt x="967" y="1788"/>
                  </a:cubicBezTo>
                  <a:cubicBezTo>
                    <a:pt x="977" y="1789"/>
                    <a:pt x="986" y="1790"/>
                    <a:pt x="996" y="1790"/>
                  </a:cubicBezTo>
                  <a:cubicBezTo>
                    <a:pt x="1063" y="1790"/>
                    <a:pt x="1125" y="1744"/>
                    <a:pt x="1138" y="1663"/>
                  </a:cubicBezTo>
                  <a:cubicBezTo>
                    <a:pt x="1200" y="1335"/>
                    <a:pt x="1123" y="977"/>
                    <a:pt x="951" y="681"/>
                  </a:cubicBezTo>
                  <a:cubicBezTo>
                    <a:pt x="780" y="369"/>
                    <a:pt x="515" y="119"/>
                    <a:pt x="187" y="10"/>
                  </a:cubicBezTo>
                  <a:cubicBezTo>
                    <a:pt x="168" y="4"/>
                    <a:pt x="148" y="0"/>
                    <a:pt x="129"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59"/>
            <p:cNvSpPr/>
            <p:nvPr/>
          </p:nvSpPr>
          <p:spPr>
            <a:xfrm>
              <a:off x="6475673" y="2002273"/>
              <a:ext cx="127475" cy="36625"/>
            </a:xfrm>
            <a:custGeom>
              <a:rect b="b" l="l" r="r" t="t"/>
              <a:pathLst>
                <a:path extrusionOk="0" h="1465" w="5099">
                  <a:moveTo>
                    <a:pt x="2328" y="0"/>
                  </a:moveTo>
                  <a:cubicBezTo>
                    <a:pt x="1969" y="0"/>
                    <a:pt x="1612" y="44"/>
                    <a:pt x="1264" y="152"/>
                  </a:cubicBezTo>
                  <a:cubicBezTo>
                    <a:pt x="827" y="292"/>
                    <a:pt x="406" y="510"/>
                    <a:pt x="63" y="806"/>
                  </a:cubicBezTo>
                  <a:cubicBezTo>
                    <a:pt x="16" y="838"/>
                    <a:pt x="1" y="915"/>
                    <a:pt x="32" y="962"/>
                  </a:cubicBezTo>
                  <a:cubicBezTo>
                    <a:pt x="63" y="1004"/>
                    <a:pt x="108" y="1025"/>
                    <a:pt x="153" y="1025"/>
                  </a:cubicBezTo>
                  <a:cubicBezTo>
                    <a:pt x="176" y="1025"/>
                    <a:pt x="198" y="1019"/>
                    <a:pt x="219" y="1009"/>
                  </a:cubicBezTo>
                  <a:cubicBezTo>
                    <a:pt x="578" y="791"/>
                    <a:pt x="967" y="635"/>
                    <a:pt x="1373" y="541"/>
                  </a:cubicBezTo>
                  <a:cubicBezTo>
                    <a:pt x="1652" y="477"/>
                    <a:pt x="1940" y="442"/>
                    <a:pt x="2224" y="442"/>
                  </a:cubicBezTo>
                  <a:cubicBezTo>
                    <a:pt x="2352" y="442"/>
                    <a:pt x="2479" y="449"/>
                    <a:pt x="2604" y="463"/>
                  </a:cubicBezTo>
                  <a:cubicBezTo>
                    <a:pt x="3009" y="495"/>
                    <a:pt x="3415" y="604"/>
                    <a:pt x="3789" y="760"/>
                  </a:cubicBezTo>
                  <a:cubicBezTo>
                    <a:pt x="4179" y="931"/>
                    <a:pt x="4522" y="1165"/>
                    <a:pt x="4849" y="1430"/>
                  </a:cubicBezTo>
                  <a:cubicBezTo>
                    <a:pt x="4872" y="1453"/>
                    <a:pt x="4904" y="1465"/>
                    <a:pt x="4937" y="1465"/>
                  </a:cubicBezTo>
                  <a:cubicBezTo>
                    <a:pt x="4970" y="1465"/>
                    <a:pt x="5005" y="1453"/>
                    <a:pt x="5036" y="1430"/>
                  </a:cubicBezTo>
                  <a:cubicBezTo>
                    <a:pt x="5098" y="1383"/>
                    <a:pt x="5098" y="1290"/>
                    <a:pt x="5052" y="1227"/>
                  </a:cubicBezTo>
                  <a:cubicBezTo>
                    <a:pt x="4755" y="884"/>
                    <a:pt x="4381" y="604"/>
                    <a:pt x="3976" y="385"/>
                  </a:cubicBezTo>
                  <a:cubicBezTo>
                    <a:pt x="3555" y="183"/>
                    <a:pt x="3103" y="42"/>
                    <a:pt x="2651" y="11"/>
                  </a:cubicBezTo>
                  <a:cubicBezTo>
                    <a:pt x="2543" y="4"/>
                    <a:pt x="2436" y="0"/>
                    <a:pt x="232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2" name="Google Shape;2032;p59"/>
            <p:cNvSpPr/>
            <p:nvPr/>
          </p:nvSpPr>
          <p:spPr>
            <a:xfrm>
              <a:off x="6195977" y="1992923"/>
              <a:ext cx="127475" cy="36600"/>
            </a:xfrm>
            <a:custGeom>
              <a:rect b="b" l="l" r="r" t="t"/>
              <a:pathLst>
                <a:path extrusionOk="0" h="1464" w="5099">
                  <a:moveTo>
                    <a:pt x="2771" y="0"/>
                  </a:moveTo>
                  <a:cubicBezTo>
                    <a:pt x="2663" y="0"/>
                    <a:pt x="2556" y="4"/>
                    <a:pt x="2448" y="11"/>
                  </a:cubicBezTo>
                  <a:cubicBezTo>
                    <a:pt x="1996" y="42"/>
                    <a:pt x="1528" y="183"/>
                    <a:pt x="1123" y="385"/>
                  </a:cubicBezTo>
                  <a:cubicBezTo>
                    <a:pt x="718" y="604"/>
                    <a:pt x="343" y="884"/>
                    <a:pt x="47" y="1227"/>
                  </a:cubicBezTo>
                  <a:cubicBezTo>
                    <a:pt x="0" y="1289"/>
                    <a:pt x="0" y="1367"/>
                    <a:pt x="47" y="1414"/>
                  </a:cubicBezTo>
                  <a:cubicBezTo>
                    <a:pt x="72" y="1448"/>
                    <a:pt x="111" y="1463"/>
                    <a:pt x="151" y="1463"/>
                  </a:cubicBezTo>
                  <a:cubicBezTo>
                    <a:pt x="185" y="1463"/>
                    <a:pt x="221" y="1451"/>
                    <a:pt x="250" y="1430"/>
                  </a:cubicBezTo>
                  <a:cubicBezTo>
                    <a:pt x="577" y="1165"/>
                    <a:pt x="920" y="931"/>
                    <a:pt x="1310" y="759"/>
                  </a:cubicBezTo>
                  <a:cubicBezTo>
                    <a:pt x="1684" y="604"/>
                    <a:pt x="2089" y="494"/>
                    <a:pt x="2495" y="463"/>
                  </a:cubicBezTo>
                  <a:cubicBezTo>
                    <a:pt x="2620" y="449"/>
                    <a:pt x="2747" y="442"/>
                    <a:pt x="2875" y="442"/>
                  </a:cubicBezTo>
                  <a:cubicBezTo>
                    <a:pt x="3159" y="442"/>
                    <a:pt x="3446" y="477"/>
                    <a:pt x="3726" y="541"/>
                  </a:cubicBezTo>
                  <a:cubicBezTo>
                    <a:pt x="4132" y="635"/>
                    <a:pt x="4521" y="791"/>
                    <a:pt x="4880" y="1009"/>
                  </a:cubicBezTo>
                  <a:cubicBezTo>
                    <a:pt x="4902" y="1020"/>
                    <a:pt x="4924" y="1025"/>
                    <a:pt x="4945" y="1025"/>
                  </a:cubicBezTo>
                  <a:cubicBezTo>
                    <a:pt x="4984" y="1025"/>
                    <a:pt x="5021" y="1008"/>
                    <a:pt x="5051" y="978"/>
                  </a:cubicBezTo>
                  <a:cubicBezTo>
                    <a:pt x="5098" y="931"/>
                    <a:pt x="5083" y="837"/>
                    <a:pt x="5036" y="806"/>
                  </a:cubicBezTo>
                  <a:cubicBezTo>
                    <a:pt x="4677" y="510"/>
                    <a:pt x="4272" y="292"/>
                    <a:pt x="3835" y="151"/>
                  </a:cubicBezTo>
                  <a:cubicBezTo>
                    <a:pt x="3487" y="43"/>
                    <a:pt x="3130" y="0"/>
                    <a:pt x="277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3" name="Google Shape;2033;p59"/>
            <p:cNvSpPr/>
            <p:nvPr/>
          </p:nvSpPr>
          <p:spPr>
            <a:xfrm>
              <a:off x="6344800" y="2165375"/>
              <a:ext cx="95500" cy="21325"/>
            </a:xfrm>
            <a:custGeom>
              <a:rect b="b" l="l" r="r" t="t"/>
              <a:pathLst>
                <a:path extrusionOk="0" h="853" w="3820">
                  <a:moveTo>
                    <a:pt x="172" y="0"/>
                  </a:moveTo>
                  <a:cubicBezTo>
                    <a:pt x="126" y="0"/>
                    <a:pt x="82" y="18"/>
                    <a:pt x="47" y="53"/>
                  </a:cubicBezTo>
                  <a:cubicBezTo>
                    <a:pt x="0" y="131"/>
                    <a:pt x="16" y="209"/>
                    <a:pt x="78" y="255"/>
                  </a:cubicBezTo>
                  <a:cubicBezTo>
                    <a:pt x="608" y="614"/>
                    <a:pt x="1247" y="801"/>
                    <a:pt x="1886" y="848"/>
                  </a:cubicBezTo>
                  <a:cubicBezTo>
                    <a:pt x="1954" y="851"/>
                    <a:pt x="2023" y="853"/>
                    <a:pt x="2092" y="853"/>
                  </a:cubicBezTo>
                  <a:cubicBezTo>
                    <a:pt x="2652" y="853"/>
                    <a:pt x="3226" y="737"/>
                    <a:pt x="3726" y="474"/>
                  </a:cubicBezTo>
                  <a:cubicBezTo>
                    <a:pt x="3788" y="458"/>
                    <a:pt x="3820" y="396"/>
                    <a:pt x="3804" y="333"/>
                  </a:cubicBezTo>
                  <a:cubicBezTo>
                    <a:pt x="3791" y="268"/>
                    <a:pt x="3735" y="236"/>
                    <a:pt x="3680" y="236"/>
                  </a:cubicBezTo>
                  <a:cubicBezTo>
                    <a:pt x="3669" y="236"/>
                    <a:pt x="3658" y="237"/>
                    <a:pt x="3648" y="240"/>
                  </a:cubicBezTo>
                  <a:cubicBezTo>
                    <a:pt x="3199" y="349"/>
                    <a:pt x="2740" y="411"/>
                    <a:pt x="2287" y="411"/>
                  </a:cubicBezTo>
                  <a:cubicBezTo>
                    <a:pt x="2158" y="411"/>
                    <a:pt x="2030" y="406"/>
                    <a:pt x="1902" y="396"/>
                  </a:cubicBezTo>
                  <a:cubicBezTo>
                    <a:pt x="1325" y="349"/>
                    <a:pt x="764" y="224"/>
                    <a:pt x="218" y="6"/>
                  </a:cubicBezTo>
                  <a:cubicBezTo>
                    <a:pt x="203" y="2"/>
                    <a:pt x="187" y="0"/>
                    <a:pt x="172"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4" name="Google Shape;2034;p59"/>
            <p:cNvSpPr/>
            <p:nvPr/>
          </p:nvSpPr>
          <p:spPr>
            <a:xfrm>
              <a:off x="6376350" y="2048047"/>
              <a:ext cx="28100" cy="32400"/>
            </a:xfrm>
            <a:custGeom>
              <a:rect b="b" l="l" r="r" t="t"/>
              <a:pathLst>
                <a:path extrusionOk="0" h="1296" w="1124">
                  <a:moveTo>
                    <a:pt x="468" y="1"/>
                  </a:moveTo>
                  <a:cubicBezTo>
                    <a:pt x="442" y="1"/>
                    <a:pt x="415" y="10"/>
                    <a:pt x="391" y="28"/>
                  </a:cubicBezTo>
                  <a:cubicBezTo>
                    <a:pt x="110" y="184"/>
                    <a:pt x="1" y="589"/>
                    <a:pt x="172" y="917"/>
                  </a:cubicBezTo>
                  <a:cubicBezTo>
                    <a:pt x="289" y="1150"/>
                    <a:pt x="536" y="1296"/>
                    <a:pt x="784" y="1296"/>
                  </a:cubicBezTo>
                  <a:cubicBezTo>
                    <a:pt x="868" y="1296"/>
                    <a:pt x="951" y="1279"/>
                    <a:pt x="1030" y="1244"/>
                  </a:cubicBezTo>
                  <a:cubicBezTo>
                    <a:pt x="1077" y="1228"/>
                    <a:pt x="1108" y="1182"/>
                    <a:pt x="1108" y="1135"/>
                  </a:cubicBezTo>
                  <a:cubicBezTo>
                    <a:pt x="1123" y="1057"/>
                    <a:pt x="1077" y="979"/>
                    <a:pt x="999" y="963"/>
                  </a:cubicBezTo>
                  <a:lnTo>
                    <a:pt x="967" y="963"/>
                  </a:lnTo>
                  <a:cubicBezTo>
                    <a:pt x="780" y="932"/>
                    <a:pt x="640" y="823"/>
                    <a:pt x="562" y="698"/>
                  </a:cubicBezTo>
                  <a:cubicBezTo>
                    <a:pt x="500" y="574"/>
                    <a:pt x="484" y="387"/>
                    <a:pt x="562" y="199"/>
                  </a:cubicBezTo>
                  <a:lnTo>
                    <a:pt x="578" y="184"/>
                  </a:lnTo>
                  <a:cubicBezTo>
                    <a:pt x="593" y="153"/>
                    <a:pt x="593" y="106"/>
                    <a:pt x="562" y="59"/>
                  </a:cubicBezTo>
                  <a:cubicBezTo>
                    <a:pt x="543" y="21"/>
                    <a:pt x="507" y="1"/>
                    <a:pt x="468"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5" name="Google Shape;2035;p59"/>
            <p:cNvSpPr/>
            <p:nvPr/>
          </p:nvSpPr>
          <p:spPr>
            <a:xfrm>
              <a:off x="5903625" y="1892975"/>
              <a:ext cx="155125" cy="146900"/>
            </a:xfrm>
            <a:custGeom>
              <a:rect b="b" l="l" r="r" t="t"/>
              <a:pathLst>
                <a:path extrusionOk="0" h="5876" w="6205">
                  <a:moveTo>
                    <a:pt x="2714" y="0"/>
                  </a:moveTo>
                  <a:cubicBezTo>
                    <a:pt x="1971" y="0"/>
                    <a:pt x="1212" y="283"/>
                    <a:pt x="748" y="863"/>
                  </a:cubicBezTo>
                  <a:cubicBezTo>
                    <a:pt x="421" y="1237"/>
                    <a:pt x="250" y="1736"/>
                    <a:pt x="140" y="2219"/>
                  </a:cubicBezTo>
                  <a:cubicBezTo>
                    <a:pt x="47" y="2655"/>
                    <a:pt x="0" y="3092"/>
                    <a:pt x="47" y="3513"/>
                  </a:cubicBezTo>
                  <a:cubicBezTo>
                    <a:pt x="218" y="4697"/>
                    <a:pt x="1278" y="5648"/>
                    <a:pt x="2463" y="5835"/>
                  </a:cubicBezTo>
                  <a:cubicBezTo>
                    <a:pt x="2632" y="5863"/>
                    <a:pt x="2803" y="5876"/>
                    <a:pt x="2973" y="5876"/>
                  </a:cubicBezTo>
                  <a:cubicBezTo>
                    <a:pt x="3981" y="5876"/>
                    <a:pt x="4988" y="5420"/>
                    <a:pt x="5721" y="4713"/>
                  </a:cubicBezTo>
                  <a:lnTo>
                    <a:pt x="6205" y="1299"/>
                  </a:lnTo>
                  <a:cubicBezTo>
                    <a:pt x="5581" y="800"/>
                    <a:pt x="3664" y="67"/>
                    <a:pt x="2884" y="5"/>
                  </a:cubicBezTo>
                  <a:cubicBezTo>
                    <a:pt x="2827" y="2"/>
                    <a:pt x="2771" y="0"/>
                    <a:pt x="2714"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6" name="Google Shape;2036;p59"/>
            <p:cNvSpPr/>
            <p:nvPr/>
          </p:nvSpPr>
          <p:spPr>
            <a:xfrm>
              <a:off x="5961675" y="1935425"/>
              <a:ext cx="51100" cy="63000"/>
            </a:xfrm>
            <a:custGeom>
              <a:rect b="b" l="l" r="r" t="t"/>
              <a:pathLst>
                <a:path extrusionOk="0" h="2520" w="2044">
                  <a:moveTo>
                    <a:pt x="157" y="0"/>
                  </a:moveTo>
                  <a:cubicBezTo>
                    <a:pt x="112" y="0"/>
                    <a:pt x="71" y="18"/>
                    <a:pt x="48" y="53"/>
                  </a:cubicBezTo>
                  <a:cubicBezTo>
                    <a:pt x="1" y="115"/>
                    <a:pt x="17" y="193"/>
                    <a:pt x="79" y="240"/>
                  </a:cubicBezTo>
                  <a:cubicBezTo>
                    <a:pt x="453" y="536"/>
                    <a:pt x="796" y="848"/>
                    <a:pt x="1077" y="1222"/>
                  </a:cubicBezTo>
                  <a:cubicBezTo>
                    <a:pt x="1357" y="1581"/>
                    <a:pt x="1575" y="1986"/>
                    <a:pt x="1763" y="2438"/>
                  </a:cubicBezTo>
                  <a:cubicBezTo>
                    <a:pt x="1790" y="2479"/>
                    <a:pt x="1840" y="2519"/>
                    <a:pt x="1893" y="2519"/>
                  </a:cubicBezTo>
                  <a:cubicBezTo>
                    <a:pt x="1902" y="2519"/>
                    <a:pt x="1910" y="2518"/>
                    <a:pt x="1918" y="2516"/>
                  </a:cubicBezTo>
                  <a:cubicBezTo>
                    <a:pt x="1996" y="2516"/>
                    <a:pt x="2043" y="2438"/>
                    <a:pt x="2043" y="2360"/>
                  </a:cubicBezTo>
                  <a:cubicBezTo>
                    <a:pt x="1981" y="1846"/>
                    <a:pt x="1763" y="1347"/>
                    <a:pt x="1435" y="942"/>
                  </a:cubicBezTo>
                  <a:cubicBezTo>
                    <a:pt x="1108" y="536"/>
                    <a:pt x="687" y="193"/>
                    <a:pt x="204" y="6"/>
                  </a:cubicBezTo>
                  <a:cubicBezTo>
                    <a:pt x="188" y="2"/>
                    <a:pt x="172" y="0"/>
                    <a:pt x="15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7" name="Google Shape;2037;p59"/>
            <p:cNvSpPr/>
            <p:nvPr/>
          </p:nvSpPr>
          <p:spPr>
            <a:xfrm>
              <a:off x="5967150" y="1960025"/>
              <a:ext cx="30025" cy="44800"/>
            </a:xfrm>
            <a:custGeom>
              <a:rect b="b" l="l" r="r" t="t"/>
              <a:pathLst>
                <a:path extrusionOk="0" h="1792" w="1201">
                  <a:moveTo>
                    <a:pt x="1047" y="0"/>
                  </a:moveTo>
                  <a:cubicBezTo>
                    <a:pt x="1035" y="0"/>
                    <a:pt x="1024" y="2"/>
                    <a:pt x="1014" y="4"/>
                  </a:cubicBezTo>
                  <a:cubicBezTo>
                    <a:pt x="686" y="129"/>
                    <a:pt x="421" y="379"/>
                    <a:pt x="250" y="675"/>
                  </a:cubicBezTo>
                  <a:cubicBezTo>
                    <a:pt x="78" y="971"/>
                    <a:pt x="0" y="1330"/>
                    <a:pt x="63" y="1672"/>
                  </a:cubicBezTo>
                  <a:cubicBezTo>
                    <a:pt x="78" y="1719"/>
                    <a:pt x="125" y="1766"/>
                    <a:pt x="172" y="1782"/>
                  </a:cubicBezTo>
                  <a:cubicBezTo>
                    <a:pt x="188" y="1788"/>
                    <a:pt x="205" y="1791"/>
                    <a:pt x="221" y="1791"/>
                  </a:cubicBezTo>
                  <a:cubicBezTo>
                    <a:pt x="281" y="1791"/>
                    <a:pt x="334" y="1749"/>
                    <a:pt x="359" y="1688"/>
                  </a:cubicBezTo>
                  <a:lnTo>
                    <a:pt x="359" y="1672"/>
                  </a:lnTo>
                  <a:cubicBezTo>
                    <a:pt x="437" y="1392"/>
                    <a:pt x="515" y="1142"/>
                    <a:pt x="655" y="893"/>
                  </a:cubicBezTo>
                  <a:cubicBezTo>
                    <a:pt x="780" y="659"/>
                    <a:pt x="951" y="441"/>
                    <a:pt x="1154" y="223"/>
                  </a:cubicBezTo>
                  <a:cubicBezTo>
                    <a:pt x="1185" y="192"/>
                    <a:pt x="1201" y="129"/>
                    <a:pt x="1185" y="82"/>
                  </a:cubicBezTo>
                  <a:cubicBezTo>
                    <a:pt x="1159" y="31"/>
                    <a:pt x="1101" y="0"/>
                    <a:pt x="104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8" name="Google Shape;2038;p59"/>
            <p:cNvSpPr/>
            <p:nvPr/>
          </p:nvSpPr>
          <p:spPr>
            <a:xfrm>
              <a:off x="6007275" y="1549575"/>
              <a:ext cx="783400" cy="412900"/>
            </a:xfrm>
            <a:custGeom>
              <a:rect b="b" l="l" r="r" t="t"/>
              <a:pathLst>
                <a:path extrusionOk="0" h="16516" w="31336">
                  <a:moveTo>
                    <a:pt x="16948" y="0"/>
                  </a:moveTo>
                  <a:cubicBezTo>
                    <a:pt x="6316" y="0"/>
                    <a:pt x="3618" y="5713"/>
                    <a:pt x="3618" y="5713"/>
                  </a:cubicBezTo>
                  <a:cubicBezTo>
                    <a:pt x="2137" y="8659"/>
                    <a:pt x="1" y="12416"/>
                    <a:pt x="1217" y="15456"/>
                  </a:cubicBezTo>
                  <a:cubicBezTo>
                    <a:pt x="1762" y="14521"/>
                    <a:pt x="2324" y="13585"/>
                    <a:pt x="2869" y="12634"/>
                  </a:cubicBezTo>
                  <a:cubicBezTo>
                    <a:pt x="3555" y="12790"/>
                    <a:pt x="4241" y="12946"/>
                    <a:pt x="4912" y="13086"/>
                  </a:cubicBezTo>
                  <a:cubicBezTo>
                    <a:pt x="5036" y="13118"/>
                    <a:pt x="5169" y="13145"/>
                    <a:pt x="5295" y="13145"/>
                  </a:cubicBezTo>
                  <a:cubicBezTo>
                    <a:pt x="5422" y="13145"/>
                    <a:pt x="5543" y="13118"/>
                    <a:pt x="5644" y="13040"/>
                  </a:cubicBezTo>
                  <a:cubicBezTo>
                    <a:pt x="5800" y="12930"/>
                    <a:pt x="5878" y="12743"/>
                    <a:pt x="5925" y="12556"/>
                  </a:cubicBezTo>
                  <a:cubicBezTo>
                    <a:pt x="6174" y="11777"/>
                    <a:pt x="6424" y="10997"/>
                    <a:pt x="6673" y="10234"/>
                  </a:cubicBezTo>
                  <a:cubicBezTo>
                    <a:pt x="7562" y="11231"/>
                    <a:pt x="6923" y="13149"/>
                    <a:pt x="8061" y="13850"/>
                  </a:cubicBezTo>
                  <a:cubicBezTo>
                    <a:pt x="8372" y="14053"/>
                    <a:pt x="8746" y="14100"/>
                    <a:pt x="9121" y="14131"/>
                  </a:cubicBezTo>
                  <a:cubicBezTo>
                    <a:pt x="10903" y="14300"/>
                    <a:pt x="12703" y="14388"/>
                    <a:pt x="14506" y="14388"/>
                  </a:cubicBezTo>
                  <a:cubicBezTo>
                    <a:pt x="15194" y="14388"/>
                    <a:pt x="15883" y="14375"/>
                    <a:pt x="16572" y="14349"/>
                  </a:cubicBezTo>
                  <a:cubicBezTo>
                    <a:pt x="17102" y="14334"/>
                    <a:pt x="17679" y="14271"/>
                    <a:pt x="18038" y="13881"/>
                  </a:cubicBezTo>
                  <a:cubicBezTo>
                    <a:pt x="18318" y="13554"/>
                    <a:pt x="18349" y="13071"/>
                    <a:pt x="18365" y="12634"/>
                  </a:cubicBezTo>
                  <a:cubicBezTo>
                    <a:pt x="18427" y="11247"/>
                    <a:pt x="18427" y="9859"/>
                    <a:pt x="18396" y="8472"/>
                  </a:cubicBezTo>
                  <a:lnTo>
                    <a:pt x="18396" y="8472"/>
                  </a:lnTo>
                  <a:cubicBezTo>
                    <a:pt x="18755" y="9283"/>
                    <a:pt x="18724" y="10202"/>
                    <a:pt x="18848" y="11091"/>
                  </a:cubicBezTo>
                  <a:cubicBezTo>
                    <a:pt x="18957" y="11964"/>
                    <a:pt x="19300" y="12915"/>
                    <a:pt x="20080" y="13336"/>
                  </a:cubicBezTo>
                  <a:cubicBezTo>
                    <a:pt x="20516" y="13570"/>
                    <a:pt x="21015" y="13616"/>
                    <a:pt x="21498" y="13648"/>
                  </a:cubicBezTo>
                  <a:cubicBezTo>
                    <a:pt x="22621" y="13726"/>
                    <a:pt x="23743" y="13803"/>
                    <a:pt x="24866" y="13881"/>
                  </a:cubicBezTo>
                  <a:cubicBezTo>
                    <a:pt x="25133" y="13903"/>
                    <a:pt x="25406" y="13923"/>
                    <a:pt x="25675" y="13923"/>
                  </a:cubicBezTo>
                  <a:cubicBezTo>
                    <a:pt x="26177" y="13923"/>
                    <a:pt x="26669" y="13854"/>
                    <a:pt x="27095" y="13601"/>
                  </a:cubicBezTo>
                  <a:cubicBezTo>
                    <a:pt x="27493" y="13374"/>
                    <a:pt x="27787" y="12922"/>
                    <a:pt x="27841" y="12477"/>
                  </a:cubicBezTo>
                  <a:lnTo>
                    <a:pt x="27841" y="12477"/>
                  </a:lnTo>
                  <a:cubicBezTo>
                    <a:pt x="28339" y="13971"/>
                    <a:pt x="29151" y="15362"/>
                    <a:pt x="30213" y="16516"/>
                  </a:cubicBezTo>
                  <a:cubicBezTo>
                    <a:pt x="31335" y="11917"/>
                    <a:pt x="30337" y="7287"/>
                    <a:pt x="27001" y="3904"/>
                  </a:cubicBezTo>
                  <a:cubicBezTo>
                    <a:pt x="23509" y="366"/>
                    <a:pt x="17586" y="7"/>
                    <a:pt x="17586" y="7"/>
                  </a:cubicBezTo>
                  <a:cubicBezTo>
                    <a:pt x="17370" y="3"/>
                    <a:pt x="17158" y="0"/>
                    <a:pt x="1694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9" name="Google Shape;2039;p59"/>
            <p:cNvSpPr/>
            <p:nvPr/>
          </p:nvSpPr>
          <p:spPr>
            <a:xfrm>
              <a:off x="6628525" y="1566875"/>
              <a:ext cx="160575" cy="161000"/>
            </a:xfrm>
            <a:custGeom>
              <a:rect b="b" l="l" r="r" t="t"/>
              <a:pathLst>
                <a:path extrusionOk="0" h="6440" w="6423">
                  <a:moveTo>
                    <a:pt x="3211" y="1"/>
                  </a:moveTo>
                  <a:cubicBezTo>
                    <a:pt x="1434" y="1"/>
                    <a:pt x="0" y="1451"/>
                    <a:pt x="0" y="3212"/>
                  </a:cubicBezTo>
                  <a:cubicBezTo>
                    <a:pt x="0" y="4990"/>
                    <a:pt x="1434" y="6439"/>
                    <a:pt x="3211" y="6439"/>
                  </a:cubicBezTo>
                  <a:cubicBezTo>
                    <a:pt x="4989" y="6439"/>
                    <a:pt x="6423" y="4990"/>
                    <a:pt x="6423" y="3212"/>
                  </a:cubicBezTo>
                  <a:cubicBezTo>
                    <a:pt x="6423" y="1451"/>
                    <a:pt x="4989" y="1"/>
                    <a:pt x="3211"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0" name="Google Shape;2040;p59"/>
            <p:cNvSpPr/>
            <p:nvPr/>
          </p:nvSpPr>
          <p:spPr>
            <a:xfrm>
              <a:off x="6028725" y="1559875"/>
              <a:ext cx="160600" cy="160975"/>
            </a:xfrm>
            <a:custGeom>
              <a:rect b="b" l="l" r="r" t="t"/>
              <a:pathLst>
                <a:path extrusionOk="0" h="6439" w="6424">
                  <a:moveTo>
                    <a:pt x="3212" y="0"/>
                  </a:moveTo>
                  <a:cubicBezTo>
                    <a:pt x="1435" y="0"/>
                    <a:pt x="0" y="1450"/>
                    <a:pt x="0" y="3227"/>
                  </a:cubicBezTo>
                  <a:cubicBezTo>
                    <a:pt x="0" y="4989"/>
                    <a:pt x="1435" y="6439"/>
                    <a:pt x="3212" y="6439"/>
                  </a:cubicBezTo>
                  <a:cubicBezTo>
                    <a:pt x="4989" y="6439"/>
                    <a:pt x="6423" y="4989"/>
                    <a:pt x="6423" y="3227"/>
                  </a:cubicBezTo>
                  <a:cubicBezTo>
                    <a:pt x="6423" y="1450"/>
                    <a:pt x="4989" y="0"/>
                    <a:pt x="3212"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59"/>
            <p:cNvSpPr/>
            <p:nvPr/>
          </p:nvSpPr>
          <p:spPr>
            <a:xfrm>
              <a:off x="5882175" y="3203750"/>
              <a:ext cx="1028525" cy="677375"/>
            </a:xfrm>
            <a:custGeom>
              <a:rect b="b" l="l" r="r" t="t"/>
              <a:pathLst>
                <a:path extrusionOk="0" h="27095" w="41141">
                  <a:moveTo>
                    <a:pt x="4865" y="0"/>
                  </a:moveTo>
                  <a:cubicBezTo>
                    <a:pt x="1263" y="2588"/>
                    <a:pt x="313" y="7951"/>
                    <a:pt x="157" y="12737"/>
                  </a:cubicBezTo>
                  <a:cubicBezTo>
                    <a:pt x="1" y="17538"/>
                    <a:pt x="313" y="22355"/>
                    <a:pt x="1076" y="27079"/>
                  </a:cubicBezTo>
                  <a:lnTo>
                    <a:pt x="40065" y="27094"/>
                  </a:lnTo>
                  <a:cubicBezTo>
                    <a:pt x="40829" y="22371"/>
                    <a:pt x="41141" y="17554"/>
                    <a:pt x="40985" y="12752"/>
                  </a:cubicBezTo>
                  <a:cubicBezTo>
                    <a:pt x="40829" y="7967"/>
                    <a:pt x="39878" y="2604"/>
                    <a:pt x="36277" y="16"/>
                  </a:cubicBezTo>
                  <a:lnTo>
                    <a:pt x="4865" y="0"/>
                  </a:lnTo>
                  <a:close/>
                </a:path>
              </a:pathLst>
            </a:custGeom>
            <a:solidFill>
              <a:srgbClr val="D5A6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2" name="Google Shape;2042;p59"/>
            <p:cNvSpPr/>
            <p:nvPr/>
          </p:nvSpPr>
          <p:spPr>
            <a:xfrm>
              <a:off x="6356875" y="3421225"/>
              <a:ext cx="67450" cy="188250"/>
            </a:xfrm>
            <a:custGeom>
              <a:rect b="b" l="l" r="r" t="t"/>
              <a:pathLst>
                <a:path extrusionOk="0" h="7530" w="2698">
                  <a:moveTo>
                    <a:pt x="234" y="0"/>
                  </a:moveTo>
                  <a:cubicBezTo>
                    <a:pt x="172" y="0"/>
                    <a:pt x="110" y="63"/>
                    <a:pt x="110" y="125"/>
                  </a:cubicBezTo>
                  <a:cubicBezTo>
                    <a:pt x="47" y="1325"/>
                    <a:pt x="16" y="2526"/>
                    <a:pt x="16" y="3726"/>
                  </a:cubicBezTo>
                  <a:cubicBezTo>
                    <a:pt x="16" y="4318"/>
                    <a:pt x="0" y="4926"/>
                    <a:pt x="16" y="5519"/>
                  </a:cubicBezTo>
                  <a:cubicBezTo>
                    <a:pt x="16" y="6127"/>
                    <a:pt x="16" y="6719"/>
                    <a:pt x="16" y="7312"/>
                  </a:cubicBezTo>
                  <a:lnTo>
                    <a:pt x="32" y="7327"/>
                  </a:lnTo>
                  <a:cubicBezTo>
                    <a:pt x="32" y="7436"/>
                    <a:pt x="125" y="7530"/>
                    <a:pt x="234" y="7530"/>
                  </a:cubicBezTo>
                  <a:cubicBezTo>
                    <a:pt x="1014" y="7514"/>
                    <a:pt x="1793" y="7499"/>
                    <a:pt x="2573" y="7467"/>
                  </a:cubicBezTo>
                  <a:cubicBezTo>
                    <a:pt x="2635" y="7452"/>
                    <a:pt x="2697" y="7405"/>
                    <a:pt x="2697" y="7327"/>
                  </a:cubicBezTo>
                  <a:cubicBezTo>
                    <a:pt x="2697" y="7249"/>
                    <a:pt x="2651" y="7187"/>
                    <a:pt x="2573" y="7171"/>
                  </a:cubicBezTo>
                  <a:cubicBezTo>
                    <a:pt x="1862" y="7143"/>
                    <a:pt x="1152" y="7127"/>
                    <a:pt x="442" y="7113"/>
                  </a:cubicBezTo>
                  <a:lnTo>
                    <a:pt x="442" y="7113"/>
                  </a:lnTo>
                  <a:cubicBezTo>
                    <a:pt x="453" y="6587"/>
                    <a:pt x="453" y="6059"/>
                    <a:pt x="453" y="5519"/>
                  </a:cubicBezTo>
                  <a:cubicBezTo>
                    <a:pt x="468" y="4926"/>
                    <a:pt x="453" y="4318"/>
                    <a:pt x="453" y="3726"/>
                  </a:cubicBezTo>
                  <a:cubicBezTo>
                    <a:pt x="437" y="2526"/>
                    <a:pt x="406" y="1325"/>
                    <a:pt x="359" y="125"/>
                  </a:cubicBezTo>
                  <a:cubicBezTo>
                    <a:pt x="359" y="63"/>
                    <a:pt x="312" y="0"/>
                    <a:pt x="234"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3" name="Google Shape;2043;p59"/>
            <p:cNvSpPr/>
            <p:nvPr/>
          </p:nvSpPr>
          <p:spPr>
            <a:xfrm>
              <a:off x="6390000" y="3746250"/>
              <a:ext cx="25" cy="130575"/>
            </a:xfrm>
            <a:custGeom>
              <a:rect b="b" l="l" r="r" t="t"/>
              <a:pathLst>
                <a:path extrusionOk="0" fill="none" h="5223" w="1">
                  <a:moveTo>
                    <a:pt x="0" y="5223"/>
                  </a:moveTo>
                  <a:lnTo>
                    <a:pt x="0" y="1"/>
                  </a:lnTo>
                </a:path>
              </a:pathLst>
            </a:custGeom>
            <a:noFill/>
            <a:ln cap="rnd" cmpd="sng" w="11300">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4" name="Google Shape;2044;p59"/>
            <p:cNvSpPr/>
            <p:nvPr/>
          </p:nvSpPr>
          <p:spPr>
            <a:xfrm>
              <a:off x="6347525" y="3742750"/>
              <a:ext cx="88875" cy="25"/>
            </a:xfrm>
            <a:custGeom>
              <a:rect b="b" l="l" r="r" t="t"/>
              <a:pathLst>
                <a:path extrusionOk="0" fill="none" h="1" w="3555">
                  <a:moveTo>
                    <a:pt x="0" y="0"/>
                  </a:moveTo>
                  <a:lnTo>
                    <a:pt x="3555" y="0"/>
                  </a:lnTo>
                </a:path>
              </a:pathLst>
            </a:custGeom>
            <a:noFill/>
            <a:ln cap="rnd" cmpd="sng" w="11300">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5" name="Google Shape;2045;p59"/>
            <p:cNvSpPr/>
            <p:nvPr/>
          </p:nvSpPr>
          <p:spPr>
            <a:xfrm>
              <a:off x="6728275" y="3288700"/>
              <a:ext cx="178150" cy="191100"/>
            </a:xfrm>
            <a:custGeom>
              <a:rect b="b" l="l" r="r" t="t"/>
              <a:pathLst>
                <a:path extrusionOk="0" h="7644" w="7126">
                  <a:moveTo>
                    <a:pt x="126" y="1"/>
                  </a:moveTo>
                  <a:cubicBezTo>
                    <a:pt x="48" y="17"/>
                    <a:pt x="1" y="79"/>
                    <a:pt x="17" y="157"/>
                  </a:cubicBezTo>
                  <a:cubicBezTo>
                    <a:pt x="172" y="1030"/>
                    <a:pt x="469" y="1887"/>
                    <a:pt x="874" y="2682"/>
                  </a:cubicBezTo>
                  <a:cubicBezTo>
                    <a:pt x="1279" y="3477"/>
                    <a:pt x="1809" y="4210"/>
                    <a:pt x="2402" y="4880"/>
                  </a:cubicBezTo>
                  <a:cubicBezTo>
                    <a:pt x="3010" y="5535"/>
                    <a:pt x="3711" y="6112"/>
                    <a:pt x="4475" y="6595"/>
                  </a:cubicBezTo>
                  <a:cubicBezTo>
                    <a:pt x="5239" y="7063"/>
                    <a:pt x="6065" y="7421"/>
                    <a:pt x="6923" y="7640"/>
                  </a:cubicBezTo>
                  <a:cubicBezTo>
                    <a:pt x="6936" y="7642"/>
                    <a:pt x="6948" y="7644"/>
                    <a:pt x="6960" y="7644"/>
                  </a:cubicBezTo>
                  <a:cubicBezTo>
                    <a:pt x="7020" y="7644"/>
                    <a:pt x="7068" y="7611"/>
                    <a:pt x="7094" y="7546"/>
                  </a:cubicBezTo>
                  <a:cubicBezTo>
                    <a:pt x="7125" y="7484"/>
                    <a:pt x="7078" y="7406"/>
                    <a:pt x="7000" y="7375"/>
                  </a:cubicBezTo>
                  <a:cubicBezTo>
                    <a:pt x="6190" y="7094"/>
                    <a:pt x="5410" y="6704"/>
                    <a:pt x="4693" y="6237"/>
                  </a:cubicBezTo>
                  <a:cubicBezTo>
                    <a:pt x="3976" y="5769"/>
                    <a:pt x="3321" y="5208"/>
                    <a:pt x="2729" y="4569"/>
                  </a:cubicBezTo>
                  <a:cubicBezTo>
                    <a:pt x="2152" y="3945"/>
                    <a:pt x="1653" y="3243"/>
                    <a:pt x="1232" y="2495"/>
                  </a:cubicBezTo>
                  <a:cubicBezTo>
                    <a:pt x="812" y="1747"/>
                    <a:pt x="484" y="936"/>
                    <a:pt x="266" y="94"/>
                  </a:cubicBezTo>
                  <a:cubicBezTo>
                    <a:pt x="250" y="32"/>
                    <a:pt x="188" y="1"/>
                    <a:pt x="12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6" name="Google Shape;2046;p59"/>
            <p:cNvSpPr/>
            <p:nvPr/>
          </p:nvSpPr>
          <p:spPr>
            <a:xfrm>
              <a:off x="5898550" y="3282375"/>
              <a:ext cx="178125" cy="191175"/>
            </a:xfrm>
            <a:custGeom>
              <a:rect b="b" l="l" r="r" t="t"/>
              <a:pathLst>
                <a:path extrusionOk="0" h="7647" w="7125">
                  <a:moveTo>
                    <a:pt x="6978" y="1"/>
                  </a:moveTo>
                  <a:cubicBezTo>
                    <a:pt x="6918" y="1"/>
                    <a:pt x="6873" y="33"/>
                    <a:pt x="6860" y="98"/>
                  </a:cubicBezTo>
                  <a:cubicBezTo>
                    <a:pt x="6642" y="924"/>
                    <a:pt x="6314" y="1735"/>
                    <a:pt x="5893" y="2483"/>
                  </a:cubicBezTo>
                  <a:cubicBezTo>
                    <a:pt x="5472" y="3231"/>
                    <a:pt x="4973" y="3949"/>
                    <a:pt x="4381" y="4572"/>
                  </a:cubicBezTo>
                  <a:cubicBezTo>
                    <a:pt x="3804" y="5196"/>
                    <a:pt x="3150" y="5757"/>
                    <a:pt x="2432" y="6225"/>
                  </a:cubicBezTo>
                  <a:cubicBezTo>
                    <a:pt x="1715" y="6708"/>
                    <a:pt x="936" y="7082"/>
                    <a:pt x="110" y="7363"/>
                  </a:cubicBezTo>
                  <a:cubicBezTo>
                    <a:pt x="47" y="7394"/>
                    <a:pt x="1" y="7456"/>
                    <a:pt x="32" y="7534"/>
                  </a:cubicBezTo>
                  <a:cubicBezTo>
                    <a:pt x="45" y="7602"/>
                    <a:pt x="106" y="7646"/>
                    <a:pt x="173" y="7646"/>
                  </a:cubicBezTo>
                  <a:cubicBezTo>
                    <a:pt x="183" y="7646"/>
                    <a:pt x="193" y="7645"/>
                    <a:pt x="203" y="7643"/>
                  </a:cubicBezTo>
                  <a:cubicBezTo>
                    <a:pt x="1061" y="7409"/>
                    <a:pt x="1887" y="7051"/>
                    <a:pt x="2651" y="6583"/>
                  </a:cubicBezTo>
                  <a:cubicBezTo>
                    <a:pt x="3415" y="6115"/>
                    <a:pt x="4100" y="5523"/>
                    <a:pt x="4724" y="4868"/>
                  </a:cubicBezTo>
                  <a:cubicBezTo>
                    <a:pt x="5316" y="4214"/>
                    <a:pt x="5846" y="3481"/>
                    <a:pt x="6252" y="2670"/>
                  </a:cubicBezTo>
                  <a:cubicBezTo>
                    <a:pt x="6657" y="1875"/>
                    <a:pt x="6953" y="1033"/>
                    <a:pt x="7109" y="145"/>
                  </a:cubicBezTo>
                  <a:cubicBezTo>
                    <a:pt x="7125" y="82"/>
                    <a:pt x="7078" y="20"/>
                    <a:pt x="7016" y="4"/>
                  </a:cubicBezTo>
                  <a:cubicBezTo>
                    <a:pt x="7003" y="2"/>
                    <a:pt x="6990" y="1"/>
                    <a:pt x="6978"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7" name="Google Shape;2047;p59"/>
            <p:cNvSpPr/>
            <p:nvPr/>
          </p:nvSpPr>
          <p:spPr>
            <a:xfrm>
              <a:off x="5617175" y="2477600"/>
              <a:ext cx="1547250" cy="236675"/>
            </a:xfrm>
            <a:custGeom>
              <a:rect b="b" l="l" r="r" t="t"/>
              <a:pathLst>
                <a:path extrusionOk="0" h="9467" w="61890">
                  <a:moveTo>
                    <a:pt x="5183" y="0"/>
                  </a:moveTo>
                  <a:cubicBezTo>
                    <a:pt x="1827" y="0"/>
                    <a:pt x="0" y="362"/>
                    <a:pt x="0" y="362"/>
                  </a:cubicBezTo>
                  <a:lnTo>
                    <a:pt x="717" y="9466"/>
                  </a:lnTo>
                  <a:lnTo>
                    <a:pt x="60767" y="9077"/>
                  </a:lnTo>
                  <a:lnTo>
                    <a:pt x="61889" y="160"/>
                  </a:lnTo>
                  <a:cubicBezTo>
                    <a:pt x="60956" y="91"/>
                    <a:pt x="60001" y="59"/>
                    <a:pt x="59032" y="59"/>
                  </a:cubicBezTo>
                  <a:cubicBezTo>
                    <a:pt x="46338" y="59"/>
                    <a:pt x="31241" y="5522"/>
                    <a:pt x="31241" y="5522"/>
                  </a:cubicBezTo>
                  <a:cubicBezTo>
                    <a:pt x="19542" y="898"/>
                    <a:pt x="10468" y="0"/>
                    <a:pt x="518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8" name="Google Shape;2048;p59"/>
            <p:cNvSpPr/>
            <p:nvPr/>
          </p:nvSpPr>
          <p:spPr>
            <a:xfrm>
              <a:off x="5666275" y="2487425"/>
              <a:ext cx="718675" cy="146325"/>
            </a:xfrm>
            <a:custGeom>
              <a:rect b="b" l="l" r="r" t="t"/>
              <a:pathLst>
                <a:path extrusionOk="0" h="5853" w="28747">
                  <a:moveTo>
                    <a:pt x="32" y="1"/>
                  </a:moveTo>
                  <a:cubicBezTo>
                    <a:pt x="16" y="1"/>
                    <a:pt x="0" y="16"/>
                    <a:pt x="0" y="47"/>
                  </a:cubicBezTo>
                  <a:cubicBezTo>
                    <a:pt x="0" y="63"/>
                    <a:pt x="16" y="79"/>
                    <a:pt x="32" y="79"/>
                  </a:cubicBezTo>
                  <a:cubicBezTo>
                    <a:pt x="2479" y="110"/>
                    <a:pt x="4942" y="266"/>
                    <a:pt x="7374" y="515"/>
                  </a:cubicBezTo>
                  <a:cubicBezTo>
                    <a:pt x="9822" y="764"/>
                    <a:pt x="12238" y="1123"/>
                    <a:pt x="14654" y="1575"/>
                  </a:cubicBezTo>
                  <a:cubicBezTo>
                    <a:pt x="17071" y="1996"/>
                    <a:pt x="19456" y="2588"/>
                    <a:pt x="21810" y="3274"/>
                  </a:cubicBezTo>
                  <a:lnTo>
                    <a:pt x="23556" y="3820"/>
                  </a:lnTo>
                  <a:cubicBezTo>
                    <a:pt x="23852" y="3913"/>
                    <a:pt x="24148" y="4023"/>
                    <a:pt x="24429" y="4132"/>
                  </a:cubicBezTo>
                  <a:lnTo>
                    <a:pt x="25286" y="4444"/>
                  </a:lnTo>
                  <a:lnTo>
                    <a:pt x="26159" y="4771"/>
                  </a:lnTo>
                  <a:cubicBezTo>
                    <a:pt x="26440" y="4864"/>
                    <a:pt x="26720" y="5005"/>
                    <a:pt x="27001" y="5114"/>
                  </a:cubicBezTo>
                  <a:lnTo>
                    <a:pt x="28684" y="5847"/>
                  </a:lnTo>
                  <a:cubicBezTo>
                    <a:pt x="28694" y="5851"/>
                    <a:pt x="28701" y="5853"/>
                    <a:pt x="28708" y="5853"/>
                  </a:cubicBezTo>
                  <a:cubicBezTo>
                    <a:pt x="28725" y="5853"/>
                    <a:pt x="28736" y="5842"/>
                    <a:pt x="28747" y="5831"/>
                  </a:cubicBezTo>
                  <a:cubicBezTo>
                    <a:pt x="28747" y="5815"/>
                    <a:pt x="28747" y="5784"/>
                    <a:pt x="28716" y="5784"/>
                  </a:cubicBezTo>
                  <a:lnTo>
                    <a:pt x="27032" y="5036"/>
                  </a:lnTo>
                  <a:cubicBezTo>
                    <a:pt x="26751" y="4927"/>
                    <a:pt x="26471" y="4786"/>
                    <a:pt x="26190" y="4677"/>
                  </a:cubicBezTo>
                  <a:lnTo>
                    <a:pt x="25317" y="4366"/>
                  </a:lnTo>
                  <a:lnTo>
                    <a:pt x="24460" y="4038"/>
                  </a:lnTo>
                  <a:cubicBezTo>
                    <a:pt x="24179" y="3929"/>
                    <a:pt x="23883" y="3820"/>
                    <a:pt x="23587" y="3726"/>
                  </a:cubicBezTo>
                  <a:lnTo>
                    <a:pt x="21841" y="3165"/>
                  </a:lnTo>
                  <a:cubicBezTo>
                    <a:pt x="21545" y="3072"/>
                    <a:pt x="21248" y="2994"/>
                    <a:pt x="20952" y="2916"/>
                  </a:cubicBezTo>
                  <a:lnTo>
                    <a:pt x="20064" y="2666"/>
                  </a:lnTo>
                  <a:cubicBezTo>
                    <a:pt x="19471" y="2510"/>
                    <a:pt x="18879" y="2339"/>
                    <a:pt x="18286" y="2214"/>
                  </a:cubicBezTo>
                  <a:lnTo>
                    <a:pt x="16478" y="1793"/>
                  </a:lnTo>
                  <a:lnTo>
                    <a:pt x="14685" y="1435"/>
                  </a:lnTo>
                  <a:cubicBezTo>
                    <a:pt x="12269" y="998"/>
                    <a:pt x="9822" y="655"/>
                    <a:pt x="7390" y="422"/>
                  </a:cubicBezTo>
                  <a:cubicBezTo>
                    <a:pt x="4942" y="172"/>
                    <a:pt x="2495" y="16"/>
                    <a:pt x="3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9" name="Google Shape;2049;p59"/>
            <p:cNvSpPr/>
            <p:nvPr/>
          </p:nvSpPr>
          <p:spPr>
            <a:xfrm>
              <a:off x="5708350" y="2513150"/>
              <a:ext cx="676600" cy="146550"/>
            </a:xfrm>
            <a:custGeom>
              <a:rect b="b" l="l" r="r" t="t"/>
              <a:pathLst>
                <a:path extrusionOk="0" h="5862" w="27064">
                  <a:moveTo>
                    <a:pt x="32" y="0"/>
                  </a:moveTo>
                  <a:cubicBezTo>
                    <a:pt x="17" y="0"/>
                    <a:pt x="1" y="32"/>
                    <a:pt x="1" y="47"/>
                  </a:cubicBezTo>
                  <a:cubicBezTo>
                    <a:pt x="1" y="63"/>
                    <a:pt x="17" y="78"/>
                    <a:pt x="32" y="78"/>
                  </a:cubicBezTo>
                  <a:cubicBezTo>
                    <a:pt x="2355" y="110"/>
                    <a:pt x="4662" y="281"/>
                    <a:pt x="6954" y="546"/>
                  </a:cubicBezTo>
                  <a:cubicBezTo>
                    <a:pt x="9261" y="811"/>
                    <a:pt x="11553" y="1170"/>
                    <a:pt x="13813" y="1637"/>
                  </a:cubicBezTo>
                  <a:cubicBezTo>
                    <a:pt x="16089" y="2089"/>
                    <a:pt x="18318" y="2682"/>
                    <a:pt x="20532" y="3368"/>
                  </a:cubicBezTo>
                  <a:lnTo>
                    <a:pt x="22184" y="3898"/>
                  </a:lnTo>
                  <a:cubicBezTo>
                    <a:pt x="22730" y="4100"/>
                    <a:pt x="23260" y="4303"/>
                    <a:pt x="23806" y="4506"/>
                  </a:cubicBezTo>
                  <a:lnTo>
                    <a:pt x="24616" y="4818"/>
                  </a:lnTo>
                  <a:lnTo>
                    <a:pt x="25411" y="5160"/>
                  </a:lnTo>
                  <a:lnTo>
                    <a:pt x="27001" y="5862"/>
                  </a:lnTo>
                  <a:cubicBezTo>
                    <a:pt x="27033" y="5862"/>
                    <a:pt x="27048" y="5862"/>
                    <a:pt x="27064" y="5831"/>
                  </a:cubicBezTo>
                  <a:cubicBezTo>
                    <a:pt x="27064" y="5815"/>
                    <a:pt x="27064" y="5784"/>
                    <a:pt x="27033" y="5784"/>
                  </a:cubicBezTo>
                  <a:lnTo>
                    <a:pt x="25443" y="5083"/>
                  </a:lnTo>
                  <a:lnTo>
                    <a:pt x="24648" y="4724"/>
                  </a:lnTo>
                  <a:lnTo>
                    <a:pt x="23837" y="4428"/>
                  </a:lnTo>
                  <a:cubicBezTo>
                    <a:pt x="23307" y="4210"/>
                    <a:pt x="22761" y="4007"/>
                    <a:pt x="22216" y="3804"/>
                  </a:cubicBezTo>
                  <a:lnTo>
                    <a:pt x="20563" y="3259"/>
                  </a:lnTo>
                  <a:cubicBezTo>
                    <a:pt x="18349" y="2573"/>
                    <a:pt x="16105" y="1965"/>
                    <a:pt x="13844" y="1513"/>
                  </a:cubicBezTo>
                  <a:cubicBezTo>
                    <a:pt x="11568" y="1061"/>
                    <a:pt x="9277" y="702"/>
                    <a:pt x="6969" y="437"/>
                  </a:cubicBezTo>
                  <a:cubicBezTo>
                    <a:pt x="4662" y="188"/>
                    <a:pt x="2355" y="32"/>
                    <a:pt x="32"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0" name="Google Shape;2050;p59"/>
            <p:cNvSpPr/>
            <p:nvPr/>
          </p:nvSpPr>
          <p:spPr>
            <a:xfrm>
              <a:off x="6418050" y="2487425"/>
              <a:ext cx="719075" cy="146325"/>
            </a:xfrm>
            <a:custGeom>
              <a:rect b="b" l="l" r="r" t="t"/>
              <a:pathLst>
                <a:path extrusionOk="0" h="5853" w="28763">
                  <a:moveTo>
                    <a:pt x="28716" y="1"/>
                  </a:moveTo>
                  <a:cubicBezTo>
                    <a:pt x="26269" y="16"/>
                    <a:pt x="23821" y="172"/>
                    <a:pt x="21374" y="422"/>
                  </a:cubicBezTo>
                  <a:cubicBezTo>
                    <a:pt x="18926" y="655"/>
                    <a:pt x="16494" y="998"/>
                    <a:pt x="14078" y="1435"/>
                  </a:cubicBezTo>
                  <a:lnTo>
                    <a:pt x="12270" y="1793"/>
                  </a:lnTo>
                  <a:lnTo>
                    <a:pt x="10477" y="2214"/>
                  </a:lnTo>
                  <a:cubicBezTo>
                    <a:pt x="9869" y="2339"/>
                    <a:pt x="9277" y="2510"/>
                    <a:pt x="8684" y="2666"/>
                  </a:cubicBezTo>
                  <a:lnTo>
                    <a:pt x="7796" y="2916"/>
                  </a:lnTo>
                  <a:cubicBezTo>
                    <a:pt x="7499" y="2994"/>
                    <a:pt x="7203" y="3072"/>
                    <a:pt x="6923" y="3165"/>
                  </a:cubicBezTo>
                  <a:lnTo>
                    <a:pt x="5161" y="3726"/>
                  </a:lnTo>
                  <a:cubicBezTo>
                    <a:pt x="4865" y="3820"/>
                    <a:pt x="4584" y="3929"/>
                    <a:pt x="4288" y="4038"/>
                  </a:cubicBezTo>
                  <a:lnTo>
                    <a:pt x="3431" y="4366"/>
                  </a:lnTo>
                  <a:lnTo>
                    <a:pt x="2573" y="4677"/>
                  </a:lnTo>
                  <a:cubicBezTo>
                    <a:pt x="2277" y="4786"/>
                    <a:pt x="1996" y="4927"/>
                    <a:pt x="1716" y="5036"/>
                  </a:cubicBezTo>
                  <a:lnTo>
                    <a:pt x="32" y="5784"/>
                  </a:lnTo>
                  <a:cubicBezTo>
                    <a:pt x="17" y="5784"/>
                    <a:pt x="1" y="5815"/>
                    <a:pt x="17" y="5831"/>
                  </a:cubicBezTo>
                  <a:cubicBezTo>
                    <a:pt x="17" y="5842"/>
                    <a:pt x="32" y="5853"/>
                    <a:pt x="47" y="5853"/>
                  </a:cubicBezTo>
                  <a:cubicBezTo>
                    <a:pt x="53" y="5853"/>
                    <a:pt x="59" y="5851"/>
                    <a:pt x="63" y="5847"/>
                  </a:cubicBezTo>
                  <a:lnTo>
                    <a:pt x="1747" y="5114"/>
                  </a:lnTo>
                  <a:cubicBezTo>
                    <a:pt x="2043" y="5005"/>
                    <a:pt x="2308" y="4864"/>
                    <a:pt x="2604" y="4771"/>
                  </a:cubicBezTo>
                  <a:lnTo>
                    <a:pt x="3462" y="4444"/>
                  </a:lnTo>
                  <a:lnTo>
                    <a:pt x="4319" y="4132"/>
                  </a:lnTo>
                  <a:cubicBezTo>
                    <a:pt x="4615" y="4023"/>
                    <a:pt x="4896" y="3913"/>
                    <a:pt x="5192" y="3820"/>
                  </a:cubicBezTo>
                  <a:lnTo>
                    <a:pt x="6954" y="3274"/>
                  </a:lnTo>
                  <a:cubicBezTo>
                    <a:pt x="9308" y="2588"/>
                    <a:pt x="11693" y="1996"/>
                    <a:pt x="14094" y="1575"/>
                  </a:cubicBezTo>
                  <a:cubicBezTo>
                    <a:pt x="16510" y="1123"/>
                    <a:pt x="18942" y="764"/>
                    <a:pt x="21374" y="515"/>
                  </a:cubicBezTo>
                  <a:cubicBezTo>
                    <a:pt x="23821" y="266"/>
                    <a:pt x="26269" y="110"/>
                    <a:pt x="28716" y="79"/>
                  </a:cubicBezTo>
                  <a:cubicBezTo>
                    <a:pt x="28747" y="79"/>
                    <a:pt x="28763" y="63"/>
                    <a:pt x="28763" y="47"/>
                  </a:cubicBezTo>
                  <a:cubicBezTo>
                    <a:pt x="28763" y="16"/>
                    <a:pt x="28747" y="1"/>
                    <a:pt x="2871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1" name="Google Shape;2051;p59"/>
            <p:cNvSpPr/>
            <p:nvPr/>
          </p:nvSpPr>
          <p:spPr>
            <a:xfrm>
              <a:off x="6418050" y="2513150"/>
              <a:ext cx="677000" cy="146550"/>
            </a:xfrm>
            <a:custGeom>
              <a:rect b="b" l="l" r="r" t="t"/>
              <a:pathLst>
                <a:path extrusionOk="0" h="5862" w="27080">
                  <a:moveTo>
                    <a:pt x="27033" y="0"/>
                  </a:moveTo>
                  <a:cubicBezTo>
                    <a:pt x="24710" y="32"/>
                    <a:pt x="22403" y="188"/>
                    <a:pt x="20095" y="437"/>
                  </a:cubicBezTo>
                  <a:cubicBezTo>
                    <a:pt x="17804" y="702"/>
                    <a:pt x="15512" y="1061"/>
                    <a:pt x="13236" y="1513"/>
                  </a:cubicBezTo>
                  <a:cubicBezTo>
                    <a:pt x="10960" y="1965"/>
                    <a:pt x="8715" y="2573"/>
                    <a:pt x="6502" y="3259"/>
                  </a:cubicBezTo>
                  <a:lnTo>
                    <a:pt x="4849" y="3804"/>
                  </a:lnTo>
                  <a:cubicBezTo>
                    <a:pt x="4304" y="4007"/>
                    <a:pt x="3774" y="4210"/>
                    <a:pt x="3228" y="4428"/>
                  </a:cubicBezTo>
                  <a:lnTo>
                    <a:pt x="2417" y="4724"/>
                  </a:lnTo>
                  <a:lnTo>
                    <a:pt x="1622" y="5083"/>
                  </a:lnTo>
                  <a:lnTo>
                    <a:pt x="32" y="5784"/>
                  </a:lnTo>
                  <a:cubicBezTo>
                    <a:pt x="17" y="5784"/>
                    <a:pt x="1" y="5815"/>
                    <a:pt x="17" y="5831"/>
                  </a:cubicBezTo>
                  <a:cubicBezTo>
                    <a:pt x="17" y="5862"/>
                    <a:pt x="48" y="5862"/>
                    <a:pt x="63" y="5862"/>
                  </a:cubicBezTo>
                  <a:lnTo>
                    <a:pt x="1653" y="5160"/>
                  </a:lnTo>
                  <a:lnTo>
                    <a:pt x="2448" y="4818"/>
                  </a:lnTo>
                  <a:lnTo>
                    <a:pt x="3259" y="4506"/>
                  </a:lnTo>
                  <a:cubicBezTo>
                    <a:pt x="3805" y="4303"/>
                    <a:pt x="4350" y="4100"/>
                    <a:pt x="4896" y="3898"/>
                  </a:cubicBezTo>
                  <a:lnTo>
                    <a:pt x="6533" y="3368"/>
                  </a:lnTo>
                  <a:cubicBezTo>
                    <a:pt x="8746" y="2682"/>
                    <a:pt x="10991" y="2089"/>
                    <a:pt x="13252" y="1637"/>
                  </a:cubicBezTo>
                  <a:cubicBezTo>
                    <a:pt x="15528" y="1170"/>
                    <a:pt x="17819" y="811"/>
                    <a:pt x="20111" y="546"/>
                  </a:cubicBezTo>
                  <a:cubicBezTo>
                    <a:pt x="22418" y="281"/>
                    <a:pt x="24725" y="110"/>
                    <a:pt x="27033" y="78"/>
                  </a:cubicBezTo>
                  <a:cubicBezTo>
                    <a:pt x="27064" y="78"/>
                    <a:pt x="27079" y="63"/>
                    <a:pt x="27079" y="47"/>
                  </a:cubicBezTo>
                  <a:cubicBezTo>
                    <a:pt x="27079" y="16"/>
                    <a:pt x="27064" y="0"/>
                    <a:pt x="2703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2" name="Google Shape;2052;p59"/>
            <p:cNvSpPr/>
            <p:nvPr/>
          </p:nvSpPr>
          <p:spPr>
            <a:xfrm>
              <a:off x="5517775" y="2464425"/>
              <a:ext cx="1718350" cy="1047625"/>
            </a:xfrm>
            <a:custGeom>
              <a:rect b="b" l="l" r="r" t="t"/>
              <a:pathLst>
                <a:path extrusionOk="0" h="41905" w="68734">
                  <a:moveTo>
                    <a:pt x="1" y="1"/>
                  </a:moveTo>
                  <a:lnTo>
                    <a:pt x="6595" y="35794"/>
                  </a:lnTo>
                  <a:lnTo>
                    <a:pt x="32723" y="41905"/>
                  </a:lnTo>
                  <a:lnTo>
                    <a:pt x="37197" y="41905"/>
                  </a:lnTo>
                  <a:lnTo>
                    <a:pt x="62139" y="36261"/>
                  </a:lnTo>
                  <a:cubicBezTo>
                    <a:pt x="62139" y="36261"/>
                    <a:pt x="66567" y="16634"/>
                    <a:pt x="68734" y="1"/>
                  </a:cubicBezTo>
                  <a:lnTo>
                    <a:pt x="68734" y="1"/>
                  </a:lnTo>
                  <a:lnTo>
                    <a:pt x="37820" y="7328"/>
                  </a:lnTo>
                  <a:lnTo>
                    <a:pt x="32723" y="7312"/>
                  </a:lnTo>
                  <a:lnTo>
                    <a:pt x="1" y="1"/>
                  </a:lnTo>
                  <a:close/>
                </a:path>
              </a:pathLst>
            </a:cu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3" name="Google Shape;2053;p59"/>
            <p:cNvSpPr/>
            <p:nvPr/>
          </p:nvSpPr>
          <p:spPr>
            <a:xfrm>
              <a:off x="6335825" y="2647225"/>
              <a:ext cx="25" cy="864825"/>
            </a:xfrm>
            <a:custGeom>
              <a:rect b="b" l="l" r="r" t="t"/>
              <a:pathLst>
                <a:path extrusionOk="0" fill="none" h="34593" w="1">
                  <a:moveTo>
                    <a:pt x="1" y="0"/>
                  </a:moveTo>
                  <a:lnTo>
                    <a:pt x="1" y="34593"/>
                  </a:lnTo>
                </a:path>
              </a:pathLst>
            </a:custGeom>
            <a:noFill/>
            <a:ln cap="flat" cmpd="sng" w="6625">
              <a:solidFill>
                <a:srgbClr val="3C3C3B"/>
              </a:solidFill>
              <a:prstDash val="solid"/>
              <a:miter lim="1558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4" name="Google Shape;2054;p59"/>
            <p:cNvSpPr/>
            <p:nvPr/>
          </p:nvSpPr>
          <p:spPr>
            <a:xfrm>
              <a:off x="6447675" y="2647600"/>
              <a:ext cx="15625" cy="864450"/>
            </a:xfrm>
            <a:custGeom>
              <a:rect b="b" l="l" r="r" t="t"/>
              <a:pathLst>
                <a:path extrusionOk="0" fill="none" h="34578" w="625">
                  <a:moveTo>
                    <a:pt x="624" y="1"/>
                  </a:moveTo>
                  <a:lnTo>
                    <a:pt x="1" y="34578"/>
                  </a:lnTo>
                </a:path>
              </a:pathLst>
            </a:custGeom>
            <a:noFill/>
            <a:ln cap="flat" cmpd="sng" w="6625">
              <a:solidFill>
                <a:srgbClr val="3C3C3B"/>
              </a:solidFill>
              <a:prstDash val="solid"/>
              <a:miter lim="1558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5" name="Google Shape;2055;p59"/>
            <p:cNvSpPr/>
            <p:nvPr/>
          </p:nvSpPr>
          <p:spPr>
            <a:xfrm>
              <a:off x="5543900" y="2939525"/>
              <a:ext cx="181625" cy="247900"/>
            </a:xfrm>
            <a:custGeom>
              <a:rect b="b" l="l" r="r" t="t"/>
              <a:pathLst>
                <a:path extrusionOk="0" h="9916" w="7265">
                  <a:moveTo>
                    <a:pt x="2448" y="0"/>
                  </a:moveTo>
                  <a:cubicBezTo>
                    <a:pt x="1653" y="296"/>
                    <a:pt x="1014" y="951"/>
                    <a:pt x="624" y="1699"/>
                  </a:cubicBezTo>
                  <a:cubicBezTo>
                    <a:pt x="234" y="2448"/>
                    <a:pt x="78" y="3305"/>
                    <a:pt x="47" y="4147"/>
                  </a:cubicBezTo>
                  <a:cubicBezTo>
                    <a:pt x="0" y="5300"/>
                    <a:pt x="187" y="6470"/>
                    <a:pt x="717" y="7498"/>
                  </a:cubicBezTo>
                  <a:cubicBezTo>
                    <a:pt x="1247" y="8512"/>
                    <a:pt x="2152" y="9354"/>
                    <a:pt x="3243" y="9712"/>
                  </a:cubicBezTo>
                  <a:cubicBezTo>
                    <a:pt x="3688" y="9855"/>
                    <a:pt x="4154" y="9916"/>
                    <a:pt x="4623" y="9916"/>
                  </a:cubicBezTo>
                  <a:cubicBezTo>
                    <a:pt x="4974" y="9916"/>
                    <a:pt x="5327" y="9881"/>
                    <a:pt x="5675" y="9821"/>
                  </a:cubicBezTo>
                  <a:cubicBezTo>
                    <a:pt x="6018" y="9759"/>
                    <a:pt x="6361" y="9681"/>
                    <a:pt x="6626" y="9478"/>
                  </a:cubicBezTo>
                  <a:cubicBezTo>
                    <a:pt x="6891" y="9276"/>
                    <a:pt x="7078" y="8933"/>
                    <a:pt x="7015" y="8590"/>
                  </a:cubicBezTo>
                  <a:cubicBezTo>
                    <a:pt x="6954" y="8331"/>
                    <a:pt x="6698" y="8121"/>
                    <a:pt x="6439" y="8121"/>
                  </a:cubicBezTo>
                  <a:cubicBezTo>
                    <a:pt x="6398" y="8121"/>
                    <a:pt x="6356" y="8127"/>
                    <a:pt x="6315" y="8138"/>
                  </a:cubicBezTo>
                  <a:lnTo>
                    <a:pt x="6315" y="8138"/>
                  </a:lnTo>
                  <a:cubicBezTo>
                    <a:pt x="6749" y="7966"/>
                    <a:pt x="7235" y="7704"/>
                    <a:pt x="7249" y="7249"/>
                  </a:cubicBezTo>
                  <a:cubicBezTo>
                    <a:pt x="7265" y="6953"/>
                    <a:pt x="7047" y="6672"/>
                    <a:pt x="6782" y="6532"/>
                  </a:cubicBezTo>
                  <a:cubicBezTo>
                    <a:pt x="6525" y="6381"/>
                    <a:pt x="6224" y="6332"/>
                    <a:pt x="5936" y="6301"/>
                  </a:cubicBezTo>
                  <a:lnTo>
                    <a:pt x="5936" y="6301"/>
                  </a:lnTo>
                  <a:cubicBezTo>
                    <a:pt x="5964" y="6304"/>
                    <a:pt x="5992" y="6305"/>
                    <a:pt x="6021" y="6305"/>
                  </a:cubicBezTo>
                  <a:cubicBezTo>
                    <a:pt x="6620" y="6305"/>
                    <a:pt x="7183" y="5731"/>
                    <a:pt x="7125" y="5129"/>
                  </a:cubicBezTo>
                  <a:cubicBezTo>
                    <a:pt x="7085" y="4584"/>
                    <a:pt x="6547" y="4153"/>
                    <a:pt x="6003" y="4153"/>
                  </a:cubicBezTo>
                  <a:cubicBezTo>
                    <a:pt x="5908" y="4153"/>
                    <a:pt x="5814" y="4166"/>
                    <a:pt x="5722" y="4194"/>
                  </a:cubicBezTo>
                  <a:cubicBezTo>
                    <a:pt x="6158" y="4038"/>
                    <a:pt x="6532" y="3663"/>
                    <a:pt x="6626" y="3211"/>
                  </a:cubicBezTo>
                  <a:cubicBezTo>
                    <a:pt x="6735" y="2744"/>
                    <a:pt x="6532" y="2229"/>
                    <a:pt x="6142" y="1980"/>
                  </a:cubicBezTo>
                  <a:cubicBezTo>
                    <a:pt x="5901" y="1839"/>
                    <a:pt x="5626" y="1802"/>
                    <a:pt x="5344" y="1802"/>
                  </a:cubicBezTo>
                  <a:cubicBezTo>
                    <a:pt x="5190" y="1802"/>
                    <a:pt x="5034" y="1813"/>
                    <a:pt x="4880" y="1824"/>
                  </a:cubicBezTo>
                  <a:lnTo>
                    <a:pt x="2806" y="1949"/>
                  </a:lnTo>
                  <a:lnTo>
                    <a:pt x="2448" y="0"/>
                  </a:ln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6" name="Google Shape;2056;p59"/>
            <p:cNvSpPr/>
            <p:nvPr/>
          </p:nvSpPr>
          <p:spPr>
            <a:xfrm>
              <a:off x="7037350" y="2919625"/>
              <a:ext cx="181625" cy="248050"/>
            </a:xfrm>
            <a:custGeom>
              <a:rect b="b" l="l" r="r" t="t"/>
              <a:pathLst>
                <a:path extrusionOk="0" h="9922" w="7265">
                  <a:moveTo>
                    <a:pt x="4817" y="1"/>
                  </a:moveTo>
                  <a:lnTo>
                    <a:pt x="4443" y="1965"/>
                  </a:lnTo>
                  <a:lnTo>
                    <a:pt x="2370" y="1825"/>
                  </a:lnTo>
                  <a:cubicBezTo>
                    <a:pt x="2225" y="1814"/>
                    <a:pt x="2075" y="1804"/>
                    <a:pt x="1926" y="1804"/>
                  </a:cubicBezTo>
                  <a:cubicBezTo>
                    <a:pt x="1641" y="1804"/>
                    <a:pt x="1358" y="1843"/>
                    <a:pt x="1123" y="1996"/>
                  </a:cubicBezTo>
                  <a:cubicBezTo>
                    <a:pt x="717" y="2230"/>
                    <a:pt x="530" y="2760"/>
                    <a:pt x="624" y="3212"/>
                  </a:cubicBezTo>
                  <a:cubicBezTo>
                    <a:pt x="733" y="3664"/>
                    <a:pt x="1091" y="4039"/>
                    <a:pt x="1528" y="4194"/>
                  </a:cubicBezTo>
                  <a:cubicBezTo>
                    <a:pt x="1438" y="4167"/>
                    <a:pt x="1345" y="4154"/>
                    <a:pt x="1252" y="4154"/>
                  </a:cubicBezTo>
                  <a:cubicBezTo>
                    <a:pt x="718" y="4154"/>
                    <a:pt x="178" y="4585"/>
                    <a:pt x="125" y="5130"/>
                  </a:cubicBezTo>
                  <a:cubicBezTo>
                    <a:pt x="81" y="5732"/>
                    <a:pt x="631" y="6306"/>
                    <a:pt x="1229" y="6306"/>
                  </a:cubicBezTo>
                  <a:cubicBezTo>
                    <a:pt x="1266" y="6306"/>
                    <a:pt x="1303" y="6304"/>
                    <a:pt x="1341" y="6299"/>
                  </a:cubicBezTo>
                  <a:lnTo>
                    <a:pt x="1341" y="6299"/>
                  </a:lnTo>
                  <a:cubicBezTo>
                    <a:pt x="1045" y="6346"/>
                    <a:pt x="748" y="6393"/>
                    <a:pt x="483" y="6533"/>
                  </a:cubicBezTo>
                  <a:cubicBezTo>
                    <a:pt x="218" y="6673"/>
                    <a:pt x="0" y="6954"/>
                    <a:pt x="16" y="7250"/>
                  </a:cubicBezTo>
                  <a:cubicBezTo>
                    <a:pt x="30" y="7696"/>
                    <a:pt x="483" y="7970"/>
                    <a:pt x="909" y="8132"/>
                  </a:cubicBezTo>
                  <a:lnTo>
                    <a:pt x="909" y="8132"/>
                  </a:lnTo>
                  <a:cubicBezTo>
                    <a:pt x="879" y="8125"/>
                    <a:pt x="848" y="8122"/>
                    <a:pt x="817" y="8122"/>
                  </a:cubicBezTo>
                  <a:cubicBezTo>
                    <a:pt x="563" y="8122"/>
                    <a:pt x="299" y="8335"/>
                    <a:pt x="250" y="8606"/>
                  </a:cubicBezTo>
                  <a:cubicBezTo>
                    <a:pt x="172" y="8934"/>
                    <a:pt x="359" y="9277"/>
                    <a:pt x="639" y="9479"/>
                  </a:cubicBezTo>
                  <a:cubicBezTo>
                    <a:pt x="904" y="9682"/>
                    <a:pt x="1247" y="9775"/>
                    <a:pt x="1575" y="9822"/>
                  </a:cubicBezTo>
                  <a:cubicBezTo>
                    <a:pt x="1932" y="9884"/>
                    <a:pt x="2296" y="9922"/>
                    <a:pt x="2657" y="9922"/>
                  </a:cubicBezTo>
                  <a:cubicBezTo>
                    <a:pt x="3116" y="9922"/>
                    <a:pt x="3571" y="9861"/>
                    <a:pt x="4007" y="9713"/>
                  </a:cubicBezTo>
                  <a:cubicBezTo>
                    <a:pt x="5113" y="9370"/>
                    <a:pt x="6002" y="8513"/>
                    <a:pt x="6532" y="7499"/>
                  </a:cubicBezTo>
                  <a:cubicBezTo>
                    <a:pt x="7078" y="6486"/>
                    <a:pt x="7265" y="5301"/>
                    <a:pt x="7218" y="4163"/>
                  </a:cubicBezTo>
                  <a:cubicBezTo>
                    <a:pt x="7187" y="3306"/>
                    <a:pt x="7031" y="2448"/>
                    <a:pt x="6641" y="1700"/>
                  </a:cubicBezTo>
                  <a:cubicBezTo>
                    <a:pt x="6236" y="952"/>
                    <a:pt x="5612" y="297"/>
                    <a:pt x="4817"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0" name="Shape 2060"/>
        <p:cNvGrpSpPr/>
        <p:nvPr/>
      </p:nvGrpSpPr>
      <p:grpSpPr>
        <a:xfrm>
          <a:off x="0" y="0"/>
          <a:ext cx="0" cy="0"/>
          <a:chOff x="0" y="0"/>
          <a:chExt cx="0" cy="0"/>
        </a:xfrm>
      </p:grpSpPr>
      <p:sp>
        <p:nvSpPr>
          <p:cNvPr id="2061" name="Google Shape;2061;p60"/>
          <p:cNvSpPr txBox="1"/>
          <p:nvPr/>
        </p:nvSpPr>
        <p:spPr>
          <a:xfrm>
            <a:off x="1810250" y="167625"/>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Fredoka One"/>
                <a:ea typeface="Fredoka One"/>
                <a:cs typeface="Fredoka One"/>
                <a:sym typeface="Fredoka One"/>
              </a:rPr>
              <a:t>Organización en colectivo</a:t>
            </a:r>
            <a:endParaRPr sz="1200">
              <a:latin typeface="Fredoka One"/>
              <a:ea typeface="Fredoka One"/>
              <a:cs typeface="Fredoka One"/>
              <a:sym typeface="Fredoka One"/>
            </a:endParaRPr>
          </a:p>
        </p:txBody>
      </p:sp>
      <p:sp>
        <p:nvSpPr>
          <p:cNvPr id="2062" name="Google Shape;2062;p60"/>
          <p:cNvSpPr txBox="1"/>
          <p:nvPr/>
        </p:nvSpPr>
        <p:spPr>
          <a:xfrm>
            <a:off x="1726500" y="470975"/>
            <a:ext cx="7001700" cy="646500"/>
          </a:xfrm>
          <a:prstGeom prst="rect">
            <a:avLst/>
          </a:prstGeom>
          <a:solidFill>
            <a:srgbClr val="FAD5CC"/>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000">
                <a:latin typeface="Actor"/>
                <a:ea typeface="Actor"/>
                <a:cs typeface="Actor"/>
                <a:sym typeface="Actor"/>
              </a:rPr>
              <a:t>Lean en voz alta el fragmento de la narrativa de la maestra Mariana Smith, egresada del Instituto Superior de Formación Docente, en Buenos Aires, Argentina, en el que narra su experiencia al estar frente a un grupo de estudiantes por primera vez. </a:t>
            </a:r>
            <a:endParaRPr sz="1000">
              <a:latin typeface="Actor"/>
              <a:ea typeface="Actor"/>
              <a:cs typeface="Actor"/>
              <a:sym typeface="Actor"/>
            </a:endParaRPr>
          </a:p>
          <a:p>
            <a:pPr indent="0" lvl="0" marL="0" rtl="0" algn="just">
              <a:spcBef>
                <a:spcPts val="0"/>
              </a:spcBef>
              <a:spcAft>
                <a:spcPts val="0"/>
              </a:spcAft>
              <a:buNone/>
            </a:pPr>
            <a:r>
              <a:rPr lang="en" sz="1000">
                <a:latin typeface="Actor"/>
                <a:ea typeface="Actor"/>
                <a:cs typeface="Actor"/>
                <a:sym typeface="Actor"/>
              </a:rPr>
              <a:t>Al finalizar la lectura, reflexionen sobre las situaciones que ella vivió y la forma en la que las enfrentó.</a:t>
            </a:r>
            <a:endParaRPr sz="1000">
              <a:latin typeface="Actor"/>
              <a:ea typeface="Actor"/>
              <a:cs typeface="Actor"/>
              <a:sym typeface="Actor"/>
            </a:endParaRPr>
          </a:p>
        </p:txBody>
      </p:sp>
      <p:pic>
        <p:nvPicPr>
          <p:cNvPr id="2063" name="Google Shape;2063;p60">
            <a:hlinkClick r:id="rId3"/>
          </p:cNvPr>
          <p:cNvPicPr preferRelativeResize="0"/>
          <p:nvPr/>
        </p:nvPicPr>
        <p:blipFill>
          <a:blip r:embed="rId4">
            <a:alphaModFix/>
          </a:blip>
          <a:stretch>
            <a:fillRect/>
          </a:stretch>
        </p:blipFill>
        <p:spPr>
          <a:xfrm rot="-160054">
            <a:off x="225767" y="185817"/>
            <a:ext cx="1474692" cy="1153391"/>
          </a:xfrm>
          <a:prstGeom prst="rect">
            <a:avLst/>
          </a:prstGeom>
          <a:noFill/>
          <a:ln cap="flat" cmpd="sng" w="19050">
            <a:solidFill>
              <a:srgbClr val="9E9E9E"/>
            </a:solidFill>
            <a:prstDash val="solid"/>
            <a:round/>
            <a:headEnd len="sm" w="sm" type="none"/>
            <a:tailEnd len="sm" w="sm" type="none"/>
          </a:ln>
        </p:spPr>
      </p:pic>
      <p:sp>
        <p:nvSpPr>
          <p:cNvPr id="2064" name="Google Shape;2064;p60"/>
          <p:cNvSpPr/>
          <p:nvPr/>
        </p:nvSpPr>
        <p:spPr>
          <a:xfrm>
            <a:off x="351475" y="1687750"/>
            <a:ext cx="6012600" cy="1341300"/>
          </a:xfrm>
          <a:prstGeom prst="roundRect">
            <a:avLst>
              <a:gd fmla="val 10053" name="adj"/>
            </a:avLst>
          </a:prstGeom>
          <a:solidFill>
            <a:schemeClr val="lt1"/>
          </a:solidFill>
          <a:ln cap="flat" cmpd="sng" w="19050">
            <a:solidFill>
              <a:srgbClr val="999999"/>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2065" name="Google Shape;2065;p60"/>
          <p:cNvSpPr/>
          <p:nvPr/>
        </p:nvSpPr>
        <p:spPr>
          <a:xfrm>
            <a:off x="69863" y="1586475"/>
            <a:ext cx="1286700" cy="1282200"/>
          </a:xfrm>
          <a:prstGeom prst="ellipse">
            <a:avLst/>
          </a:prstGeom>
          <a:solidFill>
            <a:srgbClr val="999999"/>
          </a:solidFill>
          <a:ln cap="flat" cmpd="sng" w="1905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Fredoka One"/>
                <a:ea typeface="Fredoka One"/>
                <a:cs typeface="Fredoka One"/>
                <a:sym typeface="Fredoka One"/>
              </a:rPr>
              <a:t>NARRATIVA</a:t>
            </a:r>
            <a:endParaRPr sz="1000">
              <a:solidFill>
                <a:schemeClr val="lt1"/>
              </a:solidFill>
              <a:latin typeface="Fredoka One"/>
              <a:ea typeface="Fredoka One"/>
              <a:cs typeface="Fredoka One"/>
              <a:sym typeface="Fredoka One"/>
            </a:endParaRPr>
          </a:p>
          <a:p>
            <a:pPr indent="0" lvl="0" marL="0" rtl="0" algn="ctr">
              <a:spcBef>
                <a:spcPts val="0"/>
              </a:spcBef>
              <a:spcAft>
                <a:spcPts val="0"/>
              </a:spcAft>
              <a:buNone/>
            </a:pPr>
            <a:r>
              <a:rPr lang="en" sz="1000">
                <a:solidFill>
                  <a:schemeClr val="lt1"/>
                </a:solidFill>
                <a:latin typeface="Albert Sans"/>
                <a:ea typeface="Albert Sans"/>
                <a:cs typeface="Albert Sans"/>
                <a:sym typeface="Albert Sans"/>
              </a:rPr>
              <a:t>INTEGRADA</a:t>
            </a:r>
            <a:endParaRPr sz="1000">
              <a:solidFill>
                <a:schemeClr val="lt1"/>
              </a:solidFill>
              <a:latin typeface="Albert Sans"/>
              <a:ea typeface="Albert Sans"/>
              <a:cs typeface="Albert Sans"/>
              <a:sym typeface="Albert Sans"/>
            </a:endParaRPr>
          </a:p>
        </p:txBody>
      </p:sp>
      <p:sp>
        <p:nvSpPr>
          <p:cNvPr id="2066" name="Google Shape;2066;p60"/>
          <p:cNvSpPr txBox="1"/>
          <p:nvPr/>
        </p:nvSpPr>
        <p:spPr>
          <a:xfrm>
            <a:off x="1448000" y="1741350"/>
            <a:ext cx="4691100" cy="1092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100">
                <a:latin typeface="Albert Sans"/>
                <a:ea typeface="Albert Sans"/>
                <a:cs typeface="Albert Sans"/>
                <a:sym typeface="Albert Sans"/>
              </a:rPr>
              <a:t>A partir de los tres relatos que redactaste a lo largo de la sesión, realiza una reflexión sobre la forma en la que se relacionan las esferas en la formación de tu identidad.</a:t>
            </a:r>
            <a:endParaRPr b="1" sz="1100">
              <a:latin typeface="Albert Sans"/>
              <a:ea typeface="Albert Sans"/>
              <a:cs typeface="Albert Sans"/>
              <a:sym typeface="Albert Sans"/>
            </a:endParaRPr>
          </a:p>
          <a:p>
            <a:pPr indent="0" lvl="0" marL="0" rtl="0" algn="ctr">
              <a:spcBef>
                <a:spcPts val="0"/>
              </a:spcBef>
              <a:spcAft>
                <a:spcPts val="0"/>
              </a:spcAft>
              <a:buNone/>
            </a:pPr>
            <a:r>
              <a:t/>
            </a:r>
            <a:endParaRPr sz="900">
              <a:solidFill>
                <a:srgbClr val="434343"/>
              </a:solidFill>
              <a:highlight>
                <a:srgbClr val="FDE19F"/>
              </a:highlight>
              <a:latin typeface="Albert Sans"/>
              <a:ea typeface="Albert Sans"/>
              <a:cs typeface="Albert Sans"/>
              <a:sym typeface="Albert Sans"/>
            </a:endParaRPr>
          </a:p>
          <a:p>
            <a:pPr indent="0" lvl="0" marL="0" rtl="0" algn="ctr">
              <a:spcBef>
                <a:spcPts val="0"/>
              </a:spcBef>
              <a:spcAft>
                <a:spcPts val="0"/>
              </a:spcAft>
              <a:buNone/>
            </a:pPr>
            <a:r>
              <a:rPr lang="en" sz="1700">
                <a:solidFill>
                  <a:srgbClr val="434343"/>
                </a:solidFill>
                <a:highlight>
                  <a:srgbClr val="FDE19F"/>
                </a:highlight>
                <a:latin typeface="Albert Sans"/>
                <a:ea typeface="Albert Sans"/>
                <a:cs typeface="Albert Sans"/>
                <a:sym typeface="Albert Sans"/>
              </a:rPr>
              <a:t>¿Qué te dicen de la persona que eres? </a:t>
            </a:r>
            <a:endParaRPr sz="1700">
              <a:solidFill>
                <a:srgbClr val="434343"/>
              </a:solidFill>
              <a:highlight>
                <a:srgbClr val="FDE19F"/>
              </a:highlight>
              <a:latin typeface="Albert Sans"/>
              <a:ea typeface="Albert Sans"/>
              <a:cs typeface="Albert Sans"/>
              <a:sym typeface="Albert Sans"/>
            </a:endParaRPr>
          </a:p>
        </p:txBody>
      </p:sp>
      <p:sp>
        <p:nvSpPr>
          <p:cNvPr id="2067" name="Google Shape;2067;p60"/>
          <p:cNvSpPr txBox="1"/>
          <p:nvPr/>
        </p:nvSpPr>
        <p:spPr>
          <a:xfrm>
            <a:off x="866150" y="1342013"/>
            <a:ext cx="5854800" cy="35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100">
                <a:latin typeface="Baloo 2"/>
                <a:ea typeface="Baloo 2"/>
                <a:cs typeface="Baloo 2"/>
                <a:sym typeface="Baloo 2"/>
              </a:rPr>
              <a:t>Articula una narrativa que dé cuenta de tu esencia y existencia como persona y docente.</a:t>
            </a:r>
            <a:endParaRPr b="1" sz="1100">
              <a:latin typeface="Baloo 2"/>
              <a:ea typeface="Baloo 2"/>
              <a:cs typeface="Baloo 2"/>
              <a:sym typeface="Baloo 2"/>
            </a:endParaRPr>
          </a:p>
        </p:txBody>
      </p:sp>
      <p:sp>
        <p:nvSpPr>
          <p:cNvPr id="2068" name="Google Shape;2068;p60"/>
          <p:cNvSpPr txBox="1"/>
          <p:nvPr/>
        </p:nvSpPr>
        <p:spPr>
          <a:xfrm rot="-494">
            <a:off x="523175" y="3131730"/>
            <a:ext cx="6257400" cy="53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latin typeface="Albert Sans"/>
                <a:ea typeface="Albert Sans"/>
                <a:cs typeface="Albert Sans"/>
                <a:sym typeface="Albert Sans"/>
              </a:rPr>
              <a:t>Al finalizar, en pares lean su narrativa o comenten la forma en la que se relacionan las esferas en la formación de tu identidad; asimismo, escuchen lo que su par quiera compartir sobre su relato.</a:t>
            </a:r>
            <a:endParaRPr sz="1000">
              <a:latin typeface="Albert Sans"/>
              <a:ea typeface="Albert Sans"/>
              <a:cs typeface="Albert Sans"/>
              <a:sym typeface="Albert Sans"/>
            </a:endParaRPr>
          </a:p>
        </p:txBody>
      </p:sp>
      <p:sp>
        <p:nvSpPr>
          <p:cNvPr id="2069" name="Google Shape;2069;p60"/>
          <p:cNvSpPr/>
          <p:nvPr/>
        </p:nvSpPr>
        <p:spPr>
          <a:xfrm rot="702456">
            <a:off x="6921099" y="1227016"/>
            <a:ext cx="1559749" cy="1532117"/>
          </a:xfrm>
          <a:prstGeom prst="ellipse">
            <a:avLst/>
          </a:prstGeom>
          <a:solidFill>
            <a:srgbClr val="990000">
              <a:alpha val="77360"/>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2070" name="Google Shape;2070;p60"/>
          <p:cNvSpPr/>
          <p:nvPr/>
        </p:nvSpPr>
        <p:spPr>
          <a:xfrm rot="702333">
            <a:off x="7535864" y="2027074"/>
            <a:ext cx="1542274" cy="1545003"/>
          </a:xfrm>
          <a:prstGeom prst="ellipse">
            <a:avLst/>
          </a:prstGeom>
          <a:solidFill>
            <a:srgbClr val="274E13">
              <a:alpha val="83020"/>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2071" name="Google Shape;2071;p60"/>
          <p:cNvSpPr/>
          <p:nvPr/>
        </p:nvSpPr>
        <p:spPr>
          <a:xfrm rot="701704">
            <a:off x="6699926" y="2071883"/>
            <a:ext cx="1426718" cy="1434684"/>
          </a:xfrm>
          <a:prstGeom prst="ellipse">
            <a:avLst/>
          </a:prstGeom>
          <a:solidFill>
            <a:srgbClr val="BF9000">
              <a:alpha val="55350"/>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2072" name="Google Shape;2072;p60"/>
          <p:cNvSpPr txBox="1"/>
          <p:nvPr/>
        </p:nvSpPr>
        <p:spPr>
          <a:xfrm>
            <a:off x="7026575" y="1588650"/>
            <a:ext cx="1348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lt1"/>
                </a:solidFill>
                <a:latin typeface="Denk One"/>
                <a:ea typeface="Denk One"/>
                <a:cs typeface="Denk One"/>
                <a:sym typeface="Denk One"/>
              </a:rPr>
              <a:t>PERSONAL</a:t>
            </a:r>
            <a:endParaRPr sz="800">
              <a:solidFill>
                <a:schemeClr val="lt1"/>
              </a:solidFill>
              <a:latin typeface="Amiko"/>
              <a:ea typeface="Amiko"/>
              <a:cs typeface="Amiko"/>
              <a:sym typeface="Amiko"/>
            </a:endParaRPr>
          </a:p>
        </p:txBody>
      </p:sp>
      <p:sp>
        <p:nvSpPr>
          <p:cNvPr id="2073" name="Google Shape;2073;p60"/>
          <p:cNvSpPr txBox="1"/>
          <p:nvPr/>
        </p:nvSpPr>
        <p:spPr>
          <a:xfrm>
            <a:off x="6739800" y="2635400"/>
            <a:ext cx="9660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latin typeface="Denk One"/>
                <a:ea typeface="Denk One"/>
                <a:cs typeface="Denk One"/>
                <a:sym typeface="Denk One"/>
              </a:rPr>
              <a:t>ESCOLAR </a:t>
            </a:r>
            <a:endParaRPr b="1" sz="1300">
              <a:latin typeface="Denk One"/>
              <a:ea typeface="Denk One"/>
              <a:cs typeface="Denk One"/>
              <a:sym typeface="Denk One"/>
            </a:endParaRPr>
          </a:p>
          <a:p>
            <a:pPr indent="0" lvl="0" marL="0" rtl="0" algn="ctr">
              <a:spcBef>
                <a:spcPts val="0"/>
              </a:spcBef>
              <a:spcAft>
                <a:spcPts val="0"/>
              </a:spcAft>
              <a:buNone/>
            </a:pPr>
            <a:r>
              <a:rPr b="1" lang="en" sz="1300">
                <a:latin typeface="Denk One"/>
                <a:ea typeface="Denk One"/>
                <a:cs typeface="Denk One"/>
                <a:sym typeface="Denk One"/>
              </a:rPr>
              <a:t>Y ÁULICA</a:t>
            </a:r>
            <a:endParaRPr b="1" sz="1300">
              <a:latin typeface="Denk One"/>
              <a:ea typeface="Denk One"/>
              <a:cs typeface="Denk One"/>
              <a:sym typeface="Denk One"/>
            </a:endParaRPr>
          </a:p>
          <a:p>
            <a:pPr indent="0" lvl="0" marL="0" rtl="0" algn="ctr">
              <a:spcBef>
                <a:spcPts val="0"/>
              </a:spcBef>
              <a:spcAft>
                <a:spcPts val="0"/>
              </a:spcAft>
              <a:buNone/>
            </a:pPr>
            <a:r>
              <a:t/>
            </a:r>
            <a:endParaRPr sz="800">
              <a:latin typeface="Amiko"/>
              <a:ea typeface="Amiko"/>
              <a:cs typeface="Amiko"/>
              <a:sym typeface="Amiko"/>
            </a:endParaRPr>
          </a:p>
        </p:txBody>
      </p:sp>
      <p:sp>
        <p:nvSpPr>
          <p:cNvPr id="2074" name="Google Shape;2074;p60"/>
          <p:cNvSpPr txBox="1"/>
          <p:nvPr/>
        </p:nvSpPr>
        <p:spPr>
          <a:xfrm rot="-2310112">
            <a:off x="7913010" y="2735115"/>
            <a:ext cx="1257750" cy="369336"/>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latin typeface="Denk One"/>
                <a:ea typeface="Denk One"/>
                <a:cs typeface="Denk One"/>
                <a:sym typeface="Denk One"/>
              </a:rPr>
              <a:t>PROFESIONAL</a:t>
            </a:r>
            <a:endParaRPr sz="900">
              <a:solidFill>
                <a:schemeClr val="lt1"/>
              </a:solidFill>
              <a:latin typeface="Amiko"/>
              <a:ea typeface="Amiko"/>
              <a:cs typeface="Amiko"/>
              <a:sym typeface="Amiko"/>
            </a:endParaRPr>
          </a:p>
        </p:txBody>
      </p:sp>
      <p:sp>
        <p:nvSpPr>
          <p:cNvPr id="2075" name="Google Shape;2075;p60"/>
          <p:cNvSpPr txBox="1"/>
          <p:nvPr/>
        </p:nvSpPr>
        <p:spPr>
          <a:xfrm>
            <a:off x="1266100" y="3692500"/>
            <a:ext cx="7666500" cy="861900"/>
          </a:xfrm>
          <a:prstGeom prst="rect">
            <a:avLst/>
          </a:prstGeom>
          <a:solidFill>
            <a:schemeClr val="lt1"/>
          </a:solidFill>
          <a:ln>
            <a:noFill/>
          </a:ln>
        </p:spPr>
        <p:txBody>
          <a:bodyPr anchorCtr="0" anchor="t" bIns="91425" lIns="91425" spcFirstLastPara="1" rIns="91425" wrap="square" tIns="91425">
            <a:spAutoFit/>
          </a:bodyPr>
          <a:lstStyle/>
          <a:p>
            <a:pPr indent="0" lvl="0" marL="171450" rtl="0" algn="just">
              <a:spcBef>
                <a:spcPts val="0"/>
              </a:spcBef>
              <a:spcAft>
                <a:spcPts val="0"/>
              </a:spcAft>
              <a:buNone/>
            </a:pPr>
            <a:r>
              <a:rPr lang="en" sz="1100">
                <a:latin typeface="Albert Sans"/>
                <a:ea typeface="Albert Sans"/>
                <a:cs typeface="Albert Sans"/>
                <a:sym typeface="Albert Sans"/>
              </a:rPr>
              <a:t>Para tener una mayor comprensión de tu identidad, en especial como docente, es necesario generar descripciones históricas de tu yo, escribir y narrar las distintas experiencias que tienes a lo largo de tu vida profesional, para identificar cómo se ve influida por el contexto y la prospectiva que tienes sobre ti, sobre tu “yo ideal” y de cómo esta va cambiando a lo largo de los años.</a:t>
            </a:r>
            <a:endParaRPr sz="1100">
              <a:latin typeface="Albert Sans"/>
              <a:ea typeface="Albert Sans"/>
              <a:cs typeface="Albert Sans"/>
              <a:sym typeface="Albert Sans"/>
            </a:endParaRPr>
          </a:p>
        </p:txBody>
      </p:sp>
      <p:sp>
        <p:nvSpPr>
          <p:cNvPr id="2076" name="Google Shape;2076;p60"/>
          <p:cNvSpPr txBox="1"/>
          <p:nvPr/>
        </p:nvSpPr>
        <p:spPr>
          <a:xfrm>
            <a:off x="673425" y="4540925"/>
            <a:ext cx="82593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t>C</a:t>
            </a:r>
            <a:r>
              <a:rPr b="1" lang="en" sz="900"/>
              <a:t>uando los maestros escriben, cuando cuentan historias sobre ellos mismos y lo que acontece en sus aulas, no sólo hablan de sí mismos, sino también de sus sueños, proyecciones y realizaciones, hablan de una escuela que parece oculta, pero que podemos conocer a través de sus letras.</a:t>
            </a:r>
            <a:endParaRPr b="1" sz="900"/>
          </a:p>
        </p:txBody>
      </p:sp>
      <p:pic>
        <p:nvPicPr>
          <p:cNvPr id="2077" name="Google Shape;2077;p60"/>
          <p:cNvPicPr preferRelativeResize="0"/>
          <p:nvPr/>
        </p:nvPicPr>
        <p:blipFill>
          <a:blip r:embed="rId5">
            <a:alphaModFix/>
          </a:blip>
          <a:stretch>
            <a:fillRect/>
          </a:stretch>
        </p:blipFill>
        <p:spPr>
          <a:xfrm rot="-247040">
            <a:off x="568400" y="3617187"/>
            <a:ext cx="789425" cy="1012525"/>
          </a:xfrm>
          <a:prstGeom prst="rect">
            <a:avLst/>
          </a:prstGeom>
          <a:noFill/>
          <a:ln cap="flat" cmpd="sng" w="19050">
            <a:solidFill>
              <a:srgbClr val="999999"/>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1" name="Shape 2081"/>
        <p:cNvGrpSpPr/>
        <p:nvPr/>
      </p:nvGrpSpPr>
      <p:grpSpPr>
        <a:xfrm>
          <a:off x="0" y="0"/>
          <a:ext cx="0" cy="0"/>
          <a:chOff x="0" y="0"/>
          <a:chExt cx="0" cy="0"/>
        </a:xfrm>
      </p:grpSpPr>
      <p:grpSp>
        <p:nvGrpSpPr>
          <p:cNvPr id="2082" name="Google Shape;2082;p61"/>
          <p:cNvGrpSpPr/>
          <p:nvPr/>
        </p:nvGrpSpPr>
        <p:grpSpPr>
          <a:xfrm>
            <a:off x="6510461" y="2839637"/>
            <a:ext cx="2653559" cy="2303866"/>
            <a:chOff x="8988081" y="1431751"/>
            <a:chExt cx="2247636" cy="1884091"/>
          </a:xfrm>
        </p:grpSpPr>
        <p:sp>
          <p:nvSpPr>
            <p:cNvPr id="2083" name="Google Shape;2083;p61"/>
            <p:cNvSpPr/>
            <p:nvPr/>
          </p:nvSpPr>
          <p:spPr>
            <a:xfrm>
              <a:off x="10764546" y="2528568"/>
              <a:ext cx="230706" cy="386643"/>
            </a:xfrm>
            <a:custGeom>
              <a:rect b="b" l="l" r="r" t="t"/>
              <a:pathLst>
                <a:path extrusionOk="0" h="7131" w="4255">
                  <a:moveTo>
                    <a:pt x="458" y="0"/>
                  </a:moveTo>
                  <a:cubicBezTo>
                    <a:pt x="48" y="1126"/>
                    <a:pt x="1" y="2376"/>
                    <a:pt x="324" y="3526"/>
                  </a:cubicBezTo>
                  <a:cubicBezTo>
                    <a:pt x="652" y="4676"/>
                    <a:pt x="1338" y="5720"/>
                    <a:pt x="2277" y="6465"/>
                  </a:cubicBezTo>
                  <a:cubicBezTo>
                    <a:pt x="2523" y="6660"/>
                    <a:pt x="3103" y="7131"/>
                    <a:pt x="3512" y="7131"/>
                  </a:cubicBezTo>
                  <a:cubicBezTo>
                    <a:pt x="3581" y="7131"/>
                    <a:pt x="3646" y="7117"/>
                    <a:pt x="3703" y="7087"/>
                  </a:cubicBezTo>
                  <a:cubicBezTo>
                    <a:pt x="4031" y="6911"/>
                    <a:pt x="4084" y="6119"/>
                    <a:pt x="4125" y="5796"/>
                  </a:cubicBezTo>
                  <a:cubicBezTo>
                    <a:pt x="4254" y="4781"/>
                    <a:pt x="4090" y="3725"/>
                    <a:pt x="3650" y="2798"/>
                  </a:cubicBezTo>
                  <a:cubicBezTo>
                    <a:pt x="3028" y="1484"/>
                    <a:pt x="1843" y="452"/>
                    <a:pt x="458" y="0"/>
                  </a:cubicBezTo>
                  <a:close/>
                </a:path>
              </a:pathLst>
            </a:custGeom>
            <a:solidFill>
              <a:srgbClr val="79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61"/>
            <p:cNvSpPr/>
            <p:nvPr/>
          </p:nvSpPr>
          <p:spPr>
            <a:xfrm>
              <a:off x="10812259" y="2612067"/>
              <a:ext cx="176269" cy="397866"/>
            </a:xfrm>
            <a:custGeom>
              <a:rect b="b" l="l" r="r" t="t"/>
              <a:pathLst>
                <a:path extrusionOk="0" h="7338" w="3251">
                  <a:moveTo>
                    <a:pt x="79" y="0"/>
                  </a:moveTo>
                  <a:cubicBezTo>
                    <a:pt x="64" y="0"/>
                    <a:pt x="48" y="5"/>
                    <a:pt x="36" y="15"/>
                  </a:cubicBezTo>
                  <a:cubicBezTo>
                    <a:pt x="7" y="38"/>
                    <a:pt x="1" y="85"/>
                    <a:pt x="24" y="114"/>
                  </a:cubicBezTo>
                  <a:cubicBezTo>
                    <a:pt x="417" y="631"/>
                    <a:pt x="722" y="1217"/>
                    <a:pt x="998" y="1804"/>
                  </a:cubicBezTo>
                  <a:cubicBezTo>
                    <a:pt x="1274" y="2396"/>
                    <a:pt x="1520" y="3001"/>
                    <a:pt x="1749" y="3617"/>
                  </a:cubicBezTo>
                  <a:cubicBezTo>
                    <a:pt x="1972" y="4227"/>
                    <a:pt x="2189" y="4849"/>
                    <a:pt x="2406" y="5459"/>
                  </a:cubicBezTo>
                  <a:cubicBezTo>
                    <a:pt x="2629" y="6075"/>
                    <a:pt x="2852" y="6691"/>
                    <a:pt x="3110" y="7289"/>
                  </a:cubicBezTo>
                  <a:lnTo>
                    <a:pt x="3110" y="7295"/>
                  </a:lnTo>
                  <a:cubicBezTo>
                    <a:pt x="3120" y="7320"/>
                    <a:pt x="3144" y="7337"/>
                    <a:pt x="3173" y="7337"/>
                  </a:cubicBezTo>
                  <a:cubicBezTo>
                    <a:pt x="3177" y="7337"/>
                    <a:pt x="3182" y="7337"/>
                    <a:pt x="3186" y="7336"/>
                  </a:cubicBezTo>
                  <a:cubicBezTo>
                    <a:pt x="3222" y="7330"/>
                    <a:pt x="3251" y="7289"/>
                    <a:pt x="3245" y="7254"/>
                  </a:cubicBezTo>
                  <a:cubicBezTo>
                    <a:pt x="3134" y="6597"/>
                    <a:pt x="2940" y="5969"/>
                    <a:pt x="2717" y="5347"/>
                  </a:cubicBezTo>
                  <a:cubicBezTo>
                    <a:pt x="2500" y="4731"/>
                    <a:pt x="2242" y="4121"/>
                    <a:pt x="1978" y="3523"/>
                  </a:cubicBezTo>
                  <a:cubicBezTo>
                    <a:pt x="1708" y="2924"/>
                    <a:pt x="1426" y="2326"/>
                    <a:pt x="1133" y="1739"/>
                  </a:cubicBezTo>
                  <a:cubicBezTo>
                    <a:pt x="834" y="1153"/>
                    <a:pt x="523" y="572"/>
                    <a:pt x="136" y="32"/>
                  </a:cubicBezTo>
                  <a:cubicBezTo>
                    <a:pt x="136" y="32"/>
                    <a:pt x="136" y="26"/>
                    <a:pt x="136" y="26"/>
                  </a:cubicBezTo>
                  <a:cubicBezTo>
                    <a:pt x="122" y="9"/>
                    <a:pt x="101" y="0"/>
                    <a:pt x="79"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5" name="Google Shape;2085;p61"/>
            <p:cNvSpPr/>
            <p:nvPr/>
          </p:nvSpPr>
          <p:spPr>
            <a:xfrm>
              <a:off x="9256254" y="2576119"/>
              <a:ext cx="176269" cy="397541"/>
            </a:xfrm>
            <a:custGeom>
              <a:rect b="b" l="l" r="r" t="t"/>
              <a:pathLst>
                <a:path extrusionOk="0" h="7332" w="3251">
                  <a:moveTo>
                    <a:pt x="3166" y="0"/>
                  </a:moveTo>
                  <a:cubicBezTo>
                    <a:pt x="3145" y="0"/>
                    <a:pt x="3123" y="9"/>
                    <a:pt x="3109" y="26"/>
                  </a:cubicBezTo>
                  <a:cubicBezTo>
                    <a:pt x="2722" y="566"/>
                    <a:pt x="2411" y="1153"/>
                    <a:pt x="2118" y="1739"/>
                  </a:cubicBezTo>
                  <a:cubicBezTo>
                    <a:pt x="1819" y="2326"/>
                    <a:pt x="1543" y="2919"/>
                    <a:pt x="1267" y="3517"/>
                  </a:cubicBezTo>
                  <a:cubicBezTo>
                    <a:pt x="1003" y="4121"/>
                    <a:pt x="751" y="4725"/>
                    <a:pt x="528" y="5347"/>
                  </a:cubicBezTo>
                  <a:cubicBezTo>
                    <a:pt x="311" y="5969"/>
                    <a:pt x="112" y="6597"/>
                    <a:pt x="6" y="7254"/>
                  </a:cubicBezTo>
                  <a:cubicBezTo>
                    <a:pt x="0" y="7283"/>
                    <a:pt x="18" y="7313"/>
                    <a:pt x="47" y="7324"/>
                  </a:cubicBezTo>
                  <a:cubicBezTo>
                    <a:pt x="56" y="7329"/>
                    <a:pt x="66" y="7331"/>
                    <a:pt x="76" y="7331"/>
                  </a:cubicBezTo>
                  <a:cubicBezTo>
                    <a:pt x="103" y="7331"/>
                    <a:pt x="128" y="7315"/>
                    <a:pt x="141" y="7289"/>
                  </a:cubicBezTo>
                  <a:cubicBezTo>
                    <a:pt x="399" y="6685"/>
                    <a:pt x="622" y="6075"/>
                    <a:pt x="839" y="5459"/>
                  </a:cubicBezTo>
                  <a:cubicBezTo>
                    <a:pt x="1062" y="4843"/>
                    <a:pt x="1273" y="4227"/>
                    <a:pt x="1502" y="3611"/>
                  </a:cubicBezTo>
                  <a:cubicBezTo>
                    <a:pt x="1725" y="3001"/>
                    <a:pt x="1971" y="2391"/>
                    <a:pt x="2247" y="1798"/>
                  </a:cubicBezTo>
                  <a:cubicBezTo>
                    <a:pt x="2529" y="1211"/>
                    <a:pt x="2828" y="625"/>
                    <a:pt x="3221" y="114"/>
                  </a:cubicBezTo>
                  <a:lnTo>
                    <a:pt x="3227" y="114"/>
                  </a:lnTo>
                  <a:cubicBezTo>
                    <a:pt x="3227" y="109"/>
                    <a:pt x="3227" y="109"/>
                    <a:pt x="3227" y="109"/>
                  </a:cubicBezTo>
                  <a:cubicBezTo>
                    <a:pt x="3250" y="79"/>
                    <a:pt x="3238" y="32"/>
                    <a:pt x="3209" y="15"/>
                  </a:cubicBezTo>
                  <a:cubicBezTo>
                    <a:pt x="3197" y="5"/>
                    <a:pt x="3181" y="0"/>
                    <a:pt x="3166"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61"/>
            <p:cNvSpPr/>
            <p:nvPr/>
          </p:nvSpPr>
          <p:spPr>
            <a:xfrm>
              <a:off x="9956939" y="2425496"/>
              <a:ext cx="307048" cy="174697"/>
            </a:xfrm>
            <a:custGeom>
              <a:rect b="b" l="l" r="r" t="t"/>
              <a:pathLst>
                <a:path extrusionOk="0" h="3222" w="5663">
                  <a:moveTo>
                    <a:pt x="1" y="0"/>
                  </a:moveTo>
                  <a:lnTo>
                    <a:pt x="1" y="2241"/>
                  </a:lnTo>
                  <a:cubicBezTo>
                    <a:pt x="1" y="2241"/>
                    <a:pt x="721" y="3221"/>
                    <a:pt x="2928" y="3221"/>
                  </a:cubicBezTo>
                  <a:cubicBezTo>
                    <a:pt x="2948" y="3221"/>
                    <a:pt x="2967" y="3221"/>
                    <a:pt x="2987" y="3221"/>
                  </a:cubicBezTo>
                  <a:cubicBezTo>
                    <a:pt x="5046" y="3209"/>
                    <a:pt x="5662" y="2288"/>
                    <a:pt x="5662" y="2288"/>
                  </a:cubicBezTo>
                  <a:lnTo>
                    <a:pt x="5662" y="0"/>
                  </a:ln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61"/>
            <p:cNvSpPr/>
            <p:nvPr/>
          </p:nvSpPr>
          <p:spPr>
            <a:xfrm>
              <a:off x="9597840" y="1472959"/>
              <a:ext cx="1035114" cy="1015215"/>
            </a:xfrm>
            <a:custGeom>
              <a:rect b="b" l="l" r="r" t="t"/>
              <a:pathLst>
                <a:path extrusionOk="0" h="18724" w="19091">
                  <a:moveTo>
                    <a:pt x="10245" y="1"/>
                  </a:moveTo>
                  <a:cubicBezTo>
                    <a:pt x="9455" y="1"/>
                    <a:pt x="8622" y="79"/>
                    <a:pt x="7750" y="239"/>
                  </a:cubicBezTo>
                  <a:cubicBezTo>
                    <a:pt x="1203" y="1441"/>
                    <a:pt x="916" y="9578"/>
                    <a:pt x="916" y="9578"/>
                  </a:cubicBezTo>
                  <a:cubicBezTo>
                    <a:pt x="916" y="9578"/>
                    <a:pt x="1" y="18724"/>
                    <a:pt x="9774" y="18724"/>
                  </a:cubicBezTo>
                  <a:cubicBezTo>
                    <a:pt x="19090" y="18724"/>
                    <a:pt x="18533" y="8904"/>
                    <a:pt x="18533" y="8904"/>
                  </a:cubicBezTo>
                  <a:cubicBezTo>
                    <a:pt x="18660" y="3315"/>
                    <a:pt x="15384" y="1"/>
                    <a:pt x="10245"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8" name="Google Shape;2088;p61"/>
            <p:cNvSpPr/>
            <p:nvPr/>
          </p:nvSpPr>
          <p:spPr>
            <a:xfrm>
              <a:off x="9956939" y="2467462"/>
              <a:ext cx="275546" cy="48418"/>
            </a:xfrm>
            <a:custGeom>
              <a:rect b="b" l="l" r="r" t="t"/>
              <a:pathLst>
                <a:path extrusionOk="0" h="893" w="5082">
                  <a:moveTo>
                    <a:pt x="1" y="1"/>
                  </a:moveTo>
                  <a:lnTo>
                    <a:pt x="1" y="775"/>
                  </a:lnTo>
                  <a:cubicBezTo>
                    <a:pt x="743" y="858"/>
                    <a:pt x="1384" y="892"/>
                    <a:pt x="1937" y="892"/>
                  </a:cubicBezTo>
                  <a:cubicBezTo>
                    <a:pt x="4375" y="892"/>
                    <a:pt x="5081" y="230"/>
                    <a:pt x="5081" y="229"/>
                  </a:cubicBezTo>
                  <a:lnTo>
                    <a:pt x="5081" y="229"/>
                  </a:lnTo>
                  <a:cubicBezTo>
                    <a:pt x="4489" y="329"/>
                    <a:pt x="3849" y="382"/>
                    <a:pt x="3151" y="382"/>
                  </a:cubicBezTo>
                  <a:cubicBezTo>
                    <a:pt x="1943" y="382"/>
                    <a:pt x="904" y="247"/>
                    <a:pt x="1"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61"/>
            <p:cNvSpPr/>
            <p:nvPr/>
          </p:nvSpPr>
          <p:spPr>
            <a:xfrm>
              <a:off x="10586433" y="1938871"/>
              <a:ext cx="188035" cy="192589"/>
            </a:xfrm>
            <a:custGeom>
              <a:rect b="b" l="l" r="r" t="t"/>
              <a:pathLst>
                <a:path extrusionOk="0" h="3552" w="3468">
                  <a:moveTo>
                    <a:pt x="1844" y="1"/>
                  </a:moveTo>
                  <a:cubicBezTo>
                    <a:pt x="1802" y="1"/>
                    <a:pt x="1761" y="2"/>
                    <a:pt x="1720" y="6"/>
                  </a:cubicBezTo>
                  <a:cubicBezTo>
                    <a:pt x="1244" y="35"/>
                    <a:pt x="376" y="357"/>
                    <a:pt x="1" y="663"/>
                  </a:cubicBezTo>
                  <a:lnTo>
                    <a:pt x="1" y="2851"/>
                  </a:lnTo>
                  <a:cubicBezTo>
                    <a:pt x="445" y="3275"/>
                    <a:pt x="1047" y="3551"/>
                    <a:pt x="1658" y="3551"/>
                  </a:cubicBezTo>
                  <a:cubicBezTo>
                    <a:pt x="1765" y="3551"/>
                    <a:pt x="1872" y="3543"/>
                    <a:pt x="1978" y="3525"/>
                  </a:cubicBezTo>
                  <a:cubicBezTo>
                    <a:pt x="2688" y="3414"/>
                    <a:pt x="3327" y="2839"/>
                    <a:pt x="3427" y="2123"/>
                  </a:cubicBezTo>
                  <a:cubicBezTo>
                    <a:pt x="3468" y="1865"/>
                    <a:pt x="3433" y="1601"/>
                    <a:pt x="3374" y="1343"/>
                  </a:cubicBezTo>
                  <a:cubicBezTo>
                    <a:pt x="3309" y="1044"/>
                    <a:pt x="3204" y="751"/>
                    <a:pt x="3010" y="516"/>
                  </a:cubicBezTo>
                  <a:cubicBezTo>
                    <a:pt x="2731" y="173"/>
                    <a:pt x="2286" y="1"/>
                    <a:pt x="1844"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0" name="Google Shape;2090;p61"/>
            <p:cNvSpPr/>
            <p:nvPr/>
          </p:nvSpPr>
          <p:spPr>
            <a:xfrm>
              <a:off x="10630676" y="1994501"/>
              <a:ext cx="67124" cy="82740"/>
            </a:xfrm>
            <a:custGeom>
              <a:rect b="b" l="l" r="r" t="t"/>
              <a:pathLst>
                <a:path extrusionOk="0" h="1526" w="1238">
                  <a:moveTo>
                    <a:pt x="1149" y="0"/>
                  </a:moveTo>
                  <a:cubicBezTo>
                    <a:pt x="1140" y="0"/>
                    <a:pt x="1130" y="2"/>
                    <a:pt x="1121" y="6"/>
                  </a:cubicBezTo>
                  <a:cubicBezTo>
                    <a:pt x="827" y="112"/>
                    <a:pt x="569" y="317"/>
                    <a:pt x="370" y="563"/>
                  </a:cubicBezTo>
                  <a:cubicBezTo>
                    <a:pt x="176" y="816"/>
                    <a:pt x="41" y="1115"/>
                    <a:pt x="6" y="1426"/>
                  </a:cubicBezTo>
                  <a:cubicBezTo>
                    <a:pt x="0" y="1467"/>
                    <a:pt x="24" y="1502"/>
                    <a:pt x="59" y="1520"/>
                  </a:cubicBezTo>
                  <a:cubicBezTo>
                    <a:pt x="70" y="1524"/>
                    <a:pt x="80" y="1526"/>
                    <a:pt x="91" y="1526"/>
                  </a:cubicBezTo>
                  <a:cubicBezTo>
                    <a:pt x="126" y="1526"/>
                    <a:pt x="157" y="1504"/>
                    <a:pt x="170" y="1473"/>
                  </a:cubicBezTo>
                  <a:lnTo>
                    <a:pt x="176" y="1473"/>
                  </a:lnTo>
                  <a:cubicBezTo>
                    <a:pt x="288" y="1203"/>
                    <a:pt x="417" y="956"/>
                    <a:pt x="593" y="734"/>
                  </a:cubicBezTo>
                  <a:cubicBezTo>
                    <a:pt x="763" y="511"/>
                    <a:pt x="968" y="317"/>
                    <a:pt x="1197" y="147"/>
                  </a:cubicBezTo>
                  <a:lnTo>
                    <a:pt x="1197" y="141"/>
                  </a:lnTo>
                  <a:cubicBezTo>
                    <a:pt x="1226" y="123"/>
                    <a:pt x="1238" y="88"/>
                    <a:pt x="1226" y="53"/>
                  </a:cubicBezTo>
                  <a:cubicBezTo>
                    <a:pt x="1213" y="21"/>
                    <a:pt x="1182" y="0"/>
                    <a:pt x="1149"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1" name="Google Shape;2091;p61"/>
            <p:cNvSpPr/>
            <p:nvPr/>
          </p:nvSpPr>
          <p:spPr>
            <a:xfrm>
              <a:off x="10651009" y="2026599"/>
              <a:ext cx="39797" cy="58720"/>
            </a:xfrm>
            <a:custGeom>
              <a:rect b="b" l="l" r="r" t="t"/>
              <a:pathLst>
                <a:path extrusionOk="0" h="1083" w="734">
                  <a:moveTo>
                    <a:pt x="91" y="1"/>
                  </a:moveTo>
                  <a:cubicBezTo>
                    <a:pt x="72" y="1"/>
                    <a:pt x="51" y="9"/>
                    <a:pt x="36" y="24"/>
                  </a:cubicBezTo>
                  <a:cubicBezTo>
                    <a:pt x="6" y="54"/>
                    <a:pt x="1" y="106"/>
                    <a:pt x="36" y="136"/>
                  </a:cubicBezTo>
                  <a:lnTo>
                    <a:pt x="36" y="142"/>
                  </a:lnTo>
                  <a:cubicBezTo>
                    <a:pt x="159" y="271"/>
                    <a:pt x="259" y="400"/>
                    <a:pt x="341" y="546"/>
                  </a:cubicBezTo>
                  <a:cubicBezTo>
                    <a:pt x="417" y="693"/>
                    <a:pt x="476" y="846"/>
                    <a:pt x="523" y="1016"/>
                  </a:cubicBezTo>
                  <a:cubicBezTo>
                    <a:pt x="529" y="1051"/>
                    <a:pt x="552" y="1074"/>
                    <a:pt x="587" y="1080"/>
                  </a:cubicBezTo>
                  <a:cubicBezTo>
                    <a:pt x="594" y="1082"/>
                    <a:pt x="601" y="1083"/>
                    <a:pt x="608" y="1083"/>
                  </a:cubicBezTo>
                  <a:cubicBezTo>
                    <a:pt x="647" y="1083"/>
                    <a:pt x="683" y="1055"/>
                    <a:pt x="693" y="1010"/>
                  </a:cubicBezTo>
                  <a:cubicBezTo>
                    <a:pt x="734" y="810"/>
                    <a:pt x="681" y="587"/>
                    <a:pt x="581" y="411"/>
                  </a:cubicBezTo>
                  <a:cubicBezTo>
                    <a:pt x="476" y="230"/>
                    <a:pt x="317" y="77"/>
                    <a:pt x="118" y="7"/>
                  </a:cubicBezTo>
                  <a:cubicBezTo>
                    <a:pt x="110" y="3"/>
                    <a:pt x="101" y="1"/>
                    <a:pt x="91"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61"/>
            <p:cNvSpPr/>
            <p:nvPr/>
          </p:nvSpPr>
          <p:spPr>
            <a:xfrm>
              <a:off x="10288386" y="2103483"/>
              <a:ext cx="167052" cy="48527"/>
            </a:xfrm>
            <a:custGeom>
              <a:rect b="b" l="l" r="r" t="t"/>
              <a:pathLst>
                <a:path extrusionOk="0" h="895" w="3081">
                  <a:moveTo>
                    <a:pt x="1418" y="1"/>
                  </a:moveTo>
                  <a:cubicBezTo>
                    <a:pt x="917" y="1"/>
                    <a:pt x="413" y="175"/>
                    <a:pt x="36" y="489"/>
                  </a:cubicBezTo>
                  <a:cubicBezTo>
                    <a:pt x="7" y="513"/>
                    <a:pt x="1" y="560"/>
                    <a:pt x="18" y="589"/>
                  </a:cubicBezTo>
                  <a:cubicBezTo>
                    <a:pt x="34" y="616"/>
                    <a:pt x="59" y="630"/>
                    <a:pt x="87" y="630"/>
                  </a:cubicBezTo>
                  <a:cubicBezTo>
                    <a:pt x="101" y="630"/>
                    <a:pt x="116" y="626"/>
                    <a:pt x="130" y="618"/>
                  </a:cubicBezTo>
                  <a:cubicBezTo>
                    <a:pt x="508" y="396"/>
                    <a:pt x="939" y="274"/>
                    <a:pt x="1365" y="274"/>
                  </a:cubicBezTo>
                  <a:cubicBezTo>
                    <a:pt x="1435" y="274"/>
                    <a:pt x="1504" y="277"/>
                    <a:pt x="1573" y="284"/>
                  </a:cubicBezTo>
                  <a:cubicBezTo>
                    <a:pt x="2066" y="331"/>
                    <a:pt x="2541" y="542"/>
                    <a:pt x="2928" y="877"/>
                  </a:cubicBezTo>
                  <a:cubicBezTo>
                    <a:pt x="2946" y="888"/>
                    <a:pt x="2966" y="894"/>
                    <a:pt x="2986" y="894"/>
                  </a:cubicBezTo>
                  <a:cubicBezTo>
                    <a:pt x="3006" y="894"/>
                    <a:pt x="3025" y="888"/>
                    <a:pt x="3040" y="877"/>
                  </a:cubicBezTo>
                  <a:cubicBezTo>
                    <a:pt x="3081" y="847"/>
                    <a:pt x="3081" y="789"/>
                    <a:pt x="3051" y="753"/>
                  </a:cubicBezTo>
                  <a:cubicBezTo>
                    <a:pt x="2699" y="331"/>
                    <a:pt x="2160" y="61"/>
                    <a:pt x="1596" y="8"/>
                  </a:cubicBezTo>
                  <a:cubicBezTo>
                    <a:pt x="1537" y="3"/>
                    <a:pt x="1478" y="1"/>
                    <a:pt x="1418"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3" name="Google Shape;2093;p61"/>
            <p:cNvSpPr/>
            <p:nvPr/>
          </p:nvSpPr>
          <p:spPr>
            <a:xfrm>
              <a:off x="9793465" y="2091392"/>
              <a:ext cx="167052" cy="48256"/>
            </a:xfrm>
            <a:custGeom>
              <a:rect b="b" l="l" r="r" t="t"/>
              <a:pathLst>
                <a:path extrusionOk="0" h="890" w="3081">
                  <a:moveTo>
                    <a:pt x="1663" y="1"/>
                  </a:moveTo>
                  <a:cubicBezTo>
                    <a:pt x="1602" y="1"/>
                    <a:pt x="1540" y="3"/>
                    <a:pt x="1479" y="8"/>
                  </a:cubicBezTo>
                  <a:cubicBezTo>
                    <a:pt x="922" y="55"/>
                    <a:pt x="382" y="325"/>
                    <a:pt x="24" y="748"/>
                  </a:cubicBezTo>
                  <a:cubicBezTo>
                    <a:pt x="1" y="783"/>
                    <a:pt x="1" y="830"/>
                    <a:pt x="24" y="859"/>
                  </a:cubicBezTo>
                  <a:cubicBezTo>
                    <a:pt x="44" y="879"/>
                    <a:pt x="70" y="890"/>
                    <a:pt x="95" y="890"/>
                  </a:cubicBezTo>
                  <a:cubicBezTo>
                    <a:pt x="114" y="890"/>
                    <a:pt x="132" y="883"/>
                    <a:pt x="147" y="871"/>
                  </a:cubicBezTo>
                  <a:cubicBezTo>
                    <a:pt x="534" y="536"/>
                    <a:pt x="1010" y="325"/>
                    <a:pt x="1508" y="278"/>
                  </a:cubicBezTo>
                  <a:cubicBezTo>
                    <a:pt x="1577" y="272"/>
                    <a:pt x="1647" y="268"/>
                    <a:pt x="1716" y="268"/>
                  </a:cubicBezTo>
                  <a:cubicBezTo>
                    <a:pt x="2143" y="268"/>
                    <a:pt x="2573" y="391"/>
                    <a:pt x="2951" y="613"/>
                  </a:cubicBezTo>
                  <a:cubicBezTo>
                    <a:pt x="2964" y="622"/>
                    <a:pt x="2979" y="627"/>
                    <a:pt x="2994" y="627"/>
                  </a:cubicBezTo>
                  <a:cubicBezTo>
                    <a:pt x="3016" y="627"/>
                    <a:pt x="3037" y="618"/>
                    <a:pt x="3051" y="601"/>
                  </a:cubicBezTo>
                  <a:cubicBezTo>
                    <a:pt x="3080" y="566"/>
                    <a:pt x="3075" y="513"/>
                    <a:pt x="3039" y="489"/>
                  </a:cubicBezTo>
                  <a:cubicBezTo>
                    <a:pt x="2663" y="171"/>
                    <a:pt x="2166" y="1"/>
                    <a:pt x="1663"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4" name="Google Shape;2094;p61"/>
            <p:cNvSpPr/>
            <p:nvPr/>
          </p:nvSpPr>
          <p:spPr>
            <a:xfrm>
              <a:off x="10052691" y="2253781"/>
              <a:ext cx="125086" cy="28140"/>
            </a:xfrm>
            <a:custGeom>
              <a:rect b="b" l="l" r="r" t="t"/>
              <a:pathLst>
                <a:path extrusionOk="0" h="519" w="2307">
                  <a:moveTo>
                    <a:pt x="98" y="1"/>
                  </a:moveTo>
                  <a:cubicBezTo>
                    <a:pt x="69" y="1"/>
                    <a:pt x="42" y="13"/>
                    <a:pt x="24" y="35"/>
                  </a:cubicBezTo>
                  <a:cubicBezTo>
                    <a:pt x="1" y="76"/>
                    <a:pt x="7" y="128"/>
                    <a:pt x="48" y="158"/>
                  </a:cubicBezTo>
                  <a:cubicBezTo>
                    <a:pt x="364" y="375"/>
                    <a:pt x="752" y="492"/>
                    <a:pt x="1133" y="516"/>
                  </a:cubicBezTo>
                  <a:cubicBezTo>
                    <a:pt x="1174" y="518"/>
                    <a:pt x="1214" y="518"/>
                    <a:pt x="1255" y="518"/>
                  </a:cubicBezTo>
                  <a:cubicBezTo>
                    <a:pt x="1602" y="518"/>
                    <a:pt x="1949" y="450"/>
                    <a:pt x="2253" y="293"/>
                  </a:cubicBezTo>
                  <a:cubicBezTo>
                    <a:pt x="2289" y="275"/>
                    <a:pt x="2306" y="240"/>
                    <a:pt x="2295" y="205"/>
                  </a:cubicBezTo>
                  <a:cubicBezTo>
                    <a:pt x="2285" y="166"/>
                    <a:pt x="2255" y="143"/>
                    <a:pt x="2222" y="143"/>
                  </a:cubicBezTo>
                  <a:cubicBezTo>
                    <a:pt x="2215" y="143"/>
                    <a:pt x="2208" y="144"/>
                    <a:pt x="2201" y="146"/>
                  </a:cubicBezTo>
                  <a:cubicBezTo>
                    <a:pt x="1921" y="211"/>
                    <a:pt x="1644" y="247"/>
                    <a:pt x="1366" y="247"/>
                  </a:cubicBezTo>
                  <a:cubicBezTo>
                    <a:pt x="1294" y="247"/>
                    <a:pt x="1222" y="245"/>
                    <a:pt x="1151" y="240"/>
                  </a:cubicBezTo>
                  <a:cubicBezTo>
                    <a:pt x="804" y="216"/>
                    <a:pt x="464" y="134"/>
                    <a:pt x="130" y="5"/>
                  </a:cubicBezTo>
                  <a:cubicBezTo>
                    <a:pt x="119" y="2"/>
                    <a:pt x="109" y="1"/>
                    <a:pt x="98"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5" name="Google Shape;2095;p61"/>
            <p:cNvSpPr/>
            <p:nvPr/>
          </p:nvSpPr>
          <p:spPr>
            <a:xfrm>
              <a:off x="10096284" y="2167246"/>
              <a:ext cx="34430" cy="42454"/>
            </a:xfrm>
            <a:custGeom>
              <a:rect b="b" l="l" r="r" t="t"/>
              <a:pathLst>
                <a:path extrusionOk="0" h="783" w="635">
                  <a:moveTo>
                    <a:pt x="228" y="1"/>
                  </a:moveTo>
                  <a:cubicBezTo>
                    <a:pt x="215" y="1"/>
                    <a:pt x="201" y="4"/>
                    <a:pt x="188" y="11"/>
                  </a:cubicBezTo>
                  <a:cubicBezTo>
                    <a:pt x="106" y="64"/>
                    <a:pt x="47" y="152"/>
                    <a:pt x="24" y="246"/>
                  </a:cubicBezTo>
                  <a:cubicBezTo>
                    <a:pt x="0" y="346"/>
                    <a:pt x="6" y="451"/>
                    <a:pt x="59" y="551"/>
                  </a:cubicBezTo>
                  <a:cubicBezTo>
                    <a:pt x="106" y="645"/>
                    <a:pt x="194" y="715"/>
                    <a:pt x="288" y="757"/>
                  </a:cubicBezTo>
                  <a:cubicBezTo>
                    <a:pt x="333" y="773"/>
                    <a:pt x="381" y="782"/>
                    <a:pt x="429" y="782"/>
                  </a:cubicBezTo>
                  <a:cubicBezTo>
                    <a:pt x="481" y="782"/>
                    <a:pt x="532" y="772"/>
                    <a:pt x="581" y="751"/>
                  </a:cubicBezTo>
                  <a:cubicBezTo>
                    <a:pt x="605" y="739"/>
                    <a:pt x="622" y="715"/>
                    <a:pt x="628" y="692"/>
                  </a:cubicBezTo>
                  <a:cubicBezTo>
                    <a:pt x="634" y="639"/>
                    <a:pt x="605" y="598"/>
                    <a:pt x="558" y="586"/>
                  </a:cubicBezTo>
                  <a:lnTo>
                    <a:pt x="546" y="581"/>
                  </a:lnTo>
                  <a:cubicBezTo>
                    <a:pt x="487" y="569"/>
                    <a:pt x="440" y="551"/>
                    <a:pt x="394" y="522"/>
                  </a:cubicBezTo>
                  <a:cubicBezTo>
                    <a:pt x="352" y="493"/>
                    <a:pt x="323" y="457"/>
                    <a:pt x="300" y="422"/>
                  </a:cubicBezTo>
                  <a:cubicBezTo>
                    <a:pt x="276" y="387"/>
                    <a:pt x="264" y="340"/>
                    <a:pt x="264" y="287"/>
                  </a:cubicBezTo>
                  <a:cubicBezTo>
                    <a:pt x="264" y="234"/>
                    <a:pt x="276" y="182"/>
                    <a:pt x="300" y="123"/>
                  </a:cubicBezTo>
                  <a:lnTo>
                    <a:pt x="306" y="111"/>
                  </a:lnTo>
                  <a:cubicBezTo>
                    <a:pt x="311" y="88"/>
                    <a:pt x="311" y="64"/>
                    <a:pt x="300" y="41"/>
                  </a:cubicBezTo>
                  <a:cubicBezTo>
                    <a:pt x="284" y="17"/>
                    <a:pt x="256" y="1"/>
                    <a:pt x="228"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6" name="Google Shape;2096;p61"/>
            <p:cNvSpPr/>
            <p:nvPr/>
          </p:nvSpPr>
          <p:spPr>
            <a:xfrm>
              <a:off x="10175174" y="1931172"/>
              <a:ext cx="389354" cy="390655"/>
            </a:xfrm>
            <a:custGeom>
              <a:rect b="b" l="l" r="r" t="t"/>
              <a:pathLst>
                <a:path extrusionOk="0" h="7205" w="7181">
                  <a:moveTo>
                    <a:pt x="3668" y="364"/>
                  </a:moveTo>
                  <a:cubicBezTo>
                    <a:pt x="4504" y="364"/>
                    <a:pt x="5331" y="709"/>
                    <a:pt x="5931" y="1297"/>
                  </a:cubicBezTo>
                  <a:cubicBezTo>
                    <a:pt x="6236" y="1597"/>
                    <a:pt x="6483" y="1954"/>
                    <a:pt x="6653" y="2347"/>
                  </a:cubicBezTo>
                  <a:cubicBezTo>
                    <a:pt x="6817" y="2740"/>
                    <a:pt x="6911" y="3169"/>
                    <a:pt x="6917" y="3603"/>
                  </a:cubicBezTo>
                  <a:lnTo>
                    <a:pt x="6929" y="3603"/>
                  </a:lnTo>
                  <a:cubicBezTo>
                    <a:pt x="6917" y="4037"/>
                    <a:pt x="6823" y="4465"/>
                    <a:pt x="6653" y="4858"/>
                  </a:cubicBezTo>
                  <a:cubicBezTo>
                    <a:pt x="6483" y="5251"/>
                    <a:pt x="6236" y="5609"/>
                    <a:pt x="5931" y="5908"/>
                  </a:cubicBezTo>
                  <a:cubicBezTo>
                    <a:pt x="5626" y="6208"/>
                    <a:pt x="5263" y="6442"/>
                    <a:pt x="4870" y="6601"/>
                  </a:cubicBezTo>
                  <a:cubicBezTo>
                    <a:pt x="4490" y="6754"/>
                    <a:pt x="4077" y="6836"/>
                    <a:pt x="3668" y="6836"/>
                  </a:cubicBezTo>
                  <a:cubicBezTo>
                    <a:pt x="3654" y="6836"/>
                    <a:pt x="3640" y="6835"/>
                    <a:pt x="3626" y="6835"/>
                  </a:cubicBezTo>
                  <a:cubicBezTo>
                    <a:pt x="2775" y="6829"/>
                    <a:pt x="1942" y="6483"/>
                    <a:pt x="1350" y="5879"/>
                  </a:cubicBezTo>
                  <a:cubicBezTo>
                    <a:pt x="1050" y="5580"/>
                    <a:pt x="810" y="5222"/>
                    <a:pt x="652" y="4835"/>
                  </a:cubicBezTo>
                  <a:cubicBezTo>
                    <a:pt x="493" y="4442"/>
                    <a:pt x="411" y="4025"/>
                    <a:pt x="411" y="3603"/>
                  </a:cubicBezTo>
                  <a:cubicBezTo>
                    <a:pt x="417" y="3180"/>
                    <a:pt x="493" y="2758"/>
                    <a:pt x="652" y="2371"/>
                  </a:cubicBezTo>
                  <a:cubicBezTo>
                    <a:pt x="816" y="1984"/>
                    <a:pt x="1050" y="1626"/>
                    <a:pt x="1350" y="1327"/>
                  </a:cubicBezTo>
                  <a:cubicBezTo>
                    <a:pt x="1942" y="722"/>
                    <a:pt x="2775" y="370"/>
                    <a:pt x="3626" y="365"/>
                  </a:cubicBezTo>
                  <a:cubicBezTo>
                    <a:pt x="3640" y="364"/>
                    <a:pt x="3654" y="364"/>
                    <a:pt x="3668" y="364"/>
                  </a:cubicBezTo>
                  <a:close/>
                  <a:moveTo>
                    <a:pt x="3626" y="1"/>
                  </a:moveTo>
                  <a:cubicBezTo>
                    <a:pt x="3156" y="1"/>
                    <a:pt x="2681" y="89"/>
                    <a:pt x="2241" y="265"/>
                  </a:cubicBezTo>
                  <a:cubicBezTo>
                    <a:pt x="1807" y="441"/>
                    <a:pt x="1402" y="711"/>
                    <a:pt x="1068" y="1045"/>
                  </a:cubicBezTo>
                  <a:cubicBezTo>
                    <a:pt x="393" y="1708"/>
                    <a:pt x="0" y="2652"/>
                    <a:pt x="0" y="3603"/>
                  </a:cubicBezTo>
                  <a:cubicBezTo>
                    <a:pt x="6" y="4078"/>
                    <a:pt x="100" y="4547"/>
                    <a:pt x="282" y="4987"/>
                  </a:cubicBezTo>
                  <a:cubicBezTo>
                    <a:pt x="464" y="5427"/>
                    <a:pt x="734" y="5826"/>
                    <a:pt x="1068" y="6161"/>
                  </a:cubicBezTo>
                  <a:cubicBezTo>
                    <a:pt x="1402" y="6489"/>
                    <a:pt x="1807" y="6759"/>
                    <a:pt x="2241" y="6935"/>
                  </a:cubicBezTo>
                  <a:cubicBezTo>
                    <a:pt x="2681" y="7117"/>
                    <a:pt x="3156" y="7205"/>
                    <a:pt x="3626" y="7205"/>
                  </a:cubicBezTo>
                  <a:cubicBezTo>
                    <a:pt x="4095" y="7199"/>
                    <a:pt x="4564" y="7099"/>
                    <a:pt x="4999" y="6917"/>
                  </a:cubicBezTo>
                  <a:cubicBezTo>
                    <a:pt x="5433" y="6736"/>
                    <a:pt x="5826" y="6466"/>
                    <a:pt x="6154" y="6131"/>
                  </a:cubicBezTo>
                  <a:cubicBezTo>
                    <a:pt x="6811" y="5462"/>
                    <a:pt x="7181" y="4530"/>
                    <a:pt x="7163" y="3603"/>
                  </a:cubicBezTo>
                  <a:lnTo>
                    <a:pt x="7169" y="3603"/>
                  </a:lnTo>
                  <a:cubicBezTo>
                    <a:pt x="7175" y="3139"/>
                    <a:pt x="7087" y="2670"/>
                    <a:pt x="6917" y="2242"/>
                  </a:cubicBezTo>
                  <a:cubicBezTo>
                    <a:pt x="6741" y="1808"/>
                    <a:pt x="6483" y="1409"/>
                    <a:pt x="6154" y="1074"/>
                  </a:cubicBezTo>
                  <a:cubicBezTo>
                    <a:pt x="5826" y="740"/>
                    <a:pt x="5433" y="470"/>
                    <a:pt x="4999" y="288"/>
                  </a:cubicBezTo>
                  <a:cubicBezTo>
                    <a:pt x="4564" y="101"/>
                    <a:pt x="4095" y="7"/>
                    <a:pt x="362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7" name="Google Shape;2097;p61"/>
            <p:cNvSpPr/>
            <p:nvPr/>
          </p:nvSpPr>
          <p:spPr>
            <a:xfrm>
              <a:off x="9685025" y="1921629"/>
              <a:ext cx="389679" cy="390655"/>
            </a:xfrm>
            <a:custGeom>
              <a:rect b="b" l="l" r="r" t="t"/>
              <a:pathLst>
                <a:path extrusionOk="0" h="7205" w="7187">
                  <a:moveTo>
                    <a:pt x="3647" y="364"/>
                  </a:moveTo>
                  <a:cubicBezTo>
                    <a:pt x="4491" y="364"/>
                    <a:pt x="5326" y="704"/>
                    <a:pt x="5937" y="1297"/>
                  </a:cubicBezTo>
                  <a:cubicBezTo>
                    <a:pt x="6242" y="1597"/>
                    <a:pt x="6488" y="1954"/>
                    <a:pt x="6653" y="2347"/>
                  </a:cubicBezTo>
                  <a:cubicBezTo>
                    <a:pt x="6823" y="2746"/>
                    <a:pt x="6911" y="3175"/>
                    <a:pt x="6917" y="3603"/>
                  </a:cubicBezTo>
                  <a:lnTo>
                    <a:pt x="6928" y="3603"/>
                  </a:lnTo>
                  <a:cubicBezTo>
                    <a:pt x="6917" y="4037"/>
                    <a:pt x="6829" y="4465"/>
                    <a:pt x="6659" y="4858"/>
                  </a:cubicBezTo>
                  <a:cubicBezTo>
                    <a:pt x="6488" y="5251"/>
                    <a:pt x="6242" y="5609"/>
                    <a:pt x="5931" y="5908"/>
                  </a:cubicBezTo>
                  <a:cubicBezTo>
                    <a:pt x="5626" y="6208"/>
                    <a:pt x="5262" y="6442"/>
                    <a:pt x="4869" y="6601"/>
                  </a:cubicBezTo>
                  <a:cubicBezTo>
                    <a:pt x="4476" y="6765"/>
                    <a:pt x="4054" y="6841"/>
                    <a:pt x="3626" y="6841"/>
                  </a:cubicBezTo>
                  <a:cubicBezTo>
                    <a:pt x="2781" y="6829"/>
                    <a:pt x="1942" y="6483"/>
                    <a:pt x="1349" y="5879"/>
                  </a:cubicBezTo>
                  <a:cubicBezTo>
                    <a:pt x="1050" y="5580"/>
                    <a:pt x="816" y="5222"/>
                    <a:pt x="657" y="4835"/>
                  </a:cubicBezTo>
                  <a:cubicBezTo>
                    <a:pt x="493" y="4448"/>
                    <a:pt x="417" y="4025"/>
                    <a:pt x="417" y="3603"/>
                  </a:cubicBezTo>
                  <a:cubicBezTo>
                    <a:pt x="417" y="3180"/>
                    <a:pt x="499" y="2764"/>
                    <a:pt x="657" y="2371"/>
                  </a:cubicBezTo>
                  <a:cubicBezTo>
                    <a:pt x="816" y="1984"/>
                    <a:pt x="1056" y="1626"/>
                    <a:pt x="1349" y="1327"/>
                  </a:cubicBezTo>
                  <a:cubicBezTo>
                    <a:pt x="1948" y="728"/>
                    <a:pt x="2781" y="370"/>
                    <a:pt x="3626" y="365"/>
                  </a:cubicBezTo>
                  <a:cubicBezTo>
                    <a:pt x="3633" y="365"/>
                    <a:pt x="3640" y="364"/>
                    <a:pt x="3647" y="364"/>
                  </a:cubicBezTo>
                  <a:close/>
                  <a:moveTo>
                    <a:pt x="3626" y="1"/>
                  </a:moveTo>
                  <a:cubicBezTo>
                    <a:pt x="3156" y="1"/>
                    <a:pt x="2687" y="89"/>
                    <a:pt x="2247" y="271"/>
                  </a:cubicBezTo>
                  <a:cubicBezTo>
                    <a:pt x="1807" y="447"/>
                    <a:pt x="1408" y="711"/>
                    <a:pt x="1074" y="1045"/>
                  </a:cubicBezTo>
                  <a:cubicBezTo>
                    <a:pt x="399" y="1714"/>
                    <a:pt x="0" y="2652"/>
                    <a:pt x="6" y="3603"/>
                  </a:cubicBezTo>
                  <a:cubicBezTo>
                    <a:pt x="6" y="4078"/>
                    <a:pt x="100" y="4553"/>
                    <a:pt x="282" y="4987"/>
                  </a:cubicBezTo>
                  <a:cubicBezTo>
                    <a:pt x="469" y="5427"/>
                    <a:pt x="739" y="5826"/>
                    <a:pt x="1074" y="6161"/>
                  </a:cubicBezTo>
                  <a:cubicBezTo>
                    <a:pt x="1408" y="6495"/>
                    <a:pt x="1807" y="6759"/>
                    <a:pt x="2247" y="6941"/>
                  </a:cubicBezTo>
                  <a:cubicBezTo>
                    <a:pt x="2681" y="7123"/>
                    <a:pt x="3156" y="7205"/>
                    <a:pt x="3626" y="7205"/>
                  </a:cubicBezTo>
                  <a:cubicBezTo>
                    <a:pt x="4101" y="7199"/>
                    <a:pt x="4570" y="7105"/>
                    <a:pt x="5004" y="6917"/>
                  </a:cubicBezTo>
                  <a:cubicBezTo>
                    <a:pt x="5432" y="6736"/>
                    <a:pt x="5831" y="6466"/>
                    <a:pt x="6160" y="6131"/>
                  </a:cubicBezTo>
                  <a:cubicBezTo>
                    <a:pt x="6811" y="5463"/>
                    <a:pt x="7187" y="4530"/>
                    <a:pt x="7163" y="3603"/>
                  </a:cubicBezTo>
                  <a:lnTo>
                    <a:pt x="7175" y="3603"/>
                  </a:lnTo>
                  <a:cubicBezTo>
                    <a:pt x="7181" y="3139"/>
                    <a:pt x="7093" y="2676"/>
                    <a:pt x="6917" y="2242"/>
                  </a:cubicBezTo>
                  <a:cubicBezTo>
                    <a:pt x="6747" y="1808"/>
                    <a:pt x="6483" y="1409"/>
                    <a:pt x="6154" y="1074"/>
                  </a:cubicBezTo>
                  <a:cubicBezTo>
                    <a:pt x="5831" y="740"/>
                    <a:pt x="5432" y="470"/>
                    <a:pt x="5004" y="288"/>
                  </a:cubicBezTo>
                  <a:cubicBezTo>
                    <a:pt x="4570" y="106"/>
                    <a:pt x="4101" y="7"/>
                    <a:pt x="362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61"/>
            <p:cNvSpPr/>
            <p:nvPr/>
          </p:nvSpPr>
          <p:spPr>
            <a:xfrm>
              <a:off x="10062559" y="2085699"/>
              <a:ext cx="128556" cy="45924"/>
            </a:xfrm>
            <a:custGeom>
              <a:rect b="b" l="l" r="r" t="t"/>
              <a:pathLst>
                <a:path extrusionOk="0" h="847" w="2371">
                  <a:moveTo>
                    <a:pt x="1091" y="1"/>
                  </a:moveTo>
                  <a:cubicBezTo>
                    <a:pt x="907" y="1"/>
                    <a:pt x="720" y="36"/>
                    <a:pt x="552" y="102"/>
                  </a:cubicBezTo>
                  <a:cubicBezTo>
                    <a:pt x="499" y="125"/>
                    <a:pt x="446" y="149"/>
                    <a:pt x="400" y="172"/>
                  </a:cubicBezTo>
                  <a:cubicBezTo>
                    <a:pt x="347" y="201"/>
                    <a:pt x="300" y="231"/>
                    <a:pt x="253" y="260"/>
                  </a:cubicBezTo>
                  <a:cubicBezTo>
                    <a:pt x="159" y="330"/>
                    <a:pt x="77" y="395"/>
                    <a:pt x="1" y="489"/>
                  </a:cubicBezTo>
                  <a:lnTo>
                    <a:pt x="165" y="665"/>
                  </a:lnTo>
                  <a:cubicBezTo>
                    <a:pt x="317" y="577"/>
                    <a:pt x="499" y="495"/>
                    <a:pt x="669" y="454"/>
                  </a:cubicBezTo>
                  <a:cubicBezTo>
                    <a:pt x="792" y="425"/>
                    <a:pt x="911" y="408"/>
                    <a:pt x="1031" y="408"/>
                  </a:cubicBezTo>
                  <a:cubicBezTo>
                    <a:pt x="1084" y="408"/>
                    <a:pt x="1138" y="411"/>
                    <a:pt x="1191" y="418"/>
                  </a:cubicBezTo>
                  <a:cubicBezTo>
                    <a:pt x="1233" y="424"/>
                    <a:pt x="1274" y="436"/>
                    <a:pt x="1321" y="442"/>
                  </a:cubicBezTo>
                  <a:cubicBezTo>
                    <a:pt x="1338" y="448"/>
                    <a:pt x="1362" y="448"/>
                    <a:pt x="1385" y="454"/>
                  </a:cubicBezTo>
                  <a:lnTo>
                    <a:pt x="1444" y="477"/>
                  </a:lnTo>
                  <a:cubicBezTo>
                    <a:pt x="1491" y="489"/>
                    <a:pt x="1532" y="495"/>
                    <a:pt x="1573" y="518"/>
                  </a:cubicBezTo>
                  <a:cubicBezTo>
                    <a:pt x="1614" y="536"/>
                    <a:pt x="1655" y="553"/>
                    <a:pt x="1702" y="571"/>
                  </a:cubicBezTo>
                  <a:cubicBezTo>
                    <a:pt x="1743" y="583"/>
                    <a:pt x="1784" y="606"/>
                    <a:pt x="1825" y="630"/>
                  </a:cubicBezTo>
                  <a:lnTo>
                    <a:pt x="1948" y="694"/>
                  </a:lnTo>
                  <a:cubicBezTo>
                    <a:pt x="2030" y="747"/>
                    <a:pt x="2107" y="800"/>
                    <a:pt x="2195" y="847"/>
                  </a:cubicBezTo>
                  <a:lnTo>
                    <a:pt x="2371" y="659"/>
                  </a:lnTo>
                  <a:cubicBezTo>
                    <a:pt x="2300" y="577"/>
                    <a:pt x="2230" y="495"/>
                    <a:pt x="2148" y="418"/>
                  </a:cubicBezTo>
                  <a:cubicBezTo>
                    <a:pt x="2060" y="354"/>
                    <a:pt x="1978" y="278"/>
                    <a:pt x="1878" y="225"/>
                  </a:cubicBezTo>
                  <a:cubicBezTo>
                    <a:pt x="1690" y="108"/>
                    <a:pt x="1467" y="37"/>
                    <a:pt x="1233" y="8"/>
                  </a:cubicBezTo>
                  <a:cubicBezTo>
                    <a:pt x="1186" y="3"/>
                    <a:pt x="1139" y="1"/>
                    <a:pt x="1091"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9" name="Google Shape;2099;p61"/>
            <p:cNvSpPr/>
            <p:nvPr/>
          </p:nvSpPr>
          <p:spPr>
            <a:xfrm>
              <a:off x="9473459" y="1896579"/>
              <a:ext cx="203650" cy="192752"/>
            </a:xfrm>
            <a:custGeom>
              <a:rect b="b" l="l" r="r" t="t"/>
              <a:pathLst>
                <a:path extrusionOk="0" h="3555" w="3756">
                  <a:moveTo>
                    <a:pt x="1623" y="1"/>
                  </a:moveTo>
                  <a:cubicBezTo>
                    <a:pt x="1184" y="1"/>
                    <a:pt x="732" y="177"/>
                    <a:pt x="453" y="516"/>
                  </a:cubicBezTo>
                  <a:cubicBezTo>
                    <a:pt x="259" y="750"/>
                    <a:pt x="159" y="1044"/>
                    <a:pt x="89" y="1343"/>
                  </a:cubicBezTo>
                  <a:cubicBezTo>
                    <a:pt x="36" y="1601"/>
                    <a:pt x="1" y="1865"/>
                    <a:pt x="36" y="2129"/>
                  </a:cubicBezTo>
                  <a:cubicBezTo>
                    <a:pt x="136" y="2839"/>
                    <a:pt x="781" y="3414"/>
                    <a:pt x="1491" y="3531"/>
                  </a:cubicBezTo>
                  <a:cubicBezTo>
                    <a:pt x="1592" y="3547"/>
                    <a:pt x="1694" y="3555"/>
                    <a:pt x="1796" y="3555"/>
                  </a:cubicBezTo>
                  <a:cubicBezTo>
                    <a:pt x="2409" y="3555"/>
                    <a:pt x="3020" y="3278"/>
                    <a:pt x="3462" y="2850"/>
                  </a:cubicBezTo>
                  <a:lnTo>
                    <a:pt x="3755" y="780"/>
                  </a:lnTo>
                  <a:cubicBezTo>
                    <a:pt x="3386" y="475"/>
                    <a:pt x="2224" y="40"/>
                    <a:pt x="1743" y="5"/>
                  </a:cubicBezTo>
                  <a:cubicBezTo>
                    <a:pt x="1703" y="2"/>
                    <a:pt x="1664" y="1"/>
                    <a:pt x="1623"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0" name="Google Shape;2100;p61"/>
            <p:cNvSpPr/>
            <p:nvPr/>
          </p:nvSpPr>
          <p:spPr>
            <a:xfrm>
              <a:off x="9549801" y="1952263"/>
              <a:ext cx="67504" cy="82740"/>
            </a:xfrm>
            <a:custGeom>
              <a:rect b="b" l="l" r="r" t="t"/>
              <a:pathLst>
                <a:path extrusionOk="0" h="1526" w="1245">
                  <a:moveTo>
                    <a:pt x="95" y="0"/>
                  </a:moveTo>
                  <a:cubicBezTo>
                    <a:pt x="71" y="0"/>
                    <a:pt x="48" y="12"/>
                    <a:pt x="30" y="34"/>
                  </a:cubicBezTo>
                  <a:cubicBezTo>
                    <a:pt x="1" y="69"/>
                    <a:pt x="13" y="116"/>
                    <a:pt x="48" y="146"/>
                  </a:cubicBezTo>
                  <a:cubicBezTo>
                    <a:pt x="277" y="322"/>
                    <a:pt x="482" y="515"/>
                    <a:pt x="652" y="738"/>
                  </a:cubicBezTo>
                  <a:cubicBezTo>
                    <a:pt x="822" y="961"/>
                    <a:pt x="957" y="1202"/>
                    <a:pt x="1069" y="1472"/>
                  </a:cubicBezTo>
                  <a:cubicBezTo>
                    <a:pt x="1084" y="1503"/>
                    <a:pt x="1114" y="1525"/>
                    <a:pt x="1146" y="1525"/>
                  </a:cubicBezTo>
                  <a:cubicBezTo>
                    <a:pt x="1149" y="1525"/>
                    <a:pt x="1153" y="1525"/>
                    <a:pt x="1157" y="1524"/>
                  </a:cubicBezTo>
                  <a:cubicBezTo>
                    <a:pt x="1209" y="1518"/>
                    <a:pt x="1245" y="1477"/>
                    <a:pt x="1239" y="1430"/>
                  </a:cubicBezTo>
                  <a:cubicBezTo>
                    <a:pt x="1203" y="1114"/>
                    <a:pt x="1069" y="814"/>
                    <a:pt x="869" y="568"/>
                  </a:cubicBezTo>
                  <a:cubicBezTo>
                    <a:pt x="675" y="316"/>
                    <a:pt x="417" y="116"/>
                    <a:pt x="118" y="5"/>
                  </a:cubicBezTo>
                  <a:cubicBezTo>
                    <a:pt x="111" y="2"/>
                    <a:pt x="103" y="0"/>
                    <a:pt x="9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61"/>
            <p:cNvSpPr/>
            <p:nvPr/>
          </p:nvSpPr>
          <p:spPr>
            <a:xfrm>
              <a:off x="9557120" y="1984307"/>
              <a:ext cx="39526" cy="58883"/>
            </a:xfrm>
            <a:custGeom>
              <a:rect b="b" l="l" r="r" t="t"/>
              <a:pathLst>
                <a:path extrusionOk="0" h="1086" w="729">
                  <a:moveTo>
                    <a:pt x="640" y="0"/>
                  </a:moveTo>
                  <a:cubicBezTo>
                    <a:pt x="630" y="0"/>
                    <a:pt x="620" y="2"/>
                    <a:pt x="611" y="6"/>
                  </a:cubicBezTo>
                  <a:cubicBezTo>
                    <a:pt x="417" y="77"/>
                    <a:pt x="259" y="229"/>
                    <a:pt x="153" y="411"/>
                  </a:cubicBezTo>
                  <a:cubicBezTo>
                    <a:pt x="48" y="593"/>
                    <a:pt x="1" y="810"/>
                    <a:pt x="42" y="1015"/>
                  </a:cubicBezTo>
                  <a:cubicBezTo>
                    <a:pt x="48" y="1045"/>
                    <a:pt x="71" y="1074"/>
                    <a:pt x="101" y="1080"/>
                  </a:cubicBezTo>
                  <a:cubicBezTo>
                    <a:pt x="110" y="1083"/>
                    <a:pt x="120" y="1085"/>
                    <a:pt x="129" y="1085"/>
                  </a:cubicBezTo>
                  <a:cubicBezTo>
                    <a:pt x="167" y="1085"/>
                    <a:pt x="203" y="1059"/>
                    <a:pt x="212" y="1021"/>
                  </a:cubicBezTo>
                  <a:lnTo>
                    <a:pt x="212" y="1015"/>
                  </a:lnTo>
                  <a:cubicBezTo>
                    <a:pt x="259" y="845"/>
                    <a:pt x="312" y="693"/>
                    <a:pt x="394" y="546"/>
                  </a:cubicBezTo>
                  <a:cubicBezTo>
                    <a:pt x="476" y="399"/>
                    <a:pt x="576" y="270"/>
                    <a:pt x="699" y="141"/>
                  </a:cubicBezTo>
                  <a:lnTo>
                    <a:pt x="699" y="135"/>
                  </a:lnTo>
                  <a:cubicBezTo>
                    <a:pt x="716" y="118"/>
                    <a:pt x="728" y="83"/>
                    <a:pt x="716" y="53"/>
                  </a:cubicBezTo>
                  <a:cubicBezTo>
                    <a:pt x="703" y="22"/>
                    <a:pt x="672" y="0"/>
                    <a:pt x="64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61"/>
            <p:cNvSpPr/>
            <p:nvPr/>
          </p:nvSpPr>
          <p:spPr>
            <a:xfrm>
              <a:off x="9624245" y="1431751"/>
              <a:ext cx="1011366" cy="586444"/>
            </a:xfrm>
            <a:custGeom>
              <a:rect b="b" l="l" r="r" t="t"/>
              <a:pathLst>
                <a:path extrusionOk="0" h="10816" w="18653">
                  <a:moveTo>
                    <a:pt x="9049" y="0"/>
                  </a:moveTo>
                  <a:cubicBezTo>
                    <a:pt x="6592" y="0"/>
                    <a:pt x="4384" y="613"/>
                    <a:pt x="3585" y="1157"/>
                  </a:cubicBezTo>
                  <a:cubicBezTo>
                    <a:pt x="1620" y="2507"/>
                    <a:pt x="1" y="5897"/>
                    <a:pt x="171" y="8355"/>
                  </a:cubicBezTo>
                  <a:cubicBezTo>
                    <a:pt x="194" y="8631"/>
                    <a:pt x="229" y="8913"/>
                    <a:pt x="376" y="9147"/>
                  </a:cubicBezTo>
                  <a:cubicBezTo>
                    <a:pt x="499" y="9343"/>
                    <a:pt x="719" y="9494"/>
                    <a:pt x="942" y="9494"/>
                  </a:cubicBezTo>
                  <a:cubicBezTo>
                    <a:pt x="987" y="9494"/>
                    <a:pt x="1031" y="9488"/>
                    <a:pt x="1074" y="9476"/>
                  </a:cubicBezTo>
                  <a:cubicBezTo>
                    <a:pt x="1279" y="9417"/>
                    <a:pt x="1420" y="9241"/>
                    <a:pt x="1543" y="9071"/>
                  </a:cubicBezTo>
                  <a:cubicBezTo>
                    <a:pt x="2359" y="7956"/>
                    <a:pt x="3362" y="6478"/>
                    <a:pt x="3872" y="5199"/>
                  </a:cubicBezTo>
                  <a:cubicBezTo>
                    <a:pt x="4535" y="6032"/>
                    <a:pt x="5380" y="6719"/>
                    <a:pt x="6331" y="7194"/>
                  </a:cubicBezTo>
                  <a:cubicBezTo>
                    <a:pt x="6491" y="7274"/>
                    <a:pt x="6689" y="7338"/>
                    <a:pt x="6866" y="7338"/>
                  </a:cubicBezTo>
                  <a:cubicBezTo>
                    <a:pt x="7025" y="7338"/>
                    <a:pt x="7168" y="7286"/>
                    <a:pt x="7252" y="7147"/>
                  </a:cubicBezTo>
                  <a:cubicBezTo>
                    <a:pt x="7334" y="7012"/>
                    <a:pt x="7316" y="6836"/>
                    <a:pt x="7293" y="6672"/>
                  </a:cubicBezTo>
                  <a:cubicBezTo>
                    <a:pt x="7193" y="5956"/>
                    <a:pt x="7093" y="5240"/>
                    <a:pt x="6993" y="4519"/>
                  </a:cubicBezTo>
                  <a:lnTo>
                    <a:pt x="6993" y="4519"/>
                  </a:lnTo>
                  <a:cubicBezTo>
                    <a:pt x="8284" y="6472"/>
                    <a:pt x="9921" y="8197"/>
                    <a:pt x="11804" y="9587"/>
                  </a:cubicBezTo>
                  <a:cubicBezTo>
                    <a:pt x="12671" y="10228"/>
                    <a:pt x="13690" y="10816"/>
                    <a:pt x="14741" y="10816"/>
                  </a:cubicBezTo>
                  <a:cubicBezTo>
                    <a:pt x="14913" y="10816"/>
                    <a:pt x="15086" y="10800"/>
                    <a:pt x="15259" y="10766"/>
                  </a:cubicBezTo>
                  <a:cubicBezTo>
                    <a:pt x="15517" y="10720"/>
                    <a:pt x="15770" y="10626"/>
                    <a:pt x="15952" y="10444"/>
                  </a:cubicBezTo>
                  <a:cubicBezTo>
                    <a:pt x="16321" y="10074"/>
                    <a:pt x="16280" y="9476"/>
                    <a:pt x="16216" y="8960"/>
                  </a:cubicBezTo>
                  <a:cubicBezTo>
                    <a:pt x="16128" y="8250"/>
                    <a:pt x="16040" y="7540"/>
                    <a:pt x="15952" y="6830"/>
                  </a:cubicBezTo>
                  <a:lnTo>
                    <a:pt x="15952" y="6830"/>
                  </a:lnTo>
                  <a:cubicBezTo>
                    <a:pt x="16350" y="7980"/>
                    <a:pt x="17072" y="9018"/>
                    <a:pt x="18005" y="9793"/>
                  </a:cubicBezTo>
                  <a:cubicBezTo>
                    <a:pt x="18652" y="1963"/>
                    <a:pt x="13450" y="0"/>
                    <a:pt x="9049"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61"/>
            <p:cNvSpPr/>
            <p:nvPr/>
          </p:nvSpPr>
          <p:spPr>
            <a:xfrm>
              <a:off x="8988081" y="2442954"/>
              <a:ext cx="2247636" cy="872888"/>
            </a:xfrm>
            <a:custGeom>
              <a:rect b="b" l="l" r="r" t="t"/>
              <a:pathLst>
                <a:path extrusionOk="0" h="16099" w="41454">
                  <a:moveTo>
                    <a:pt x="11423" y="1"/>
                  </a:moveTo>
                  <a:cubicBezTo>
                    <a:pt x="9504" y="124"/>
                    <a:pt x="7915" y="1497"/>
                    <a:pt x="6542" y="2834"/>
                  </a:cubicBezTo>
                  <a:cubicBezTo>
                    <a:pt x="5222" y="4125"/>
                    <a:pt x="3966" y="5480"/>
                    <a:pt x="2781" y="6894"/>
                  </a:cubicBezTo>
                  <a:cubicBezTo>
                    <a:pt x="1954" y="7891"/>
                    <a:pt x="1162" y="8936"/>
                    <a:pt x="669" y="10132"/>
                  </a:cubicBezTo>
                  <a:cubicBezTo>
                    <a:pt x="159" y="11376"/>
                    <a:pt x="1" y="12813"/>
                    <a:pt x="505" y="14057"/>
                  </a:cubicBezTo>
                  <a:cubicBezTo>
                    <a:pt x="711" y="14567"/>
                    <a:pt x="1027" y="15037"/>
                    <a:pt x="1467" y="15359"/>
                  </a:cubicBezTo>
                  <a:cubicBezTo>
                    <a:pt x="2013" y="15758"/>
                    <a:pt x="2705" y="15899"/>
                    <a:pt x="3374" y="15940"/>
                  </a:cubicBezTo>
                  <a:cubicBezTo>
                    <a:pt x="3452" y="15945"/>
                    <a:pt x="3531" y="15947"/>
                    <a:pt x="3613" y="15947"/>
                  </a:cubicBezTo>
                  <a:cubicBezTo>
                    <a:pt x="5835" y="15947"/>
                    <a:pt x="9228" y="14284"/>
                    <a:pt x="11141" y="13271"/>
                  </a:cubicBezTo>
                  <a:lnTo>
                    <a:pt x="11141" y="13271"/>
                  </a:lnTo>
                  <a:cubicBezTo>
                    <a:pt x="11141" y="13271"/>
                    <a:pt x="11141" y="13817"/>
                    <a:pt x="11088" y="16093"/>
                  </a:cubicBezTo>
                  <a:lnTo>
                    <a:pt x="30565" y="16098"/>
                  </a:lnTo>
                  <a:cubicBezTo>
                    <a:pt x="30553" y="15858"/>
                    <a:pt x="30547" y="15629"/>
                    <a:pt x="30542" y="15406"/>
                  </a:cubicBezTo>
                  <a:cubicBezTo>
                    <a:pt x="30506" y="14256"/>
                    <a:pt x="30495" y="13429"/>
                    <a:pt x="30495" y="13429"/>
                  </a:cubicBezTo>
                  <a:lnTo>
                    <a:pt x="30495" y="13429"/>
                  </a:lnTo>
                  <a:cubicBezTo>
                    <a:pt x="32401" y="14433"/>
                    <a:pt x="35610" y="15947"/>
                    <a:pt x="37820" y="15947"/>
                  </a:cubicBezTo>
                  <a:cubicBezTo>
                    <a:pt x="37908" y="15947"/>
                    <a:pt x="37995" y="15945"/>
                    <a:pt x="38080" y="15940"/>
                  </a:cubicBezTo>
                  <a:cubicBezTo>
                    <a:pt x="38755" y="15899"/>
                    <a:pt x="39441" y="15758"/>
                    <a:pt x="39987" y="15359"/>
                  </a:cubicBezTo>
                  <a:cubicBezTo>
                    <a:pt x="40427" y="15037"/>
                    <a:pt x="40743" y="14567"/>
                    <a:pt x="40949" y="14057"/>
                  </a:cubicBezTo>
                  <a:cubicBezTo>
                    <a:pt x="41453" y="12813"/>
                    <a:pt x="41295" y="11376"/>
                    <a:pt x="40784" y="10132"/>
                  </a:cubicBezTo>
                  <a:cubicBezTo>
                    <a:pt x="40292" y="8936"/>
                    <a:pt x="39500" y="7891"/>
                    <a:pt x="38672" y="6894"/>
                  </a:cubicBezTo>
                  <a:cubicBezTo>
                    <a:pt x="37487" y="5480"/>
                    <a:pt x="36232" y="4125"/>
                    <a:pt x="34912" y="2834"/>
                  </a:cubicBezTo>
                  <a:cubicBezTo>
                    <a:pt x="33545" y="1497"/>
                    <a:pt x="31949" y="124"/>
                    <a:pt x="3003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61"/>
            <p:cNvSpPr/>
            <p:nvPr/>
          </p:nvSpPr>
          <p:spPr>
            <a:xfrm>
              <a:off x="9455024" y="2287018"/>
              <a:ext cx="1318197" cy="320766"/>
            </a:xfrm>
            <a:custGeom>
              <a:rect b="b" l="l" r="r" t="t"/>
              <a:pathLst>
                <a:path extrusionOk="0" h="5916" w="24312">
                  <a:moveTo>
                    <a:pt x="285" y="0"/>
                  </a:moveTo>
                  <a:cubicBezTo>
                    <a:pt x="101" y="0"/>
                    <a:pt x="1" y="2"/>
                    <a:pt x="1" y="2"/>
                  </a:cubicBezTo>
                  <a:lnTo>
                    <a:pt x="1" y="1246"/>
                  </a:lnTo>
                  <a:lnTo>
                    <a:pt x="1" y="2601"/>
                  </a:lnTo>
                  <a:lnTo>
                    <a:pt x="12279" y="5916"/>
                  </a:lnTo>
                  <a:lnTo>
                    <a:pt x="24300" y="2431"/>
                  </a:lnTo>
                  <a:lnTo>
                    <a:pt x="24311" y="1246"/>
                  </a:lnTo>
                  <a:lnTo>
                    <a:pt x="24311" y="2"/>
                  </a:lnTo>
                  <a:cubicBezTo>
                    <a:pt x="24311" y="2"/>
                    <a:pt x="24211" y="0"/>
                    <a:pt x="24027" y="0"/>
                  </a:cubicBezTo>
                  <a:cubicBezTo>
                    <a:pt x="22571" y="0"/>
                    <a:pt x="15865" y="148"/>
                    <a:pt x="12156" y="2789"/>
                  </a:cubicBezTo>
                  <a:cubicBezTo>
                    <a:pt x="8452" y="148"/>
                    <a:pt x="1743" y="0"/>
                    <a:pt x="28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61"/>
            <p:cNvSpPr/>
            <p:nvPr/>
          </p:nvSpPr>
          <p:spPr>
            <a:xfrm>
              <a:off x="9455024" y="2335328"/>
              <a:ext cx="1318197" cy="320494"/>
            </a:xfrm>
            <a:custGeom>
              <a:rect b="b" l="l" r="r" t="t"/>
              <a:pathLst>
                <a:path extrusionOk="0" h="5911" w="24312">
                  <a:moveTo>
                    <a:pt x="299" y="1"/>
                  </a:moveTo>
                  <a:cubicBezTo>
                    <a:pt x="106" y="1"/>
                    <a:pt x="1" y="3"/>
                    <a:pt x="1" y="3"/>
                  </a:cubicBezTo>
                  <a:lnTo>
                    <a:pt x="1" y="1247"/>
                  </a:lnTo>
                  <a:lnTo>
                    <a:pt x="1" y="2602"/>
                  </a:lnTo>
                  <a:lnTo>
                    <a:pt x="12279" y="5911"/>
                  </a:lnTo>
                  <a:lnTo>
                    <a:pt x="24300" y="2426"/>
                  </a:lnTo>
                  <a:lnTo>
                    <a:pt x="24311" y="1247"/>
                  </a:lnTo>
                  <a:lnTo>
                    <a:pt x="24311" y="3"/>
                  </a:lnTo>
                  <a:cubicBezTo>
                    <a:pt x="24311" y="3"/>
                    <a:pt x="24206" y="1"/>
                    <a:pt x="24013" y="1"/>
                  </a:cubicBezTo>
                  <a:cubicBezTo>
                    <a:pt x="22527" y="1"/>
                    <a:pt x="15853" y="152"/>
                    <a:pt x="12156" y="2790"/>
                  </a:cubicBezTo>
                  <a:cubicBezTo>
                    <a:pt x="8465" y="152"/>
                    <a:pt x="1786" y="1"/>
                    <a:pt x="299" y="1"/>
                  </a:cubicBezTo>
                  <a:close/>
                </a:path>
              </a:pathLst>
            </a:custGeom>
            <a:solidFill>
              <a:srgbClr val="ECEC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61"/>
            <p:cNvSpPr/>
            <p:nvPr/>
          </p:nvSpPr>
          <p:spPr>
            <a:xfrm>
              <a:off x="9355476" y="2335165"/>
              <a:ext cx="1517618" cy="807661"/>
            </a:xfrm>
            <a:custGeom>
              <a:rect b="b" l="l" r="r" t="t"/>
              <a:pathLst>
                <a:path extrusionOk="0" h="14896" w="27990">
                  <a:moveTo>
                    <a:pt x="0" y="0"/>
                  </a:moveTo>
                  <a:lnTo>
                    <a:pt x="4811" y="14895"/>
                  </a:lnTo>
                  <a:lnTo>
                    <a:pt x="23179" y="14895"/>
                  </a:lnTo>
                  <a:lnTo>
                    <a:pt x="27989" y="0"/>
                  </a:lnTo>
                  <a:lnTo>
                    <a:pt x="15453" y="2441"/>
                  </a:lnTo>
                  <a:lnTo>
                    <a:pt x="12531" y="2441"/>
                  </a:ln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7" name="Google Shape;2107;p61"/>
            <p:cNvSpPr/>
            <p:nvPr/>
          </p:nvSpPr>
          <p:spPr>
            <a:xfrm>
              <a:off x="10169102" y="2467462"/>
              <a:ext cx="24236" cy="675364"/>
            </a:xfrm>
            <a:custGeom>
              <a:rect b="b" l="l" r="r" t="t"/>
              <a:pathLst>
                <a:path extrusionOk="0" fill="none" h="12456" w="447">
                  <a:moveTo>
                    <a:pt x="447" y="1"/>
                  </a:moveTo>
                  <a:lnTo>
                    <a:pt x="1" y="12455"/>
                  </a:lnTo>
                </a:path>
              </a:pathLst>
            </a:custGeom>
            <a:noFill/>
            <a:ln cap="flat" cmpd="sng" w="41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8" name="Google Shape;2108;p61"/>
            <p:cNvSpPr/>
            <p:nvPr/>
          </p:nvSpPr>
          <p:spPr>
            <a:xfrm>
              <a:off x="10034907" y="2467462"/>
              <a:ext cx="24236" cy="675364"/>
            </a:xfrm>
            <a:custGeom>
              <a:rect b="b" l="l" r="r" t="t"/>
              <a:pathLst>
                <a:path extrusionOk="0" fill="none" h="12456" w="447">
                  <a:moveTo>
                    <a:pt x="0" y="1"/>
                  </a:moveTo>
                  <a:lnTo>
                    <a:pt x="446" y="12455"/>
                  </a:lnTo>
                </a:path>
              </a:pathLst>
            </a:custGeom>
            <a:noFill/>
            <a:ln cap="flat" cmpd="sng" w="41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9" name="Google Shape;2109;p61"/>
            <p:cNvSpPr/>
            <p:nvPr/>
          </p:nvSpPr>
          <p:spPr>
            <a:xfrm>
              <a:off x="10489271" y="2875196"/>
              <a:ext cx="238460" cy="263021"/>
            </a:xfrm>
            <a:custGeom>
              <a:rect b="b" l="l" r="r" t="t"/>
              <a:pathLst>
                <a:path extrusionOk="0" h="4851" w="4398">
                  <a:moveTo>
                    <a:pt x="2481" y="0"/>
                  </a:moveTo>
                  <a:cubicBezTo>
                    <a:pt x="2449" y="0"/>
                    <a:pt x="2417" y="3"/>
                    <a:pt x="2385" y="7"/>
                  </a:cubicBezTo>
                  <a:cubicBezTo>
                    <a:pt x="2016" y="142"/>
                    <a:pt x="2403" y="582"/>
                    <a:pt x="2162" y="606"/>
                  </a:cubicBezTo>
                  <a:cubicBezTo>
                    <a:pt x="2156" y="606"/>
                    <a:pt x="2150" y="606"/>
                    <a:pt x="2144" y="606"/>
                  </a:cubicBezTo>
                  <a:cubicBezTo>
                    <a:pt x="2080" y="606"/>
                    <a:pt x="2016" y="580"/>
                    <a:pt x="1963" y="553"/>
                  </a:cubicBezTo>
                  <a:cubicBezTo>
                    <a:pt x="1722" y="430"/>
                    <a:pt x="1517" y="242"/>
                    <a:pt x="1259" y="172"/>
                  </a:cubicBezTo>
                  <a:cubicBezTo>
                    <a:pt x="1208" y="158"/>
                    <a:pt x="1154" y="151"/>
                    <a:pt x="1099" y="151"/>
                  </a:cubicBezTo>
                  <a:cubicBezTo>
                    <a:pt x="876" y="151"/>
                    <a:pt x="647" y="265"/>
                    <a:pt x="614" y="477"/>
                  </a:cubicBezTo>
                  <a:cubicBezTo>
                    <a:pt x="578" y="717"/>
                    <a:pt x="807" y="911"/>
                    <a:pt x="1012" y="1052"/>
                  </a:cubicBezTo>
                  <a:cubicBezTo>
                    <a:pt x="898" y="998"/>
                    <a:pt x="763" y="965"/>
                    <a:pt x="635" y="965"/>
                  </a:cubicBezTo>
                  <a:cubicBezTo>
                    <a:pt x="468" y="965"/>
                    <a:pt x="312" y="1022"/>
                    <a:pt x="232" y="1169"/>
                  </a:cubicBezTo>
                  <a:cubicBezTo>
                    <a:pt x="138" y="1327"/>
                    <a:pt x="191" y="1544"/>
                    <a:pt x="308" y="1691"/>
                  </a:cubicBezTo>
                  <a:cubicBezTo>
                    <a:pt x="348" y="1738"/>
                    <a:pt x="392" y="1780"/>
                    <a:pt x="439" y="1819"/>
                  </a:cubicBezTo>
                  <a:lnTo>
                    <a:pt x="439" y="1819"/>
                  </a:lnTo>
                  <a:cubicBezTo>
                    <a:pt x="429" y="1818"/>
                    <a:pt x="419" y="1818"/>
                    <a:pt x="409" y="1818"/>
                  </a:cubicBezTo>
                  <a:cubicBezTo>
                    <a:pt x="395" y="1818"/>
                    <a:pt x="381" y="1818"/>
                    <a:pt x="367" y="1820"/>
                  </a:cubicBezTo>
                  <a:cubicBezTo>
                    <a:pt x="215" y="1843"/>
                    <a:pt x="86" y="1967"/>
                    <a:pt x="56" y="2119"/>
                  </a:cubicBezTo>
                  <a:cubicBezTo>
                    <a:pt x="0" y="2408"/>
                    <a:pt x="265" y="2623"/>
                    <a:pt x="534" y="2763"/>
                  </a:cubicBezTo>
                  <a:lnTo>
                    <a:pt x="534" y="2763"/>
                  </a:lnTo>
                  <a:cubicBezTo>
                    <a:pt x="515" y="2759"/>
                    <a:pt x="496" y="2757"/>
                    <a:pt x="476" y="2757"/>
                  </a:cubicBezTo>
                  <a:cubicBezTo>
                    <a:pt x="257" y="2757"/>
                    <a:pt x="20" y="2984"/>
                    <a:pt x="15" y="3228"/>
                  </a:cubicBezTo>
                  <a:cubicBezTo>
                    <a:pt x="9" y="3545"/>
                    <a:pt x="250" y="3809"/>
                    <a:pt x="496" y="4002"/>
                  </a:cubicBezTo>
                  <a:cubicBezTo>
                    <a:pt x="989" y="4395"/>
                    <a:pt x="1581" y="4654"/>
                    <a:pt x="2197" y="4783"/>
                  </a:cubicBezTo>
                  <a:cubicBezTo>
                    <a:pt x="2393" y="4822"/>
                    <a:pt x="2595" y="4850"/>
                    <a:pt x="2796" y="4850"/>
                  </a:cubicBezTo>
                  <a:cubicBezTo>
                    <a:pt x="2985" y="4850"/>
                    <a:pt x="3173" y="4825"/>
                    <a:pt x="3353" y="4759"/>
                  </a:cubicBezTo>
                  <a:cubicBezTo>
                    <a:pt x="4022" y="4519"/>
                    <a:pt x="4397" y="3756"/>
                    <a:pt x="4380" y="3046"/>
                  </a:cubicBezTo>
                  <a:cubicBezTo>
                    <a:pt x="4356" y="2172"/>
                    <a:pt x="3752" y="958"/>
                    <a:pt x="3154" y="324"/>
                  </a:cubicBezTo>
                  <a:cubicBezTo>
                    <a:pt x="2977" y="137"/>
                    <a:pt x="2731" y="0"/>
                    <a:pt x="2481"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0" name="Google Shape;2110;p61"/>
            <p:cNvSpPr/>
            <p:nvPr/>
          </p:nvSpPr>
          <p:spPr>
            <a:xfrm>
              <a:off x="9501491" y="2880998"/>
              <a:ext cx="227941" cy="251364"/>
            </a:xfrm>
            <a:custGeom>
              <a:rect b="b" l="l" r="r" t="t"/>
              <a:pathLst>
                <a:path extrusionOk="0" h="4636" w="4204">
                  <a:moveTo>
                    <a:pt x="1840" y="0"/>
                  </a:moveTo>
                  <a:cubicBezTo>
                    <a:pt x="1598" y="0"/>
                    <a:pt x="1359" y="132"/>
                    <a:pt x="1191" y="311"/>
                  </a:cubicBezTo>
                  <a:cubicBezTo>
                    <a:pt x="616" y="915"/>
                    <a:pt x="41" y="2077"/>
                    <a:pt x="18" y="2910"/>
                  </a:cubicBezTo>
                  <a:cubicBezTo>
                    <a:pt x="0" y="3590"/>
                    <a:pt x="364" y="4312"/>
                    <a:pt x="1003" y="4547"/>
                  </a:cubicBezTo>
                  <a:cubicBezTo>
                    <a:pt x="1174" y="4610"/>
                    <a:pt x="1354" y="4635"/>
                    <a:pt x="1537" y="4635"/>
                  </a:cubicBezTo>
                  <a:cubicBezTo>
                    <a:pt x="1725" y="4635"/>
                    <a:pt x="1916" y="4609"/>
                    <a:pt x="2100" y="4570"/>
                  </a:cubicBezTo>
                  <a:cubicBezTo>
                    <a:pt x="2687" y="4441"/>
                    <a:pt x="3256" y="4195"/>
                    <a:pt x="3725" y="3825"/>
                  </a:cubicBezTo>
                  <a:cubicBezTo>
                    <a:pt x="3960" y="3637"/>
                    <a:pt x="4189" y="3385"/>
                    <a:pt x="4183" y="3086"/>
                  </a:cubicBezTo>
                  <a:cubicBezTo>
                    <a:pt x="4178" y="2851"/>
                    <a:pt x="3954" y="2637"/>
                    <a:pt x="3745" y="2637"/>
                  </a:cubicBezTo>
                  <a:cubicBezTo>
                    <a:pt x="3724" y="2637"/>
                    <a:pt x="3704" y="2639"/>
                    <a:pt x="3684" y="2643"/>
                  </a:cubicBezTo>
                  <a:lnTo>
                    <a:pt x="3684" y="2643"/>
                  </a:lnTo>
                  <a:cubicBezTo>
                    <a:pt x="3945" y="2508"/>
                    <a:pt x="4204" y="2300"/>
                    <a:pt x="4148" y="2030"/>
                  </a:cubicBezTo>
                  <a:cubicBezTo>
                    <a:pt x="4118" y="1883"/>
                    <a:pt x="3995" y="1766"/>
                    <a:pt x="3849" y="1742"/>
                  </a:cubicBezTo>
                  <a:cubicBezTo>
                    <a:pt x="3832" y="1740"/>
                    <a:pt x="3815" y="1738"/>
                    <a:pt x="3798" y="1738"/>
                  </a:cubicBezTo>
                  <a:cubicBezTo>
                    <a:pt x="3792" y="1738"/>
                    <a:pt x="3787" y="1738"/>
                    <a:pt x="3781" y="1739"/>
                  </a:cubicBezTo>
                  <a:lnTo>
                    <a:pt x="3781" y="1739"/>
                  </a:lnTo>
                  <a:cubicBezTo>
                    <a:pt x="3827" y="1702"/>
                    <a:pt x="3870" y="1660"/>
                    <a:pt x="3907" y="1613"/>
                  </a:cubicBezTo>
                  <a:cubicBezTo>
                    <a:pt x="4019" y="1472"/>
                    <a:pt x="4066" y="1273"/>
                    <a:pt x="3983" y="1115"/>
                  </a:cubicBezTo>
                  <a:cubicBezTo>
                    <a:pt x="3906" y="977"/>
                    <a:pt x="3754" y="922"/>
                    <a:pt x="3591" y="922"/>
                  </a:cubicBezTo>
                  <a:cubicBezTo>
                    <a:pt x="3469" y="922"/>
                    <a:pt x="3341" y="953"/>
                    <a:pt x="3233" y="1003"/>
                  </a:cubicBezTo>
                  <a:cubicBezTo>
                    <a:pt x="3426" y="874"/>
                    <a:pt x="3649" y="692"/>
                    <a:pt x="3614" y="458"/>
                  </a:cubicBezTo>
                  <a:cubicBezTo>
                    <a:pt x="3581" y="254"/>
                    <a:pt x="3364" y="146"/>
                    <a:pt x="3152" y="146"/>
                  </a:cubicBezTo>
                  <a:cubicBezTo>
                    <a:pt x="3101" y="146"/>
                    <a:pt x="3051" y="152"/>
                    <a:pt x="3004" y="164"/>
                  </a:cubicBezTo>
                  <a:cubicBezTo>
                    <a:pt x="2757" y="235"/>
                    <a:pt x="2558" y="417"/>
                    <a:pt x="2329" y="528"/>
                  </a:cubicBezTo>
                  <a:cubicBezTo>
                    <a:pt x="2276" y="555"/>
                    <a:pt x="2212" y="582"/>
                    <a:pt x="2153" y="582"/>
                  </a:cubicBezTo>
                  <a:cubicBezTo>
                    <a:pt x="2147" y="582"/>
                    <a:pt x="2141" y="581"/>
                    <a:pt x="2136" y="581"/>
                  </a:cubicBezTo>
                  <a:cubicBezTo>
                    <a:pt x="1907" y="557"/>
                    <a:pt x="2212" y="53"/>
                    <a:pt x="1924" y="6"/>
                  </a:cubicBezTo>
                  <a:cubicBezTo>
                    <a:pt x="1896" y="2"/>
                    <a:pt x="1868" y="0"/>
                    <a:pt x="1840"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1" name="Google Shape;2111;p61"/>
            <p:cNvSpPr/>
            <p:nvPr/>
          </p:nvSpPr>
          <p:spPr>
            <a:xfrm>
              <a:off x="10641466" y="2924211"/>
              <a:ext cx="224633" cy="285414"/>
            </a:xfrm>
            <a:custGeom>
              <a:rect b="b" l="l" r="r" t="t"/>
              <a:pathLst>
                <a:path extrusionOk="0" h="5264" w="4143">
                  <a:moveTo>
                    <a:pt x="1133" y="1"/>
                  </a:moveTo>
                  <a:cubicBezTo>
                    <a:pt x="916" y="1245"/>
                    <a:pt x="511" y="3398"/>
                    <a:pt x="1" y="4553"/>
                  </a:cubicBezTo>
                  <a:cubicBezTo>
                    <a:pt x="423" y="4794"/>
                    <a:pt x="857" y="5028"/>
                    <a:pt x="1297" y="5263"/>
                  </a:cubicBezTo>
                  <a:lnTo>
                    <a:pt x="4142" y="499"/>
                  </a:lnTo>
                  <a:lnTo>
                    <a:pt x="4142" y="499"/>
                  </a:lnTo>
                  <a:cubicBezTo>
                    <a:pt x="4086" y="503"/>
                    <a:pt x="4029" y="505"/>
                    <a:pt x="3971" y="505"/>
                  </a:cubicBezTo>
                  <a:cubicBezTo>
                    <a:pt x="3056" y="505"/>
                    <a:pt x="2027" y="89"/>
                    <a:pt x="113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2" name="Google Shape;2112;p61"/>
            <p:cNvSpPr/>
            <p:nvPr/>
          </p:nvSpPr>
          <p:spPr>
            <a:xfrm>
              <a:off x="10637020" y="2918518"/>
              <a:ext cx="229079" cy="291107"/>
            </a:xfrm>
            <a:custGeom>
              <a:rect b="b" l="l" r="r" t="t"/>
              <a:pathLst>
                <a:path extrusionOk="0" h="5369" w="4225">
                  <a:moveTo>
                    <a:pt x="1133" y="0"/>
                  </a:moveTo>
                  <a:lnTo>
                    <a:pt x="1115" y="88"/>
                  </a:lnTo>
                  <a:lnTo>
                    <a:pt x="898" y="1238"/>
                  </a:lnTo>
                  <a:cubicBezTo>
                    <a:pt x="816" y="1625"/>
                    <a:pt x="740" y="2007"/>
                    <a:pt x="658" y="2388"/>
                  </a:cubicBezTo>
                  <a:cubicBezTo>
                    <a:pt x="570" y="2769"/>
                    <a:pt x="482" y="3151"/>
                    <a:pt x="376" y="3526"/>
                  </a:cubicBezTo>
                  <a:cubicBezTo>
                    <a:pt x="276" y="3901"/>
                    <a:pt x="165" y="4271"/>
                    <a:pt x="24" y="4635"/>
                  </a:cubicBezTo>
                  <a:lnTo>
                    <a:pt x="0" y="4688"/>
                  </a:lnTo>
                  <a:lnTo>
                    <a:pt x="47" y="4711"/>
                  </a:lnTo>
                  <a:cubicBezTo>
                    <a:pt x="270" y="4828"/>
                    <a:pt x="493" y="4934"/>
                    <a:pt x="710" y="5045"/>
                  </a:cubicBezTo>
                  <a:cubicBezTo>
                    <a:pt x="933" y="5151"/>
                    <a:pt x="1156" y="5262"/>
                    <a:pt x="1379" y="5368"/>
                  </a:cubicBezTo>
                  <a:cubicBezTo>
                    <a:pt x="1168" y="5233"/>
                    <a:pt x="957" y="5110"/>
                    <a:pt x="746" y="4981"/>
                  </a:cubicBezTo>
                  <a:cubicBezTo>
                    <a:pt x="550" y="4861"/>
                    <a:pt x="354" y="4747"/>
                    <a:pt x="158" y="4633"/>
                  </a:cubicBezTo>
                  <a:lnTo>
                    <a:pt x="158" y="4633"/>
                  </a:lnTo>
                  <a:cubicBezTo>
                    <a:pt x="317" y="4290"/>
                    <a:pt x="440" y="3931"/>
                    <a:pt x="552" y="3573"/>
                  </a:cubicBezTo>
                  <a:cubicBezTo>
                    <a:pt x="669" y="3197"/>
                    <a:pt x="769" y="2816"/>
                    <a:pt x="863" y="2435"/>
                  </a:cubicBezTo>
                  <a:cubicBezTo>
                    <a:pt x="951" y="2054"/>
                    <a:pt x="1033" y="1666"/>
                    <a:pt x="1103" y="1279"/>
                  </a:cubicBezTo>
                  <a:cubicBezTo>
                    <a:pt x="1174" y="926"/>
                    <a:pt x="1240" y="568"/>
                    <a:pt x="1295" y="209"/>
                  </a:cubicBezTo>
                  <a:lnTo>
                    <a:pt x="1295" y="209"/>
                  </a:lnTo>
                  <a:cubicBezTo>
                    <a:pt x="1763" y="262"/>
                    <a:pt x="2226" y="376"/>
                    <a:pt x="2699" y="475"/>
                  </a:cubicBezTo>
                  <a:cubicBezTo>
                    <a:pt x="2945" y="522"/>
                    <a:pt x="3198" y="569"/>
                    <a:pt x="3456" y="599"/>
                  </a:cubicBezTo>
                  <a:cubicBezTo>
                    <a:pt x="3605" y="612"/>
                    <a:pt x="3755" y="622"/>
                    <a:pt x="3904" y="622"/>
                  </a:cubicBezTo>
                  <a:cubicBezTo>
                    <a:pt x="4011" y="622"/>
                    <a:pt x="4118" y="617"/>
                    <a:pt x="4224" y="604"/>
                  </a:cubicBezTo>
                  <a:cubicBezTo>
                    <a:pt x="3714" y="604"/>
                    <a:pt x="3215" y="475"/>
                    <a:pt x="2728" y="346"/>
                  </a:cubicBezTo>
                  <a:cubicBezTo>
                    <a:pt x="2482" y="282"/>
                    <a:pt x="2236" y="211"/>
                    <a:pt x="1983" y="153"/>
                  </a:cubicBezTo>
                  <a:cubicBezTo>
                    <a:pt x="1737" y="88"/>
                    <a:pt x="1479" y="35"/>
                    <a:pt x="1221" y="6"/>
                  </a:cubicBezTo>
                  <a:lnTo>
                    <a:pt x="1133"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3" name="Google Shape;2113;p61"/>
            <p:cNvSpPr/>
            <p:nvPr/>
          </p:nvSpPr>
          <p:spPr>
            <a:xfrm>
              <a:off x="9367567" y="2915644"/>
              <a:ext cx="224633" cy="285360"/>
            </a:xfrm>
            <a:custGeom>
              <a:rect b="b" l="l" r="r" t="t"/>
              <a:pathLst>
                <a:path extrusionOk="0" h="5263" w="4143">
                  <a:moveTo>
                    <a:pt x="3010" y="0"/>
                  </a:moveTo>
                  <a:cubicBezTo>
                    <a:pt x="2116" y="89"/>
                    <a:pt x="1081" y="504"/>
                    <a:pt x="171" y="504"/>
                  </a:cubicBezTo>
                  <a:cubicBezTo>
                    <a:pt x="113" y="504"/>
                    <a:pt x="57" y="503"/>
                    <a:pt x="0" y="499"/>
                  </a:cubicBezTo>
                  <a:lnTo>
                    <a:pt x="0" y="499"/>
                  </a:lnTo>
                  <a:lnTo>
                    <a:pt x="2846" y="5263"/>
                  </a:lnTo>
                  <a:cubicBezTo>
                    <a:pt x="3280" y="5034"/>
                    <a:pt x="3714" y="4793"/>
                    <a:pt x="4142" y="4553"/>
                  </a:cubicBezTo>
                  <a:cubicBezTo>
                    <a:pt x="3632" y="3397"/>
                    <a:pt x="3227" y="1244"/>
                    <a:pt x="30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4" name="Google Shape;2114;p61"/>
            <p:cNvSpPr/>
            <p:nvPr/>
          </p:nvSpPr>
          <p:spPr>
            <a:xfrm>
              <a:off x="9367567" y="2909897"/>
              <a:ext cx="229079" cy="291107"/>
            </a:xfrm>
            <a:custGeom>
              <a:rect b="b" l="l" r="r" t="t"/>
              <a:pathLst>
                <a:path extrusionOk="0" h="5369" w="4225">
                  <a:moveTo>
                    <a:pt x="3086" y="1"/>
                  </a:moveTo>
                  <a:lnTo>
                    <a:pt x="2998" y="13"/>
                  </a:lnTo>
                  <a:cubicBezTo>
                    <a:pt x="2740" y="42"/>
                    <a:pt x="2488" y="95"/>
                    <a:pt x="2235" y="153"/>
                  </a:cubicBezTo>
                  <a:cubicBezTo>
                    <a:pt x="1989" y="218"/>
                    <a:pt x="1743" y="282"/>
                    <a:pt x="1496" y="347"/>
                  </a:cubicBezTo>
                  <a:cubicBezTo>
                    <a:pt x="1004" y="476"/>
                    <a:pt x="511" y="605"/>
                    <a:pt x="0" y="605"/>
                  </a:cubicBezTo>
                  <a:cubicBezTo>
                    <a:pt x="110" y="620"/>
                    <a:pt x="220" y="627"/>
                    <a:pt x="331" y="627"/>
                  </a:cubicBezTo>
                  <a:cubicBezTo>
                    <a:pt x="477" y="627"/>
                    <a:pt x="623" y="616"/>
                    <a:pt x="769" y="599"/>
                  </a:cubicBezTo>
                  <a:cubicBezTo>
                    <a:pt x="1021" y="570"/>
                    <a:pt x="1273" y="529"/>
                    <a:pt x="1526" y="476"/>
                  </a:cubicBezTo>
                  <a:cubicBezTo>
                    <a:pt x="1999" y="382"/>
                    <a:pt x="2462" y="263"/>
                    <a:pt x="2929" y="210"/>
                  </a:cubicBezTo>
                  <a:lnTo>
                    <a:pt x="2929" y="210"/>
                  </a:lnTo>
                  <a:cubicBezTo>
                    <a:pt x="2985" y="568"/>
                    <a:pt x="3050" y="927"/>
                    <a:pt x="3115" y="1286"/>
                  </a:cubicBezTo>
                  <a:cubicBezTo>
                    <a:pt x="3192" y="1667"/>
                    <a:pt x="3274" y="2054"/>
                    <a:pt x="3362" y="2435"/>
                  </a:cubicBezTo>
                  <a:cubicBezTo>
                    <a:pt x="3450" y="2817"/>
                    <a:pt x="3555" y="3198"/>
                    <a:pt x="3667" y="3579"/>
                  </a:cubicBezTo>
                  <a:cubicBezTo>
                    <a:pt x="3779" y="3937"/>
                    <a:pt x="3901" y="4294"/>
                    <a:pt x="4059" y="4637"/>
                  </a:cubicBezTo>
                  <a:lnTo>
                    <a:pt x="4059" y="4637"/>
                  </a:lnTo>
                  <a:cubicBezTo>
                    <a:pt x="3861" y="4750"/>
                    <a:pt x="3667" y="4868"/>
                    <a:pt x="3473" y="4981"/>
                  </a:cubicBezTo>
                  <a:cubicBezTo>
                    <a:pt x="3262" y="5111"/>
                    <a:pt x="3051" y="5240"/>
                    <a:pt x="2846" y="5369"/>
                  </a:cubicBezTo>
                  <a:cubicBezTo>
                    <a:pt x="3069" y="5263"/>
                    <a:pt x="3286" y="5157"/>
                    <a:pt x="3509" y="5046"/>
                  </a:cubicBezTo>
                  <a:cubicBezTo>
                    <a:pt x="3731" y="4935"/>
                    <a:pt x="3954" y="4829"/>
                    <a:pt x="4171" y="4717"/>
                  </a:cubicBezTo>
                  <a:lnTo>
                    <a:pt x="4224" y="4688"/>
                  </a:lnTo>
                  <a:lnTo>
                    <a:pt x="4201" y="4635"/>
                  </a:lnTo>
                  <a:cubicBezTo>
                    <a:pt x="4060" y="4277"/>
                    <a:pt x="3943" y="3902"/>
                    <a:pt x="3843" y="3527"/>
                  </a:cubicBezTo>
                  <a:cubicBezTo>
                    <a:pt x="3737" y="3151"/>
                    <a:pt x="3655" y="2770"/>
                    <a:pt x="3567" y="2388"/>
                  </a:cubicBezTo>
                  <a:cubicBezTo>
                    <a:pt x="3479" y="2007"/>
                    <a:pt x="3403" y="1626"/>
                    <a:pt x="3327" y="1245"/>
                  </a:cubicBezTo>
                  <a:lnTo>
                    <a:pt x="3104" y="89"/>
                  </a:lnTo>
                  <a:lnTo>
                    <a:pt x="3086" y="1"/>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15" name="Google Shape;2115;p61"/>
          <p:cNvGrpSpPr/>
          <p:nvPr/>
        </p:nvGrpSpPr>
        <p:grpSpPr>
          <a:xfrm rot="-563218">
            <a:off x="8032113" y="1761475"/>
            <a:ext cx="797292" cy="922566"/>
            <a:chOff x="2832275" y="1612375"/>
            <a:chExt cx="797300" cy="922575"/>
          </a:xfrm>
        </p:grpSpPr>
        <p:sp>
          <p:nvSpPr>
            <p:cNvPr id="2116" name="Google Shape;2116;p61"/>
            <p:cNvSpPr/>
            <p:nvPr/>
          </p:nvSpPr>
          <p:spPr>
            <a:xfrm>
              <a:off x="2931575" y="1839250"/>
              <a:ext cx="506825" cy="554500"/>
            </a:xfrm>
            <a:custGeom>
              <a:rect b="b" l="l" r="r" t="t"/>
              <a:pathLst>
                <a:path extrusionOk="0" h="22180" w="20273">
                  <a:moveTo>
                    <a:pt x="9117" y="1"/>
                  </a:moveTo>
                  <a:cubicBezTo>
                    <a:pt x="7664" y="1"/>
                    <a:pt x="6217" y="272"/>
                    <a:pt x="4912" y="886"/>
                  </a:cubicBezTo>
                  <a:cubicBezTo>
                    <a:pt x="3182" y="1694"/>
                    <a:pt x="1715" y="3128"/>
                    <a:pt x="1072" y="4924"/>
                  </a:cubicBezTo>
                  <a:cubicBezTo>
                    <a:pt x="380" y="6869"/>
                    <a:pt x="677" y="9011"/>
                    <a:pt x="874" y="11055"/>
                  </a:cubicBezTo>
                  <a:cubicBezTo>
                    <a:pt x="1056" y="13115"/>
                    <a:pt x="1105" y="15340"/>
                    <a:pt x="1" y="17087"/>
                  </a:cubicBezTo>
                  <a:lnTo>
                    <a:pt x="8884" y="22180"/>
                  </a:lnTo>
                  <a:cubicBezTo>
                    <a:pt x="10961" y="19328"/>
                    <a:pt x="15246" y="19098"/>
                    <a:pt x="17817" y="16675"/>
                  </a:cubicBezTo>
                  <a:cubicBezTo>
                    <a:pt x="19564" y="15010"/>
                    <a:pt x="20273" y="12439"/>
                    <a:pt x="20009" y="10050"/>
                  </a:cubicBezTo>
                  <a:cubicBezTo>
                    <a:pt x="19729" y="7660"/>
                    <a:pt x="18542" y="5435"/>
                    <a:pt x="16960" y="3605"/>
                  </a:cubicBezTo>
                  <a:cubicBezTo>
                    <a:pt x="16152" y="2650"/>
                    <a:pt x="15213" y="1776"/>
                    <a:pt x="14109" y="1166"/>
                  </a:cubicBezTo>
                  <a:cubicBezTo>
                    <a:pt x="13004" y="556"/>
                    <a:pt x="11752" y="227"/>
                    <a:pt x="10483" y="79"/>
                  </a:cubicBezTo>
                  <a:cubicBezTo>
                    <a:pt x="10030" y="27"/>
                    <a:pt x="9573" y="1"/>
                    <a:pt x="91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7" name="Google Shape;2117;p61"/>
            <p:cNvSpPr/>
            <p:nvPr/>
          </p:nvSpPr>
          <p:spPr>
            <a:xfrm>
              <a:off x="3074975" y="1929375"/>
              <a:ext cx="363425" cy="464375"/>
            </a:xfrm>
            <a:custGeom>
              <a:rect b="b" l="l" r="r" t="t"/>
              <a:pathLst>
                <a:path extrusionOk="0" h="18575" w="14537">
                  <a:moveTo>
                    <a:pt x="11224" y="0"/>
                  </a:moveTo>
                  <a:cubicBezTo>
                    <a:pt x="11751" y="1550"/>
                    <a:pt x="12097" y="3099"/>
                    <a:pt x="12147" y="4747"/>
                  </a:cubicBezTo>
                  <a:cubicBezTo>
                    <a:pt x="12213" y="6379"/>
                    <a:pt x="12163" y="10845"/>
                    <a:pt x="7236" y="12526"/>
                  </a:cubicBezTo>
                  <a:cubicBezTo>
                    <a:pt x="5884" y="12988"/>
                    <a:pt x="4170" y="13515"/>
                    <a:pt x="2819" y="13993"/>
                  </a:cubicBezTo>
                  <a:cubicBezTo>
                    <a:pt x="1484" y="14471"/>
                    <a:pt x="478" y="15427"/>
                    <a:pt x="0" y="16762"/>
                  </a:cubicBezTo>
                  <a:lnTo>
                    <a:pt x="3148" y="18575"/>
                  </a:lnTo>
                  <a:cubicBezTo>
                    <a:pt x="5225" y="15723"/>
                    <a:pt x="9510" y="15493"/>
                    <a:pt x="12081" y="13070"/>
                  </a:cubicBezTo>
                  <a:cubicBezTo>
                    <a:pt x="13828" y="11405"/>
                    <a:pt x="14537" y="8834"/>
                    <a:pt x="14273" y="6445"/>
                  </a:cubicBezTo>
                  <a:cubicBezTo>
                    <a:pt x="13993" y="4055"/>
                    <a:pt x="12806" y="1830"/>
                    <a:pt x="11224" y="0"/>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8" name="Google Shape;2118;p61"/>
            <p:cNvSpPr/>
            <p:nvPr/>
          </p:nvSpPr>
          <p:spPr>
            <a:xfrm>
              <a:off x="2901100" y="2429975"/>
              <a:ext cx="126100" cy="104975"/>
            </a:xfrm>
            <a:custGeom>
              <a:rect b="b" l="l" r="r" t="t"/>
              <a:pathLst>
                <a:path extrusionOk="0" h="4199" w="5044">
                  <a:moveTo>
                    <a:pt x="973" y="1"/>
                  </a:moveTo>
                  <a:cubicBezTo>
                    <a:pt x="692" y="314"/>
                    <a:pt x="396" y="627"/>
                    <a:pt x="231" y="1006"/>
                  </a:cubicBezTo>
                  <a:cubicBezTo>
                    <a:pt x="50" y="1385"/>
                    <a:pt x="0" y="1847"/>
                    <a:pt x="198" y="2209"/>
                  </a:cubicBezTo>
                  <a:cubicBezTo>
                    <a:pt x="330" y="2457"/>
                    <a:pt x="561" y="2638"/>
                    <a:pt x="791" y="2819"/>
                  </a:cubicBezTo>
                  <a:cubicBezTo>
                    <a:pt x="1418" y="3264"/>
                    <a:pt x="2093" y="3676"/>
                    <a:pt x="2786" y="4006"/>
                  </a:cubicBezTo>
                  <a:cubicBezTo>
                    <a:pt x="2979" y="4102"/>
                    <a:pt x="3195" y="4199"/>
                    <a:pt x="3405" y="4199"/>
                  </a:cubicBezTo>
                  <a:cubicBezTo>
                    <a:pt x="3446" y="4199"/>
                    <a:pt x="3487" y="4195"/>
                    <a:pt x="3527" y="4187"/>
                  </a:cubicBezTo>
                  <a:cubicBezTo>
                    <a:pt x="3692" y="4154"/>
                    <a:pt x="3840" y="4072"/>
                    <a:pt x="3972" y="3973"/>
                  </a:cubicBezTo>
                  <a:cubicBezTo>
                    <a:pt x="4417" y="3627"/>
                    <a:pt x="4912" y="2786"/>
                    <a:pt x="5043" y="2259"/>
                  </a:cubicBezTo>
                  <a:lnTo>
                    <a:pt x="973" y="1"/>
                  </a:lnTo>
                  <a:close/>
                </a:path>
              </a:pathLst>
            </a:custGeom>
            <a:solidFill>
              <a:srgbClr val="8F9F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9" name="Google Shape;2119;p61"/>
            <p:cNvSpPr/>
            <p:nvPr/>
          </p:nvSpPr>
          <p:spPr>
            <a:xfrm>
              <a:off x="2832275" y="2256450"/>
              <a:ext cx="349850" cy="277725"/>
            </a:xfrm>
            <a:custGeom>
              <a:rect b="b" l="l" r="r" t="t"/>
              <a:pathLst>
                <a:path extrusionOk="0" h="11109" w="13994">
                  <a:moveTo>
                    <a:pt x="3388" y="1"/>
                  </a:moveTo>
                  <a:cubicBezTo>
                    <a:pt x="3145" y="1"/>
                    <a:pt x="2974" y="140"/>
                    <a:pt x="2803" y="284"/>
                  </a:cubicBezTo>
                  <a:cubicBezTo>
                    <a:pt x="2687" y="382"/>
                    <a:pt x="2621" y="498"/>
                    <a:pt x="2539" y="613"/>
                  </a:cubicBezTo>
                  <a:cubicBezTo>
                    <a:pt x="1946" y="1536"/>
                    <a:pt x="1369" y="2443"/>
                    <a:pt x="776" y="3349"/>
                  </a:cubicBezTo>
                  <a:cubicBezTo>
                    <a:pt x="429" y="3876"/>
                    <a:pt x="1" y="4569"/>
                    <a:pt x="331" y="5129"/>
                  </a:cubicBezTo>
                  <a:cubicBezTo>
                    <a:pt x="1023" y="6283"/>
                    <a:pt x="9659" y="10881"/>
                    <a:pt x="10153" y="11029"/>
                  </a:cubicBezTo>
                  <a:cubicBezTo>
                    <a:pt x="10338" y="11080"/>
                    <a:pt x="10535" y="11109"/>
                    <a:pt x="10731" y="11109"/>
                  </a:cubicBezTo>
                  <a:cubicBezTo>
                    <a:pt x="11042" y="11109"/>
                    <a:pt x="11351" y="11036"/>
                    <a:pt x="11604" y="10864"/>
                  </a:cubicBezTo>
                  <a:cubicBezTo>
                    <a:pt x="11834" y="10716"/>
                    <a:pt x="11999" y="10502"/>
                    <a:pt x="12164" y="10288"/>
                  </a:cubicBezTo>
                  <a:cubicBezTo>
                    <a:pt x="12790" y="9447"/>
                    <a:pt x="13334" y="8541"/>
                    <a:pt x="13779" y="7601"/>
                  </a:cubicBezTo>
                  <a:cubicBezTo>
                    <a:pt x="13878" y="7370"/>
                    <a:pt x="13993" y="7140"/>
                    <a:pt x="13993" y="6892"/>
                  </a:cubicBezTo>
                  <a:cubicBezTo>
                    <a:pt x="13993" y="6678"/>
                    <a:pt x="13911" y="6480"/>
                    <a:pt x="13812" y="6283"/>
                  </a:cubicBezTo>
                  <a:cubicBezTo>
                    <a:pt x="13548" y="5838"/>
                    <a:pt x="13136" y="5475"/>
                    <a:pt x="12658" y="5277"/>
                  </a:cubicBezTo>
                  <a:lnTo>
                    <a:pt x="4187" y="366"/>
                  </a:lnTo>
                  <a:cubicBezTo>
                    <a:pt x="3843" y="97"/>
                    <a:pt x="3591" y="1"/>
                    <a:pt x="3388" y="1"/>
                  </a:cubicBezTo>
                  <a:close/>
                </a:path>
              </a:pathLst>
            </a:custGeom>
            <a:solidFill>
              <a:srgbClr val="BFC7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0" name="Google Shape;2120;p61"/>
            <p:cNvSpPr/>
            <p:nvPr/>
          </p:nvSpPr>
          <p:spPr>
            <a:xfrm>
              <a:off x="2865250" y="2318750"/>
              <a:ext cx="287625" cy="170600"/>
            </a:xfrm>
            <a:custGeom>
              <a:rect b="b" l="l" r="r" t="t"/>
              <a:pathLst>
                <a:path extrusionOk="0" fill="none" h="6824" w="11505">
                  <a:moveTo>
                    <a:pt x="11504" y="6823"/>
                  </a:moveTo>
                  <a:lnTo>
                    <a:pt x="0" y="0"/>
                  </a:lnTo>
                </a:path>
              </a:pathLst>
            </a:custGeom>
            <a:noFill/>
            <a:ln cap="flat" cmpd="sng" w="7000">
              <a:solidFill>
                <a:srgbClr val="3C3C3B"/>
              </a:solidFill>
              <a:prstDash val="solid"/>
              <a:miter lim="1648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1" name="Google Shape;2121;p61"/>
            <p:cNvSpPr/>
            <p:nvPr/>
          </p:nvSpPr>
          <p:spPr>
            <a:xfrm>
              <a:off x="2983500" y="1875375"/>
              <a:ext cx="178850" cy="200850"/>
            </a:xfrm>
            <a:custGeom>
              <a:rect b="b" l="l" r="r" t="t"/>
              <a:pathLst>
                <a:path extrusionOk="0" h="8034" w="7154">
                  <a:moveTo>
                    <a:pt x="5897" y="1"/>
                  </a:moveTo>
                  <a:cubicBezTo>
                    <a:pt x="5887" y="1"/>
                    <a:pt x="5878" y="1"/>
                    <a:pt x="5868" y="1"/>
                  </a:cubicBezTo>
                  <a:cubicBezTo>
                    <a:pt x="5522" y="18"/>
                    <a:pt x="5176" y="84"/>
                    <a:pt x="4846" y="183"/>
                  </a:cubicBezTo>
                  <a:cubicBezTo>
                    <a:pt x="3445" y="595"/>
                    <a:pt x="2110" y="1353"/>
                    <a:pt x="1187" y="2490"/>
                  </a:cubicBezTo>
                  <a:cubicBezTo>
                    <a:pt x="264" y="3644"/>
                    <a:pt x="0" y="5144"/>
                    <a:pt x="66" y="6610"/>
                  </a:cubicBezTo>
                  <a:cubicBezTo>
                    <a:pt x="103" y="7685"/>
                    <a:pt x="793" y="8034"/>
                    <a:pt x="1335" y="8034"/>
                  </a:cubicBezTo>
                  <a:cubicBezTo>
                    <a:pt x="1533" y="8034"/>
                    <a:pt x="1711" y="7987"/>
                    <a:pt x="1830" y="7912"/>
                  </a:cubicBezTo>
                  <a:cubicBezTo>
                    <a:pt x="2258" y="7616"/>
                    <a:pt x="2489" y="7088"/>
                    <a:pt x="2605" y="6561"/>
                  </a:cubicBezTo>
                  <a:cubicBezTo>
                    <a:pt x="2736" y="6050"/>
                    <a:pt x="2786" y="5506"/>
                    <a:pt x="2984" y="5028"/>
                  </a:cubicBezTo>
                  <a:cubicBezTo>
                    <a:pt x="3462" y="3891"/>
                    <a:pt x="4648" y="3248"/>
                    <a:pt x="5769" y="2737"/>
                  </a:cubicBezTo>
                  <a:cubicBezTo>
                    <a:pt x="6082" y="2589"/>
                    <a:pt x="6395" y="2457"/>
                    <a:pt x="6659" y="2226"/>
                  </a:cubicBezTo>
                  <a:cubicBezTo>
                    <a:pt x="6923" y="2012"/>
                    <a:pt x="7137" y="1699"/>
                    <a:pt x="7137" y="1353"/>
                  </a:cubicBezTo>
                  <a:cubicBezTo>
                    <a:pt x="7153" y="1205"/>
                    <a:pt x="7120" y="1056"/>
                    <a:pt x="7071" y="924"/>
                  </a:cubicBezTo>
                  <a:cubicBezTo>
                    <a:pt x="6877" y="423"/>
                    <a:pt x="6413" y="1"/>
                    <a:pt x="5897" y="1"/>
                  </a:cubicBezTo>
                  <a:close/>
                </a:path>
              </a:pathLst>
            </a:custGeom>
            <a:solidFill>
              <a:srgbClr val="FFFDFB">
                <a:alpha val="30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2" name="Google Shape;2122;p61"/>
            <p:cNvSpPr/>
            <p:nvPr/>
          </p:nvSpPr>
          <p:spPr>
            <a:xfrm>
              <a:off x="2918800" y="1696050"/>
              <a:ext cx="55650" cy="86525"/>
            </a:xfrm>
            <a:custGeom>
              <a:rect b="b" l="l" r="r" t="t"/>
              <a:pathLst>
                <a:path extrusionOk="0" h="3461" w="2226">
                  <a:moveTo>
                    <a:pt x="350" y="1"/>
                  </a:moveTo>
                  <a:cubicBezTo>
                    <a:pt x="332" y="1"/>
                    <a:pt x="315" y="2"/>
                    <a:pt x="298" y="5"/>
                  </a:cubicBezTo>
                  <a:cubicBezTo>
                    <a:pt x="116" y="38"/>
                    <a:pt x="1" y="203"/>
                    <a:pt x="34" y="384"/>
                  </a:cubicBezTo>
                  <a:cubicBezTo>
                    <a:pt x="83" y="681"/>
                    <a:pt x="166" y="945"/>
                    <a:pt x="265" y="1208"/>
                  </a:cubicBezTo>
                  <a:cubicBezTo>
                    <a:pt x="364" y="1472"/>
                    <a:pt x="479" y="1736"/>
                    <a:pt x="611" y="1983"/>
                  </a:cubicBezTo>
                  <a:cubicBezTo>
                    <a:pt x="743" y="2230"/>
                    <a:pt x="874" y="2477"/>
                    <a:pt x="1039" y="2708"/>
                  </a:cubicBezTo>
                  <a:cubicBezTo>
                    <a:pt x="1204" y="2939"/>
                    <a:pt x="1369" y="3153"/>
                    <a:pt x="1583" y="3367"/>
                  </a:cubicBezTo>
                  <a:cubicBezTo>
                    <a:pt x="1647" y="3419"/>
                    <a:pt x="1732" y="3460"/>
                    <a:pt x="1821" y="3460"/>
                  </a:cubicBezTo>
                  <a:cubicBezTo>
                    <a:pt x="1846" y="3460"/>
                    <a:pt x="1871" y="3457"/>
                    <a:pt x="1896" y="3450"/>
                  </a:cubicBezTo>
                  <a:cubicBezTo>
                    <a:pt x="2094" y="3417"/>
                    <a:pt x="2226" y="3235"/>
                    <a:pt x="2193" y="3038"/>
                  </a:cubicBezTo>
                  <a:cubicBezTo>
                    <a:pt x="2144" y="2741"/>
                    <a:pt x="2045" y="2477"/>
                    <a:pt x="1946" y="2214"/>
                  </a:cubicBezTo>
                  <a:cubicBezTo>
                    <a:pt x="1830" y="1950"/>
                    <a:pt x="1715" y="1703"/>
                    <a:pt x="1583" y="1456"/>
                  </a:cubicBezTo>
                  <a:cubicBezTo>
                    <a:pt x="1435" y="1225"/>
                    <a:pt x="1303" y="978"/>
                    <a:pt x="1138" y="747"/>
                  </a:cubicBezTo>
                  <a:cubicBezTo>
                    <a:pt x="973" y="516"/>
                    <a:pt x="792" y="302"/>
                    <a:pt x="578" y="88"/>
                  </a:cubicBezTo>
                  <a:cubicBezTo>
                    <a:pt x="523" y="33"/>
                    <a:pt x="435" y="1"/>
                    <a:pt x="35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3" name="Google Shape;2123;p61"/>
            <p:cNvSpPr/>
            <p:nvPr/>
          </p:nvSpPr>
          <p:spPr>
            <a:xfrm>
              <a:off x="3093500" y="1612375"/>
              <a:ext cx="28475" cy="112800"/>
            </a:xfrm>
            <a:custGeom>
              <a:rect b="b" l="l" r="r" t="t"/>
              <a:pathLst>
                <a:path extrusionOk="0" h="4512" w="1139">
                  <a:moveTo>
                    <a:pt x="460" y="0"/>
                  </a:moveTo>
                  <a:cubicBezTo>
                    <a:pt x="307" y="0"/>
                    <a:pt x="176" y="96"/>
                    <a:pt x="133" y="254"/>
                  </a:cubicBezTo>
                  <a:cubicBezTo>
                    <a:pt x="67" y="600"/>
                    <a:pt x="34" y="929"/>
                    <a:pt x="17" y="1259"/>
                  </a:cubicBezTo>
                  <a:cubicBezTo>
                    <a:pt x="1" y="1605"/>
                    <a:pt x="1" y="1935"/>
                    <a:pt x="17" y="2264"/>
                  </a:cubicBezTo>
                  <a:cubicBezTo>
                    <a:pt x="34" y="2611"/>
                    <a:pt x="50" y="2940"/>
                    <a:pt x="100" y="3270"/>
                  </a:cubicBezTo>
                  <a:cubicBezTo>
                    <a:pt x="149" y="3599"/>
                    <a:pt x="215" y="3929"/>
                    <a:pt x="331" y="4259"/>
                  </a:cubicBezTo>
                  <a:cubicBezTo>
                    <a:pt x="364" y="4374"/>
                    <a:pt x="462" y="4473"/>
                    <a:pt x="594" y="4506"/>
                  </a:cubicBezTo>
                  <a:cubicBezTo>
                    <a:pt x="617" y="4510"/>
                    <a:pt x="639" y="4511"/>
                    <a:pt x="661" y="4511"/>
                  </a:cubicBezTo>
                  <a:cubicBezTo>
                    <a:pt x="831" y="4511"/>
                    <a:pt x="977" y="4401"/>
                    <a:pt x="1006" y="4226"/>
                  </a:cubicBezTo>
                  <a:cubicBezTo>
                    <a:pt x="1089" y="3880"/>
                    <a:pt x="1122" y="3550"/>
                    <a:pt x="1122" y="3220"/>
                  </a:cubicBezTo>
                  <a:cubicBezTo>
                    <a:pt x="1138" y="2874"/>
                    <a:pt x="1138" y="2545"/>
                    <a:pt x="1105" y="2215"/>
                  </a:cubicBezTo>
                  <a:cubicBezTo>
                    <a:pt x="1089" y="1869"/>
                    <a:pt x="1056" y="1539"/>
                    <a:pt x="990" y="1210"/>
                  </a:cubicBezTo>
                  <a:cubicBezTo>
                    <a:pt x="940" y="880"/>
                    <a:pt x="874" y="550"/>
                    <a:pt x="759" y="221"/>
                  </a:cubicBezTo>
                  <a:cubicBezTo>
                    <a:pt x="726" y="105"/>
                    <a:pt x="644" y="23"/>
                    <a:pt x="528" y="7"/>
                  </a:cubicBezTo>
                  <a:cubicBezTo>
                    <a:pt x="505" y="2"/>
                    <a:pt x="482" y="0"/>
                    <a:pt x="46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4" name="Google Shape;2124;p61"/>
            <p:cNvSpPr/>
            <p:nvPr/>
          </p:nvSpPr>
          <p:spPr>
            <a:xfrm>
              <a:off x="3337850" y="1710500"/>
              <a:ext cx="56875" cy="87800"/>
            </a:xfrm>
            <a:custGeom>
              <a:rect b="b" l="l" r="r" t="t"/>
              <a:pathLst>
                <a:path extrusionOk="0" h="3512" w="2275">
                  <a:moveTo>
                    <a:pt x="1954" y="1"/>
                  </a:moveTo>
                  <a:cubicBezTo>
                    <a:pt x="1856" y="1"/>
                    <a:pt x="1756" y="48"/>
                    <a:pt x="1698" y="136"/>
                  </a:cubicBezTo>
                  <a:lnTo>
                    <a:pt x="1681" y="136"/>
                  </a:lnTo>
                  <a:cubicBezTo>
                    <a:pt x="1500" y="367"/>
                    <a:pt x="1352" y="597"/>
                    <a:pt x="1220" y="845"/>
                  </a:cubicBezTo>
                  <a:cubicBezTo>
                    <a:pt x="1072" y="1075"/>
                    <a:pt x="923" y="1306"/>
                    <a:pt x="791" y="1537"/>
                  </a:cubicBezTo>
                  <a:cubicBezTo>
                    <a:pt x="660" y="1784"/>
                    <a:pt x="528" y="2015"/>
                    <a:pt x="396" y="2262"/>
                  </a:cubicBezTo>
                  <a:cubicBezTo>
                    <a:pt x="264" y="2493"/>
                    <a:pt x="149" y="2740"/>
                    <a:pt x="50" y="3020"/>
                  </a:cubicBezTo>
                  <a:lnTo>
                    <a:pt x="33" y="3020"/>
                  </a:lnTo>
                  <a:cubicBezTo>
                    <a:pt x="0" y="3135"/>
                    <a:pt x="17" y="3251"/>
                    <a:pt x="83" y="3350"/>
                  </a:cubicBezTo>
                  <a:cubicBezTo>
                    <a:pt x="145" y="3453"/>
                    <a:pt x="259" y="3511"/>
                    <a:pt x="377" y="3511"/>
                  </a:cubicBezTo>
                  <a:cubicBezTo>
                    <a:pt x="446" y="3511"/>
                    <a:pt x="516" y="3491"/>
                    <a:pt x="577" y="3449"/>
                  </a:cubicBezTo>
                  <a:cubicBezTo>
                    <a:pt x="824" y="3284"/>
                    <a:pt x="1055" y="3069"/>
                    <a:pt x="1236" y="2822"/>
                  </a:cubicBezTo>
                  <a:cubicBezTo>
                    <a:pt x="1434" y="2592"/>
                    <a:pt x="1599" y="2344"/>
                    <a:pt x="1747" y="2081"/>
                  </a:cubicBezTo>
                  <a:cubicBezTo>
                    <a:pt x="1896" y="1817"/>
                    <a:pt x="2011" y="1537"/>
                    <a:pt x="2110" y="1240"/>
                  </a:cubicBezTo>
                  <a:cubicBezTo>
                    <a:pt x="2192" y="960"/>
                    <a:pt x="2258" y="647"/>
                    <a:pt x="2275" y="350"/>
                  </a:cubicBezTo>
                  <a:cubicBezTo>
                    <a:pt x="2275" y="251"/>
                    <a:pt x="2242" y="136"/>
                    <a:pt x="2143" y="70"/>
                  </a:cubicBezTo>
                  <a:cubicBezTo>
                    <a:pt x="2089" y="23"/>
                    <a:pt x="2022" y="1"/>
                    <a:pt x="1954"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5" name="Google Shape;2125;p61"/>
            <p:cNvSpPr/>
            <p:nvPr/>
          </p:nvSpPr>
          <p:spPr>
            <a:xfrm>
              <a:off x="3518325" y="1909275"/>
              <a:ext cx="105075" cy="51350"/>
            </a:xfrm>
            <a:custGeom>
              <a:rect b="b" l="l" r="r" t="t"/>
              <a:pathLst>
                <a:path extrusionOk="0" h="2054" w="4203">
                  <a:moveTo>
                    <a:pt x="3862" y="1"/>
                  </a:moveTo>
                  <a:cubicBezTo>
                    <a:pt x="3832" y="1"/>
                    <a:pt x="3803" y="5"/>
                    <a:pt x="3774" y="13"/>
                  </a:cubicBezTo>
                  <a:lnTo>
                    <a:pt x="3758" y="13"/>
                  </a:lnTo>
                  <a:cubicBezTo>
                    <a:pt x="3445" y="96"/>
                    <a:pt x="3148" y="211"/>
                    <a:pt x="2851" y="327"/>
                  </a:cubicBezTo>
                  <a:lnTo>
                    <a:pt x="1961" y="656"/>
                  </a:lnTo>
                  <a:cubicBezTo>
                    <a:pt x="1681" y="755"/>
                    <a:pt x="1384" y="870"/>
                    <a:pt x="1088" y="986"/>
                  </a:cubicBezTo>
                  <a:cubicBezTo>
                    <a:pt x="808" y="1101"/>
                    <a:pt x="511" y="1233"/>
                    <a:pt x="214" y="1381"/>
                  </a:cubicBezTo>
                  <a:cubicBezTo>
                    <a:pt x="99" y="1431"/>
                    <a:pt x="33" y="1546"/>
                    <a:pt x="16" y="1661"/>
                  </a:cubicBezTo>
                  <a:cubicBezTo>
                    <a:pt x="0" y="1859"/>
                    <a:pt x="148" y="2041"/>
                    <a:pt x="346" y="2041"/>
                  </a:cubicBezTo>
                  <a:cubicBezTo>
                    <a:pt x="439" y="2049"/>
                    <a:pt x="532" y="2053"/>
                    <a:pt x="624" y="2053"/>
                  </a:cubicBezTo>
                  <a:cubicBezTo>
                    <a:pt x="878" y="2053"/>
                    <a:pt x="1131" y="2023"/>
                    <a:pt x="1384" y="1975"/>
                  </a:cubicBezTo>
                  <a:cubicBezTo>
                    <a:pt x="1714" y="1909"/>
                    <a:pt x="2044" y="1793"/>
                    <a:pt x="2373" y="1678"/>
                  </a:cubicBezTo>
                  <a:cubicBezTo>
                    <a:pt x="2686" y="1546"/>
                    <a:pt x="3000" y="1381"/>
                    <a:pt x="3296" y="1200"/>
                  </a:cubicBezTo>
                  <a:cubicBezTo>
                    <a:pt x="3576" y="1019"/>
                    <a:pt x="3857" y="804"/>
                    <a:pt x="4087" y="541"/>
                  </a:cubicBezTo>
                  <a:cubicBezTo>
                    <a:pt x="4170" y="458"/>
                    <a:pt x="4203" y="343"/>
                    <a:pt x="4170" y="228"/>
                  </a:cubicBezTo>
                  <a:cubicBezTo>
                    <a:pt x="4129" y="92"/>
                    <a:pt x="3998" y="1"/>
                    <a:pt x="386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6" name="Google Shape;2126;p61"/>
            <p:cNvSpPr/>
            <p:nvPr/>
          </p:nvSpPr>
          <p:spPr>
            <a:xfrm>
              <a:off x="3527800" y="2181275"/>
              <a:ext cx="101775" cy="32250"/>
            </a:xfrm>
            <a:custGeom>
              <a:rect b="b" l="l" r="r" t="t"/>
              <a:pathLst>
                <a:path extrusionOk="0" h="1290" w="4071">
                  <a:moveTo>
                    <a:pt x="927" y="1"/>
                  </a:moveTo>
                  <a:cubicBezTo>
                    <a:pt x="739" y="1"/>
                    <a:pt x="551" y="12"/>
                    <a:pt x="363" y="44"/>
                  </a:cubicBezTo>
                  <a:cubicBezTo>
                    <a:pt x="247" y="60"/>
                    <a:pt x="148" y="126"/>
                    <a:pt x="82" y="242"/>
                  </a:cubicBezTo>
                  <a:cubicBezTo>
                    <a:pt x="0" y="423"/>
                    <a:pt x="66" y="637"/>
                    <a:pt x="247" y="720"/>
                  </a:cubicBezTo>
                  <a:cubicBezTo>
                    <a:pt x="527" y="851"/>
                    <a:pt x="808" y="950"/>
                    <a:pt x="1088" y="1016"/>
                  </a:cubicBezTo>
                  <a:cubicBezTo>
                    <a:pt x="1384" y="1099"/>
                    <a:pt x="1665" y="1165"/>
                    <a:pt x="1961" y="1197"/>
                  </a:cubicBezTo>
                  <a:cubicBezTo>
                    <a:pt x="2258" y="1247"/>
                    <a:pt x="2538" y="1280"/>
                    <a:pt x="2835" y="1280"/>
                  </a:cubicBezTo>
                  <a:cubicBezTo>
                    <a:pt x="2943" y="1286"/>
                    <a:pt x="3052" y="1290"/>
                    <a:pt x="3161" y="1290"/>
                  </a:cubicBezTo>
                  <a:cubicBezTo>
                    <a:pt x="3351" y="1290"/>
                    <a:pt x="3543" y="1278"/>
                    <a:pt x="3741" y="1247"/>
                  </a:cubicBezTo>
                  <a:cubicBezTo>
                    <a:pt x="3840" y="1230"/>
                    <a:pt x="3939" y="1165"/>
                    <a:pt x="3989" y="1066"/>
                  </a:cubicBezTo>
                  <a:cubicBezTo>
                    <a:pt x="4071" y="901"/>
                    <a:pt x="4005" y="703"/>
                    <a:pt x="3840" y="637"/>
                  </a:cubicBezTo>
                  <a:cubicBezTo>
                    <a:pt x="3560" y="489"/>
                    <a:pt x="3280" y="390"/>
                    <a:pt x="3000" y="308"/>
                  </a:cubicBezTo>
                  <a:cubicBezTo>
                    <a:pt x="2703" y="225"/>
                    <a:pt x="2423" y="176"/>
                    <a:pt x="2126" y="126"/>
                  </a:cubicBezTo>
                  <a:cubicBezTo>
                    <a:pt x="1846" y="60"/>
                    <a:pt x="1549" y="27"/>
                    <a:pt x="1253" y="11"/>
                  </a:cubicBezTo>
                  <a:cubicBezTo>
                    <a:pt x="1144" y="5"/>
                    <a:pt x="1035" y="1"/>
                    <a:pt x="927"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61"/>
            <p:cNvSpPr/>
            <p:nvPr/>
          </p:nvSpPr>
          <p:spPr>
            <a:xfrm>
              <a:off x="3415300" y="2346025"/>
              <a:ext cx="78325" cy="74000"/>
            </a:xfrm>
            <a:custGeom>
              <a:rect b="b" l="l" r="r" t="t"/>
              <a:pathLst>
                <a:path extrusionOk="0" h="2960" w="3133">
                  <a:moveTo>
                    <a:pt x="400" y="0"/>
                  </a:moveTo>
                  <a:cubicBezTo>
                    <a:pt x="367" y="0"/>
                    <a:pt x="333" y="4"/>
                    <a:pt x="297" y="13"/>
                  </a:cubicBezTo>
                  <a:cubicBezTo>
                    <a:pt x="116" y="63"/>
                    <a:pt x="1" y="260"/>
                    <a:pt x="50" y="458"/>
                  </a:cubicBezTo>
                  <a:cubicBezTo>
                    <a:pt x="133" y="755"/>
                    <a:pt x="281" y="1052"/>
                    <a:pt x="462" y="1315"/>
                  </a:cubicBezTo>
                  <a:cubicBezTo>
                    <a:pt x="627" y="1579"/>
                    <a:pt x="841" y="1810"/>
                    <a:pt x="1072" y="2024"/>
                  </a:cubicBezTo>
                  <a:cubicBezTo>
                    <a:pt x="1303" y="2238"/>
                    <a:pt x="1550" y="2436"/>
                    <a:pt x="1830" y="2601"/>
                  </a:cubicBezTo>
                  <a:cubicBezTo>
                    <a:pt x="2094" y="2749"/>
                    <a:pt x="2390" y="2881"/>
                    <a:pt x="2704" y="2947"/>
                  </a:cubicBezTo>
                  <a:cubicBezTo>
                    <a:pt x="2730" y="2956"/>
                    <a:pt x="2758" y="2960"/>
                    <a:pt x="2786" y="2960"/>
                  </a:cubicBezTo>
                  <a:cubicBezTo>
                    <a:pt x="2862" y="2960"/>
                    <a:pt x="2940" y="2929"/>
                    <a:pt x="3000" y="2881"/>
                  </a:cubicBezTo>
                  <a:cubicBezTo>
                    <a:pt x="3132" y="2749"/>
                    <a:pt x="3132" y="2551"/>
                    <a:pt x="3017" y="2420"/>
                  </a:cubicBezTo>
                  <a:lnTo>
                    <a:pt x="3017" y="2403"/>
                  </a:lnTo>
                  <a:cubicBezTo>
                    <a:pt x="2819" y="2189"/>
                    <a:pt x="2605" y="1991"/>
                    <a:pt x="2407" y="1810"/>
                  </a:cubicBezTo>
                  <a:lnTo>
                    <a:pt x="1830" y="1233"/>
                  </a:lnTo>
                  <a:lnTo>
                    <a:pt x="1253" y="673"/>
                  </a:lnTo>
                  <a:cubicBezTo>
                    <a:pt x="1056" y="475"/>
                    <a:pt x="858" y="277"/>
                    <a:pt x="643" y="96"/>
                  </a:cubicBezTo>
                  <a:lnTo>
                    <a:pt x="627" y="79"/>
                  </a:lnTo>
                  <a:cubicBezTo>
                    <a:pt x="567" y="31"/>
                    <a:pt x="489" y="0"/>
                    <a:pt x="40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8" name="Google Shape;2128;p61"/>
            <p:cNvSpPr/>
            <p:nvPr/>
          </p:nvSpPr>
          <p:spPr>
            <a:xfrm>
              <a:off x="2987200" y="2102675"/>
              <a:ext cx="254250" cy="251925"/>
            </a:xfrm>
            <a:custGeom>
              <a:rect b="b" l="l" r="r" t="t"/>
              <a:pathLst>
                <a:path extrusionOk="0" h="10077" w="10170">
                  <a:moveTo>
                    <a:pt x="5187" y="524"/>
                  </a:moveTo>
                  <a:cubicBezTo>
                    <a:pt x="5247" y="524"/>
                    <a:pt x="5302" y="532"/>
                    <a:pt x="5341" y="551"/>
                  </a:cubicBezTo>
                  <a:cubicBezTo>
                    <a:pt x="5407" y="567"/>
                    <a:pt x="5456" y="633"/>
                    <a:pt x="5489" y="716"/>
                  </a:cubicBezTo>
                  <a:cubicBezTo>
                    <a:pt x="5538" y="880"/>
                    <a:pt x="5456" y="1161"/>
                    <a:pt x="5341" y="1424"/>
                  </a:cubicBezTo>
                  <a:cubicBezTo>
                    <a:pt x="5220" y="1718"/>
                    <a:pt x="5090" y="2012"/>
                    <a:pt x="4953" y="2301"/>
                  </a:cubicBezTo>
                  <a:lnTo>
                    <a:pt x="4953" y="2301"/>
                  </a:lnTo>
                  <a:cubicBezTo>
                    <a:pt x="4865" y="2135"/>
                    <a:pt x="4790" y="1964"/>
                    <a:pt x="4731" y="1787"/>
                  </a:cubicBezTo>
                  <a:cubicBezTo>
                    <a:pt x="4632" y="1523"/>
                    <a:pt x="4583" y="1243"/>
                    <a:pt x="4649" y="996"/>
                  </a:cubicBezTo>
                  <a:cubicBezTo>
                    <a:pt x="4698" y="749"/>
                    <a:pt x="4830" y="600"/>
                    <a:pt x="5061" y="534"/>
                  </a:cubicBezTo>
                  <a:cubicBezTo>
                    <a:pt x="5101" y="528"/>
                    <a:pt x="5145" y="524"/>
                    <a:pt x="5187" y="524"/>
                  </a:cubicBezTo>
                  <a:close/>
                  <a:moveTo>
                    <a:pt x="9642" y="3831"/>
                  </a:moveTo>
                  <a:cubicBezTo>
                    <a:pt x="9708" y="3831"/>
                    <a:pt x="9758" y="3847"/>
                    <a:pt x="9807" y="3864"/>
                  </a:cubicBezTo>
                  <a:cubicBezTo>
                    <a:pt x="9840" y="3880"/>
                    <a:pt x="9857" y="3913"/>
                    <a:pt x="9873" y="3946"/>
                  </a:cubicBezTo>
                  <a:cubicBezTo>
                    <a:pt x="9890" y="4012"/>
                    <a:pt x="9824" y="4111"/>
                    <a:pt x="9725" y="4177"/>
                  </a:cubicBezTo>
                  <a:cubicBezTo>
                    <a:pt x="9659" y="4210"/>
                    <a:pt x="9609" y="4243"/>
                    <a:pt x="9543" y="4276"/>
                  </a:cubicBezTo>
                  <a:cubicBezTo>
                    <a:pt x="9494" y="4292"/>
                    <a:pt x="9428" y="4309"/>
                    <a:pt x="9346" y="4325"/>
                  </a:cubicBezTo>
                  <a:cubicBezTo>
                    <a:pt x="9197" y="4358"/>
                    <a:pt x="9049" y="4391"/>
                    <a:pt x="8901" y="4391"/>
                  </a:cubicBezTo>
                  <a:cubicBezTo>
                    <a:pt x="8794" y="4404"/>
                    <a:pt x="8682" y="4409"/>
                    <a:pt x="8569" y="4409"/>
                  </a:cubicBezTo>
                  <a:cubicBezTo>
                    <a:pt x="8459" y="4409"/>
                    <a:pt x="8348" y="4404"/>
                    <a:pt x="8239" y="4395"/>
                  </a:cubicBezTo>
                  <a:lnTo>
                    <a:pt x="8239" y="4395"/>
                  </a:lnTo>
                  <a:cubicBezTo>
                    <a:pt x="8428" y="4292"/>
                    <a:pt x="8619" y="4193"/>
                    <a:pt x="8818" y="4111"/>
                  </a:cubicBezTo>
                  <a:lnTo>
                    <a:pt x="9247" y="3929"/>
                  </a:lnTo>
                  <a:cubicBezTo>
                    <a:pt x="9379" y="3880"/>
                    <a:pt x="9510" y="3831"/>
                    <a:pt x="9642" y="3831"/>
                  </a:cubicBezTo>
                  <a:close/>
                  <a:moveTo>
                    <a:pt x="5222" y="1"/>
                  </a:moveTo>
                  <a:cubicBezTo>
                    <a:pt x="5113" y="1"/>
                    <a:pt x="5008" y="22"/>
                    <a:pt x="4912" y="56"/>
                  </a:cubicBezTo>
                  <a:cubicBezTo>
                    <a:pt x="4714" y="106"/>
                    <a:pt x="4550" y="221"/>
                    <a:pt x="4401" y="370"/>
                  </a:cubicBezTo>
                  <a:cubicBezTo>
                    <a:pt x="4269" y="551"/>
                    <a:pt x="4204" y="716"/>
                    <a:pt x="4171" y="913"/>
                  </a:cubicBezTo>
                  <a:cubicBezTo>
                    <a:pt x="4105" y="1276"/>
                    <a:pt x="4171" y="1622"/>
                    <a:pt x="4286" y="1935"/>
                  </a:cubicBezTo>
                  <a:cubicBezTo>
                    <a:pt x="4396" y="2235"/>
                    <a:pt x="4544" y="2516"/>
                    <a:pt x="4721" y="2774"/>
                  </a:cubicBezTo>
                  <a:lnTo>
                    <a:pt x="4721" y="2774"/>
                  </a:lnTo>
                  <a:cubicBezTo>
                    <a:pt x="4670" y="2874"/>
                    <a:pt x="4618" y="2974"/>
                    <a:pt x="4566" y="3072"/>
                  </a:cubicBezTo>
                  <a:cubicBezTo>
                    <a:pt x="3412" y="5215"/>
                    <a:pt x="1847" y="7127"/>
                    <a:pt x="1" y="8742"/>
                  </a:cubicBezTo>
                  <a:lnTo>
                    <a:pt x="149" y="8923"/>
                  </a:lnTo>
                  <a:cubicBezTo>
                    <a:pt x="2193" y="7489"/>
                    <a:pt x="3874" y="5545"/>
                    <a:pt x="5044" y="3336"/>
                  </a:cubicBezTo>
                  <a:cubicBezTo>
                    <a:pt x="5061" y="3305"/>
                    <a:pt x="5077" y="3273"/>
                    <a:pt x="5094" y="3242"/>
                  </a:cubicBezTo>
                  <a:lnTo>
                    <a:pt x="5094" y="3242"/>
                  </a:lnTo>
                  <a:cubicBezTo>
                    <a:pt x="5188" y="3344"/>
                    <a:pt x="5287" y="3442"/>
                    <a:pt x="5390" y="3534"/>
                  </a:cubicBezTo>
                  <a:cubicBezTo>
                    <a:pt x="5868" y="3979"/>
                    <a:pt x="6428" y="4309"/>
                    <a:pt x="7038" y="4506"/>
                  </a:cubicBezTo>
                  <a:cubicBezTo>
                    <a:pt x="7154" y="4544"/>
                    <a:pt x="7271" y="4577"/>
                    <a:pt x="7390" y="4606"/>
                  </a:cubicBezTo>
                  <a:lnTo>
                    <a:pt x="7390" y="4606"/>
                  </a:lnTo>
                  <a:cubicBezTo>
                    <a:pt x="5457" y="5863"/>
                    <a:pt x="3996" y="7802"/>
                    <a:pt x="3281" y="9994"/>
                  </a:cubicBezTo>
                  <a:lnTo>
                    <a:pt x="3495" y="10077"/>
                  </a:lnTo>
                  <a:cubicBezTo>
                    <a:pt x="3874" y="8907"/>
                    <a:pt x="4451" y="7803"/>
                    <a:pt x="5225" y="6880"/>
                  </a:cubicBezTo>
                  <a:cubicBezTo>
                    <a:pt x="5621" y="6402"/>
                    <a:pt x="6049" y="5957"/>
                    <a:pt x="6511" y="5561"/>
                  </a:cubicBezTo>
                  <a:cubicBezTo>
                    <a:pt x="6894" y="5233"/>
                    <a:pt x="7311" y="4938"/>
                    <a:pt x="7744" y="4678"/>
                  </a:cubicBezTo>
                  <a:lnTo>
                    <a:pt x="7744" y="4678"/>
                  </a:lnTo>
                  <a:cubicBezTo>
                    <a:pt x="7975" y="4716"/>
                    <a:pt x="8208" y="4736"/>
                    <a:pt x="8440" y="4736"/>
                  </a:cubicBezTo>
                  <a:cubicBezTo>
                    <a:pt x="8606" y="4736"/>
                    <a:pt x="8771" y="4726"/>
                    <a:pt x="8934" y="4704"/>
                  </a:cubicBezTo>
                  <a:cubicBezTo>
                    <a:pt x="9098" y="4688"/>
                    <a:pt x="9263" y="4655"/>
                    <a:pt x="9412" y="4622"/>
                  </a:cubicBezTo>
                  <a:cubicBezTo>
                    <a:pt x="9494" y="4605"/>
                    <a:pt x="9576" y="4589"/>
                    <a:pt x="9659" y="4556"/>
                  </a:cubicBezTo>
                  <a:cubicBezTo>
                    <a:pt x="9741" y="4523"/>
                    <a:pt x="9824" y="4473"/>
                    <a:pt x="9890" y="4424"/>
                  </a:cubicBezTo>
                  <a:cubicBezTo>
                    <a:pt x="9955" y="4358"/>
                    <a:pt x="10038" y="4309"/>
                    <a:pt x="10087" y="4210"/>
                  </a:cubicBezTo>
                  <a:cubicBezTo>
                    <a:pt x="10137" y="4127"/>
                    <a:pt x="10170" y="3995"/>
                    <a:pt x="10137" y="3880"/>
                  </a:cubicBezTo>
                  <a:cubicBezTo>
                    <a:pt x="10120" y="3765"/>
                    <a:pt x="10038" y="3666"/>
                    <a:pt x="9922" y="3616"/>
                  </a:cubicBezTo>
                  <a:cubicBezTo>
                    <a:pt x="9824" y="3567"/>
                    <a:pt x="9725" y="3550"/>
                    <a:pt x="9642" y="3550"/>
                  </a:cubicBezTo>
                  <a:cubicBezTo>
                    <a:pt x="9461" y="3567"/>
                    <a:pt x="9280" y="3616"/>
                    <a:pt x="9148" y="3682"/>
                  </a:cubicBezTo>
                  <a:lnTo>
                    <a:pt x="8719" y="3880"/>
                  </a:lnTo>
                  <a:cubicBezTo>
                    <a:pt x="8439" y="4012"/>
                    <a:pt x="8159" y="4144"/>
                    <a:pt x="7879" y="4309"/>
                  </a:cubicBezTo>
                  <a:cubicBezTo>
                    <a:pt x="7861" y="4319"/>
                    <a:pt x="7842" y="4329"/>
                    <a:pt x="7824" y="4340"/>
                  </a:cubicBezTo>
                  <a:lnTo>
                    <a:pt x="7824" y="4340"/>
                  </a:lnTo>
                  <a:cubicBezTo>
                    <a:pt x="7597" y="4299"/>
                    <a:pt x="7374" y="4249"/>
                    <a:pt x="7170" y="4160"/>
                  </a:cubicBezTo>
                  <a:cubicBezTo>
                    <a:pt x="6610" y="3962"/>
                    <a:pt x="6082" y="3649"/>
                    <a:pt x="5670" y="3237"/>
                  </a:cubicBezTo>
                  <a:cubicBezTo>
                    <a:pt x="5538" y="3110"/>
                    <a:pt x="5414" y="2974"/>
                    <a:pt x="5302" y="2831"/>
                  </a:cubicBezTo>
                  <a:lnTo>
                    <a:pt x="5302" y="2831"/>
                  </a:lnTo>
                  <a:cubicBezTo>
                    <a:pt x="5496" y="2437"/>
                    <a:pt x="5674" y="2038"/>
                    <a:pt x="5835" y="1622"/>
                  </a:cubicBezTo>
                  <a:cubicBezTo>
                    <a:pt x="5901" y="1490"/>
                    <a:pt x="5951" y="1325"/>
                    <a:pt x="6000" y="1144"/>
                  </a:cubicBezTo>
                  <a:cubicBezTo>
                    <a:pt x="6033" y="979"/>
                    <a:pt x="6049" y="765"/>
                    <a:pt x="5983" y="551"/>
                  </a:cubicBezTo>
                  <a:cubicBezTo>
                    <a:pt x="5918" y="353"/>
                    <a:pt x="5753" y="139"/>
                    <a:pt x="5522" y="56"/>
                  </a:cubicBezTo>
                  <a:cubicBezTo>
                    <a:pt x="5421" y="17"/>
                    <a:pt x="5320" y="1"/>
                    <a:pt x="522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29" name="Google Shape;2129;p61"/>
          <p:cNvSpPr txBox="1"/>
          <p:nvPr>
            <p:ph idx="4294967295" type="subTitle"/>
          </p:nvPr>
        </p:nvSpPr>
        <p:spPr>
          <a:xfrm>
            <a:off x="435450" y="1184450"/>
            <a:ext cx="4402800" cy="380400"/>
          </a:xfrm>
          <a:prstGeom prst="rect">
            <a:avLst/>
          </a:prstGeom>
          <a:solidFill>
            <a:srgbClr val="FFFFFF"/>
          </a:solidFill>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b="1" lang="en" sz="1700">
                <a:solidFill>
                  <a:srgbClr val="000000"/>
                </a:solidFill>
                <a:latin typeface="Nunito"/>
                <a:ea typeface="Nunito"/>
                <a:cs typeface="Nunito"/>
                <a:sym typeface="Nunito"/>
              </a:rPr>
              <a:t>  </a:t>
            </a:r>
            <a:r>
              <a:rPr b="1" lang="en" sz="1700">
                <a:solidFill>
                  <a:srgbClr val="000000"/>
                </a:solidFill>
                <a:latin typeface="Nunito"/>
                <a:ea typeface="Nunito"/>
                <a:cs typeface="Nunito"/>
                <a:sym typeface="Nunito"/>
              </a:rPr>
              <a:t>El docente desde la perspectiva integral</a:t>
            </a:r>
            <a:endParaRPr sz="2400"/>
          </a:p>
        </p:txBody>
      </p:sp>
      <p:sp>
        <p:nvSpPr>
          <p:cNvPr id="2130" name="Google Shape;2130;p61"/>
          <p:cNvSpPr txBox="1"/>
          <p:nvPr>
            <p:ph type="title"/>
          </p:nvPr>
        </p:nvSpPr>
        <p:spPr>
          <a:xfrm>
            <a:off x="316600" y="504675"/>
            <a:ext cx="2889600" cy="74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Dela Gothic One"/>
                <a:ea typeface="Dela Gothic One"/>
                <a:cs typeface="Dela Gothic One"/>
                <a:sym typeface="Dela Gothic One"/>
              </a:rPr>
              <a:t>TRAMO 5</a:t>
            </a:r>
            <a:endParaRPr sz="3500">
              <a:latin typeface="Dela Gothic One"/>
              <a:ea typeface="Dela Gothic One"/>
              <a:cs typeface="Dela Gothic One"/>
              <a:sym typeface="Dela Gothic One"/>
            </a:endParaRPr>
          </a:p>
        </p:txBody>
      </p:sp>
      <p:sp>
        <p:nvSpPr>
          <p:cNvPr id="2131" name="Google Shape;2131;p61"/>
          <p:cNvSpPr txBox="1"/>
          <p:nvPr/>
        </p:nvSpPr>
        <p:spPr>
          <a:xfrm>
            <a:off x="435450" y="1573000"/>
            <a:ext cx="7513800" cy="985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solidFill>
                  <a:schemeClr val="lt1"/>
                </a:solidFill>
              </a:rPr>
              <a:t>En los tramos anteriores, tuviste la oportunidad de reflexionar sobre tu persona docente a partir del análisis de tres esferas: personal, profesional y vida docente. En la interrelación de éstas encontraron su identidad integral, la cual se configura a lo largo de las experiencias que viven, los espacios que comparten y con quienes los comparten.</a:t>
            </a:r>
            <a:endParaRPr sz="1300">
              <a:solidFill>
                <a:schemeClr val="lt1"/>
              </a:solidFill>
            </a:endParaRPr>
          </a:p>
        </p:txBody>
      </p:sp>
      <p:sp>
        <p:nvSpPr>
          <p:cNvPr id="2132" name="Google Shape;2132;p61"/>
          <p:cNvSpPr txBox="1"/>
          <p:nvPr/>
        </p:nvSpPr>
        <p:spPr>
          <a:xfrm>
            <a:off x="435450" y="2571463"/>
            <a:ext cx="6739200" cy="369300"/>
          </a:xfrm>
          <a:prstGeom prst="rect">
            <a:avLst/>
          </a:prstGeom>
          <a:solidFill>
            <a:srgbClr val="38761D"/>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rPr>
              <a:t>E</a:t>
            </a:r>
            <a:r>
              <a:rPr b="1" lang="en" sz="1200">
                <a:solidFill>
                  <a:schemeClr val="lt1"/>
                </a:solidFill>
              </a:rPr>
              <a:t>n plenaria compartan un par de narrativas que construyeron en los tramos anteriores.</a:t>
            </a:r>
            <a:endParaRPr sz="1000">
              <a:solidFill>
                <a:schemeClr val="lt1"/>
              </a:solidFill>
            </a:endParaRPr>
          </a:p>
        </p:txBody>
      </p:sp>
      <p:sp>
        <p:nvSpPr>
          <p:cNvPr id="2133" name="Google Shape;2133;p61"/>
          <p:cNvSpPr txBox="1"/>
          <p:nvPr/>
        </p:nvSpPr>
        <p:spPr>
          <a:xfrm>
            <a:off x="592100" y="2954013"/>
            <a:ext cx="3828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lt1"/>
                </a:solidFill>
              </a:rPr>
              <a:t>Reflexionen sobre la siguiente pregunta: </a:t>
            </a:r>
            <a:endParaRPr sz="1200">
              <a:solidFill>
                <a:schemeClr val="lt1"/>
              </a:solidFill>
            </a:endParaRPr>
          </a:p>
        </p:txBody>
      </p:sp>
      <p:sp>
        <p:nvSpPr>
          <p:cNvPr id="2134" name="Google Shape;2134;p61"/>
          <p:cNvSpPr txBox="1"/>
          <p:nvPr/>
        </p:nvSpPr>
        <p:spPr>
          <a:xfrm>
            <a:off x="2064450" y="3375200"/>
            <a:ext cx="4759200" cy="461700"/>
          </a:xfrm>
          <a:prstGeom prst="rect">
            <a:avLst/>
          </a:prstGeom>
          <a:solidFill>
            <a:schemeClr val="lt1"/>
          </a:solidFill>
          <a:ln cap="flat" cmpd="sng" w="9525">
            <a:solidFill>
              <a:srgbClr val="000000"/>
            </a:solidFill>
            <a:prstDash val="lgDash"/>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latin typeface="Albert Sans"/>
                <a:ea typeface="Albert Sans"/>
                <a:cs typeface="Albert Sans"/>
                <a:sym typeface="Albert Sans"/>
              </a:rPr>
              <a:t>¿</a:t>
            </a:r>
            <a:r>
              <a:rPr b="1" lang="en" sz="1800">
                <a:solidFill>
                  <a:schemeClr val="dk1"/>
                </a:solidFill>
                <a:latin typeface="Albert Sans"/>
                <a:ea typeface="Albert Sans"/>
                <a:cs typeface="Albert Sans"/>
                <a:sym typeface="Albert Sans"/>
              </a:rPr>
              <a:t>Cómo definirían su identidad docente?</a:t>
            </a:r>
            <a:endParaRPr b="1" sz="1800">
              <a:solidFill>
                <a:schemeClr val="dk1"/>
              </a:solidFill>
              <a:latin typeface="Albert Sans"/>
              <a:ea typeface="Albert Sans"/>
              <a:cs typeface="Albert Sans"/>
              <a:sym typeface="Albert Sans"/>
            </a:endParaRPr>
          </a:p>
        </p:txBody>
      </p:sp>
      <p:sp>
        <p:nvSpPr>
          <p:cNvPr id="2135" name="Google Shape;2135;p61"/>
          <p:cNvSpPr txBox="1"/>
          <p:nvPr/>
        </p:nvSpPr>
        <p:spPr>
          <a:xfrm>
            <a:off x="1267000" y="3920250"/>
            <a:ext cx="5243400" cy="4926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000">
                <a:latin typeface="Albert Sans"/>
                <a:ea typeface="Albert Sans"/>
                <a:cs typeface="Albert Sans"/>
                <a:sym typeface="Albert Sans"/>
              </a:rPr>
              <a:t>Escribe una frase que responda a esta pregunta y compartan algunas. </a:t>
            </a:r>
            <a:endParaRPr sz="1000">
              <a:latin typeface="Albert Sans"/>
              <a:ea typeface="Albert Sans"/>
              <a:cs typeface="Albert Sans"/>
              <a:sym typeface="Albert Sans"/>
            </a:endParaRPr>
          </a:p>
          <a:p>
            <a:pPr indent="0" lvl="0" marL="0" rtl="0" algn="just">
              <a:spcBef>
                <a:spcPts val="0"/>
              </a:spcBef>
              <a:spcAft>
                <a:spcPts val="0"/>
              </a:spcAft>
              <a:buNone/>
            </a:pPr>
            <a:r>
              <a:rPr lang="en" sz="1000">
                <a:latin typeface="Albert Sans"/>
                <a:ea typeface="Albert Sans"/>
                <a:cs typeface="Albert Sans"/>
                <a:sym typeface="Albert Sans"/>
              </a:rPr>
              <a:t>Después, anoten las ideas que les hayan sido más significativas o que les hagan eco.</a:t>
            </a:r>
            <a:endParaRPr sz="1000">
              <a:latin typeface="Albert Sans"/>
              <a:ea typeface="Albert Sans"/>
              <a:cs typeface="Albert Sans"/>
              <a:sym typeface="Albert Sans"/>
            </a:endParaRPr>
          </a:p>
        </p:txBody>
      </p:sp>
      <p:sp>
        <p:nvSpPr>
          <p:cNvPr id="2136" name="Google Shape;2136;p61"/>
          <p:cNvSpPr txBox="1"/>
          <p:nvPr/>
        </p:nvSpPr>
        <p:spPr>
          <a:xfrm>
            <a:off x="1249200" y="4412850"/>
            <a:ext cx="5243400" cy="523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100">
                <a:latin typeface="Albert Sans"/>
                <a:ea typeface="Albert Sans"/>
                <a:cs typeface="Albert Sans"/>
                <a:sym typeface="Albert Sans"/>
              </a:rPr>
              <a:t>Recuerden escuchar con atención y empatía lo que compartan, de la misma forma, respeten a quien decida no comentar nada en este momento</a:t>
            </a:r>
            <a:endParaRPr b="1" sz="1300"/>
          </a:p>
        </p:txBody>
      </p:sp>
      <p:pic>
        <p:nvPicPr>
          <p:cNvPr id="2137" name="Google Shape;2137;p61"/>
          <p:cNvPicPr preferRelativeResize="0"/>
          <p:nvPr/>
        </p:nvPicPr>
        <p:blipFill>
          <a:blip r:embed="rId3">
            <a:alphaModFix/>
          </a:blip>
          <a:stretch>
            <a:fillRect/>
          </a:stretch>
        </p:blipFill>
        <p:spPr>
          <a:xfrm rot="-242946">
            <a:off x="244688" y="3532415"/>
            <a:ext cx="937075" cy="1437661"/>
          </a:xfrm>
          <a:prstGeom prst="rect">
            <a:avLst/>
          </a:prstGeom>
          <a:noFill/>
          <a:ln cap="flat" cmpd="sng" w="19050">
            <a:solidFill>
              <a:srgbClr val="10AF9F"/>
            </a:solidFill>
            <a:prstDash val="solid"/>
            <a:round/>
            <a:headEnd len="sm" w="sm" type="none"/>
            <a:tailEnd len="sm" w="sm" type="none"/>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1" name="Shape 2141"/>
        <p:cNvGrpSpPr/>
        <p:nvPr/>
      </p:nvGrpSpPr>
      <p:grpSpPr>
        <a:xfrm>
          <a:off x="0" y="0"/>
          <a:ext cx="0" cy="0"/>
          <a:chOff x="0" y="0"/>
          <a:chExt cx="0" cy="0"/>
        </a:xfrm>
      </p:grpSpPr>
      <p:sp>
        <p:nvSpPr>
          <p:cNvPr id="2142" name="Google Shape;2142;p62"/>
          <p:cNvSpPr/>
          <p:nvPr/>
        </p:nvSpPr>
        <p:spPr>
          <a:xfrm>
            <a:off x="182900" y="1477325"/>
            <a:ext cx="6325800" cy="27849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2143" name="Google Shape;2143;p62"/>
          <p:cNvSpPr txBox="1"/>
          <p:nvPr/>
        </p:nvSpPr>
        <p:spPr>
          <a:xfrm>
            <a:off x="182900" y="216250"/>
            <a:ext cx="7982400" cy="800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000">
                <a:latin typeface="Albert Sans"/>
                <a:ea typeface="Albert Sans"/>
                <a:cs typeface="Albert Sans"/>
                <a:sym typeface="Albert Sans"/>
              </a:rPr>
              <a:t>En el ejercicio anterior, </a:t>
            </a:r>
            <a:r>
              <a:rPr b="1" lang="en" sz="1000">
                <a:latin typeface="Albert Sans"/>
                <a:ea typeface="Albert Sans"/>
                <a:cs typeface="Albert Sans"/>
                <a:sym typeface="Albert Sans"/>
              </a:rPr>
              <a:t>seguramente identificaron frases o ideas que coinciden con lo que consideran que debería ser un docente; </a:t>
            </a:r>
            <a:r>
              <a:rPr lang="en" sz="1000">
                <a:latin typeface="Albert Sans"/>
                <a:ea typeface="Albert Sans"/>
                <a:cs typeface="Albert Sans"/>
                <a:sym typeface="Albert Sans"/>
              </a:rPr>
              <a:t>esto es porque hay tantas identidades como narrativas que de ellas se pueden escribir. Incluso se podría decir que </a:t>
            </a:r>
            <a:r>
              <a:rPr b="1" lang="en" sz="1000">
                <a:latin typeface="Albert Sans"/>
                <a:ea typeface="Albert Sans"/>
                <a:cs typeface="Albert Sans"/>
                <a:sym typeface="Albert Sans"/>
              </a:rPr>
              <a:t>cada uno de los maestros que se encuentran en este momento reunidos tiene una concepción diferente construida sobre lo que significa ser docente.</a:t>
            </a:r>
            <a:endParaRPr b="1" sz="1000">
              <a:latin typeface="Albert Sans"/>
              <a:ea typeface="Albert Sans"/>
              <a:cs typeface="Albert Sans"/>
              <a:sym typeface="Albert Sans"/>
            </a:endParaRPr>
          </a:p>
        </p:txBody>
      </p:sp>
      <p:sp>
        <p:nvSpPr>
          <p:cNvPr id="2144" name="Google Shape;2144;p62"/>
          <p:cNvSpPr txBox="1"/>
          <p:nvPr>
            <p:ph type="title"/>
          </p:nvPr>
        </p:nvSpPr>
        <p:spPr>
          <a:xfrm>
            <a:off x="158000" y="1219900"/>
            <a:ext cx="6385500" cy="338400"/>
          </a:xfrm>
          <a:prstGeom prst="rect">
            <a:avLst/>
          </a:prstGeom>
          <a:solidFill>
            <a:srgbClr val="85200C"/>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chemeClr val="lt1"/>
                </a:solidFill>
              </a:rPr>
              <a:t>        MOMENTOS</a:t>
            </a:r>
            <a:r>
              <a:rPr lang="en" sz="1300">
                <a:solidFill>
                  <a:schemeClr val="lt1"/>
                </a:solidFill>
              </a:rPr>
              <a:t>                                CONCLUSI</a:t>
            </a:r>
            <a:r>
              <a:rPr lang="en" sz="1300">
                <a:solidFill>
                  <a:schemeClr val="lt1"/>
                </a:solidFill>
              </a:rPr>
              <a:t>ÓN</a:t>
            </a:r>
            <a:endParaRPr sz="1300">
              <a:solidFill>
                <a:schemeClr val="lt1"/>
              </a:solidFill>
            </a:endParaRPr>
          </a:p>
        </p:txBody>
      </p:sp>
      <p:sp>
        <p:nvSpPr>
          <p:cNvPr id="2145" name="Google Shape;2145;p62"/>
          <p:cNvSpPr txBox="1"/>
          <p:nvPr/>
        </p:nvSpPr>
        <p:spPr>
          <a:xfrm>
            <a:off x="158000" y="1627275"/>
            <a:ext cx="2092800" cy="861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100">
                <a:latin typeface="Albert Sans"/>
                <a:ea typeface="Albert Sans"/>
                <a:cs typeface="Albert Sans"/>
                <a:sym typeface="Albert Sans"/>
              </a:rPr>
              <a:t>1. </a:t>
            </a:r>
            <a:r>
              <a:rPr lang="en" sz="1100">
                <a:latin typeface="Albert Sans"/>
                <a:ea typeface="Albert Sans"/>
                <a:cs typeface="Albert Sans"/>
                <a:sym typeface="Albert Sans"/>
              </a:rPr>
              <a:t>Sucede durante la confirmación de la identidad o vocación y la adquisición de una nueva identidad.</a:t>
            </a:r>
            <a:endParaRPr sz="1100">
              <a:latin typeface="Albert Sans"/>
              <a:ea typeface="Albert Sans"/>
              <a:cs typeface="Albert Sans"/>
              <a:sym typeface="Albert Sans"/>
            </a:endParaRPr>
          </a:p>
        </p:txBody>
      </p:sp>
      <p:sp>
        <p:nvSpPr>
          <p:cNvPr id="2146" name="Google Shape;2146;p62"/>
          <p:cNvSpPr txBox="1"/>
          <p:nvPr/>
        </p:nvSpPr>
        <p:spPr>
          <a:xfrm>
            <a:off x="164575" y="2513350"/>
            <a:ext cx="1997100" cy="861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100">
                <a:latin typeface="Albert Sans"/>
                <a:ea typeface="Albert Sans"/>
                <a:cs typeface="Albert Sans"/>
                <a:sym typeface="Albert Sans"/>
              </a:rPr>
              <a:t>2. Es la identidad atribuida a la formación y el contraste con la identidad reivindicada o comprobada.</a:t>
            </a:r>
            <a:endParaRPr sz="1100">
              <a:latin typeface="Albert Sans"/>
              <a:ea typeface="Albert Sans"/>
              <a:cs typeface="Albert Sans"/>
              <a:sym typeface="Albert Sans"/>
            </a:endParaRPr>
          </a:p>
        </p:txBody>
      </p:sp>
      <p:sp>
        <p:nvSpPr>
          <p:cNvPr id="2147" name="Google Shape;2147;p62"/>
          <p:cNvSpPr txBox="1"/>
          <p:nvPr/>
        </p:nvSpPr>
        <p:spPr>
          <a:xfrm>
            <a:off x="205850" y="3489375"/>
            <a:ext cx="1997100" cy="692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100">
                <a:latin typeface="Albert Sans"/>
                <a:ea typeface="Albert Sans"/>
                <a:cs typeface="Albert Sans"/>
                <a:sym typeface="Albert Sans"/>
              </a:rPr>
              <a:t>3. Contraste e identificación entre el proyecto identitario personal y el de los demás</a:t>
            </a:r>
            <a:endParaRPr sz="1100">
              <a:latin typeface="Albert Sans"/>
              <a:ea typeface="Albert Sans"/>
              <a:cs typeface="Albert Sans"/>
              <a:sym typeface="Albert Sans"/>
            </a:endParaRPr>
          </a:p>
        </p:txBody>
      </p:sp>
      <p:sp>
        <p:nvSpPr>
          <p:cNvPr id="2148" name="Google Shape;2148;p62"/>
          <p:cNvSpPr txBox="1"/>
          <p:nvPr/>
        </p:nvSpPr>
        <p:spPr>
          <a:xfrm>
            <a:off x="2403175" y="1627275"/>
            <a:ext cx="3978900" cy="785100"/>
          </a:xfrm>
          <a:prstGeom prst="rect">
            <a:avLst/>
          </a:prstGeom>
          <a:noFill/>
          <a:ln cap="flat" cmpd="sng" w="9525">
            <a:solidFill>
              <a:srgbClr val="CCCCCC"/>
            </a:solidFill>
            <a:prstDash val="solid"/>
            <a:round/>
            <a:headEnd len="sm" w="sm" type="none"/>
            <a:tailEnd len="sm" w="sm" type="none"/>
          </a:ln>
        </p:spPr>
        <p:txBody>
          <a:bodyPr anchorCtr="0" anchor="t" bIns="91425" lIns="91425" spcFirstLastPara="1" rIns="91425" wrap="square" tIns="91425">
            <a:spAutoFit/>
          </a:bodyPr>
          <a:lstStyle/>
          <a:p>
            <a:pPr indent="0" lvl="0" marL="0" rtl="0" algn="just">
              <a:spcBef>
                <a:spcPts val="0"/>
              </a:spcBef>
              <a:spcAft>
                <a:spcPts val="0"/>
              </a:spcAft>
              <a:buNone/>
            </a:pPr>
            <a:r>
              <a:rPr lang="en" sz="1100">
                <a:latin typeface="Albert Sans"/>
                <a:ea typeface="Albert Sans"/>
                <a:cs typeface="Albert Sans"/>
                <a:sym typeface="Albert Sans"/>
              </a:rPr>
              <a:t>Lo que yo pensaba que era…</a:t>
            </a:r>
            <a:endParaRPr sz="1100">
              <a:latin typeface="Albert Sans"/>
              <a:ea typeface="Albert Sans"/>
              <a:cs typeface="Albert Sans"/>
              <a:sym typeface="Albert Sans"/>
            </a:endParaRPr>
          </a:p>
          <a:p>
            <a:pPr indent="0" lvl="0" marL="0" rtl="0" algn="just">
              <a:spcBef>
                <a:spcPts val="0"/>
              </a:spcBef>
              <a:spcAft>
                <a:spcPts val="0"/>
              </a:spcAft>
              <a:buNone/>
            </a:pPr>
            <a:r>
              <a:t/>
            </a:r>
            <a:endParaRPr sz="1100">
              <a:latin typeface="Albert Sans"/>
              <a:ea typeface="Albert Sans"/>
              <a:cs typeface="Albert Sans"/>
              <a:sym typeface="Albert Sans"/>
            </a:endParaRPr>
          </a:p>
          <a:p>
            <a:pPr indent="0" lvl="0" marL="0" rtl="0" algn="just">
              <a:spcBef>
                <a:spcPts val="0"/>
              </a:spcBef>
              <a:spcAft>
                <a:spcPts val="0"/>
              </a:spcAft>
              <a:buNone/>
            </a:pPr>
            <a:r>
              <a:t/>
            </a:r>
            <a:endParaRPr sz="1700">
              <a:latin typeface="Albert Sans"/>
              <a:ea typeface="Albert Sans"/>
              <a:cs typeface="Albert Sans"/>
              <a:sym typeface="Albert Sans"/>
            </a:endParaRPr>
          </a:p>
        </p:txBody>
      </p:sp>
      <p:sp>
        <p:nvSpPr>
          <p:cNvPr id="2149" name="Google Shape;2149;p62"/>
          <p:cNvSpPr txBox="1"/>
          <p:nvPr/>
        </p:nvSpPr>
        <p:spPr>
          <a:xfrm>
            <a:off x="2403125" y="2489175"/>
            <a:ext cx="3978900" cy="861900"/>
          </a:xfrm>
          <a:prstGeom prst="rect">
            <a:avLst/>
          </a:prstGeom>
          <a:noFill/>
          <a:ln cap="flat" cmpd="sng" w="9525">
            <a:solidFill>
              <a:srgbClr val="CCCCCC"/>
            </a:solidFill>
            <a:prstDash val="solid"/>
            <a:round/>
            <a:headEnd len="sm" w="sm" type="none"/>
            <a:tailEnd len="sm" w="sm" type="none"/>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None/>
            </a:pPr>
            <a:r>
              <a:rPr lang="en" sz="1100">
                <a:latin typeface="Albert Sans"/>
                <a:ea typeface="Albert Sans"/>
                <a:cs typeface="Albert Sans"/>
                <a:sym typeface="Albert Sans"/>
              </a:rPr>
              <a:t>Lo que me di cuenta que era durante la práctica…</a:t>
            </a:r>
            <a:endParaRPr sz="1100">
              <a:latin typeface="Albert Sans"/>
              <a:ea typeface="Albert Sans"/>
              <a:cs typeface="Albert Sans"/>
              <a:sym typeface="Albert Sans"/>
            </a:endParaRPr>
          </a:p>
          <a:p>
            <a:pPr indent="0" lvl="0" marL="0" marR="0" rtl="0" algn="just">
              <a:lnSpc>
                <a:spcPct val="100000"/>
              </a:lnSpc>
              <a:spcBef>
                <a:spcPts val="0"/>
              </a:spcBef>
              <a:spcAft>
                <a:spcPts val="0"/>
              </a:spcAft>
              <a:buNone/>
            </a:pPr>
            <a:r>
              <a:t/>
            </a:r>
            <a:endParaRPr sz="1100">
              <a:latin typeface="Albert Sans"/>
              <a:ea typeface="Albert Sans"/>
              <a:cs typeface="Albert Sans"/>
              <a:sym typeface="Albert Sans"/>
            </a:endParaRPr>
          </a:p>
          <a:p>
            <a:pPr indent="0" lvl="0" marL="0" marR="0" rtl="0" algn="just">
              <a:lnSpc>
                <a:spcPct val="100000"/>
              </a:lnSpc>
              <a:spcBef>
                <a:spcPts val="0"/>
              </a:spcBef>
              <a:spcAft>
                <a:spcPts val="0"/>
              </a:spcAft>
              <a:buNone/>
            </a:pPr>
            <a:r>
              <a:t/>
            </a:r>
            <a:endParaRPr sz="1100">
              <a:latin typeface="Albert Sans"/>
              <a:ea typeface="Albert Sans"/>
              <a:cs typeface="Albert Sans"/>
              <a:sym typeface="Albert Sans"/>
            </a:endParaRPr>
          </a:p>
          <a:p>
            <a:pPr indent="0" lvl="0" marL="0" marR="0" rtl="0" algn="just">
              <a:lnSpc>
                <a:spcPct val="100000"/>
              </a:lnSpc>
              <a:spcBef>
                <a:spcPts val="0"/>
              </a:spcBef>
              <a:spcAft>
                <a:spcPts val="0"/>
              </a:spcAft>
              <a:buNone/>
            </a:pPr>
            <a:r>
              <a:t/>
            </a:r>
            <a:endParaRPr sz="1100">
              <a:latin typeface="Albert Sans"/>
              <a:ea typeface="Albert Sans"/>
              <a:cs typeface="Albert Sans"/>
              <a:sym typeface="Albert Sans"/>
            </a:endParaRPr>
          </a:p>
        </p:txBody>
      </p:sp>
      <p:sp>
        <p:nvSpPr>
          <p:cNvPr id="2150" name="Google Shape;2150;p62"/>
          <p:cNvSpPr txBox="1"/>
          <p:nvPr/>
        </p:nvSpPr>
        <p:spPr>
          <a:xfrm>
            <a:off x="2387575" y="3427875"/>
            <a:ext cx="4010100" cy="754200"/>
          </a:xfrm>
          <a:prstGeom prst="rect">
            <a:avLst/>
          </a:prstGeom>
          <a:noFill/>
          <a:ln cap="flat" cmpd="sng" w="9525">
            <a:solidFill>
              <a:srgbClr val="CCCCCC"/>
            </a:solidFill>
            <a:prstDash val="solid"/>
            <a:round/>
            <a:headEnd len="sm" w="sm" type="none"/>
            <a:tailEnd len="sm" w="sm" type="none"/>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None/>
            </a:pPr>
            <a:r>
              <a:rPr lang="en" sz="1100">
                <a:latin typeface="Albert Sans"/>
                <a:ea typeface="Albert Sans"/>
                <a:cs typeface="Albert Sans"/>
                <a:sym typeface="Albert Sans"/>
              </a:rPr>
              <a:t>Lo que me gustaría que fuera…</a:t>
            </a:r>
            <a:endParaRPr sz="1100">
              <a:latin typeface="Albert Sans"/>
              <a:ea typeface="Albert Sans"/>
              <a:cs typeface="Albert Sans"/>
              <a:sym typeface="Albert Sans"/>
            </a:endParaRPr>
          </a:p>
          <a:p>
            <a:pPr indent="0" lvl="0" marL="0" marR="0" rtl="0" algn="just">
              <a:lnSpc>
                <a:spcPct val="100000"/>
              </a:lnSpc>
              <a:spcBef>
                <a:spcPts val="0"/>
              </a:spcBef>
              <a:spcAft>
                <a:spcPts val="0"/>
              </a:spcAft>
              <a:buNone/>
            </a:pPr>
            <a:r>
              <a:t/>
            </a:r>
            <a:endParaRPr sz="1100">
              <a:latin typeface="Albert Sans"/>
              <a:ea typeface="Albert Sans"/>
              <a:cs typeface="Albert Sans"/>
              <a:sym typeface="Albert Sans"/>
            </a:endParaRPr>
          </a:p>
          <a:p>
            <a:pPr indent="0" lvl="0" marL="0" marR="0" rtl="0" algn="just">
              <a:lnSpc>
                <a:spcPct val="100000"/>
              </a:lnSpc>
              <a:spcBef>
                <a:spcPts val="0"/>
              </a:spcBef>
              <a:spcAft>
                <a:spcPts val="0"/>
              </a:spcAft>
              <a:buNone/>
            </a:pPr>
            <a:r>
              <a:t/>
            </a:r>
            <a:endParaRPr sz="1500">
              <a:latin typeface="Albert Sans"/>
              <a:ea typeface="Albert Sans"/>
              <a:cs typeface="Albert Sans"/>
              <a:sym typeface="Albert Sans"/>
            </a:endParaRPr>
          </a:p>
        </p:txBody>
      </p:sp>
      <p:sp>
        <p:nvSpPr>
          <p:cNvPr id="2151" name="Google Shape;2151;p62"/>
          <p:cNvSpPr txBox="1"/>
          <p:nvPr/>
        </p:nvSpPr>
        <p:spPr>
          <a:xfrm>
            <a:off x="149700" y="4296200"/>
            <a:ext cx="7982400" cy="523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100">
                <a:latin typeface="Actor"/>
                <a:ea typeface="Actor"/>
                <a:cs typeface="Actor"/>
                <a:sym typeface="Actor"/>
              </a:rPr>
              <a:t>A lo largo de su formación como profesional, e incluso desde que pensaron en ser docentes por primera vez, han cambiado las ideas que tienen sobre lo que esto significa y la manera en la que les gustaría que se perciba su profesión en el futuro.</a:t>
            </a:r>
            <a:endParaRPr sz="1100">
              <a:latin typeface="Actor"/>
              <a:ea typeface="Actor"/>
              <a:cs typeface="Actor"/>
              <a:sym typeface="Actor"/>
            </a:endParaRPr>
          </a:p>
        </p:txBody>
      </p:sp>
      <p:sp>
        <p:nvSpPr>
          <p:cNvPr id="2152" name="Google Shape;2152;p62"/>
          <p:cNvSpPr txBox="1"/>
          <p:nvPr/>
        </p:nvSpPr>
        <p:spPr>
          <a:xfrm>
            <a:off x="149700" y="862750"/>
            <a:ext cx="8844600" cy="354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100">
                <a:latin typeface="Albert Sans"/>
                <a:ea typeface="Albert Sans"/>
                <a:cs typeface="Albert Sans"/>
                <a:sym typeface="Albert Sans"/>
              </a:rPr>
              <a:t>Reflexiona y completa el siguiente esquema donde se identifican tres momentos sobre la construcción de su identidad docente</a:t>
            </a:r>
            <a:r>
              <a:rPr lang="en" sz="1100">
                <a:latin typeface="Albert Sans"/>
                <a:ea typeface="Albert Sans"/>
                <a:cs typeface="Albert Sans"/>
                <a:sym typeface="Albert Sans"/>
              </a:rPr>
              <a:t>.</a:t>
            </a:r>
            <a:endParaRPr sz="1100">
              <a:latin typeface="Albert Sans"/>
              <a:ea typeface="Albert Sans"/>
              <a:cs typeface="Albert Sans"/>
              <a:sym typeface="Albert Sans"/>
            </a:endParaRPr>
          </a:p>
        </p:txBody>
      </p:sp>
      <p:sp>
        <p:nvSpPr>
          <p:cNvPr id="2153" name="Google Shape;2153;p62"/>
          <p:cNvSpPr txBox="1"/>
          <p:nvPr/>
        </p:nvSpPr>
        <p:spPr>
          <a:xfrm rot="199111">
            <a:off x="5862137" y="2812563"/>
            <a:ext cx="2378789" cy="1415953"/>
          </a:xfrm>
          <a:prstGeom prst="rect">
            <a:avLst/>
          </a:prstGeom>
          <a:solidFill>
            <a:srgbClr val="FAD5CC"/>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000">
                <a:latin typeface="Albert Sans"/>
                <a:ea typeface="Albert Sans"/>
                <a:cs typeface="Albert Sans"/>
                <a:sym typeface="Albert Sans"/>
              </a:rPr>
              <a:t>La identidad docente es una construcción que comienza desde la formación inicial, se resignifica en el contraste entre lo que se aprende en la universidad y lo que sucede en las escuelas, la confrontación entre la teoría y la práctica, así como las relaciones entre los distintos actores. </a:t>
            </a:r>
            <a:endParaRPr sz="1000">
              <a:latin typeface="Albert Sans"/>
              <a:ea typeface="Albert Sans"/>
              <a:cs typeface="Albert Sans"/>
              <a:sym typeface="Albert Sans"/>
            </a:endParaRPr>
          </a:p>
        </p:txBody>
      </p:sp>
      <p:pic>
        <p:nvPicPr>
          <p:cNvPr id="2154" name="Google Shape;2154;p62">
            <a:hlinkClick r:id="rId3"/>
          </p:cNvPr>
          <p:cNvPicPr preferRelativeResize="0"/>
          <p:nvPr/>
        </p:nvPicPr>
        <p:blipFill>
          <a:blip r:embed="rId4">
            <a:alphaModFix/>
          </a:blip>
          <a:stretch>
            <a:fillRect/>
          </a:stretch>
        </p:blipFill>
        <p:spPr>
          <a:xfrm>
            <a:off x="7762275" y="1434463"/>
            <a:ext cx="1068524" cy="1092725"/>
          </a:xfrm>
          <a:prstGeom prst="rect">
            <a:avLst/>
          </a:prstGeom>
          <a:noFill/>
          <a:ln>
            <a:noFill/>
          </a:ln>
        </p:spPr>
      </p:pic>
      <p:pic>
        <p:nvPicPr>
          <p:cNvPr id="2155" name="Google Shape;2155;p62"/>
          <p:cNvPicPr preferRelativeResize="0"/>
          <p:nvPr/>
        </p:nvPicPr>
        <p:blipFill>
          <a:blip r:embed="rId5">
            <a:alphaModFix/>
          </a:blip>
          <a:stretch>
            <a:fillRect/>
          </a:stretch>
        </p:blipFill>
        <p:spPr>
          <a:xfrm rot="15">
            <a:off x="6671826" y="1366598"/>
            <a:ext cx="800700" cy="1228462"/>
          </a:xfrm>
          <a:prstGeom prst="rect">
            <a:avLst/>
          </a:prstGeom>
          <a:noFill/>
          <a:ln cap="flat" cmpd="sng" w="19050">
            <a:solidFill>
              <a:srgbClr val="10AF9F"/>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9" name="Shape 2159"/>
        <p:cNvGrpSpPr/>
        <p:nvPr/>
      </p:nvGrpSpPr>
      <p:grpSpPr>
        <a:xfrm>
          <a:off x="0" y="0"/>
          <a:ext cx="0" cy="0"/>
          <a:chOff x="0" y="0"/>
          <a:chExt cx="0" cy="0"/>
        </a:xfrm>
      </p:grpSpPr>
      <p:grpSp>
        <p:nvGrpSpPr>
          <p:cNvPr id="2160" name="Google Shape;2160;p63"/>
          <p:cNvGrpSpPr/>
          <p:nvPr/>
        </p:nvGrpSpPr>
        <p:grpSpPr>
          <a:xfrm>
            <a:off x="8430782" y="2220078"/>
            <a:ext cx="617614" cy="1031400"/>
            <a:chOff x="6316225" y="3717575"/>
            <a:chExt cx="251400" cy="421100"/>
          </a:xfrm>
        </p:grpSpPr>
        <p:sp>
          <p:nvSpPr>
            <p:cNvPr id="2161" name="Google Shape;2161;p63"/>
            <p:cNvSpPr/>
            <p:nvPr/>
          </p:nvSpPr>
          <p:spPr>
            <a:xfrm>
              <a:off x="6481350" y="3717575"/>
              <a:ext cx="86275" cy="107200"/>
            </a:xfrm>
            <a:custGeom>
              <a:rect b="b" l="l" r="r" t="t"/>
              <a:pathLst>
                <a:path extrusionOk="0" h="4288" w="3451">
                  <a:moveTo>
                    <a:pt x="3327" y="0"/>
                  </a:moveTo>
                  <a:lnTo>
                    <a:pt x="1" y="2030"/>
                  </a:lnTo>
                  <a:cubicBezTo>
                    <a:pt x="1" y="2030"/>
                    <a:pt x="77" y="3192"/>
                    <a:pt x="1180" y="3919"/>
                  </a:cubicBezTo>
                  <a:cubicBezTo>
                    <a:pt x="1604" y="4201"/>
                    <a:pt x="2038" y="4288"/>
                    <a:pt x="2411" y="4288"/>
                  </a:cubicBezTo>
                  <a:cubicBezTo>
                    <a:pt x="3008" y="4288"/>
                    <a:pt x="3450" y="4066"/>
                    <a:pt x="3450" y="4066"/>
                  </a:cubicBezTo>
                  <a:lnTo>
                    <a:pt x="3327" y="0"/>
                  </a:lnTo>
                  <a:close/>
                </a:path>
              </a:pathLst>
            </a:custGeom>
            <a:solidFill>
              <a:srgbClr val="FDE1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2" name="Google Shape;2162;p63"/>
            <p:cNvSpPr/>
            <p:nvPr/>
          </p:nvSpPr>
          <p:spPr>
            <a:xfrm>
              <a:off x="6325175" y="3768300"/>
              <a:ext cx="242450" cy="352475"/>
            </a:xfrm>
            <a:custGeom>
              <a:rect b="b" l="l" r="r" t="t"/>
              <a:pathLst>
                <a:path extrusionOk="0" h="14099" w="9698">
                  <a:moveTo>
                    <a:pt x="6248" y="1"/>
                  </a:moveTo>
                  <a:lnTo>
                    <a:pt x="0" y="12232"/>
                  </a:lnTo>
                  <a:lnTo>
                    <a:pt x="3731" y="14098"/>
                  </a:lnTo>
                  <a:lnTo>
                    <a:pt x="9697" y="2037"/>
                  </a:lnTo>
                  <a:lnTo>
                    <a:pt x="9697" y="2037"/>
                  </a:lnTo>
                  <a:cubicBezTo>
                    <a:pt x="9697" y="2037"/>
                    <a:pt x="9476" y="2125"/>
                    <a:pt x="9110" y="2125"/>
                  </a:cubicBezTo>
                  <a:cubicBezTo>
                    <a:pt x="8744" y="2125"/>
                    <a:pt x="8234" y="2037"/>
                    <a:pt x="7656" y="1685"/>
                  </a:cubicBezTo>
                  <a:cubicBezTo>
                    <a:pt x="6494" y="975"/>
                    <a:pt x="6248" y="1"/>
                    <a:pt x="62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3" name="Google Shape;2163;p63"/>
            <p:cNvSpPr/>
            <p:nvPr/>
          </p:nvSpPr>
          <p:spPr>
            <a:xfrm>
              <a:off x="6325175" y="4035525"/>
              <a:ext cx="112800" cy="85250"/>
            </a:xfrm>
            <a:custGeom>
              <a:rect b="b" l="l" r="r" t="t"/>
              <a:pathLst>
                <a:path extrusionOk="0" h="3410" w="4512">
                  <a:moveTo>
                    <a:pt x="786" y="1"/>
                  </a:moveTo>
                  <a:lnTo>
                    <a:pt x="0" y="1543"/>
                  </a:lnTo>
                  <a:lnTo>
                    <a:pt x="3731" y="3409"/>
                  </a:lnTo>
                  <a:lnTo>
                    <a:pt x="4511" y="1837"/>
                  </a:lnTo>
                  <a:lnTo>
                    <a:pt x="786" y="1"/>
                  </a:lnTo>
                  <a:close/>
                </a:path>
              </a:pathLst>
            </a:custGeom>
            <a:solidFill>
              <a:srgbClr val="B5A6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p63"/>
            <p:cNvSpPr/>
            <p:nvPr/>
          </p:nvSpPr>
          <p:spPr>
            <a:xfrm>
              <a:off x="6536500" y="3717575"/>
              <a:ext cx="29225" cy="37300"/>
            </a:xfrm>
            <a:custGeom>
              <a:rect b="b" l="l" r="r" t="t"/>
              <a:pathLst>
                <a:path extrusionOk="0" h="1492" w="1169">
                  <a:moveTo>
                    <a:pt x="1121" y="0"/>
                  </a:moveTo>
                  <a:lnTo>
                    <a:pt x="1" y="687"/>
                  </a:lnTo>
                  <a:cubicBezTo>
                    <a:pt x="116" y="1380"/>
                    <a:pt x="614" y="1491"/>
                    <a:pt x="921" y="1491"/>
                  </a:cubicBezTo>
                  <a:cubicBezTo>
                    <a:pt x="1066" y="1491"/>
                    <a:pt x="1168" y="1467"/>
                    <a:pt x="1168" y="1467"/>
                  </a:cubicBezTo>
                  <a:lnTo>
                    <a:pt x="1121" y="0"/>
                  </a:lnTo>
                  <a:close/>
                </a:path>
              </a:pathLst>
            </a:custGeom>
            <a:solidFill>
              <a:srgbClr val="3C3C3B"/>
            </a:solidFill>
            <a:ln cap="flat" cmpd="sng" w="25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5" name="Google Shape;2165;p63"/>
            <p:cNvSpPr/>
            <p:nvPr/>
          </p:nvSpPr>
          <p:spPr>
            <a:xfrm>
              <a:off x="6374150" y="3806775"/>
              <a:ext cx="113400" cy="222025"/>
            </a:xfrm>
            <a:custGeom>
              <a:rect b="b" l="l" r="r" t="t"/>
              <a:pathLst>
                <a:path extrusionOk="0" h="8881" w="4536">
                  <a:moveTo>
                    <a:pt x="4480" y="0"/>
                  </a:moveTo>
                  <a:cubicBezTo>
                    <a:pt x="4462" y="0"/>
                    <a:pt x="4443" y="11"/>
                    <a:pt x="4430" y="28"/>
                  </a:cubicBezTo>
                  <a:lnTo>
                    <a:pt x="3866" y="1119"/>
                  </a:lnTo>
                  <a:lnTo>
                    <a:pt x="3303" y="2211"/>
                  </a:lnTo>
                  <a:lnTo>
                    <a:pt x="2195" y="4405"/>
                  </a:lnTo>
                  <a:lnTo>
                    <a:pt x="1098" y="6605"/>
                  </a:lnTo>
                  <a:cubicBezTo>
                    <a:pt x="734" y="7344"/>
                    <a:pt x="370" y="8077"/>
                    <a:pt x="12" y="8816"/>
                  </a:cubicBezTo>
                  <a:cubicBezTo>
                    <a:pt x="0" y="8840"/>
                    <a:pt x="12" y="8863"/>
                    <a:pt x="36" y="8875"/>
                  </a:cubicBezTo>
                  <a:cubicBezTo>
                    <a:pt x="42" y="8879"/>
                    <a:pt x="49" y="8881"/>
                    <a:pt x="56" y="8881"/>
                  </a:cubicBezTo>
                  <a:cubicBezTo>
                    <a:pt x="71" y="8881"/>
                    <a:pt x="87" y="8873"/>
                    <a:pt x="94" y="8857"/>
                  </a:cubicBezTo>
                  <a:cubicBezTo>
                    <a:pt x="476" y="8130"/>
                    <a:pt x="851" y="7402"/>
                    <a:pt x="1227" y="6669"/>
                  </a:cubicBezTo>
                  <a:lnTo>
                    <a:pt x="2335" y="4481"/>
                  </a:lnTo>
                  <a:lnTo>
                    <a:pt x="3438" y="2281"/>
                  </a:lnTo>
                  <a:lnTo>
                    <a:pt x="3984" y="1178"/>
                  </a:lnTo>
                  <a:lnTo>
                    <a:pt x="4524" y="75"/>
                  </a:lnTo>
                  <a:cubicBezTo>
                    <a:pt x="4535" y="46"/>
                    <a:pt x="4524" y="17"/>
                    <a:pt x="4500" y="5"/>
                  </a:cubicBezTo>
                  <a:cubicBezTo>
                    <a:pt x="4494" y="2"/>
                    <a:pt x="4487" y="0"/>
                    <a:pt x="448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6" name="Google Shape;2166;p63"/>
            <p:cNvSpPr/>
            <p:nvPr/>
          </p:nvSpPr>
          <p:spPr>
            <a:xfrm>
              <a:off x="6399375" y="3820550"/>
              <a:ext cx="113400" cy="222050"/>
            </a:xfrm>
            <a:custGeom>
              <a:rect b="b" l="l" r="r" t="t"/>
              <a:pathLst>
                <a:path extrusionOk="0" h="8882" w="4536">
                  <a:moveTo>
                    <a:pt x="4480" y="1"/>
                  </a:moveTo>
                  <a:cubicBezTo>
                    <a:pt x="4462" y="1"/>
                    <a:pt x="4444" y="12"/>
                    <a:pt x="4436" y="29"/>
                  </a:cubicBezTo>
                  <a:lnTo>
                    <a:pt x="3867" y="1120"/>
                  </a:lnTo>
                  <a:lnTo>
                    <a:pt x="3303" y="2211"/>
                  </a:lnTo>
                  <a:lnTo>
                    <a:pt x="2195" y="4405"/>
                  </a:lnTo>
                  <a:lnTo>
                    <a:pt x="1098" y="6605"/>
                  </a:lnTo>
                  <a:cubicBezTo>
                    <a:pt x="734" y="7344"/>
                    <a:pt x="370" y="8078"/>
                    <a:pt x="12" y="8817"/>
                  </a:cubicBezTo>
                  <a:cubicBezTo>
                    <a:pt x="1" y="8840"/>
                    <a:pt x="12" y="8864"/>
                    <a:pt x="36" y="8875"/>
                  </a:cubicBezTo>
                  <a:cubicBezTo>
                    <a:pt x="44" y="8879"/>
                    <a:pt x="51" y="8881"/>
                    <a:pt x="59" y="8881"/>
                  </a:cubicBezTo>
                  <a:cubicBezTo>
                    <a:pt x="74" y="8881"/>
                    <a:pt x="87" y="8873"/>
                    <a:pt x="94" y="8858"/>
                  </a:cubicBezTo>
                  <a:cubicBezTo>
                    <a:pt x="476" y="8130"/>
                    <a:pt x="851" y="7403"/>
                    <a:pt x="1227" y="6670"/>
                  </a:cubicBezTo>
                  <a:lnTo>
                    <a:pt x="2341" y="4481"/>
                  </a:lnTo>
                  <a:lnTo>
                    <a:pt x="3438" y="2281"/>
                  </a:lnTo>
                  <a:lnTo>
                    <a:pt x="3984" y="1179"/>
                  </a:lnTo>
                  <a:lnTo>
                    <a:pt x="4524" y="76"/>
                  </a:lnTo>
                  <a:cubicBezTo>
                    <a:pt x="4535" y="46"/>
                    <a:pt x="4524" y="17"/>
                    <a:pt x="4500" y="5"/>
                  </a:cubicBezTo>
                  <a:cubicBezTo>
                    <a:pt x="4494" y="2"/>
                    <a:pt x="4487" y="1"/>
                    <a:pt x="448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7" name="Google Shape;2167;p63"/>
            <p:cNvSpPr/>
            <p:nvPr/>
          </p:nvSpPr>
          <p:spPr>
            <a:xfrm>
              <a:off x="6424900" y="3833325"/>
              <a:ext cx="113250" cy="222025"/>
            </a:xfrm>
            <a:custGeom>
              <a:rect b="b" l="l" r="r" t="t"/>
              <a:pathLst>
                <a:path extrusionOk="0" h="8881" w="4530">
                  <a:moveTo>
                    <a:pt x="4477" y="0"/>
                  </a:moveTo>
                  <a:cubicBezTo>
                    <a:pt x="4456" y="0"/>
                    <a:pt x="4438" y="11"/>
                    <a:pt x="4429" y="28"/>
                  </a:cubicBezTo>
                  <a:lnTo>
                    <a:pt x="3860" y="1119"/>
                  </a:lnTo>
                  <a:lnTo>
                    <a:pt x="3303" y="2210"/>
                  </a:lnTo>
                  <a:lnTo>
                    <a:pt x="2188" y="4405"/>
                  </a:lnTo>
                  <a:lnTo>
                    <a:pt x="1091" y="6604"/>
                  </a:lnTo>
                  <a:cubicBezTo>
                    <a:pt x="728" y="7344"/>
                    <a:pt x="370" y="8077"/>
                    <a:pt x="12" y="8816"/>
                  </a:cubicBezTo>
                  <a:cubicBezTo>
                    <a:pt x="0" y="8840"/>
                    <a:pt x="6" y="8863"/>
                    <a:pt x="30" y="8875"/>
                  </a:cubicBezTo>
                  <a:cubicBezTo>
                    <a:pt x="37" y="8879"/>
                    <a:pt x="46" y="8881"/>
                    <a:pt x="54" y="8881"/>
                  </a:cubicBezTo>
                  <a:cubicBezTo>
                    <a:pt x="71" y="8881"/>
                    <a:pt x="86" y="8873"/>
                    <a:pt x="94" y="8857"/>
                  </a:cubicBezTo>
                  <a:cubicBezTo>
                    <a:pt x="470" y="8130"/>
                    <a:pt x="851" y="7402"/>
                    <a:pt x="1221" y="6669"/>
                  </a:cubicBezTo>
                  <a:lnTo>
                    <a:pt x="2335" y="4481"/>
                  </a:lnTo>
                  <a:lnTo>
                    <a:pt x="3438" y="2281"/>
                  </a:lnTo>
                  <a:lnTo>
                    <a:pt x="3978" y="1178"/>
                  </a:lnTo>
                  <a:lnTo>
                    <a:pt x="4517" y="75"/>
                  </a:lnTo>
                  <a:cubicBezTo>
                    <a:pt x="4529" y="46"/>
                    <a:pt x="4523" y="16"/>
                    <a:pt x="4500" y="5"/>
                  </a:cubicBezTo>
                  <a:cubicBezTo>
                    <a:pt x="4492" y="2"/>
                    <a:pt x="4484" y="0"/>
                    <a:pt x="44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8" name="Google Shape;2168;p63"/>
            <p:cNvSpPr/>
            <p:nvPr/>
          </p:nvSpPr>
          <p:spPr>
            <a:xfrm>
              <a:off x="6316225" y="4074100"/>
              <a:ext cx="102250" cy="64575"/>
            </a:xfrm>
            <a:custGeom>
              <a:rect b="b" l="l" r="r" t="t"/>
              <a:pathLst>
                <a:path extrusionOk="0" h="2583" w="4090">
                  <a:moveTo>
                    <a:pt x="358" y="0"/>
                  </a:moveTo>
                  <a:cubicBezTo>
                    <a:pt x="358" y="1"/>
                    <a:pt x="0" y="1649"/>
                    <a:pt x="1778" y="2359"/>
                  </a:cubicBezTo>
                  <a:cubicBezTo>
                    <a:pt x="2181" y="2521"/>
                    <a:pt x="2521" y="2583"/>
                    <a:pt x="2805" y="2583"/>
                  </a:cubicBezTo>
                  <a:cubicBezTo>
                    <a:pt x="3767" y="2583"/>
                    <a:pt x="4089" y="1866"/>
                    <a:pt x="4089" y="1866"/>
                  </a:cubicBezTo>
                  <a:lnTo>
                    <a:pt x="358" y="0"/>
                  </a:lnTo>
                  <a:close/>
                </a:path>
              </a:pathLst>
            </a:custGeom>
            <a:solidFill>
              <a:srgbClr val="F18D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69" name="Google Shape;2169;p63"/>
          <p:cNvGrpSpPr/>
          <p:nvPr/>
        </p:nvGrpSpPr>
        <p:grpSpPr>
          <a:xfrm>
            <a:off x="8149645" y="1119163"/>
            <a:ext cx="724427" cy="786772"/>
            <a:chOff x="2832275" y="1612375"/>
            <a:chExt cx="797300" cy="922575"/>
          </a:xfrm>
        </p:grpSpPr>
        <p:sp>
          <p:nvSpPr>
            <p:cNvPr id="2170" name="Google Shape;2170;p63"/>
            <p:cNvSpPr/>
            <p:nvPr/>
          </p:nvSpPr>
          <p:spPr>
            <a:xfrm>
              <a:off x="2931575" y="1839250"/>
              <a:ext cx="506825" cy="554500"/>
            </a:xfrm>
            <a:custGeom>
              <a:rect b="b" l="l" r="r" t="t"/>
              <a:pathLst>
                <a:path extrusionOk="0" h="22180" w="20273">
                  <a:moveTo>
                    <a:pt x="9117" y="1"/>
                  </a:moveTo>
                  <a:cubicBezTo>
                    <a:pt x="7664" y="1"/>
                    <a:pt x="6217" y="272"/>
                    <a:pt x="4912" y="886"/>
                  </a:cubicBezTo>
                  <a:cubicBezTo>
                    <a:pt x="3182" y="1694"/>
                    <a:pt x="1715" y="3128"/>
                    <a:pt x="1072" y="4924"/>
                  </a:cubicBezTo>
                  <a:cubicBezTo>
                    <a:pt x="380" y="6869"/>
                    <a:pt x="677" y="9011"/>
                    <a:pt x="874" y="11055"/>
                  </a:cubicBezTo>
                  <a:cubicBezTo>
                    <a:pt x="1056" y="13115"/>
                    <a:pt x="1105" y="15340"/>
                    <a:pt x="1" y="17087"/>
                  </a:cubicBezTo>
                  <a:lnTo>
                    <a:pt x="8884" y="22180"/>
                  </a:lnTo>
                  <a:cubicBezTo>
                    <a:pt x="10961" y="19328"/>
                    <a:pt x="15246" y="19098"/>
                    <a:pt x="17817" y="16675"/>
                  </a:cubicBezTo>
                  <a:cubicBezTo>
                    <a:pt x="19564" y="15010"/>
                    <a:pt x="20273" y="12439"/>
                    <a:pt x="20009" y="10050"/>
                  </a:cubicBezTo>
                  <a:cubicBezTo>
                    <a:pt x="19729" y="7660"/>
                    <a:pt x="18542" y="5435"/>
                    <a:pt x="16960" y="3605"/>
                  </a:cubicBezTo>
                  <a:cubicBezTo>
                    <a:pt x="16152" y="2650"/>
                    <a:pt x="15213" y="1776"/>
                    <a:pt x="14109" y="1166"/>
                  </a:cubicBezTo>
                  <a:cubicBezTo>
                    <a:pt x="13004" y="556"/>
                    <a:pt x="11752" y="227"/>
                    <a:pt x="10483" y="79"/>
                  </a:cubicBezTo>
                  <a:cubicBezTo>
                    <a:pt x="10030" y="27"/>
                    <a:pt x="9573" y="1"/>
                    <a:pt x="91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63"/>
            <p:cNvSpPr/>
            <p:nvPr/>
          </p:nvSpPr>
          <p:spPr>
            <a:xfrm>
              <a:off x="3074975" y="1929375"/>
              <a:ext cx="363425" cy="464375"/>
            </a:xfrm>
            <a:custGeom>
              <a:rect b="b" l="l" r="r" t="t"/>
              <a:pathLst>
                <a:path extrusionOk="0" h="18575" w="14537">
                  <a:moveTo>
                    <a:pt x="11224" y="0"/>
                  </a:moveTo>
                  <a:cubicBezTo>
                    <a:pt x="11751" y="1550"/>
                    <a:pt x="12097" y="3099"/>
                    <a:pt x="12147" y="4747"/>
                  </a:cubicBezTo>
                  <a:cubicBezTo>
                    <a:pt x="12213" y="6379"/>
                    <a:pt x="12163" y="10845"/>
                    <a:pt x="7236" y="12526"/>
                  </a:cubicBezTo>
                  <a:cubicBezTo>
                    <a:pt x="5884" y="12988"/>
                    <a:pt x="4170" y="13515"/>
                    <a:pt x="2819" y="13993"/>
                  </a:cubicBezTo>
                  <a:cubicBezTo>
                    <a:pt x="1484" y="14471"/>
                    <a:pt x="478" y="15427"/>
                    <a:pt x="0" y="16762"/>
                  </a:cubicBezTo>
                  <a:lnTo>
                    <a:pt x="3148" y="18575"/>
                  </a:lnTo>
                  <a:cubicBezTo>
                    <a:pt x="5225" y="15723"/>
                    <a:pt x="9510" y="15493"/>
                    <a:pt x="12081" y="13070"/>
                  </a:cubicBezTo>
                  <a:cubicBezTo>
                    <a:pt x="13828" y="11405"/>
                    <a:pt x="14537" y="8834"/>
                    <a:pt x="14273" y="6445"/>
                  </a:cubicBezTo>
                  <a:cubicBezTo>
                    <a:pt x="13993" y="4055"/>
                    <a:pt x="12806" y="1830"/>
                    <a:pt x="11224" y="0"/>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2" name="Google Shape;2172;p63"/>
            <p:cNvSpPr/>
            <p:nvPr/>
          </p:nvSpPr>
          <p:spPr>
            <a:xfrm>
              <a:off x="2901100" y="2429975"/>
              <a:ext cx="126100" cy="104975"/>
            </a:xfrm>
            <a:custGeom>
              <a:rect b="b" l="l" r="r" t="t"/>
              <a:pathLst>
                <a:path extrusionOk="0" h="4199" w="5044">
                  <a:moveTo>
                    <a:pt x="973" y="1"/>
                  </a:moveTo>
                  <a:cubicBezTo>
                    <a:pt x="692" y="314"/>
                    <a:pt x="396" y="627"/>
                    <a:pt x="231" y="1006"/>
                  </a:cubicBezTo>
                  <a:cubicBezTo>
                    <a:pt x="50" y="1385"/>
                    <a:pt x="0" y="1847"/>
                    <a:pt x="198" y="2209"/>
                  </a:cubicBezTo>
                  <a:cubicBezTo>
                    <a:pt x="330" y="2457"/>
                    <a:pt x="561" y="2638"/>
                    <a:pt x="791" y="2819"/>
                  </a:cubicBezTo>
                  <a:cubicBezTo>
                    <a:pt x="1418" y="3264"/>
                    <a:pt x="2093" y="3676"/>
                    <a:pt x="2786" y="4006"/>
                  </a:cubicBezTo>
                  <a:cubicBezTo>
                    <a:pt x="2979" y="4102"/>
                    <a:pt x="3195" y="4199"/>
                    <a:pt x="3405" y="4199"/>
                  </a:cubicBezTo>
                  <a:cubicBezTo>
                    <a:pt x="3446" y="4199"/>
                    <a:pt x="3487" y="4195"/>
                    <a:pt x="3527" y="4187"/>
                  </a:cubicBezTo>
                  <a:cubicBezTo>
                    <a:pt x="3692" y="4154"/>
                    <a:pt x="3840" y="4072"/>
                    <a:pt x="3972" y="3973"/>
                  </a:cubicBezTo>
                  <a:cubicBezTo>
                    <a:pt x="4417" y="3627"/>
                    <a:pt x="4912" y="2786"/>
                    <a:pt x="5043" y="2259"/>
                  </a:cubicBezTo>
                  <a:lnTo>
                    <a:pt x="973" y="1"/>
                  </a:lnTo>
                  <a:close/>
                </a:path>
              </a:pathLst>
            </a:custGeom>
            <a:solidFill>
              <a:srgbClr val="8F9F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3" name="Google Shape;2173;p63"/>
            <p:cNvSpPr/>
            <p:nvPr/>
          </p:nvSpPr>
          <p:spPr>
            <a:xfrm>
              <a:off x="2832275" y="2256450"/>
              <a:ext cx="349850" cy="277725"/>
            </a:xfrm>
            <a:custGeom>
              <a:rect b="b" l="l" r="r" t="t"/>
              <a:pathLst>
                <a:path extrusionOk="0" h="11109" w="13994">
                  <a:moveTo>
                    <a:pt x="3388" y="1"/>
                  </a:moveTo>
                  <a:cubicBezTo>
                    <a:pt x="3145" y="1"/>
                    <a:pt x="2974" y="140"/>
                    <a:pt x="2803" y="284"/>
                  </a:cubicBezTo>
                  <a:cubicBezTo>
                    <a:pt x="2687" y="382"/>
                    <a:pt x="2621" y="498"/>
                    <a:pt x="2539" y="613"/>
                  </a:cubicBezTo>
                  <a:cubicBezTo>
                    <a:pt x="1946" y="1536"/>
                    <a:pt x="1369" y="2443"/>
                    <a:pt x="776" y="3349"/>
                  </a:cubicBezTo>
                  <a:cubicBezTo>
                    <a:pt x="429" y="3876"/>
                    <a:pt x="1" y="4569"/>
                    <a:pt x="331" y="5129"/>
                  </a:cubicBezTo>
                  <a:cubicBezTo>
                    <a:pt x="1023" y="6283"/>
                    <a:pt x="9659" y="10881"/>
                    <a:pt x="10153" y="11029"/>
                  </a:cubicBezTo>
                  <a:cubicBezTo>
                    <a:pt x="10338" y="11080"/>
                    <a:pt x="10535" y="11109"/>
                    <a:pt x="10731" y="11109"/>
                  </a:cubicBezTo>
                  <a:cubicBezTo>
                    <a:pt x="11042" y="11109"/>
                    <a:pt x="11351" y="11036"/>
                    <a:pt x="11604" y="10864"/>
                  </a:cubicBezTo>
                  <a:cubicBezTo>
                    <a:pt x="11834" y="10716"/>
                    <a:pt x="11999" y="10502"/>
                    <a:pt x="12164" y="10288"/>
                  </a:cubicBezTo>
                  <a:cubicBezTo>
                    <a:pt x="12790" y="9447"/>
                    <a:pt x="13334" y="8541"/>
                    <a:pt x="13779" y="7601"/>
                  </a:cubicBezTo>
                  <a:cubicBezTo>
                    <a:pt x="13878" y="7370"/>
                    <a:pt x="13993" y="7140"/>
                    <a:pt x="13993" y="6892"/>
                  </a:cubicBezTo>
                  <a:cubicBezTo>
                    <a:pt x="13993" y="6678"/>
                    <a:pt x="13911" y="6480"/>
                    <a:pt x="13812" y="6283"/>
                  </a:cubicBezTo>
                  <a:cubicBezTo>
                    <a:pt x="13548" y="5838"/>
                    <a:pt x="13136" y="5475"/>
                    <a:pt x="12658" y="5277"/>
                  </a:cubicBezTo>
                  <a:lnTo>
                    <a:pt x="4187" y="366"/>
                  </a:lnTo>
                  <a:cubicBezTo>
                    <a:pt x="3843" y="97"/>
                    <a:pt x="3591" y="1"/>
                    <a:pt x="3388" y="1"/>
                  </a:cubicBezTo>
                  <a:close/>
                </a:path>
              </a:pathLst>
            </a:custGeom>
            <a:solidFill>
              <a:srgbClr val="BFC7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63"/>
            <p:cNvSpPr/>
            <p:nvPr/>
          </p:nvSpPr>
          <p:spPr>
            <a:xfrm>
              <a:off x="2865250" y="2318750"/>
              <a:ext cx="287625" cy="170600"/>
            </a:xfrm>
            <a:custGeom>
              <a:rect b="b" l="l" r="r" t="t"/>
              <a:pathLst>
                <a:path extrusionOk="0" fill="none" h="6824" w="11505">
                  <a:moveTo>
                    <a:pt x="11504" y="6823"/>
                  </a:moveTo>
                  <a:lnTo>
                    <a:pt x="0" y="0"/>
                  </a:lnTo>
                </a:path>
              </a:pathLst>
            </a:custGeom>
            <a:noFill/>
            <a:ln cap="flat" cmpd="sng" w="7000">
              <a:solidFill>
                <a:srgbClr val="3C3C3B"/>
              </a:solidFill>
              <a:prstDash val="solid"/>
              <a:miter lim="1648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5" name="Google Shape;2175;p63"/>
            <p:cNvSpPr/>
            <p:nvPr/>
          </p:nvSpPr>
          <p:spPr>
            <a:xfrm>
              <a:off x="2983500" y="1875375"/>
              <a:ext cx="178850" cy="200850"/>
            </a:xfrm>
            <a:custGeom>
              <a:rect b="b" l="l" r="r" t="t"/>
              <a:pathLst>
                <a:path extrusionOk="0" h="8034" w="7154">
                  <a:moveTo>
                    <a:pt x="5897" y="1"/>
                  </a:moveTo>
                  <a:cubicBezTo>
                    <a:pt x="5887" y="1"/>
                    <a:pt x="5878" y="1"/>
                    <a:pt x="5868" y="1"/>
                  </a:cubicBezTo>
                  <a:cubicBezTo>
                    <a:pt x="5522" y="18"/>
                    <a:pt x="5176" y="84"/>
                    <a:pt x="4846" y="183"/>
                  </a:cubicBezTo>
                  <a:cubicBezTo>
                    <a:pt x="3445" y="595"/>
                    <a:pt x="2110" y="1353"/>
                    <a:pt x="1187" y="2490"/>
                  </a:cubicBezTo>
                  <a:cubicBezTo>
                    <a:pt x="264" y="3644"/>
                    <a:pt x="0" y="5144"/>
                    <a:pt x="66" y="6610"/>
                  </a:cubicBezTo>
                  <a:cubicBezTo>
                    <a:pt x="103" y="7685"/>
                    <a:pt x="793" y="8034"/>
                    <a:pt x="1335" y="8034"/>
                  </a:cubicBezTo>
                  <a:cubicBezTo>
                    <a:pt x="1533" y="8034"/>
                    <a:pt x="1711" y="7987"/>
                    <a:pt x="1830" y="7912"/>
                  </a:cubicBezTo>
                  <a:cubicBezTo>
                    <a:pt x="2258" y="7616"/>
                    <a:pt x="2489" y="7088"/>
                    <a:pt x="2605" y="6561"/>
                  </a:cubicBezTo>
                  <a:cubicBezTo>
                    <a:pt x="2736" y="6050"/>
                    <a:pt x="2786" y="5506"/>
                    <a:pt x="2984" y="5028"/>
                  </a:cubicBezTo>
                  <a:cubicBezTo>
                    <a:pt x="3462" y="3891"/>
                    <a:pt x="4648" y="3248"/>
                    <a:pt x="5769" y="2737"/>
                  </a:cubicBezTo>
                  <a:cubicBezTo>
                    <a:pt x="6082" y="2589"/>
                    <a:pt x="6395" y="2457"/>
                    <a:pt x="6659" y="2226"/>
                  </a:cubicBezTo>
                  <a:cubicBezTo>
                    <a:pt x="6923" y="2012"/>
                    <a:pt x="7137" y="1699"/>
                    <a:pt x="7137" y="1353"/>
                  </a:cubicBezTo>
                  <a:cubicBezTo>
                    <a:pt x="7153" y="1205"/>
                    <a:pt x="7120" y="1056"/>
                    <a:pt x="7071" y="924"/>
                  </a:cubicBezTo>
                  <a:cubicBezTo>
                    <a:pt x="6877" y="423"/>
                    <a:pt x="6413" y="1"/>
                    <a:pt x="5897" y="1"/>
                  </a:cubicBezTo>
                  <a:close/>
                </a:path>
              </a:pathLst>
            </a:custGeom>
            <a:solidFill>
              <a:srgbClr val="FFFDFB">
                <a:alpha val="30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6" name="Google Shape;2176;p63"/>
            <p:cNvSpPr/>
            <p:nvPr/>
          </p:nvSpPr>
          <p:spPr>
            <a:xfrm>
              <a:off x="2918800" y="1696050"/>
              <a:ext cx="55650" cy="86525"/>
            </a:xfrm>
            <a:custGeom>
              <a:rect b="b" l="l" r="r" t="t"/>
              <a:pathLst>
                <a:path extrusionOk="0" h="3461" w="2226">
                  <a:moveTo>
                    <a:pt x="350" y="1"/>
                  </a:moveTo>
                  <a:cubicBezTo>
                    <a:pt x="332" y="1"/>
                    <a:pt x="315" y="2"/>
                    <a:pt x="298" y="5"/>
                  </a:cubicBezTo>
                  <a:cubicBezTo>
                    <a:pt x="116" y="38"/>
                    <a:pt x="1" y="203"/>
                    <a:pt x="34" y="384"/>
                  </a:cubicBezTo>
                  <a:cubicBezTo>
                    <a:pt x="83" y="681"/>
                    <a:pt x="166" y="945"/>
                    <a:pt x="265" y="1208"/>
                  </a:cubicBezTo>
                  <a:cubicBezTo>
                    <a:pt x="364" y="1472"/>
                    <a:pt x="479" y="1736"/>
                    <a:pt x="611" y="1983"/>
                  </a:cubicBezTo>
                  <a:cubicBezTo>
                    <a:pt x="743" y="2230"/>
                    <a:pt x="874" y="2477"/>
                    <a:pt x="1039" y="2708"/>
                  </a:cubicBezTo>
                  <a:cubicBezTo>
                    <a:pt x="1204" y="2939"/>
                    <a:pt x="1369" y="3153"/>
                    <a:pt x="1583" y="3367"/>
                  </a:cubicBezTo>
                  <a:cubicBezTo>
                    <a:pt x="1647" y="3419"/>
                    <a:pt x="1732" y="3460"/>
                    <a:pt x="1821" y="3460"/>
                  </a:cubicBezTo>
                  <a:cubicBezTo>
                    <a:pt x="1846" y="3460"/>
                    <a:pt x="1871" y="3457"/>
                    <a:pt x="1896" y="3450"/>
                  </a:cubicBezTo>
                  <a:cubicBezTo>
                    <a:pt x="2094" y="3417"/>
                    <a:pt x="2226" y="3235"/>
                    <a:pt x="2193" y="3038"/>
                  </a:cubicBezTo>
                  <a:cubicBezTo>
                    <a:pt x="2144" y="2741"/>
                    <a:pt x="2045" y="2477"/>
                    <a:pt x="1946" y="2214"/>
                  </a:cubicBezTo>
                  <a:cubicBezTo>
                    <a:pt x="1830" y="1950"/>
                    <a:pt x="1715" y="1703"/>
                    <a:pt x="1583" y="1456"/>
                  </a:cubicBezTo>
                  <a:cubicBezTo>
                    <a:pt x="1435" y="1225"/>
                    <a:pt x="1303" y="978"/>
                    <a:pt x="1138" y="747"/>
                  </a:cubicBezTo>
                  <a:cubicBezTo>
                    <a:pt x="973" y="516"/>
                    <a:pt x="792" y="302"/>
                    <a:pt x="578" y="88"/>
                  </a:cubicBezTo>
                  <a:cubicBezTo>
                    <a:pt x="523" y="33"/>
                    <a:pt x="435" y="1"/>
                    <a:pt x="35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7" name="Google Shape;2177;p63"/>
            <p:cNvSpPr/>
            <p:nvPr/>
          </p:nvSpPr>
          <p:spPr>
            <a:xfrm>
              <a:off x="3093500" y="1612375"/>
              <a:ext cx="28475" cy="112800"/>
            </a:xfrm>
            <a:custGeom>
              <a:rect b="b" l="l" r="r" t="t"/>
              <a:pathLst>
                <a:path extrusionOk="0" h="4512" w="1139">
                  <a:moveTo>
                    <a:pt x="460" y="0"/>
                  </a:moveTo>
                  <a:cubicBezTo>
                    <a:pt x="307" y="0"/>
                    <a:pt x="176" y="96"/>
                    <a:pt x="133" y="254"/>
                  </a:cubicBezTo>
                  <a:cubicBezTo>
                    <a:pt x="67" y="600"/>
                    <a:pt x="34" y="929"/>
                    <a:pt x="17" y="1259"/>
                  </a:cubicBezTo>
                  <a:cubicBezTo>
                    <a:pt x="1" y="1605"/>
                    <a:pt x="1" y="1935"/>
                    <a:pt x="17" y="2264"/>
                  </a:cubicBezTo>
                  <a:cubicBezTo>
                    <a:pt x="34" y="2611"/>
                    <a:pt x="50" y="2940"/>
                    <a:pt x="100" y="3270"/>
                  </a:cubicBezTo>
                  <a:cubicBezTo>
                    <a:pt x="149" y="3599"/>
                    <a:pt x="215" y="3929"/>
                    <a:pt x="331" y="4259"/>
                  </a:cubicBezTo>
                  <a:cubicBezTo>
                    <a:pt x="364" y="4374"/>
                    <a:pt x="462" y="4473"/>
                    <a:pt x="594" y="4506"/>
                  </a:cubicBezTo>
                  <a:cubicBezTo>
                    <a:pt x="617" y="4510"/>
                    <a:pt x="639" y="4511"/>
                    <a:pt x="661" y="4511"/>
                  </a:cubicBezTo>
                  <a:cubicBezTo>
                    <a:pt x="831" y="4511"/>
                    <a:pt x="977" y="4401"/>
                    <a:pt x="1006" y="4226"/>
                  </a:cubicBezTo>
                  <a:cubicBezTo>
                    <a:pt x="1089" y="3880"/>
                    <a:pt x="1122" y="3550"/>
                    <a:pt x="1122" y="3220"/>
                  </a:cubicBezTo>
                  <a:cubicBezTo>
                    <a:pt x="1138" y="2874"/>
                    <a:pt x="1138" y="2545"/>
                    <a:pt x="1105" y="2215"/>
                  </a:cubicBezTo>
                  <a:cubicBezTo>
                    <a:pt x="1089" y="1869"/>
                    <a:pt x="1056" y="1539"/>
                    <a:pt x="990" y="1210"/>
                  </a:cubicBezTo>
                  <a:cubicBezTo>
                    <a:pt x="940" y="880"/>
                    <a:pt x="874" y="550"/>
                    <a:pt x="759" y="221"/>
                  </a:cubicBezTo>
                  <a:cubicBezTo>
                    <a:pt x="726" y="105"/>
                    <a:pt x="644" y="23"/>
                    <a:pt x="528" y="7"/>
                  </a:cubicBezTo>
                  <a:cubicBezTo>
                    <a:pt x="505" y="2"/>
                    <a:pt x="482" y="0"/>
                    <a:pt x="46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8" name="Google Shape;2178;p63"/>
            <p:cNvSpPr/>
            <p:nvPr/>
          </p:nvSpPr>
          <p:spPr>
            <a:xfrm>
              <a:off x="3337850" y="1710500"/>
              <a:ext cx="56875" cy="87800"/>
            </a:xfrm>
            <a:custGeom>
              <a:rect b="b" l="l" r="r" t="t"/>
              <a:pathLst>
                <a:path extrusionOk="0" h="3512" w="2275">
                  <a:moveTo>
                    <a:pt x="1954" y="1"/>
                  </a:moveTo>
                  <a:cubicBezTo>
                    <a:pt x="1856" y="1"/>
                    <a:pt x="1756" y="48"/>
                    <a:pt x="1698" y="136"/>
                  </a:cubicBezTo>
                  <a:lnTo>
                    <a:pt x="1681" y="136"/>
                  </a:lnTo>
                  <a:cubicBezTo>
                    <a:pt x="1500" y="367"/>
                    <a:pt x="1352" y="597"/>
                    <a:pt x="1220" y="845"/>
                  </a:cubicBezTo>
                  <a:cubicBezTo>
                    <a:pt x="1072" y="1075"/>
                    <a:pt x="923" y="1306"/>
                    <a:pt x="791" y="1537"/>
                  </a:cubicBezTo>
                  <a:cubicBezTo>
                    <a:pt x="660" y="1784"/>
                    <a:pt x="528" y="2015"/>
                    <a:pt x="396" y="2262"/>
                  </a:cubicBezTo>
                  <a:cubicBezTo>
                    <a:pt x="264" y="2493"/>
                    <a:pt x="149" y="2740"/>
                    <a:pt x="50" y="3020"/>
                  </a:cubicBezTo>
                  <a:lnTo>
                    <a:pt x="33" y="3020"/>
                  </a:lnTo>
                  <a:cubicBezTo>
                    <a:pt x="0" y="3135"/>
                    <a:pt x="17" y="3251"/>
                    <a:pt x="83" y="3350"/>
                  </a:cubicBezTo>
                  <a:cubicBezTo>
                    <a:pt x="145" y="3453"/>
                    <a:pt x="259" y="3511"/>
                    <a:pt x="377" y="3511"/>
                  </a:cubicBezTo>
                  <a:cubicBezTo>
                    <a:pt x="446" y="3511"/>
                    <a:pt x="516" y="3491"/>
                    <a:pt x="577" y="3449"/>
                  </a:cubicBezTo>
                  <a:cubicBezTo>
                    <a:pt x="824" y="3284"/>
                    <a:pt x="1055" y="3069"/>
                    <a:pt x="1236" y="2822"/>
                  </a:cubicBezTo>
                  <a:cubicBezTo>
                    <a:pt x="1434" y="2592"/>
                    <a:pt x="1599" y="2344"/>
                    <a:pt x="1747" y="2081"/>
                  </a:cubicBezTo>
                  <a:cubicBezTo>
                    <a:pt x="1896" y="1817"/>
                    <a:pt x="2011" y="1537"/>
                    <a:pt x="2110" y="1240"/>
                  </a:cubicBezTo>
                  <a:cubicBezTo>
                    <a:pt x="2192" y="960"/>
                    <a:pt x="2258" y="647"/>
                    <a:pt x="2275" y="350"/>
                  </a:cubicBezTo>
                  <a:cubicBezTo>
                    <a:pt x="2275" y="251"/>
                    <a:pt x="2242" y="136"/>
                    <a:pt x="2143" y="70"/>
                  </a:cubicBezTo>
                  <a:cubicBezTo>
                    <a:pt x="2089" y="23"/>
                    <a:pt x="2022" y="1"/>
                    <a:pt x="1954"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9" name="Google Shape;2179;p63"/>
            <p:cNvSpPr/>
            <p:nvPr/>
          </p:nvSpPr>
          <p:spPr>
            <a:xfrm>
              <a:off x="3518325" y="1909275"/>
              <a:ext cx="105075" cy="51350"/>
            </a:xfrm>
            <a:custGeom>
              <a:rect b="b" l="l" r="r" t="t"/>
              <a:pathLst>
                <a:path extrusionOk="0" h="2054" w="4203">
                  <a:moveTo>
                    <a:pt x="3862" y="1"/>
                  </a:moveTo>
                  <a:cubicBezTo>
                    <a:pt x="3832" y="1"/>
                    <a:pt x="3803" y="5"/>
                    <a:pt x="3774" y="13"/>
                  </a:cubicBezTo>
                  <a:lnTo>
                    <a:pt x="3758" y="13"/>
                  </a:lnTo>
                  <a:cubicBezTo>
                    <a:pt x="3445" y="96"/>
                    <a:pt x="3148" y="211"/>
                    <a:pt x="2851" y="327"/>
                  </a:cubicBezTo>
                  <a:lnTo>
                    <a:pt x="1961" y="656"/>
                  </a:lnTo>
                  <a:cubicBezTo>
                    <a:pt x="1681" y="755"/>
                    <a:pt x="1384" y="870"/>
                    <a:pt x="1088" y="986"/>
                  </a:cubicBezTo>
                  <a:cubicBezTo>
                    <a:pt x="808" y="1101"/>
                    <a:pt x="511" y="1233"/>
                    <a:pt x="214" y="1381"/>
                  </a:cubicBezTo>
                  <a:cubicBezTo>
                    <a:pt x="99" y="1431"/>
                    <a:pt x="33" y="1546"/>
                    <a:pt x="16" y="1661"/>
                  </a:cubicBezTo>
                  <a:cubicBezTo>
                    <a:pt x="0" y="1859"/>
                    <a:pt x="148" y="2041"/>
                    <a:pt x="346" y="2041"/>
                  </a:cubicBezTo>
                  <a:cubicBezTo>
                    <a:pt x="439" y="2049"/>
                    <a:pt x="532" y="2053"/>
                    <a:pt x="624" y="2053"/>
                  </a:cubicBezTo>
                  <a:cubicBezTo>
                    <a:pt x="878" y="2053"/>
                    <a:pt x="1131" y="2023"/>
                    <a:pt x="1384" y="1975"/>
                  </a:cubicBezTo>
                  <a:cubicBezTo>
                    <a:pt x="1714" y="1909"/>
                    <a:pt x="2044" y="1793"/>
                    <a:pt x="2373" y="1678"/>
                  </a:cubicBezTo>
                  <a:cubicBezTo>
                    <a:pt x="2686" y="1546"/>
                    <a:pt x="3000" y="1381"/>
                    <a:pt x="3296" y="1200"/>
                  </a:cubicBezTo>
                  <a:cubicBezTo>
                    <a:pt x="3576" y="1019"/>
                    <a:pt x="3857" y="804"/>
                    <a:pt x="4087" y="541"/>
                  </a:cubicBezTo>
                  <a:cubicBezTo>
                    <a:pt x="4170" y="458"/>
                    <a:pt x="4203" y="343"/>
                    <a:pt x="4170" y="228"/>
                  </a:cubicBezTo>
                  <a:cubicBezTo>
                    <a:pt x="4129" y="92"/>
                    <a:pt x="3998" y="1"/>
                    <a:pt x="386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0" name="Google Shape;2180;p63"/>
            <p:cNvSpPr/>
            <p:nvPr/>
          </p:nvSpPr>
          <p:spPr>
            <a:xfrm>
              <a:off x="3527800" y="2181275"/>
              <a:ext cx="101775" cy="32250"/>
            </a:xfrm>
            <a:custGeom>
              <a:rect b="b" l="l" r="r" t="t"/>
              <a:pathLst>
                <a:path extrusionOk="0" h="1290" w="4071">
                  <a:moveTo>
                    <a:pt x="927" y="1"/>
                  </a:moveTo>
                  <a:cubicBezTo>
                    <a:pt x="739" y="1"/>
                    <a:pt x="551" y="12"/>
                    <a:pt x="363" y="44"/>
                  </a:cubicBezTo>
                  <a:cubicBezTo>
                    <a:pt x="247" y="60"/>
                    <a:pt x="148" y="126"/>
                    <a:pt x="82" y="242"/>
                  </a:cubicBezTo>
                  <a:cubicBezTo>
                    <a:pt x="0" y="423"/>
                    <a:pt x="66" y="637"/>
                    <a:pt x="247" y="720"/>
                  </a:cubicBezTo>
                  <a:cubicBezTo>
                    <a:pt x="527" y="851"/>
                    <a:pt x="808" y="950"/>
                    <a:pt x="1088" y="1016"/>
                  </a:cubicBezTo>
                  <a:cubicBezTo>
                    <a:pt x="1384" y="1099"/>
                    <a:pt x="1665" y="1165"/>
                    <a:pt x="1961" y="1197"/>
                  </a:cubicBezTo>
                  <a:cubicBezTo>
                    <a:pt x="2258" y="1247"/>
                    <a:pt x="2538" y="1280"/>
                    <a:pt x="2835" y="1280"/>
                  </a:cubicBezTo>
                  <a:cubicBezTo>
                    <a:pt x="2943" y="1286"/>
                    <a:pt x="3052" y="1290"/>
                    <a:pt x="3161" y="1290"/>
                  </a:cubicBezTo>
                  <a:cubicBezTo>
                    <a:pt x="3351" y="1290"/>
                    <a:pt x="3543" y="1278"/>
                    <a:pt x="3741" y="1247"/>
                  </a:cubicBezTo>
                  <a:cubicBezTo>
                    <a:pt x="3840" y="1230"/>
                    <a:pt x="3939" y="1165"/>
                    <a:pt x="3989" y="1066"/>
                  </a:cubicBezTo>
                  <a:cubicBezTo>
                    <a:pt x="4071" y="901"/>
                    <a:pt x="4005" y="703"/>
                    <a:pt x="3840" y="637"/>
                  </a:cubicBezTo>
                  <a:cubicBezTo>
                    <a:pt x="3560" y="489"/>
                    <a:pt x="3280" y="390"/>
                    <a:pt x="3000" y="308"/>
                  </a:cubicBezTo>
                  <a:cubicBezTo>
                    <a:pt x="2703" y="225"/>
                    <a:pt x="2423" y="176"/>
                    <a:pt x="2126" y="126"/>
                  </a:cubicBezTo>
                  <a:cubicBezTo>
                    <a:pt x="1846" y="60"/>
                    <a:pt x="1549" y="27"/>
                    <a:pt x="1253" y="11"/>
                  </a:cubicBezTo>
                  <a:cubicBezTo>
                    <a:pt x="1144" y="5"/>
                    <a:pt x="1035" y="1"/>
                    <a:pt x="927"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1" name="Google Shape;2181;p63"/>
            <p:cNvSpPr/>
            <p:nvPr/>
          </p:nvSpPr>
          <p:spPr>
            <a:xfrm>
              <a:off x="3415300" y="2346025"/>
              <a:ext cx="78325" cy="74000"/>
            </a:xfrm>
            <a:custGeom>
              <a:rect b="b" l="l" r="r" t="t"/>
              <a:pathLst>
                <a:path extrusionOk="0" h="2960" w="3133">
                  <a:moveTo>
                    <a:pt x="400" y="0"/>
                  </a:moveTo>
                  <a:cubicBezTo>
                    <a:pt x="367" y="0"/>
                    <a:pt x="333" y="4"/>
                    <a:pt x="297" y="13"/>
                  </a:cubicBezTo>
                  <a:cubicBezTo>
                    <a:pt x="116" y="63"/>
                    <a:pt x="1" y="260"/>
                    <a:pt x="50" y="458"/>
                  </a:cubicBezTo>
                  <a:cubicBezTo>
                    <a:pt x="133" y="755"/>
                    <a:pt x="281" y="1052"/>
                    <a:pt x="462" y="1315"/>
                  </a:cubicBezTo>
                  <a:cubicBezTo>
                    <a:pt x="627" y="1579"/>
                    <a:pt x="841" y="1810"/>
                    <a:pt x="1072" y="2024"/>
                  </a:cubicBezTo>
                  <a:cubicBezTo>
                    <a:pt x="1303" y="2238"/>
                    <a:pt x="1550" y="2436"/>
                    <a:pt x="1830" y="2601"/>
                  </a:cubicBezTo>
                  <a:cubicBezTo>
                    <a:pt x="2094" y="2749"/>
                    <a:pt x="2390" y="2881"/>
                    <a:pt x="2704" y="2947"/>
                  </a:cubicBezTo>
                  <a:cubicBezTo>
                    <a:pt x="2730" y="2956"/>
                    <a:pt x="2758" y="2960"/>
                    <a:pt x="2786" y="2960"/>
                  </a:cubicBezTo>
                  <a:cubicBezTo>
                    <a:pt x="2862" y="2960"/>
                    <a:pt x="2940" y="2929"/>
                    <a:pt x="3000" y="2881"/>
                  </a:cubicBezTo>
                  <a:cubicBezTo>
                    <a:pt x="3132" y="2749"/>
                    <a:pt x="3132" y="2551"/>
                    <a:pt x="3017" y="2420"/>
                  </a:cubicBezTo>
                  <a:lnTo>
                    <a:pt x="3017" y="2403"/>
                  </a:lnTo>
                  <a:cubicBezTo>
                    <a:pt x="2819" y="2189"/>
                    <a:pt x="2605" y="1991"/>
                    <a:pt x="2407" y="1810"/>
                  </a:cubicBezTo>
                  <a:lnTo>
                    <a:pt x="1830" y="1233"/>
                  </a:lnTo>
                  <a:lnTo>
                    <a:pt x="1253" y="673"/>
                  </a:lnTo>
                  <a:cubicBezTo>
                    <a:pt x="1056" y="475"/>
                    <a:pt x="858" y="277"/>
                    <a:pt x="643" y="96"/>
                  </a:cubicBezTo>
                  <a:lnTo>
                    <a:pt x="627" y="79"/>
                  </a:lnTo>
                  <a:cubicBezTo>
                    <a:pt x="567" y="31"/>
                    <a:pt x="489" y="0"/>
                    <a:pt x="40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2" name="Google Shape;2182;p63"/>
            <p:cNvSpPr/>
            <p:nvPr/>
          </p:nvSpPr>
          <p:spPr>
            <a:xfrm>
              <a:off x="2987200" y="2102675"/>
              <a:ext cx="254250" cy="251925"/>
            </a:xfrm>
            <a:custGeom>
              <a:rect b="b" l="l" r="r" t="t"/>
              <a:pathLst>
                <a:path extrusionOk="0" h="10077" w="10170">
                  <a:moveTo>
                    <a:pt x="5187" y="524"/>
                  </a:moveTo>
                  <a:cubicBezTo>
                    <a:pt x="5247" y="524"/>
                    <a:pt x="5302" y="532"/>
                    <a:pt x="5341" y="551"/>
                  </a:cubicBezTo>
                  <a:cubicBezTo>
                    <a:pt x="5407" y="567"/>
                    <a:pt x="5456" y="633"/>
                    <a:pt x="5489" y="716"/>
                  </a:cubicBezTo>
                  <a:cubicBezTo>
                    <a:pt x="5538" y="880"/>
                    <a:pt x="5456" y="1161"/>
                    <a:pt x="5341" y="1424"/>
                  </a:cubicBezTo>
                  <a:cubicBezTo>
                    <a:pt x="5220" y="1718"/>
                    <a:pt x="5090" y="2012"/>
                    <a:pt x="4953" y="2301"/>
                  </a:cubicBezTo>
                  <a:lnTo>
                    <a:pt x="4953" y="2301"/>
                  </a:lnTo>
                  <a:cubicBezTo>
                    <a:pt x="4865" y="2135"/>
                    <a:pt x="4790" y="1964"/>
                    <a:pt x="4731" y="1787"/>
                  </a:cubicBezTo>
                  <a:cubicBezTo>
                    <a:pt x="4632" y="1523"/>
                    <a:pt x="4583" y="1243"/>
                    <a:pt x="4649" y="996"/>
                  </a:cubicBezTo>
                  <a:cubicBezTo>
                    <a:pt x="4698" y="749"/>
                    <a:pt x="4830" y="600"/>
                    <a:pt x="5061" y="534"/>
                  </a:cubicBezTo>
                  <a:cubicBezTo>
                    <a:pt x="5101" y="528"/>
                    <a:pt x="5145" y="524"/>
                    <a:pt x="5187" y="524"/>
                  </a:cubicBezTo>
                  <a:close/>
                  <a:moveTo>
                    <a:pt x="9642" y="3831"/>
                  </a:moveTo>
                  <a:cubicBezTo>
                    <a:pt x="9708" y="3831"/>
                    <a:pt x="9758" y="3847"/>
                    <a:pt x="9807" y="3864"/>
                  </a:cubicBezTo>
                  <a:cubicBezTo>
                    <a:pt x="9840" y="3880"/>
                    <a:pt x="9857" y="3913"/>
                    <a:pt x="9873" y="3946"/>
                  </a:cubicBezTo>
                  <a:cubicBezTo>
                    <a:pt x="9890" y="4012"/>
                    <a:pt x="9824" y="4111"/>
                    <a:pt x="9725" y="4177"/>
                  </a:cubicBezTo>
                  <a:cubicBezTo>
                    <a:pt x="9659" y="4210"/>
                    <a:pt x="9609" y="4243"/>
                    <a:pt x="9543" y="4276"/>
                  </a:cubicBezTo>
                  <a:cubicBezTo>
                    <a:pt x="9494" y="4292"/>
                    <a:pt x="9428" y="4309"/>
                    <a:pt x="9346" y="4325"/>
                  </a:cubicBezTo>
                  <a:cubicBezTo>
                    <a:pt x="9197" y="4358"/>
                    <a:pt x="9049" y="4391"/>
                    <a:pt x="8901" y="4391"/>
                  </a:cubicBezTo>
                  <a:cubicBezTo>
                    <a:pt x="8794" y="4404"/>
                    <a:pt x="8682" y="4409"/>
                    <a:pt x="8569" y="4409"/>
                  </a:cubicBezTo>
                  <a:cubicBezTo>
                    <a:pt x="8459" y="4409"/>
                    <a:pt x="8348" y="4404"/>
                    <a:pt x="8239" y="4395"/>
                  </a:cubicBezTo>
                  <a:lnTo>
                    <a:pt x="8239" y="4395"/>
                  </a:lnTo>
                  <a:cubicBezTo>
                    <a:pt x="8428" y="4292"/>
                    <a:pt x="8619" y="4193"/>
                    <a:pt x="8818" y="4111"/>
                  </a:cubicBezTo>
                  <a:lnTo>
                    <a:pt x="9247" y="3929"/>
                  </a:lnTo>
                  <a:cubicBezTo>
                    <a:pt x="9379" y="3880"/>
                    <a:pt x="9510" y="3831"/>
                    <a:pt x="9642" y="3831"/>
                  </a:cubicBezTo>
                  <a:close/>
                  <a:moveTo>
                    <a:pt x="5222" y="1"/>
                  </a:moveTo>
                  <a:cubicBezTo>
                    <a:pt x="5113" y="1"/>
                    <a:pt x="5008" y="22"/>
                    <a:pt x="4912" y="56"/>
                  </a:cubicBezTo>
                  <a:cubicBezTo>
                    <a:pt x="4714" y="106"/>
                    <a:pt x="4550" y="221"/>
                    <a:pt x="4401" y="370"/>
                  </a:cubicBezTo>
                  <a:cubicBezTo>
                    <a:pt x="4269" y="551"/>
                    <a:pt x="4204" y="716"/>
                    <a:pt x="4171" y="913"/>
                  </a:cubicBezTo>
                  <a:cubicBezTo>
                    <a:pt x="4105" y="1276"/>
                    <a:pt x="4171" y="1622"/>
                    <a:pt x="4286" y="1935"/>
                  </a:cubicBezTo>
                  <a:cubicBezTo>
                    <a:pt x="4396" y="2235"/>
                    <a:pt x="4544" y="2516"/>
                    <a:pt x="4721" y="2774"/>
                  </a:cubicBezTo>
                  <a:lnTo>
                    <a:pt x="4721" y="2774"/>
                  </a:lnTo>
                  <a:cubicBezTo>
                    <a:pt x="4670" y="2874"/>
                    <a:pt x="4618" y="2974"/>
                    <a:pt x="4566" y="3072"/>
                  </a:cubicBezTo>
                  <a:cubicBezTo>
                    <a:pt x="3412" y="5215"/>
                    <a:pt x="1847" y="7127"/>
                    <a:pt x="1" y="8742"/>
                  </a:cubicBezTo>
                  <a:lnTo>
                    <a:pt x="149" y="8923"/>
                  </a:lnTo>
                  <a:cubicBezTo>
                    <a:pt x="2193" y="7489"/>
                    <a:pt x="3874" y="5545"/>
                    <a:pt x="5044" y="3336"/>
                  </a:cubicBezTo>
                  <a:cubicBezTo>
                    <a:pt x="5061" y="3305"/>
                    <a:pt x="5077" y="3273"/>
                    <a:pt x="5094" y="3242"/>
                  </a:cubicBezTo>
                  <a:lnTo>
                    <a:pt x="5094" y="3242"/>
                  </a:lnTo>
                  <a:cubicBezTo>
                    <a:pt x="5188" y="3344"/>
                    <a:pt x="5287" y="3442"/>
                    <a:pt x="5390" y="3534"/>
                  </a:cubicBezTo>
                  <a:cubicBezTo>
                    <a:pt x="5868" y="3979"/>
                    <a:pt x="6428" y="4309"/>
                    <a:pt x="7038" y="4506"/>
                  </a:cubicBezTo>
                  <a:cubicBezTo>
                    <a:pt x="7154" y="4544"/>
                    <a:pt x="7271" y="4577"/>
                    <a:pt x="7390" y="4606"/>
                  </a:cubicBezTo>
                  <a:lnTo>
                    <a:pt x="7390" y="4606"/>
                  </a:lnTo>
                  <a:cubicBezTo>
                    <a:pt x="5457" y="5863"/>
                    <a:pt x="3996" y="7802"/>
                    <a:pt x="3281" y="9994"/>
                  </a:cubicBezTo>
                  <a:lnTo>
                    <a:pt x="3495" y="10077"/>
                  </a:lnTo>
                  <a:cubicBezTo>
                    <a:pt x="3874" y="8907"/>
                    <a:pt x="4451" y="7803"/>
                    <a:pt x="5225" y="6880"/>
                  </a:cubicBezTo>
                  <a:cubicBezTo>
                    <a:pt x="5621" y="6402"/>
                    <a:pt x="6049" y="5957"/>
                    <a:pt x="6511" y="5561"/>
                  </a:cubicBezTo>
                  <a:cubicBezTo>
                    <a:pt x="6894" y="5233"/>
                    <a:pt x="7311" y="4938"/>
                    <a:pt x="7744" y="4678"/>
                  </a:cubicBezTo>
                  <a:lnTo>
                    <a:pt x="7744" y="4678"/>
                  </a:lnTo>
                  <a:cubicBezTo>
                    <a:pt x="7975" y="4716"/>
                    <a:pt x="8208" y="4736"/>
                    <a:pt x="8440" y="4736"/>
                  </a:cubicBezTo>
                  <a:cubicBezTo>
                    <a:pt x="8606" y="4736"/>
                    <a:pt x="8771" y="4726"/>
                    <a:pt x="8934" y="4704"/>
                  </a:cubicBezTo>
                  <a:cubicBezTo>
                    <a:pt x="9098" y="4688"/>
                    <a:pt x="9263" y="4655"/>
                    <a:pt x="9412" y="4622"/>
                  </a:cubicBezTo>
                  <a:cubicBezTo>
                    <a:pt x="9494" y="4605"/>
                    <a:pt x="9576" y="4589"/>
                    <a:pt x="9659" y="4556"/>
                  </a:cubicBezTo>
                  <a:cubicBezTo>
                    <a:pt x="9741" y="4523"/>
                    <a:pt x="9824" y="4473"/>
                    <a:pt x="9890" y="4424"/>
                  </a:cubicBezTo>
                  <a:cubicBezTo>
                    <a:pt x="9955" y="4358"/>
                    <a:pt x="10038" y="4309"/>
                    <a:pt x="10087" y="4210"/>
                  </a:cubicBezTo>
                  <a:cubicBezTo>
                    <a:pt x="10137" y="4127"/>
                    <a:pt x="10170" y="3995"/>
                    <a:pt x="10137" y="3880"/>
                  </a:cubicBezTo>
                  <a:cubicBezTo>
                    <a:pt x="10120" y="3765"/>
                    <a:pt x="10038" y="3666"/>
                    <a:pt x="9922" y="3616"/>
                  </a:cubicBezTo>
                  <a:cubicBezTo>
                    <a:pt x="9824" y="3567"/>
                    <a:pt x="9725" y="3550"/>
                    <a:pt x="9642" y="3550"/>
                  </a:cubicBezTo>
                  <a:cubicBezTo>
                    <a:pt x="9461" y="3567"/>
                    <a:pt x="9280" y="3616"/>
                    <a:pt x="9148" y="3682"/>
                  </a:cubicBezTo>
                  <a:lnTo>
                    <a:pt x="8719" y="3880"/>
                  </a:lnTo>
                  <a:cubicBezTo>
                    <a:pt x="8439" y="4012"/>
                    <a:pt x="8159" y="4144"/>
                    <a:pt x="7879" y="4309"/>
                  </a:cubicBezTo>
                  <a:cubicBezTo>
                    <a:pt x="7861" y="4319"/>
                    <a:pt x="7842" y="4329"/>
                    <a:pt x="7824" y="4340"/>
                  </a:cubicBezTo>
                  <a:lnTo>
                    <a:pt x="7824" y="4340"/>
                  </a:lnTo>
                  <a:cubicBezTo>
                    <a:pt x="7597" y="4299"/>
                    <a:pt x="7374" y="4249"/>
                    <a:pt x="7170" y="4160"/>
                  </a:cubicBezTo>
                  <a:cubicBezTo>
                    <a:pt x="6610" y="3962"/>
                    <a:pt x="6082" y="3649"/>
                    <a:pt x="5670" y="3237"/>
                  </a:cubicBezTo>
                  <a:cubicBezTo>
                    <a:pt x="5538" y="3110"/>
                    <a:pt x="5414" y="2974"/>
                    <a:pt x="5302" y="2831"/>
                  </a:cubicBezTo>
                  <a:lnTo>
                    <a:pt x="5302" y="2831"/>
                  </a:lnTo>
                  <a:cubicBezTo>
                    <a:pt x="5496" y="2437"/>
                    <a:pt x="5674" y="2038"/>
                    <a:pt x="5835" y="1622"/>
                  </a:cubicBezTo>
                  <a:cubicBezTo>
                    <a:pt x="5901" y="1490"/>
                    <a:pt x="5951" y="1325"/>
                    <a:pt x="6000" y="1144"/>
                  </a:cubicBezTo>
                  <a:cubicBezTo>
                    <a:pt x="6033" y="979"/>
                    <a:pt x="6049" y="765"/>
                    <a:pt x="5983" y="551"/>
                  </a:cubicBezTo>
                  <a:cubicBezTo>
                    <a:pt x="5918" y="353"/>
                    <a:pt x="5753" y="139"/>
                    <a:pt x="5522" y="56"/>
                  </a:cubicBezTo>
                  <a:cubicBezTo>
                    <a:pt x="5421" y="17"/>
                    <a:pt x="5320" y="1"/>
                    <a:pt x="522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83" name="Google Shape;2183;p63"/>
          <p:cNvSpPr txBox="1"/>
          <p:nvPr/>
        </p:nvSpPr>
        <p:spPr>
          <a:xfrm>
            <a:off x="178250" y="144075"/>
            <a:ext cx="7971300" cy="1031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100">
                <a:latin typeface="Albert Sans"/>
                <a:ea typeface="Albert Sans"/>
                <a:cs typeface="Albert Sans"/>
                <a:sym typeface="Albert Sans"/>
              </a:rPr>
              <a:t>La autopercepción de ser docente, lo que han construido sobre lo que significa serlo, no es un algo aislado, en la medida en la que se identifican con una forma de ser maestra o maestro tratan de ser vistos por lo otros como tal, y viceversa, se consolida en el colectivo, y se nutre de él. También es un proceso dinámico, cíclico e interactivo movido por momentos o fases de cuestionamiento generadas por situaciones interpelantes (internas y externas) que es respaldado por procesos de identificación (sentido de pertenencia) y de </a:t>
            </a:r>
            <a:r>
              <a:rPr lang="en" sz="1100">
                <a:latin typeface="Albert Sans"/>
                <a:ea typeface="Albert Sans"/>
                <a:cs typeface="Albert Sans"/>
                <a:sym typeface="Albert Sans"/>
              </a:rPr>
              <a:t>identificación</a:t>
            </a:r>
            <a:r>
              <a:rPr lang="en" sz="1100">
                <a:latin typeface="Albert Sans"/>
                <a:ea typeface="Albert Sans"/>
                <a:cs typeface="Albert Sans"/>
                <a:sym typeface="Albert Sans"/>
              </a:rPr>
              <a:t> (identificar lo propio del colectivo, lo que te hace sentido) </a:t>
            </a:r>
            <a:endParaRPr sz="1100">
              <a:latin typeface="Albert Sans"/>
              <a:ea typeface="Albert Sans"/>
              <a:cs typeface="Albert Sans"/>
              <a:sym typeface="Albert Sans"/>
            </a:endParaRPr>
          </a:p>
        </p:txBody>
      </p:sp>
      <p:pic>
        <p:nvPicPr>
          <p:cNvPr id="2184" name="Google Shape;2184;p63"/>
          <p:cNvPicPr preferRelativeResize="0"/>
          <p:nvPr/>
        </p:nvPicPr>
        <p:blipFill rotWithShape="1">
          <a:blip r:embed="rId3">
            <a:alphaModFix/>
          </a:blip>
          <a:srcRect b="6968" l="6270" r="0" t="0"/>
          <a:stretch/>
        </p:blipFill>
        <p:spPr>
          <a:xfrm>
            <a:off x="4598450" y="1237200"/>
            <a:ext cx="3924975" cy="3627100"/>
          </a:xfrm>
          <a:prstGeom prst="rect">
            <a:avLst/>
          </a:prstGeom>
          <a:noFill/>
          <a:ln>
            <a:noFill/>
          </a:ln>
        </p:spPr>
      </p:pic>
      <p:sp>
        <p:nvSpPr>
          <p:cNvPr id="2185" name="Google Shape;2185;p63"/>
          <p:cNvSpPr txBox="1"/>
          <p:nvPr/>
        </p:nvSpPr>
        <p:spPr>
          <a:xfrm>
            <a:off x="178250" y="1237200"/>
            <a:ext cx="4420200" cy="25398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100">
                <a:latin typeface="Albert Sans"/>
                <a:ea typeface="Albert Sans"/>
                <a:cs typeface="Albert Sans"/>
                <a:sym typeface="Albert Sans"/>
              </a:rPr>
              <a:t>L</a:t>
            </a:r>
            <a:r>
              <a:rPr lang="en" sz="1100">
                <a:latin typeface="Albert Sans"/>
                <a:ea typeface="Albert Sans"/>
                <a:cs typeface="Albert Sans"/>
                <a:sym typeface="Albert Sans"/>
              </a:rPr>
              <a:t>a identidad docente no es algo determinado ni estático, sino que es una constante negociación entre las experiencias que se tienen y la interpretación que se le da. </a:t>
            </a:r>
            <a:r>
              <a:rPr b="1" lang="en" sz="1100">
                <a:latin typeface="Albert Sans"/>
                <a:ea typeface="Albert Sans"/>
                <a:cs typeface="Albert Sans"/>
                <a:sym typeface="Albert Sans"/>
              </a:rPr>
              <a:t>Por ello, la reflexión constante sobre la práctica es una herramienta importante para la concreción de la identidad docente.</a:t>
            </a:r>
            <a:endParaRPr b="1" sz="1100">
              <a:latin typeface="Albert Sans"/>
              <a:ea typeface="Albert Sans"/>
              <a:cs typeface="Albert Sans"/>
              <a:sym typeface="Albert Sans"/>
            </a:endParaRPr>
          </a:p>
          <a:p>
            <a:pPr indent="0" lvl="0" marL="0" rtl="0" algn="just">
              <a:spcBef>
                <a:spcPts val="0"/>
              </a:spcBef>
              <a:spcAft>
                <a:spcPts val="0"/>
              </a:spcAft>
              <a:buNone/>
            </a:pPr>
            <a:r>
              <a:t/>
            </a:r>
            <a:endParaRPr b="1" sz="1000">
              <a:latin typeface="Albert Sans"/>
              <a:ea typeface="Albert Sans"/>
              <a:cs typeface="Albert Sans"/>
              <a:sym typeface="Albert Sans"/>
            </a:endParaRPr>
          </a:p>
          <a:p>
            <a:pPr indent="0" lvl="0" marL="0" rtl="0" algn="just">
              <a:spcBef>
                <a:spcPts val="0"/>
              </a:spcBef>
              <a:spcAft>
                <a:spcPts val="0"/>
              </a:spcAft>
              <a:buNone/>
            </a:pPr>
            <a:r>
              <a:rPr b="1" lang="en" sz="1100">
                <a:latin typeface="Albert Sans"/>
                <a:ea typeface="Albert Sans"/>
                <a:cs typeface="Albert Sans"/>
                <a:sym typeface="Albert Sans"/>
              </a:rPr>
              <a:t>L</a:t>
            </a:r>
            <a:r>
              <a:rPr b="1" lang="en" sz="1100">
                <a:latin typeface="Albert Sans"/>
                <a:ea typeface="Albert Sans"/>
                <a:cs typeface="Albert Sans"/>
                <a:sym typeface="Albert Sans"/>
              </a:rPr>
              <a:t>a identidad docente es un proceso cíclico </a:t>
            </a:r>
            <a:r>
              <a:rPr lang="en" sz="1100">
                <a:latin typeface="Albert Sans"/>
                <a:ea typeface="Albert Sans"/>
                <a:cs typeface="Albert Sans"/>
                <a:sym typeface="Albert Sans"/>
              </a:rPr>
              <a:t>que se construye a lo largo de la vida, cuando se tiene una noción sobre lo que uno es, llegan otras experiencias y aprendizajes a nutrirnos y marcar el inicio de una reconfiguración. Es probable que algunos colegas hayan vivido experiencias similares, por lo que los espacios en los que pueden compartir y compartirse son comunidades en las que pueden aprender y desaprender, desde el diálogo horizontal, siendo empáticos y valorando lo que construyen en colectivo.</a:t>
            </a:r>
            <a:endParaRPr sz="1100">
              <a:latin typeface="Albert Sans"/>
              <a:ea typeface="Albert Sans"/>
              <a:cs typeface="Albert Sans"/>
              <a:sym typeface="Albert Sans"/>
            </a:endParaRPr>
          </a:p>
        </p:txBody>
      </p:sp>
      <p:sp>
        <p:nvSpPr>
          <p:cNvPr id="2186" name="Google Shape;2186;p63"/>
          <p:cNvSpPr txBox="1"/>
          <p:nvPr/>
        </p:nvSpPr>
        <p:spPr>
          <a:xfrm>
            <a:off x="178250" y="3838725"/>
            <a:ext cx="4886100" cy="1031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100">
                <a:latin typeface="Albert Sans"/>
                <a:ea typeface="Albert Sans"/>
                <a:cs typeface="Albert Sans"/>
                <a:sym typeface="Albert Sans"/>
              </a:rPr>
              <a:t>Resulta imposible desligar la identidad individual de las colectivas, pues su historia está envuelta en lo que ocurre en los contextos donde se desarrollan, en las interacciones con otros, en las formas de vida que les son comunes y que influyen en cómo se siente y se vive el día a día. </a:t>
            </a:r>
            <a:endParaRPr sz="1100">
              <a:latin typeface="Albert Sans"/>
              <a:ea typeface="Albert Sans"/>
              <a:cs typeface="Albert Sans"/>
              <a:sym typeface="Albert Sans"/>
            </a:endParaRPr>
          </a:p>
          <a:p>
            <a:pPr indent="0" lvl="0" marL="0" rtl="0" algn="just">
              <a:spcBef>
                <a:spcPts val="0"/>
              </a:spcBef>
              <a:spcAft>
                <a:spcPts val="0"/>
              </a:spcAft>
              <a:buNone/>
            </a:pPr>
            <a:r>
              <a:rPr b="1" lang="en" sz="1100">
                <a:latin typeface="Albert Sans"/>
                <a:ea typeface="Albert Sans"/>
                <a:cs typeface="Albert Sans"/>
                <a:sym typeface="Albert Sans"/>
              </a:rPr>
              <a:t>En este sentido es fundamental no desestimar la fuerza del colectivo</a:t>
            </a:r>
            <a:endParaRPr b="1" sz="1100">
              <a:latin typeface="Albert Sans"/>
              <a:ea typeface="Albert Sans"/>
              <a:cs typeface="Albert Sans"/>
              <a:sym typeface="Albert Sans"/>
            </a:endParaRPr>
          </a:p>
        </p:txBody>
      </p:sp>
      <p:pic>
        <p:nvPicPr>
          <p:cNvPr id="2187" name="Google Shape;2187;p63"/>
          <p:cNvPicPr preferRelativeResize="0"/>
          <p:nvPr/>
        </p:nvPicPr>
        <p:blipFill>
          <a:blip r:embed="rId4">
            <a:alphaModFix/>
          </a:blip>
          <a:stretch>
            <a:fillRect/>
          </a:stretch>
        </p:blipFill>
        <p:spPr>
          <a:xfrm rot="301891">
            <a:off x="7948042" y="3721221"/>
            <a:ext cx="752589" cy="1266384"/>
          </a:xfrm>
          <a:prstGeom prst="rect">
            <a:avLst/>
          </a:prstGeom>
          <a:noFill/>
          <a:ln cap="flat" cmpd="sng" w="19050">
            <a:solidFill>
              <a:srgbClr val="FFD966"/>
            </a:solidFill>
            <a:prstDash val="solid"/>
            <a:round/>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1" name="Shape 2191"/>
        <p:cNvGrpSpPr/>
        <p:nvPr/>
      </p:nvGrpSpPr>
      <p:grpSpPr>
        <a:xfrm>
          <a:off x="0" y="0"/>
          <a:ext cx="0" cy="0"/>
          <a:chOff x="0" y="0"/>
          <a:chExt cx="0" cy="0"/>
        </a:xfrm>
      </p:grpSpPr>
      <p:sp>
        <p:nvSpPr>
          <p:cNvPr id="2192" name="Google Shape;2192;p64"/>
          <p:cNvSpPr txBox="1"/>
          <p:nvPr/>
        </p:nvSpPr>
        <p:spPr>
          <a:xfrm>
            <a:off x="139250" y="269800"/>
            <a:ext cx="8567100" cy="1108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200">
                <a:latin typeface="Albert Sans"/>
                <a:ea typeface="Albert Sans"/>
                <a:cs typeface="Albert Sans"/>
                <a:sym typeface="Albert Sans"/>
              </a:rPr>
              <a:t>La profesión docente es siempre una actividad que se ve influida por múltiples factores; </a:t>
            </a:r>
            <a:r>
              <a:rPr lang="en" sz="1200">
                <a:latin typeface="Albert Sans"/>
                <a:ea typeface="Albert Sans"/>
                <a:cs typeface="Albert Sans"/>
                <a:sym typeface="Albert Sans"/>
              </a:rPr>
              <a:t>se puede disfrutar desde la autorrealización profesional, al formar parte de aquello que da sentido a su vida, en la convivencia con las y los estudiantes o en las relaciones y vínculos que forman en comunidad. Sin embargo, también demanda un esfuerzo físico y mental considerable, que es de primer contacto con la sociedad y, por lo tanto, es observable ante ella y que requiere de paciencia y buen juicio para dar resolución a cualquier tipo de situaciones que se generan en la escuela y en el aula.</a:t>
            </a:r>
            <a:endParaRPr sz="1200">
              <a:latin typeface="Albert Sans"/>
              <a:ea typeface="Albert Sans"/>
              <a:cs typeface="Albert Sans"/>
              <a:sym typeface="Albert Sans"/>
            </a:endParaRPr>
          </a:p>
        </p:txBody>
      </p:sp>
      <p:sp>
        <p:nvSpPr>
          <p:cNvPr id="2193" name="Google Shape;2193;p64"/>
          <p:cNvSpPr txBox="1"/>
          <p:nvPr/>
        </p:nvSpPr>
        <p:spPr>
          <a:xfrm>
            <a:off x="139250" y="1378000"/>
            <a:ext cx="8567100" cy="754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300">
                <a:latin typeface="Albert Sans"/>
                <a:ea typeface="Albert Sans"/>
                <a:cs typeface="Albert Sans"/>
                <a:sym typeface="Albert Sans"/>
              </a:rPr>
              <a:t>En colectivo reflexionen sobre experiencias. </a:t>
            </a:r>
            <a:endParaRPr b="1" sz="1300">
              <a:latin typeface="Albert Sans"/>
              <a:ea typeface="Albert Sans"/>
              <a:cs typeface="Albert Sans"/>
              <a:sym typeface="Albert Sans"/>
            </a:endParaRPr>
          </a:p>
          <a:p>
            <a:pPr indent="0" lvl="0" marL="0" rtl="0" algn="just">
              <a:spcBef>
                <a:spcPts val="0"/>
              </a:spcBef>
              <a:spcAft>
                <a:spcPts val="0"/>
              </a:spcAft>
              <a:buNone/>
            </a:pPr>
            <a:r>
              <a:rPr lang="en" sz="1200">
                <a:latin typeface="Albert Sans"/>
                <a:ea typeface="Albert Sans"/>
                <a:cs typeface="Albert Sans"/>
                <a:sym typeface="Albert Sans"/>
              </a:rPr>
              <a:t>Es probable que, en sus narrativas individuales o en la colectiva, haya algunas de estas vivencias; es un buen momento para recuperarlas. A partir de lo anterior, completen la siguiente tabla.</a:t>
            </a:r>
            <a:endParaRPr sz="1200">
              <a:latin typeface="Albert Sans"/>
              <a:ea typeface="Albert Sans"/>
              <a:cs typeface="Albert Sans"/>
              <a:sym typeface="Albert Sans"/>
            </a:endParaRPr>
          </a:p>
        </p:txBody>
      </p:sp>
      <p:sp>
        <p:nvSpPr>
          <p:cNvPr id="2194" name="Google Shape;2194;p64"/>
          <p:cNvSpPr txBox="1"/>
          <p:nvPr>
            <p:ph idx="4294967295" type="title"/>
          </p:nvPr>
        </p:nvSpPr>
        <p:spPr>
          <a:xfrm>
            <a:off x="638625" y="2182475"/>
            <a:ext cx="3707400" cy="624600"/>
          </a:xfrm>
          <a:prstGeom prst="rect">
            <a:avLst/>
          </a:prstGeom>
          <a:solidFill>
            <a:srgbClr val="85200C"/>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chemeClr val="lt1"/>
                </a:solidFill>
              </a:rPr>
              <a:t>EXPERIENCIAS QUE ME HAN GENERADO </a:t>
            </a:r>
            <a:endParaRPr sz="1300">
              <a:solidFill>
                <a:schemeClr val="lt1"/>
              </a:solidFill>
            </a:endParaRPr>
          </a:p>
          <a:p>
            <a:pPr indent="0" lvl="0" marL="0" rtl="0" algn="ctr">
              <a:spcBef>
                <a:spcPts val="0"/>
              </a:spcBef>
              <a:spcAft>
                <a:spcPts val="0"/>
              </a:spcAft>
              <a:buNone/>
            </a:pPr>
            <a:r>
              <a:rPr lang="en" sz="1300">
                <a:solidFill>
                  <a:schemeClr val="lt1"/>
                </a:solidFill>
              </a:rPr>
              <a:t>BIENESTAR O SENSACIÓN DE SATISFACCIÓN</a:t>
            </a:r>
            <a:endParaRPr sz="1300">
              <a:solidFill>
                <a:schemeClr val="lt1"/>
              </a:solidFill>
            </a:endParaRPr>
          </a:p>
        </p:txBody>
      </p:sp>
      <p:sp>
        <p:nvSpPr>
          <p:cNvPr id="2195" name="Google Shape;2195;p64"/>
          <p:cNvSpPr txBox="1"/>
          <p:nvPr>
            <p:ph idx="4294967295" type="title"/>
          </p:nvPr>
        </p:nvSpPr>
        <p:spPr>
          <a:xfrm>
            <a:off x="4385375" y="2182475"/>
            <a:ext cx="3624600" cy="624600"/>
          </a:xfrm>
          <a:prstGeom prst="rect">
            <a:avLst/>
          </a:prstGeom>
          <a:solidFill>
            <a:srgbClr val="85200C"/>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chemeClr val="lt1"/>
                </a:solidFill>
              </a:rPr>
              <a:t>EXPERIENCIAS QUE ME HAN GENERADO INCOMODIDAD O DESAGRADO</a:t>
            </a:r>
            <a:endParaRPr sz="1300">
              <a:solidFill>
                <a:schemeClr val="lt1"/>
              </a:solidFill>
            </a:endParaRPr>
          </a:p>
        </p:txBody>
      </p:sp>
      <p:sp>
        <p:nvSpPr>
          <p:cNvPr id="2196" name="Google Shape;2196;p64"/>
          <p:cNvSpPr/>
          <p:nvPr/>
        </p:nvSpPr>
        <p:spPr>
          <a:xfrm>
            <a:off x="765450" y="2857350"/>
            <a:ext cx="3528600" cy="1353000"/>
          </a:xfrm>
          <a:prstGeom prst="roundRect">
            <a:avLst>
              <a:gd fmla="val 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2197" name="Google Shape;2197;p64"/>
          <p:cNvSpPr/>
          <p:nvPr/>
        </p:nvSpPr>
        <p:spPr>
          <a:xfrm>
            <a:off x="4433375" y="2857350"/>
            <a:ext cx="3528600" cy="1353000"/>
          </a:xfrm>
          <a:prstGeom prst="roundRect">
            <a:avLst>
              <a:gd fmla="val 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2198" name="Google Shape;2198;p64"/>
          <p:cNvSpPr txBox="1"/>
          <p:nvPr/>
        </p:nvSpPr>
        <p:spPr>
          <a:xfrm>
            <a:off x="862850" y="4334125"/>
            <a:ext cx="7731600" cy="646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000">
                <a:latin typeface="Albert Sans"/>
                <a:ea typeface="Albert Sans"/>
                <a:cs typeface="Albert Sans"/>
                <a:sym typeface="Albert Sans"/>
              </a:rPr>
              <a:t>Antes de continuar, te invitamos a liberar un poco de tensión corporal. En conjunto con tus colegas elijan una canción de su preferencia para cantarla o bailarla. Esta puede ser una estrategia que utilicen para futuras ocasiones donde se sientan abrumadas o abrumados y puedan hacer una pausa.</a:t>
            </a:r>
            <a:endParaRPr sz="1000">
              <a:latin typeface="Albert Sans"/>
              <a:ea typeface="Albert Sans"/>
              <a:cs typeface="Albert Sans"/>
              <a:sym typeface="Albert Sans"/>
            </a:endParaRPr>
          </a:p>
        </p:txBody>
      </p:sp>
      <p:pic>
        <p:nvPicPr>
          <p:cNvPr id="2199" name="Google Shape;2199;p64"/>
          <p:cNvPicPr preferRelativeResize="0"/>
          <p:nvPr/>
        </p:nvPicPr>
        <p:blipFill>
          <a:blip r:embed="rId3">
            <a:alphaModFix/>
          </a:blip>
          <a:stretch>
            <a:fillRect/>
          </a:stretch>
        </p:blipFill>
        <p:spPr>
          <a:xfrm rot="301891">
            <a:off x="7624092" y="3037171"/>
            <a:ext cx="752589" cy="1266384"/>
          </a:xfrm>
          <a:prstGeom prst="rect">
            <a:avLst/>
          </a:prstGeom>
          <a:noFill/>
          <a:ln cap="flat" cmpd="sng" w="19050">
            <a:solidFill>
              <a:srgbClr val="FFD966"/>
            </a:solidFill>
            <a:prstDash val="solid"/>
            <a:round/>
            <a:headEnd len="sm" w="sm" type="none"/>
            <a:tailEnd len="sm" w="sm" type="none"/>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3" name="Shape 2203"/>
        <p:cNvGrpSpPr/>
        <p:nvPr/>
      </p:nvGrpSpPr>
      <p:grpSpPr>
        <a:xfrm>
          <a:off x="0" y="0"/>
          <a:ext cx="0" cy="0"/>
          <a:chOff x="0" y="0"/>
          <a:chExt cx="0" cy="0"/>
        </a:xfrm>
      </p:grpSpPr>
      <p:grpSp>
        <p:nvGrpSpPr>
          <p:cNvPr id="2204" name="Google Shape;2204;p65"/>
          <p:cNvGrpSpPr/>
          <p:nvPr/>
        </p:nvGrpSpPr>
        <p:grpSpPr>
          <a:xfrm flipH="1" rot="5887551">
            <a:off x="7823626" y="3661931"/>
            <a:ext cx="1987344" cy="1667058"/>
            <a:chOff x="2677400" y="3539525"/>
            <a:chExt cx="801675" cy="672475"/>
          </a:xfrm>
        </p:grpSpPr>
        <p:sp>
          <p:nvSpPr>
            <p:cNvPr id="2205" name="Google Shape;2205;p65"/>
            <p:cNvSpPr/>
            <p:nvPr/>
          </p:nvSpPr>
          <p:spPr>
            <a:xfrm>
              <a:off x="3167675" y="3664300"/>
              <a:ext cx="311400" cy="150125"/>
            </a:xfrm>
            <a:custGeom>
              <a:rect b="b" l="l" r="r" t="t"/>
              <a:pathLst>
                <a:path extrusionOk="0" h="6005" w="12456">
                  <a:moveTo>
                    <a:pt x="9640" y="1"/>
                  </a:moveTo>
                  <a:cubicBezTo>
                    <a:pt x="7047" y="1"/>
                    <a:pt x="4448" y="865"/>
                    <a:pt x="2412" y="2471"/>
                  </a:cubicBezTo>
                  <a:cubicBezTo>
                    <a:pt x="1708" y="3029"/>
                    <a:pt x="975" y="3715"/>
                    <a:pt x="564" y="4525"/>
                  </a:cubicBezTo>
                  <a:cubicBezTo>
                    <a:pt x="1" y="5622"/>
                    <a:pt x="1291" y="5751"/>
                    <a:pt x="2142" y="5892"/>
                  </a:cubicBezTo>
                  <a:cubicBezTo>
                    <a:pt x="2611" y="5967"/>
                    <a:pt x="3086" y="6004"/>
                    <a:pt x="3561" y="6004"/>
                  </a:cubicBezTo>
                  <a:cubicBezTo>
                    <a:pt x="4928" y="6004"/>
                    <a:pt x="6297" y="5698"/>
                    <a:pt x="7533" y="5123"/>
                  </a:cubicBezTo>
                  <a:cubicBezTo>
                    <a:pt x="9639" y="4143"/>
                    <a:pt x="11364" y="2407"/>
                    <a:pt x="12455" y="354"/>
                  </a:cubicBezTo>
                  <a:cubicBezTo>
                    <a:pt x="11536" y="116"/>
                    <a:pt x="10588" y="1"/>
                    <a:pt x="9640"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6" name="Google Shape;2206;p65"/>
            <p:cNvSpPr/>
            <p:nvPr/>
          </p:nvSpPr>
          <p:spPr>
            <a:xfrm>
              <a:off x="3010750" y="3539525"/>
              <a:ext cx="149025" cy="276900"/>
            </a:xfrm>
            <a:custGeom>
              <a:rect b="b" l="l" r="r" t="t"/>
              <a:pathLst>
                <a:path extrusionOk="0" h="11076" w="5961">
                  <a:moveTo>
                    <a:pt x="5251" y="0"/>
                  </a:moveTo>
                  <a:cubicBezTo>
                    <a:pt x="3444" y="951"/>
                    <a:pt x="1966" y="2511"/>
                    <a:pt x="1109" y="4365"/>
                  </a:cubicBezTo>
                  <a:cubicBezTo>
                    <a:pt x="300" y="6125"/>
                    <a:pt x="1" y="8231"/>
                    <a:pt x="429" y="10132"/>
                  </a:cubicBezTo>
                  <a:cubicBezTo>
                    <a:pt x="573" y="10778"/>
                    <a:pt x="774" y="11076"/>
                    <a:pt x="1142" y="11076"/>
                  </a:cubicBezTo>
                  <a:cubicBezTo>
                    <a:pt x="1328" y="11076"/>
                    <a:pt x="1557" y="10999"/>
                    <a:pt x="1843" y="10853"/>
                  </a:cubicBezTo>
                  <a:cubicBezTo>
                    <a:pt x="2699" y="10425"/>
                    <a:pt x="3450" y="9920"/>
                    <a:pt x="4066" y="9175"/>
                  </a:cubicBezTo>
                  <a:cubicBezTo>
                    <a:pt x="4729" y="8366"/>
                    <a:pt x="5204" y="7392"/>
                    <a:pt x="5451" y="6377"/>
                  </a:cubicBezTo>
                  <a:cubicBezTo>
                    <a:pt x="5961" y="4295"/>
                    <a:pt x="5668" y="2106"/>
                    <a:pt x="5251"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7" name="Google Shape;2207;p65"/>
            <p:cNvSpPr/>
            <p:nvPr/>
          </p:nvSpPr>
          <p:spPr>
            <a:xfrm>
              <a:off x="3027175" y="3853525"/>
              <a:ext cx="335000" cy="116100"/>
            </a:xfrm>
            <a:custGeom>
              <a:rect b="b" l="l" r="r" t="t"/>
              <a:pathLst>
                <a:path extrusionOk="0" h="4644" w="13400">
                  <a:moveTo>
                    <a:pt x="6538" y="0"/>
                  </a:moveTo>
                  <a:cubicBezTo>
                    <a:pt x="6530" y="0"/>
                    <a:pt x="6521" y="0"/>
                    <a:pt x="6512" y="0"/>
                  </a:cubicBezTo>
                  <a:cubicBezTo>
                    <a:pt x="5386" y="0"/>
                    <a:pt x="4254" y="200"/>
                    <a:pt x="3210" y="616"/>
                  </a:cubicBezTo>
                  <a:cubicBezTo>
                    <a:pt x="2318" y="974"/>
                    <a:pt x="1438" y="1490"/>
                    <a:pt x="775" y="2194"/>
                  </a:cubicBezTo>
                  <a:cubicBezTo>
                    <a:pt x="1" y="3016"/>
                    <a:pt x="1021" y="3473"/>
                    <a:pt x="1778" y="3860"/>
                  </a:cubicBezTo>
                  <a:cubicBezTo>
                    <a:pt x="2854" y="4405"/>
                    <a:pt x="4067" y="4643"/>
                    <a:pt x="5274" y="4643"/>
                  </a:cubicBezTo>
                  <a:cubicBezTo>
                    <a:pt x="5838" y="4643"/>
                    <a:pt x="6400" y="4591"/>
                    <a:pt x="6947" y="4494"/>
                  </a:cubicBezTo>
                  <a:cubicBezTo>
                    <a:pt x="9258" y="4089"/>
                    <a:pt x="11370" y="2957"/>
                    <a:pt x="13400" y="1784"/>
                  </a:cubicBezTo>
                  <a:cubicBezTo>
                    <a:pt x="11231" y="802"/>
                    <a:pt x="8917" y="0"/>
                    <a:pt x="6538"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8" name="Google Shape;2208;p65"/>
            <p:cNvSpPr/>
            <p:nvPr/>
          </p:nvSpPr>
          <p:spPr>
            <a:xfrm>
              <a:off x="2792375" y="3647475"/>
              <a:ext cx="150050" cy="315050"/>
            </a:xfrm>
            <a:custGeom>
              <a:rect b="b" l="l" r="r" t="t"/>
              <a:pathLst>
                <a:path extrusionOk="0" h="12602" w="6002">
                  <a:moveTo>
                    <a:pt x="3673" y="0"/>
                  </a:moveTo>
                  <a:cubicBezTo>
                    <a:pt x="2159" y="1214"/>
                    <a:pt x="1039" y="2922"/>
                    <a:pt x="517" y="4793"/>
                  </a:cubicBezTo>
                  <a:cubicBezTo>
                    <a:pt x="0" y="6670"/>
                    <a:pt x="88" y="8706"/>
                    <a:pt x="757" y="10530"/>
                  </a:cubicBezTo>
                  <a:cubicBezTo>
                    <a:pt x="968" y="11093"/>
                    <a:pt x="1496" y="12566"/>
                    <a:pt x="2224" y="12601"/>
                  </a:cubicBezTo>
                  <a:cubicBezTo>
                    <a:pt x="2234" y="12602"/>
                    <a:pt x="2244" y="12602"/>
                    <a:pt x="2253" y="12602"/>
                  </a:cubicBezTo>
                  <a:cubicBezTo>
                    <a:pt x="2852" y="12602"/>
                    <a:pt x="3573" y="11568"/>
                    <a:pt x="3896" y="11164"/>
                  </a:cubicBezTo>
                  <a:cubicBezTo>
                    <a:pt x="4928" y="9856"/>
                    <a:pt x="5597" y="8254"/>
                    <a:pt x="5767" y="6594"/>
                  </a:cubicBezTo>
                  <a:cubicBezTo>
                    <a:pt x="6002" y="4236"/>
                    <a:pt x="5228" y="1789"/>
                    <a:pt x="3673"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9" name="Google Shape;2209;p65"/>
            <p:cNvSpPr/>
            <p:nvPr/>
          </p:nvSpPr>
          <p:spPr>
            <a:xfrm>
              <a:off x="2800150" y="4007925"/>
              <a:ext cx="393950" cy="145725"/>
            </a:xfrm>
            <a:custGeom>
              <a:rect b="b" l="l" r="r" t="t"/>
              <a:pathLst>
                <a:path extrusionOk="0" h="5829" w="15758">
                  <a:moveTo>
                    <a:pt x="8485" y="0"/>
                  </a:moveTo>
                  <a:cubicBezTo>
                    <a:pt x="8271" y="0"/>
                    <a:pt x="8057" y="7"/>
                    <a:pt x="7844" y="19"/>
                  </a:cubicBezTo>
                  <a:cubicBezTo>
                    <a:pt x="6518" y="96"/>
                    <a:pt x="5198" y="430"/>
                    <a:pt x="4013" y="1040"/>
                  </a:cubicBezTo>
                  <a:cubicBezTo>
                    <a:pt x="2300" y="1914"/>
                    <a:pt x="0" y="4155"/>
                    <a:pt x="2846" y="5229"/>
                  </a:cubicBezTo>
                  <a:cubicBezTo>
                    <a:pt x="3963" y="5647"/>
                    <a:pt x="5160" y="5828"/>
                    <a:pt x="6362" y="5828"/>
                  </a:cubicBezTo>
                  <a:cubicBezTo>
                    <a:pt x="7519" y="5828"/>
                    <a:pt x="8680" y="5660"/>
                    <a:pt x="9780" y="5375"/>
                  </a:cubicBezTo>
                  <a:cubicBezTo>
                    <a:pt x="11903" y="4824"/>
                    <a:pt x="13886" y="3827"/>
                    <a:pt x="15758" y="2671"/>
                  </a:cubicBezTo>
                  <a:cubicBezTo>
                    <a:pt x="13750" y="962"/>
                    <a:pt x="11120" y="0"/>
                    <a:pt x="8485"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0" name="Google Shape;2210;p65"/>
            <p:cNvSpPr/>
            <p:nvPr/>
          </p:nvSpPr>
          <p:spPr>
            <a:xfrm>
              <a:off x="2677400" y="3703525"/>
              <a:ext cx="730975" cy="508475"/>
            </a:xfrm>
            <a:custGeom>
              <a:rect b="b" l="l" r="r" t="t"/>
              <a:pathLst>
                <a:path extrusionOk="0" h="20339" w="29239">
                  <a:moveTo>
                    <a:pt x="29111" y="0"/>
                  </a:moveTo>
                  <a:cubicBezTo>
                    <a:pt x="29101" y="0"/>
                    <a:pt x="29091" y="2"/>
                    <a:pt x="29080" y="5"/>
                  </a:cubicBezTo>
                  <a:cubicBezTo>
                    <a:pt x="26998" y="627"/>
                    <a:pt x="24704" y="1401"/>
                    <a:pt x="22633" y="2093"/>
                  </a:cubicBezTo>
                  <a:lnTo>
                    <a:pt x="22099" y="2275"/>
                  </a:lnTo>
                  <a:lnTo>
                    <a:pt x="21565" y="2481"/>
                  </a:lnTo>
                  <a:cubicBezTo>
                    <a:pt x="20873" y="2745"/>
                    <a:pt x="20146" y="3032"/>
                    <a:pt x="19471" y="3349"/>
                  </a:cubicBezTo>
                  <a:cubicBezTo>
                    <a:pt x="18667" y="3689"/>
                    <a:pt x="17699" y="4188"/>
                    <a:pt x="16913" y="4581"/>
                  </a:cubicBezTo>
                  <a:cubicBezTo>
                    <a:pt x="16450" y="4827"/>
                    <a:pt x="15646" y="5296"/>
                    <a:pt x="15183" y="5555"/>
                  </a:cubicBezTo>
                  <a:cubicBezTo>
                    <a:pt x="14743" y="5824"/>
                    <a:pt x="13945" y="6329"/>
                    <a:pt x="13499" y="6605"/>
                  </a:cubicBezTo>
                  <a:cubicBezTo>
                    <a:pt x="12590" y="7221"/>
                    <a:pt x="11598" y="7913"/>
                    <a:pt x="10736" y="8582"/>
                  </a:cubicBezTo>
                  <a:cubicBezTo>
                    <a:pt x="6547" y="11796"/>
                    <a:pt x="2916" y="15745"/>
                    <a:pt x="35" y="20162"/>
                  </a:cubicBezTo>
                  <a:cubicBezTo>
                    <a:pt x="0" y="20215"/>
                    <a:pt x="18" y="20285"/>
                    <a:pt x="71" y="20320"/>
                  </a:cubicBezTo>
                  <a:cubicBezTo>
                    <a:pt x="89" y="20333"/>
                    <a:pt x="110" y="20339"/>
                    <a:pt x="131" y="20339"/>
                  </a:cubicBezTo>
                  <a:cubicBezTo>
                    <a:pt x="169" y="20339"/>
                    <a:pt x="206" y="20319"/>
                    <a:pt x="229" y="20285"/>
                  </a:cubicBezTo>
                  <a:cubicBezTo>
                    <a:pt x="2042" y="17440"/>
                    <a:pt x="4206" y="14812"/>
                    <a:pt x="6641" y="12477"/>
                  </a:cubicBezTo>
                  <a:cubicBezTo>
                    <a:pt x="9275" y="9948"/>
                    <a:pt x="12255" y="7778"/>
                    <a:pt x="15423" y="5965"/>
                  </a:cubicBezTo>
                  <a:cubicBezTo>
                    <a:pt x="15881" y="5719"/>
                    <a:pt x="16690" y="5273"/>
                    <a:pt x="17148" y="5032"/>
                  </a:cubicBezTo>
                  <a:cubicBezTo>
                    <a:pt x="17482" y="4868"/>
                    <a:pt x="18315" y="4458"/>
                    <a:pt x="18661" y="4287"/>
                  </a:cubicBezTo>
                  <a:cubicBezTo>
                    <a:pt x="19676" y="3818"/>
                    <a:pt x="20715" y="3378"/>
                    <a:pt x="21759" y="2979"/>
                  </a:cubicBezTo>
                  <a:cubicBezTo>
                    <a:pt x="22797" y="2563"/>
                    <a:pt x="23883" y="2228"/>
                    <a:pt x="24933" y="1829"/>
                  </a:cubicBezTo>
                  <a:cubicBezTo>
                    <a:pt x="26347" y="1313"/>
                    <a:pt x="27754" y="779"/>
                    <a:pt x="29157" y="222"/>
                  </a:cubicBezTo>
                  <a:cubicBezTo>
                    <a:pt x="29209" y="198"/>
                    <a:pt x="29239" y="140"/>
                    <a:pt x="29221" y="81"/>
                  </a:cubicBezTo>
                  <a:cubicBezTo>
                    <a:pt x="29207" y="33"/>
                    <a:pt x="29160" y="0"/>
                    <a:pt x="2911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1" name="Google Shape;2211;p65"/>
            <p:cNvSpPr/>
            <p:nvPr/>
          </p:nvSpPr>
          <p:spPr>
            <a:xfrm>
              <a:off x="2883275" y="3896900"/>
              <a:ext cx="391500" cy="80675"/>
            </a:xfrm>
            <a:custGeom>
              <a:rect b="b" l="l" r="r" t="t"/>
              <a:pathLst>
                <a:path extrusionOk="0" h="3227" w="15660">
                  <a:moveTo>
                    <a:pt x="15548" y="0"/>
                  </a:moveTo>
                  <a:cubicBezTo>
                    <a:pt x="15542" y="0"/>
                    <a:pt x="15536" y="1"/>
                    <a:pt x="15530" y="2"/>
                  </a:cubicBezTo>
                  <a:cubicBezTo>
                    <a:pt x="12920" y="295"/>
                    <a:pt x="10315" y="588"/>
                    <a:pt x="7722" y="970"/>
                  </a:cubicBezTo>
                  <a:cubicBezTo>
                    <a:pt x="5458" y="1322"/>
                    <a:pt x="3146" y="1744"/>
                    <a:pt x="1017" y="2601"/>
                  </a:cubicBezTo>
                  <a:cubicBezTo>
                    <a:pt x="712" y="2724"/>
                    <a:pt x="412" y="2865"/>
                    <a:pt x="113" y="3011"/>
                  </a:cubicBezTo>
                  <a:cubicBezTo>
                    <a:pt x="1" y="3070"/>
                    <a:pt x="59" y="3227"/>
                    <a:pt x="164" y="3227"/>
                  </a:cubicBezTo>
                  <a:cubicBezTo>
                    <a:pt x="174" y="3227"/>
                    <a:pt x="185" y="3226"/>
                    <a:pt x="195" y="3223"/>
                  </a:cubicBezTo>
                  <a:cubicBezTo>
                    <a:pt x="5223" y="1826"/>
                    <a:pt x="10344" y="676"/>
                    <a:pt x="15548" y="225"/>
                  </a:cubicBezTo>
                  <a:cubicBezTo>
                    <a:pt x="15612" y="219"/>
                    <a:pt x="15659" y="160"/>
                    <a:pt x="15653" y="102"/>
                  </a:cubicBezTo>
                  <a:cubicBezTo>
                    <a:pt x="15648" y="44"/>
                    <a:pt x="15601" y="0"/>
                    <a:pt x="1554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2" name="Google Shape;2212;p65"/>
            <p:cNvSpPr/>
            <p:nvPr/>
          </p:nvSpPr>
          <p:spPr>
            <a:xfrm>
              <a:off x="3003425" y="3602550"/>
              <a:ext cx="125000" cy="280225"/>
            </a:xfrm>
            <a:custGeom>
              <a:rect b="b" l="l" r="r" t="t"/>
              <a:pathLst>
                <a:path extrusionOk="0" h="11209" w="5000">
                  <a:moveTo>
                    <a:pt x="4863" y="0"/>
                  </a:moveTo>
                  <a:cubicBezTo>
                    <a:pt x="4816" y="0"/>
                    <a:pt x="4769" y="26"/>
                    <a:pt x="4752" y="84"/>
                  </a:cubicBezTo>
                  <a:cubicBezTo>
                    <a:pt x="4224" y="2002"/>
                    <a:pt x="3420" y="3844"/>
                    <a:pt x="2570" y="5645"/>
                  </a:cubicBezTo>
                  <a:cubicBezTo>
                    <a:pt x="1819" y="7223"/>
                    <a:pt x="704" y="9459"/>
                    <a:pt x="24" y="11048"/>
                  </a:cubicBezTo>
                  <a:cubicBezTo>
                    <a:pt x="0" y="11095"/>
                    <a:pt x="12" y="11148"/>
                    <a:pt x="53" y="11183"/>
                  </a:cubicBezTo>
                  <a:cubicBezTo>
                    <a:pt x="75" y="11201"/>
                    <a:pt x="100" y="11208"/>
                    <a:pt x="125" y="11208"/>
                  </a:cubicBezTo>
                  <a:cubicBezTo>
                    <a:pt x="160" y="11208"/>
                    <a:pt x="193" y="11193"/>
                    <a:pt x="217" y="11166"/>
                  </a:cubicBezTo>
                  <a:cubicBezTo>
                    <a:pt x="839" y="10368"/>
                    <a:pt x="1320" y="9476"/>
                    <a:pt x="1754" y="8573"/>
                  </a:cubicBezTo>
                  <a:cubicBezTo>
                    <a:pt x="2629" y="6760"/>
                    <a:pt x="3303" y="4871"/>
                    <a:pt x="4001" y="2994"/>
                  </a:cubicBezTo>
                  <a:cubicBezTo>
                    <a:pt x="4347" y="2055"/>
                    <a:pt x="4682" y="1111"/>
                    <a:pt x="4975" y="149"/>
                  </a:cubicBezTo>
                  <a:cubicBezTo>
                    <a:pt x="4999" y="55"/>
                    <a:pt x="4931" y="0"/>
                    <a:pt x="486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3" name="Google Shape;2213;p65"/>
            <p:cNvSpPr/>
            <p:nvPr/>
          </p:nvSpPr>
          <p:spPr>
            <a:xfrm>
              <a:off x="2820850" y="3711225"/>
              <a:ext cx="53375" cy="321400"/>
            </a:xfrm>
            <a:custGeom>
              <a:rect b="b" l="l" r="r" t="t"/>
              <a:pathLst>
                <a:path extrusionOk="0" h="12856" w="2135">
                  <a:moveTo>
                    <a:pt x="1878" y="0"/>
                  </a:moveTo>
                  <a:cubicBezTo>
                    <a:pt x="1817" y="0"/>
                    <a:pt x="1756" y="45"/>
                    <a:pt x="1765" y="125"/>
                  </a:cubicBezTo>
                  <a:cubicBezTo>
                    <a:pt x="1818" y="647"/>
                    <a:pt x="1842" y="1181"/>
                    <a:pt x="1812" y="1715"/>
                  </a:cubicBezTo>
                  <a:cubicBezTo>
                    <a:pt x="1812" y="1909"/>
                    <a:pt x="1789" y="2313"/>
                    <a:pt x="1771" y="2507"/>
                  </a:cubicBezTo>
                  <a:cubicBezTo>
                    <a:pt x="1554" y="5423"/>
                    <a:pt x="797" y="8279"/>
                    <a:pt x="269" y="11148"/>
                  </a:cubicBezTo>
                  <a:cubicBezTo>
                    <a:pt x="176" y="11676"/>
                    <a:pt x="82" y="12198"/>
                    <a:pt x="11" y="12726"/>
                  </a:cubicBezTo>
                  <a:cubicBezTo>
                    <a:pt x="1" y="12809"/>
                    <a:pt x="62" y="12856"/>
                    <a:pt x="125" y="12856"/>
                  </a:cubicBezTo>
                  <a:cubicBezTo>
                    <a:pt x="168" y="12856"/>
                    <a:pt x="213" y="12833"/>
                    <a:pt x="234" y="12785"/>
                  </a:cubicBezTo>
                  <a:cubicBezTo>
                    <a:pt x="1009" y="10784"/>
                    <a:pt x="1331" y="8637"/>
                    <a:pt x="1613" y="6520"/>
                  </a:cubicBezTo>
                  <a:cubicBezTo>
                    <a:pt x="1848" y="4384"/>
                    <a:pt x="2135" y="2261"/>
                    <a:pt x="1988" y="102"/>
                  </a:cubicBezTo>
                  <a:cubicBezTo>
                    <a:pt x="1980" y="32"/>
                    <a:pt x="1930" y="0"/>
                    <a:pt x="187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4" name="Google Shape;2214;p65"/>
            <p:cNvSpPr/>
            <p:nvPr/>
          </p:nvSpPr>
          <p:spPr>
            <a:xfrm>
              <a:off x="2733850" y="4062300"/>
              <a:ext cx="345300" cy="71925"/>
            </a:xfrm>
            <a:custGeom>
              <a:rect b="b" l="l" r="r" t="t"/>
              <a:pathLst>
                <a:path extrusionOk="0" h="2877" w="13812">
                  <a:moveTo>
                    <a:pt x="10128" y="0"/>
                  </a:moveTo>
                  <a:cubicBezTo>
                    <a:pt x="7224" y="0"/>
                    <a:pt x="4308" y="781"/>
                    <a:pt x="1655" y="1904"/>
                  </a:cubicBezTo>
                  <a:cubicBezTo>
                    <a:pt x="1115" y="2139"/>
                    <a:pt x="587" y="2385"/>
                    <a:pt x="71" y="2661"/>
                  </a:cubicBezTo>
                  <a:cubicBezTo>
                    <a:pt x="24" y="2684"/>
                    <a:pt x="1" y="2737"/>
                    <a:pt x="12" y="2790"/>
                  </a:cubicBezTo>
                  <a:cubicBezTo>
                    <a:pt x="27" y="2843"/>
                    <a:pt x="74" y="2876"/>
                    <a:pt x="123" y="2876"/>
                  </a:cubicBezTo>
                  <a:cubicBezTo>
                    <a:pt x="133" y="2876"/>
                    <a:pt x="143" y="2875"/>
                    <a:pt x="153" y="2872"/>
                  </a:cubicBezTo>
                  <a:cubicBezTo>
                    <a:pt x="722" y="2719"/>
                    <a:pt x="1274" y="2537"/>
                    <a:pt x="1825" y="2350"/>
                  </a:cubicBezTo>
                  <a:cubicBezTo>
                    <a:pt x="4640" y="1345"/>
                    <a:pt x="7626" y="229"/>
                    <a:pt x="10631" y="229"/>
                  </a:cubicBezTo>
                  <a:cubicBezTo>
                    <a:pt x="11628" y="229"/>
                    <a:pt x="12627" y="352"/>
                    <a:pt x="13623" y="643"/>
                  </a:cubicBezTo>
                  <a:cubicBezTo>
                    <a:pt x="13634" y="645"/>
                    <a:pt x="13645" y="646"/>
                    <a:pt x="13655" y="646"/>
                  </a:cubicBezTo>
                  <a:cubicBezTo>
                    <a:pt x="13781" y="646"/>
                    <a:pt x="13812" y="458"/>
                    <a:pt x="13681" y="426"/>
                  </a:cubicBezTo>
                  <a:cubicBezTo>
                    <a:pt x="12512" y="132"/>
                    <a:pt x="11321" y="0"/>
                    <a:pt x="1012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15" name="Google Shape;2215;p65"/>
          <p:cNvGrpSpPr/>
          <p:nvPr/>
        </p:nvGrpSpPr>
        <p:grpSpPr>
          <a:xfrm flipH="1" rot="1727691">
            <a:off x="5365478" y="327299"/>
            <a:ext cx="4398089" cy="884075"/>
            <a:chOff x="4348300" y="1432000"/>
            <a:chExt cx="966975" cy="194375"/>
          </a:xfrm>
        </p:grpSpPr>
        <p:sp>
          <p:nvSpPr>
            <p:cNvPr id="2216" name="Google Shape;2216;p65"/>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7" name="Google Shape;2217;p65"/>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8" name="Google Shape;2218;p65"/>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9" name="Google Shape;2219;p65"/>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0" name="Google Shape;2220;p65"/>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1" name="Google Shape;2221;p65"/>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22" name="Google Shape;2222;p65"/>
          <p:cNvGrpSpPr/>
          <p:nvPr/>
        </p:nvGrpSpPr>
        <p:grpSpPr>
          <a:xfrm flipH="1" rot="-9816322">
            <a:off x="34898" y="-372255"/>
            <a:ext cx="1987348" cy="1667062"/>
            <a:chOff x="2677400" y="3539525"/>
            <a:chExt cx="801675" cy="672475"/>
          </a:xfrm>
        </p:grpSpPr>
        <p:sp>
          <p:nvSpPr>
            <p:cNvPr id="2223" name="Google Shape;2223;p65"/>
            <p:cNvSpPr/>
            <p:nvPr/>
          </p:nvSpPr>
          <p:spPr>
            <a:xfrm>
              <a:off x="3167675" y="3664300"/>
              <a:ext cx="311400" cy="150125"/>
            </a:xfrm>
            <a:custGeom>
              <a:rect b="b" l="l" r="r" t="t"/>
              <a:pathLst>
                <a:path extrusionOk="0" h="6005" w="12456">
                  <a:moveTo>
                    <a:pt x="9640" y="1"/>
                  </a:moveTo>
                  <a:cubicBezTo>
                    <a:pt x="7047" y="1"/>
                    <a:pt x="4448" y="865"/>
                    <a:pt x="2412" y="2471"/>
                  </a:cubicBezTo>
                  <a:cubicBezTo>
                    <a:pt x="1708" y="3029"/>
                    <a:pt x="975" y="3715"/>
                    <a:pt x="564" y="4525"/>
                  </a:cubicBezTo>
                  <a:cubicBezTo>
                    <a:pt x="1" y="5622"/>
                    <a:pt x="1291" y="5751"/>
                    <a:pt x="2142" y="5892"/>
                  </a:cubicBezTo>
                  <a:cubicBezTo>
                    <a:pt x="2611" y="5967"/>
                    <a:pt x="3086" y="6004"/>
                    <a:pt x="3561" y="6004"/>
                  </a:cubicBezTo>
                  <a:cubicBezTo>
                    <a:pt x="4928" y="6004"/>
                    <a:pt x="6297" y="5698"/>
                    <a:pt x="7533" y="5123"/>
                  </a:cubicBezTo>
                  <a:cubicBezTo>
                    <a:pt x="9639" y="4143"/>
                    <a:pt x="11364" y="2407"/>
                    <a:pt x="12455" y="354"/>
                  </a:cubicBezTo>
                  <a:cubicBezTo>
                    <a:pt x="11536" y="116"/>
                    <a:pt x="10588" y="1"/>
                    <a:pt x="9640"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4" name="Google Shape;2224;p65"/>
            <p:cNvSpPr/>
            <p:nvPr/>
          </p:nvSpPr>
          <p:spPr>
            <a:xfrm>
              <a:off x="3010750" y="3539525"/>
              <a:ext cx="149025" cy="276900"/>
            </a:xfrm>
            <a:custGeom>
              <a:rect b="b" l="l" r="r" t="t"/>
              <a:pathLst>
                <a:path extrusionOk="0" h="11076" w="5961">
                  <a:moveTo>
                    <a:pt x="5251" y="0"/>
                  </a:moveTo>
                  <a:cubicBezTo>
                    <a:pt x="3444" y="951"/>
                    <a:pt x="1966" y="2511"/>
                    <a:pt x="1109" y="4365"/>
                  </a:cubicBezTo>
                  <a:cubicBezTo>
                    <a:pt x="300" y="6125"/>
                    <a:pt x="1" y="8231"/>
                    <a:pt x="429" y="10132"/>
                  </a:cubicBezTo>
                  <a:cubicBezTo>
                    <a:pt x="573" y="10778"/>
                    <a:pt x="774" y="11076"/>
                    <a:pt x="1142" y="11076"/>
                  </a:cubicBezTo>
                  <a:cubicBezTo>
                    <a:pt x="1328" y="11076"/>
                    <a:pt x="1557" y="10999"/>
                    <a:pt x="1843" y="10853"/>
                  </a:cubicBezTo>
                  <a:cubicBezTo>
                    <a:pt x="2699" y="10425"/>
                    <a:pt x="3450" y="9920"/>
                    <a:pt x="4066" y="9175"/>
                  </a:cubicBezTo>
                  <a:cubicBezTo>
                    <a:pt x="4729" y="8366"/>
                    <a:pt x="5204" y="7392"/>
                    <a:pt x="5451" y="6377"/>
                  </a:cubicBezTo>
                  <a:cubicBezTo>
                    <a:pt x="5961" y="4295"/>
                    <a:pt x="5668" y="2106"/>
                    <a:pt x="5251"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5" name="Google Shape;2225;p65"/>
            <p:cNvSpPr/>
            <p:nvPr/>
          </p:nvSpPr>
          <p:spPr>
            <a:xfrm>
              <a:off x="3027175" y="3853525"/>
              <a:ext cx="335000" cy="116100"/>
            </a:xfrm>
            <a:custGeom>
              <a:rect b="b" l="l" r="r" t="t"/>
              <a:pathLst>
                <a:path extrusionOk="0" h="4644" w="13400">
                  <a:moveTo>
                    <a:pt x="6538" y="0"/>
                  </a:moveTo>
                  <a:cubicBezTo>
                    <a:pt x="6530" y="0"/>
                    <a:pt x="6521" y="0"/>
                    <a:pt x="6512" y="0"/>
                  </a:cubicBezTo>
                  <a:cubicBezTo>
                    <a:pt x="5386" y="0"/>
                    <a:pt x="4254" y="200"/>
                    <a:pt x="3210" y="616"/>
                  </a:cubicBezTo>
                  <a:cubicBezTo>
                    <a:pt x="2318" y="974"/>
                    <a:pt x="1438" y="1490"/>
                    <a:pt x="775" y="2194"/>
                  </a:cubicBezTo>
                  <a:cubicBezTo>
                    <a:pt x="1" y="3016"/>
                    <a:pt x="1021" y="3473"/>
                    <a:pt x="1778" y="3860"/>
                  </a:cubicBezTo>
                  <a:cubicBezTo>
                    <a:pt x="2854" y="4405"/>
                    <a:pt x="4067" y="4643"/>
                    <a:pt x="5274" y="4643"/>
                  </a:cubicBezTo>
                  <a:cubicBezTo>
                    <a:pt x="5838" y="4643"/>
                    <a:pt x="6400" y="4591"/>
                    <a:pt x="6947" y="4494"/>
                  </a:cubicBezTo>
                  <a:cubicBezTo>
                    <a:pt x="9258" y="4089"/>
                    <a:pt x="11370" y="2957"/>
                    <a:pt x="13400" y="1784"/>
                  </a:cubicBezTo>
                  <a:cubicBezTo>
                    <a:pt x="11231" y="802"/>
                    <a:pt x="8917" y="0"/>
                    <a:pt x="6538"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6" name="Google Shape;2226;p65"/>
            <p:cNvSpPr/>
            <p:nvPr/>
          </p:nvSpPr>
          <p:spPr>
            <a:xfrm>
              <a:off x="2792375" y="3647475"/>
              <a:ext cx="150050" cy="315050"/>
            </a:xfrm>
            <a:custGeom>
              <a:rect b="b" l="l" r="r" t="t"/>
              <a:pathLst>
                <a:path extrusionOk="0" h="12602" w="6002">
                  <a:moveTo>
                    <a:pt x="3673" y="0"/>
                  </a:moveTo>
                  <a:cubicBezTo>
                    <a:pt x="2159" y="1214"/>
                    <a:pt x="1039" y="2922"/>
                    <a:pt x="517" y="4793"/>
                  </a:cubicBezTo>
                  <a:cubicBezTo>
                    <a:pt x="0" y="6670"/>
                    <a:pt x="88" y="8706"/>
                    <a:pt x="757" y="10530"/>
                  </a:cubicBezTo>
                  <a:cubicBezTo>
                    <a:pt x="968" y="11093"/>
                    <a:pt x="1496" y="12566"/>
                    <a:pt x="2224" y="12601"/>
                  </a:cubicBezTo>
                  <a:cubicBezTo>
                    <a:pt x="2234" y="12602"/>
                    <a:pt x="2244" y="12602"/>
                    <a:pt x="2253" y="12602"/>
                  </a:cubicBezTo>
                  <a:cubicBezTo>
                    <a:pt x="2852" y="12602"/>
                    <a:pt x="3573" y="11568"/>
                    <a:pt x="3896" y="11164"/>
                  </a:cubicBezTo>
                  <a:cubicBezTo>
                    <a:pt x="4928" y="9856"/>
                    <a:pt x="5597" y="8254"/>
                    <a:pt x="5767" y="6594"/>
                  </a:cubicBezTo>
                  <a:cubicBezTo>
                    <a:pt x="6002" y="4236"/>
                    <a:pt x="5228" y="1789"/>
                    <a:pt x="3673"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7" name="Google Shape;2227;p65"/>
            <p:cNvSpPr/>
            <p:nvPr/>
          </p:nvSpPr>
          <p:spPr>
            <a:xfrm>
              <a:off x="2800150" y="4007925"/>
              <a:ext cx="393950" cy="145725"/>
            </a:xfrm>
            <a:custGeom>
              <a:rect b="b" l="l" r="r" t="t"/>
              <a:pathLst>
                <a:path extrusionOk="0" h="5829" w="15758">
                  <a:moveTo>
                    <a:pt x="8485" y="0"/>
                  </a:moveTo>
                  <a:cubicBezTo>
                    <a:pt x="8271" y="0"/>
                    <a:pt x="8057" y="7"/>
                    <a:pt x="7844" y="19"/>
                  </a:cubicBezTo>
                  <a:cubicBezTo>
                    <a:pt x="6518" y="96"/>
                    <a:pt x="5198" y="430"/>
                    <a:pt x="4013" y="1040"/>
                  </a:cubicBezTo>
                  <a:cubicBezTo>
                    <a:pt x="2300" y="1914"/>
                    <a:pt x="0" y="4155"/>
                    <a:pt x="2846" y="5229"/>
                  </a:cubicBezTo>
                  <a:cubicBezTo>
                    <a:pt x="3963" y="5647"/>
                    <a:pt x="5160" y="5828"/>
                    <a:pt x="6362" y="5828"/>
                  </a:cubicBezTo>
                  <a:cubicBezTo>
                    <a:pt x="7519" y="5828"/>
                    <a:pt x="8680" y="5660"/>
                    <a:pt x="9780" y="5375"/>
                  </a:cubicBezTo>
                  <a:cubicBezTo>
                    <a:pt x="11903" y="4824"/>
                    <a:pt x="13886" y="3827"/>
                    <a:pt x="15758" y="2671"/>
                  </a:cubicBezTo>
                  <a:cubicBezTo>
                    <a:pt x="13750" y="962"/>
                    <a:pt x="11120" y="0"/>
                    <a:pt x="8485"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8" name="Google Shape;2228;p65"/>
            <p:cNvSpPr/>
            <p:nvPr/>
          </p:nvSpPr>
          <p:spPr>
            <a:xfrm>
              <a:off x="2677400" y="3703525"/>
              <a:ext cx="730975" cy="508475"/>
            </a:xfrm>
            <a:custGeom>
              <a:rect b="b" l="l" r="r" t="t"/>
              <a:pathLst>
                <a:path extrusionOk="0" h="20339" w="29239">
                  <a:moveTo>
                    <a:pt x="29111" y="0"/>
                  </a:moveTo>
                  <a:cubicBezTo>
                    <a:pt x="29101" y="0"/>
                    <a:pt x="29091" y="2"/>
                    <a:pt x="29080" y="5"/>
                  </a:cubicBezTo>
                  <a:cubicBezTo>
                    <a:pt x="26998" y="627"/>
                    <a:pt x="24704" y="1401"/>
                    <a:pt x="22633" y="2093"/>
                  </a:cubicBezTo>
                  <a:lnTo>
                    <a:pt x="22099" y="2275"/>
                  </a:lnTo>
                  <a:lnTo>
                    <a:pt x="21565" y="2481"/>
                  </a:lnTo>
                  <a:cubicBezTo>
                    <a:pt x="20873" y="2745"/>
                    <a:pt x="20146" y="3032"/>
                    <a:pt x="19471" y="3349"/>
                  </a:cubicBezTo>
                  <a:cubicBezTo>
                    <a:pt x="18667" y="3689"/>
                    <a:pt x="17699" y="4188"/>
                    <a:pt x="16913" y="4581"/>
                  </a:cubicBezTo>
                  <a:cubicBezTo>
                    <a:pt x="16450" y="4827"/>
                    <a:pt x="15646" y="5296"/>
                    <a:pt x="15183" y="5555"/>
                  </a:cubicBezTo>
                  <a:cubicBezTo>
                    <a:pt x="14743" y="5824"/>
                    <a:pt x="13945" y="6329"/>
                    <a:pt x="13499" y="6605"/>
                  </a:cubicBezTo>
                  <a:cubicBezTo>
                    <a:pt x="12590" y="7221"/>
                    <a:pt x="11598" y="7913"/>
                    <a:pt x="10736" y="8582"/>
                  </a:cubicBezTo>
                  <a:cubicBezTo>
                    <a:pt x="6547" y="11796"/>
                    <a:pt x="2916" y="15745"/>
                    <a:pt x="35" y="20162"/>
                  </a:cubicBezTo>
                  <a:cubicBezTo>
                    <a:pt x="0" y="20215"/>
                    <a:pt x="18" y="20285"/>
                    <a:pt x="71" y="20320"/>
                  </a:cubicBezTo>
                  <a:cubicBezTo>
                    <a:pt x="89" y="20333"/>
                    <a:pt x="110" y="20339"/>
                    <a:pt x="131" y="20339"/>
                  </a:cubicBezTo>
                  <a:cubicBezTo>
                    <a:pt x="169" y="20339"/>
                    <a:pt x="206" y="20319"/>
                    <a:pt x="229" y="20285"/>
                  </a:cubicBezTo>
                  <a:cubicBezTo>
                    <a:pt x="2042" y="17440"/>
                    <a:pt x="4206" y="14812"/>
                    <a:pt x="6641" y="12477"/>
                  </a:cubicBezTo>
                  <a:cubicBezTo>
                    <a:pt x="9275" y="9948"/>
                    <a:pt x="12255" y="7778"/>
                    <a:pt x="15423" y="5965"/>
                  </a:cubicBezTo>
                  <a:cubicBezTo>
                    <a:pt x="15881" y="5719"/>
                    <a:pt x="16690" y="5273"/>
                    <a:pt x="17148" y="5032"/>
                  </a:cubicBezTo>
                  <a:cubicBezTo>
                    <a:pt x="17482" y="4868"/>
                    <a:pt x="18315" y="4458"/>
                    <a:pt x="18661" y="4287"/>
                  </a:cubicBezTo>
                  <a:cubicBezTo>
                    <a:pt x="19676" y="3818"/>
                    <a:pt x="20715" y="3378"/>
                    <a:pt x="21759" y="2979"/>
                  </a:cubicBezTo>
                  <a:cubicBezTo>
                    <a:pt x="22797" y="2563"/>
                    <a:pt x="23883" y="2228"/>
                    <a:pt x="24933" y="1829"/>
                  </a:cubicBezTo>
                  <a:cubicBezTo>
                    <a:pt x="26347" y="1313"/>
                    <a:pt x="27754" y="779"/>
                    <a:pt x="29157" y="222"/>
                  </a:cubicBezTo>
                  <a:cubicBezTo>
                    <a:pt x="29209" y="198"/>
                    <a:pt x="29239" y="140"/>
                    <a:pt x="29221" y="81"/>
                  </a:cubicBezTo>
                  <a:cubicBezTo>
                    <a:pt x="29207" y="33"/>
                    <a:pt x="29160" y="0"/>
                    <a:pt x="2911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9" name="Google Shape;2229;p65"/>
            <p:cNvSpPr/>
            <p:nvPr/>
          </p:nvSpPr>
          <p:spPr>
            <a:xfrm>
              <a:off x="2883275" y="3896900"/>
              <a:ext cx="391500" cy="80675"/>
            </a:xfrm>
            <a:custGeom>
              <a:rect b="b" l="l" r="r" t="t"/>
              <a:pathLst>
                <a:path extrusionOk="0" h="3227" w="15660">
                  <a:moveTo>
                    <a:pt x="15548" y="0"/>
                  </a:moveTo>
                  <a:cubicBezTo>
                    <a:pt x="15542" y="0"/>
                    <a:pt x="15536" y="1"/>
                    <a:pt x="15530" y="2"/>
                  </a:cubicBezTo>
                  <a:cubicBezTo>
                    <a:pt x="12920" y="295"/>
                    <a:pt x="10315" y="588"/>
                    <a:pt x="7722" y="970"/>
                  </a:cubicBezTo>
                  <a:cubicBezTo>
                    <a:pt x="5458" y="1322"/>
                    <a:pt x="3146" y="1744"/>
                    <a:pt x="1017" y="2601"/>
                  </a:cubicBezTo>
                  <a:cubicBezTo>
                    <a:pt x="712" y="2724"/>
                    <a:pt x="412" y="2865"/>
                    <a:pt x="113" y="3011"/>
                  </a:cubicBezTo>
                  <a:cubicBezTo>
                    <a:pt x="1" y="3070"/>
                    <a:pt x="59" y="3227"/>
                    <a:pt x="164" y="3227"/>
                  </a:cubicBezTo>
                  <a:cubicBezTo>
                    <a:pt x="174" y="3227"/>
                    <a:pt x="185" y="3226"/>
                    <a:pt x="195" y="3223"/>
                  </a:cubicBezTo>
                  <a:cubicBezTo>
                    <a:pt x="5223" y="1826"/>
                    <a:pt x="10344" y="676"/>
                    <a:pt x="15548" y="225"/>
                  </a:cubicBezTo>
                  <a:cubicBezTo>
                    <a:pt x="15612" y="219"/>
                    <a:pt x="15659" y="160"/>
                    <a:pt x="15653" y="102"/>
                  </a:cubicBezTo>
                  <a:cubicBezTo>
                    <a:pt x="15648" y="44"/>
                    <a:pt x="15601" y="0"/>
                    <a:pt x="1554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0" name="Google Shape;2230;p65"/>
            <p:cNvSpPr/>
            <p:nvPr/>
          </p:nvSpPr>
          <p:spPr>
            <a:xfrm>
              <a:off x="3003425" y="3602550"/>
              <a:ext cx="125000" cy="280225"/>
            </a:xfrm>
            <a:custGeom>
              <a:rect b="b" l="l" r="r" t="t"/>
              <a:pathLst>
                <a:path extrusionOk="0" h="11209" w="5000">
                  <a:moveTo>
                    <a:pt x="4863" y="0"/>
                  </a:moveTo>
                  <a:cubicBezTo>
                    <a:pt x="4816" y="0"/>
                    <a:pt x="4769" y="26"/>
                    <a:pt x="4752" y="84"/>
                  </a:cubicBezTo>
                  <a:cubicBezTo>
                    <a:pt x="4224" y="2002"/>
                    <a:pt x="3420" y="3844"/>
                    <a:pt x="2570" y="5645"/>
                  </a:cubicBezTo>
                  <a:cubicBezTo>
                    <a:pt x="1819" y="7223"/>
                    <a:pt x="704" y="9459"/>
                    <a:pt x="24" y="11048"/>
                  </a:cubicBezTo>
                  <a:cubicBezTo>
                    <a:pt x="0" y="11095"/>
                    <a:pt x="12" y="11148"/>
                    <a:pt x="53" y="11183"/>
                  </a:cubicBezTo>
                  <a:cubicBezTo>
                    <a:pt x="75" y="11201"/>
                    <a:pt x="100" y="11208"/>
                    <a:pt x="125" y="11208"/>
                  </a:cubicBezTo>
                  <a:cubicBezTo>
                    <a:pt x="160" y="11208"/>
                    <a:pt x="193" y="11193"/>
                    <a:pt x="217" y="11166"/>
                  </a:cubicBezTo>
                  <a:cubicBezTo>
                    <a:pt x="839" y="10368"/>
                    <a:pt x="1320" y="9476"/>
                    <a:pt x="1754" y="8573"/>
                  </a:cubicBezTo>
                  <a:cubicBezTo>
                    <a:pt x="2629" y="6760"/>
                    <a:pt x="3303" y="4871"/>
                    <a:pt x="4001" y="2994"/>
                  </a:cubicBezTo>
                  <a:cubicBezTo>
                    <a:pt x="4347" y="2055"/>
                    <a:pt x="4682" y="1111"/>
                    <a:pt x="4975" y="149"/>
                  </a:cubicBezTo>
                  <a:cubicBezTo>
                    <a:pt x="4999" y="55"/>
                    <a:pt x="4931" y="0"/>
                    <a:pt x="486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1" name="Google Shape;2231;p65"/>
            <p:cNvSpPr/>
            <p:nvPr/>
          </p:nvSpPr>
          <p:spPr>
            <a:xfrm>
              <a:off x="2820850" y="3711225"/>
              <a:ext cx="53375" cy="321400"/>
            </a:xfrm>
            <a:custGeom>
              <a:rect b="b" l="l" r="r" t="t"/>
              <a:pathLst>
                <a:path extrusionOk="0" h="12856" w="2135">
                  <a:moveTo>
                    <a:pt x="1878" y="0"/>
                  </a:moveTo>
                  <a:cubicBezTo>
                    <a:pt x="1817" y="0"/>
                    <a:pt x="1756" y="45"/>
                    <a:pt x="1765" y="125"/>
                  </a:cubicBezTo>
                  <a:cubicBezTo>
                    <a:pt x="1818" y="647"/>
                    <a:pt x="1842" y="1181"/>
                    <a:pt x="1812" y="1715"/>
                  </a:cubicBezTo>
                  <a:cubicBezTo>
                    <a:pt x="1812" y="1909"/>
                    <a:pt x="1789" y="2313"/>
                    <a:pt x="1771" y="2507"/>
                  </a:cubicBezTo>
                  <a:cubicBezTo>
                    <a:pt x="1554" y="5423"/>
                    <a:pt x="797" y="8279"/>
                    <a:pt x="269" y="11148"/>
                  </a:cubicBezTo>
                  <a:cubicBezTo>
                    <a:pt x="176" y="11676"/>
                    <a:pt x="82" y="12198"/>
                    <a:pt x="11" y="12726"/>
                  </a:cubicBezTo>
                  <a:cubicBezTo>
                    <a:pt x="1" y="12809"/>
                    <a:pt x="62" y="12856"/>
                    <a:pt x="125" y="12856"/>
                  </a:cubicBezTo>
                  <a:cubicBezTo>
                    <a:pt x="168" y="12856"/>
                    <a:pt x="213" y="12833"/>
                    <a:pt x="234" y="12785"/>
                  </a:cubicBezTo>
                  <a:cubicBezTo>
                    <a:pt x="1009" y="10784"/>
                    <a:pt x="1331" y="8637"/>
                    <a:pt x="1613" y="6520"/>
                  </a:cubicBezTo>
                  <a:cubicBezTo>
                    <a:pt x="1848" y="4384"/>
                    <a:pt x="2135" y="2261"/>
                    <a:pt x="1988" y="102"/>
                  </a:cubicBezTo>
                  <a:cubicBezTo>
                    <a:pt x="1980" y="32"/>
                    <a:pt x="1930" y="0"/>
                    <a:pt x="187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2" name="Google Shape;2232;p65"/>
            <p:cNvSpPr/>
            <p:nvPr/>
          </p:nvSpPr>
          <p:spPr>
            <a:xfrm>
              <a:off x="2733850" y="4062300"/>
              <a:ext cx="345300" cy="71925"/>
            </a:xfrm>
            <a:custGeom>
              <a:rect b="b" l="l" r="r" t="t"/>
              <a:pathLst>
                <a:path extrusionOk="0" h="2877" w="13812">
                  <a:moveTo>
                    <a:pt x="10128" y="0"/>
                  </a:moveTo>
                  <a:cubicBezTo>
                    <a:pt x="7224" y="0"/>
                    <a:pt x="4308" y="781"/>
                    <a:pt x="1655" y="1904"/>
                  </a:cubicBezTo>
                  <a:cubicBezTo>
                    <a:pt x="1115" y="2139"/>
                    <a:pt x="587" y="2385"/>
                    <a:pt x="71" y="2661"/>
                  </a:cubicBezTo>
                  <a:cubicBezTo>
                    <a:pt x="24" y="2684"/>
                    <a:pt x="1" y="2737"/>
                    <a:pt x="12" y="2790"/>
                  </a:cubicBezTo>
                  <a:cubicBezTo>
                    <a:pt x="27" y="2843"/>
                    <a:pt x="74" y="2876"/>
                    <a:pt x="123" y="2876"/>
                  </a:cubicBezTo>
                  <a:cubicBezTo>
                    <a:pt x="133" y="2876"/>
                    <a:pt x="143" y="2875"/>
                    <a:pt x="153" y="2872"/>
                  </a:cubicBezTo>
                  <a:cubicBezTo>
                    <a:pt x="722" y="2719"/>
                    <a:pt x="1274" y="2537"/>
                    <a:pt x="1825" y="2350"/>
                  </a:cubicBezTo>
                  <a:cubicBezTo>
                    <a:pt x="4640" y="1345"/>
                    <a:pt x="7626" y="229"/>
                    <a:pt x="10631" y="229"/>
                  </a:cubicBezTo>
                  <a:cubicBezTo>
                    <a:pt x="11628" y="229"/>
                    <a:pt x="12627" y="352"/>
                    <a:pt x="13623" y="643"/>
                  </a:cubicBezTo>
                  <a:cubicBezTo>
                    <a:pt x="13634" y="645"/>
                    <a:pt x="13645" y="646"/>
                    <a:pt x="13655" y="646"/>
                  </a:cubicBezTo>
                  <a:cubicBezTo>
                    <a:pt x="13781" y="646"/>
                    <a:pt x="13812" y="458"/>
                    <a:pt x="13681" y="426"/>
                  </a:cubicBezTo>
                  <a:cubicBezTo>
                    <a:pt x="12512" y="132"/>
                    <a:pt x="11321" y="0"/>
                    <a:pt x="1012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33" name="Google Shape;2233;p65"/>
          <p:cNvGrpSpPr/>
          <p:nvPr/>
        </p:nvGrpSpPr>
        <p:grpSpPr>
          <a:xfrm>
            <a:off x="-128868" y="2142802"/>
            <a:ext cx="1877411" cy="3354786"/>
            <a:chOff x="6693632" y="2004677"/>
            <a:chExt cx="1877411" cy="3354786"/>
          </a:xfrm>
        </p:grpSpPr>
        <p:sp>
          <p:nvSpPr>
            <p:cNvPr id="2234" name="Google Shape;2234;p65"/>
            <p:cNvSpPr/>
            <p:nvPr/>
          </p:nvSpPr>
          <p:spPr>
            <a:xfrm>
              <a:off x="6879293" y="2566843"/>
              <a:ext cx="1501793" cy="797960"/>
            </a:xfrm>
            <a:custGeom>
              <a:rect b="b" l="l" r="r" t="t"/>
              <a:pathLst>
                <a:path extrusionOk="0" h="11699" w="22018">
                  <a:moveTo>
                    <a:pt x="2681" y="0"/>
                  </a:moveTo>
                  <a:cubicBezTo>
                    <a:pt x="2288" y="1514"/>
                    <a:pt x="1748" y="2992"/>
                    <a:pt x="1074" y="4406"/>
                  </a:cubicBezTo>
                  <a:cubicBezTo>
                    <a:pt x="581" y="5433"/>
                    <a:pt x="0" y="6506"/>
                    <a:pt x="129" y="7639"/>
                  </a:cubicBezTo>
                  <a:cubicBezTo>
                    <a:pt x="258" y="8771"/>
                    <a:pt x="1097" y="9715"/>
                    <a:pt x="2089" y="10273"/>
                  </a:cubicBezTo>
                  <a:cubicBezTo>
                    <a:pt x="3080" y="10830"/>
                    <a:pt x="4212" y="11059"/>
                    <a:pt x="5321" y="11282"/>
                  </a:cubicBezTo>
                  <a:lnTo>
                    <a:pt x="16696" y="11698"/>
                  </a:lnTo>
                  <a:cubicBezTo>
                    <a:pt x="17805" y="11469"/>
                    <a:pt x="18937" y="11241"/>
                    <a:pt x="19929" y="10683"/>
                  </a:cubicBezTo>
                  <a:cubicBezTo>
                    <a:pt x="20920" y="10126"/>
                    <a:pt x="21753" y="9181"/>
                    <a:pt x="21888" y="8055"/>
                  </a:cubicBezTo>
                  <a:cubicBezTo>
                    <a:pt x="22017" y="6923"/>
                    <a:pt x="21436" y="5843"/>
                    <a:pt x="20944" y="4817"/>
                  </a:cubicBezTo>
                  <a:cubicBezTo>
                    <a:pt x="20269" y="3409"/>
                    <a:pt x="19729" y="1931"/>
                    <a:pt x="19336" y="417"/>
                  </a:cubicBezTo>
                  <a:lnTo>
                    <a:pt x="2681" y="0"/>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5" name="Google Shape;2235;p65"/>
            <p:cNvSpPr/>
            <p:nvPr/>
          </p:nvSpPr>
          <p:spPr>
            <a:xfrm>
              <a:off x="7022938" y="3043818"/>
              <a:ext cx="1171668" cy="1411350"/>
            </a:xfrm>
            <a:custGeom>
              <a:rect b="b" l="l" r="r" t="t"/>
              <a:pathLst>
                <a:path extrusionOk="0" h="20692" w="17178">
                  <a:moveTo>
                    <a:pt x="3397" y="0"/>
                  </a:moveTo>
                  <a:cubicBezTo>
                    <a:pt x="1520" y="0"/>
                    <a:pt x="0" y="1526"/>
                    <a:pt x="0" y="3403"/>
                  </a:cubicBezTo>
                  <a:lnTo>
                    <a:pt x="0" y="16632"/>
                  </a:lnTo>
                  <a:cubicBezTo>
                    <a:pt x="0" y="18878"/>
                    <a:pt x="1819" y="20691"/>
                    <a:pt x="4060" y="20691"/>
                  </a:cubicBezTo>
                  <a:lnTo>
                    <a:pt x="13118" y="20691"/>
                  </a:lnTo>
                  <a:cubicBezTo>
                    <a:pt x="15359" y="20691"/>
                    <a:pt x="17177" y="18878"/>
                    <a:pt x="17177" y="16632"/>
                  </a:cubicBezTo>
                  <a:lnTo>
                    <a:pt x="17177" y="3168"/>
                  </a:lnTo>
                  <a:cubicBezTo>
                    <a:pt x="17177" y="1420"/>
                    <a:pt x="15763" y="0"/>
                    <a:pt x="1400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6" name="Google Shape;2236;p65"/>
            <p:cNvSpPr/>
            <p:nvPr/>
          </p:nvSpPr>
          <p:spPr>
            <a:xfrm>
              <a:off x="6768047" y="3997290"/>
              <a:ext cx="1722239" cy="1362172"/>
            </a:xfrm>
            <a:custGeom>
              <a:rect b="b" l="l" r="r" t="t"/>
              <a:pathLst>
                <a:path extrusionOk="0" h="19971" w="25250">
                  <a:moveTo>
                    <a:pt x="20146" y="1"/>
                  </a:moveTo>
                  <a:lnTo>
                    <a:pt x="4635" y="107"/>
                  </a:lnTo>
                  <a:cubicBezTo>
                    <a:pt x="4166" y="4383"/>
                    <a:pt x="182" y="17195"/>
                    <a:pt x="0" y="18457"/>
                  </a:cubicBezTo>
                  <a:cubicBezTo>
                    <a:pt x="0" y="18457"/>
                    <a:pt x="7949" y="19970"/>
                    <a:pt x="12572" y="19970"/>
                  </a:cubicBezTo>
                  <a:cubicBezTo>
                    <a:pt x="18591" y="19970"/>
                    <a:pt x="25250" y="17700"/>
                    <a:pt x="25250" y="17700"/>
                  </a:cubicBezTo>
                  <a:cubicBezTo>
                    <a:pt x="25056" y="16351"/>
                    <a:pt x="20785" y="4471"/>
                    <a:pt x="2014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7" name="Google Shape;2237;p65"/>
            <p:cNvSpPr/>
            <p:nvPr/>
          </p:nvSpPr>
          <p:spPr>
            <a:xfrm>
              <a:off x="6824045" y="3190259"/>
              <a:ext cx="1611811" cy="1244037"/>
            </a:xfrm>
            <a:custGeom>
              <a:rect b="b" l="l" r="r" t="t"/>
              <a:pathLst>
                <a:path extrusionOk="0" h="18239" w="23631">
                  <a:moveTo>
                    <a:pt x="7911" y="0"/>
                  </a:moveTo>
                  <a:cubicBezTo>
                    <a:pt x="6124" y="0"/>
                    <a:pt x="4303" y="575"/>
                    <a:pt x="3192" y="1942"/>
                  </a:cubicBezTo>
                  <a:cubicBezTo>
                    <a:pt x="2805" y="2417"/>
                    <a:pt x="2523" y="2969"/>
                    <a:pt x="2242" y="3514"/>
                  </a:cubicBezTo>
                  <a:cubicBezTo>
                    <a:pt x="1491" y="4963"/>
                    <a:pt x="746" y="6412"/>
                    <a:pt x="1" y="7856"/>
                  </a:cubicBezTo>
                  <a:cubicBezTo>
                    <a:pt x="358" y="8143"/>
                    <a:pt x="4137" y="9932"/>
                    <a:pt x="4553" y="10120"/>
                  </a:cubicBezTo>
                  <a:cubicBezTo>
                    <a:pt x="4530" y="11047"/>
                    <a:pt x="3491" y="13898"/>
                    <a:pt x="2775" y="17166"/>
                  </a:cubicBezTo>
                  <a:cubicBezTo>
                    <a:pt x="2775" y="17166"/>
                    <a:pt x="4682" y="18057"/>
                    <a:pt x="11299" y="18227"/>
                  </a:cubicBezTo>
                  <a:cubicBezTo>
                    <a:pt x="11584" y="18235"/>
                    <a:pt x="11860" y="18238"/>
                    <a:pt x="12130" y="18238"/>
                  </a:cubicBezTo>
                  <a:cubicBezTo>
                    <a:pt x="18127" y="18238"/>
                    <a:pt x="20422" y="16503"/>
                    <a:pt x="20422" y="16503"/>
                  </a:cubicBezTo>
                  <a:cubicBezTo>
                    <a:pt x="19559" y="13135"/>
                    <a:pt x="19031" y="10941"/>
                    <a:pt x="19008" y="10102"/>
                  </a:cubicBezTo>
                  <a:cubicBezTo>
                    <a:pt x="19425" y="9915"/>
                    <a:pt x="23273" y="8143"/>
                    <a:pt x="23631" y="7856"/>
                  </a:cubicBezTo>
                  <a:cubicBezTo>
                    <a:pt x="22886" y="6412"/>
                    <a:pt x="22135" y="4963"/>
                    <a:pt x="21390" y="3514"/>
                  </a:cubicBezTo>
                  <a:cubicBezTo>
                    <a:pt x="21108" y="2969"/>
                    <a:pt x="20827" y="2417"/>
                    <a:pt x="20439" y="1942"/>
                  </a:cubicBezTo>
                  <a:cubicBezTo>
                    <a:pt x="19329" y="575"/>
                    <a:pt x="17507" y="0"/>
                    <a:pt x="15720" y="0"/>
                  </a:cubicBezTo>
                  <a:cubicBezTo>
                    <a:pt x="15422" y="0"/>
                    <a:pt x="15124" y="16"/>
                    <a:pt x="14831" y="47"/>
                  </a:cubicBezTo>
                  <a:lnTo>
                    <a:pt x="8800" y="47"/>
                  </a:lnTo>
                  <a:cubicBezTo>
                    <a:pt x="8507" y="16"/>
                    <a:pt x="8210" y="0"/>
                    <a:pt x="791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8" name="Google Shape;2238;p65"/>
            <p:cNvSpPr/>
            <p:nvPr/>
          </p:nvSpPr>
          <p:spPr>
            <a:xfrm>
              <a:off x="7374616" y="3557693"/>
              <a:ext cx="493072" cy="576967"/>
            </a:xfrm>
            <a:custGeom>
              <a:rect b="b" l="l" r="r" t="t"/>
              <a:pathLst>
                <a:path extrusionOk="0" h="8459" w="7229">
                  <a:moveTo>
                    <a:pt x="2086" y="1"/>
                  </a:moveTo>
                  <a:cubicBezTo>
                    <a:pt x="1909" y="1"/>
                    <a:pt x="1732" y="29"/>
                    <a:pt x="1567" y="81"/>
                  </a:cubicBezTo>
                  <a:cubicBezTo>
                    <a:pt x="1245" y="175"/>
                    <a:pt x="951" y="345"/>
                    <a:pt x="717" y="591"/>
                  </a:cubicBezTo>
                  <a:cubicBezTo>
                    <a:pt x="482" y="832"/>
                    <a:pt x="318" y="1125"/>
                    <a:pt x="212" y="1430"/>
                  </a:cubicBezTo>
                  <a:cubicBezTo>
                    <a:pt x="1" y="2046"/>
                    <a:pt x="30" y="2721"/>
                    <a:pt x="212" y="3313"/>
                  </a:cubicBezTo>
                  <a:cubicBezTo>
                    <a:pt x="388" y="3912"/>
                    <a:pt x="676" y="4446"/>
                    <a:pt x="992" y="4944"/>
                  </a:cubicBezTo>
                  <a:cubicBezTo>
                    <a:pt x="1309" y="5449"/>
                    <a:pt x="1673" y="5918"/>
                    <a:pt x="2072" y="6358"/>
                  </a:cubicBezTo>
                  <a:cubicBezTo>
                    <a:pt x="2477" y="6792"/>
                    <a:pt x="2917" y="7191"/>
                    <a:pt x="3392" y="7549"/>
                  </a:cubicBezTo>
                  <a:cubicBezTo>
                    <a:pt x="3867" y="7901"/>
                    <a:pt x="4371" y="8212"/>
                    <a:pt x="4899" y="8458"/>
                  </a:cubicBezTo>
                  <a:lnTo>
                    <a:pt x="5023" y="8241"/>
                  </a:lnTo>
                  <a:cubicBezTo>
                    <a:pt x="4547" y="7918"/>
                    <a:pt x="4096" y="7578"/>
                    <a:pt x="3667" y="7203"/>
                  </a:cubicBezTo>
                  <a:cubicBezTo>
                    <a:pt x="3245" y="6827"/>
                    <a:pt x="2846" y="6423"/>
                    <a:pt x="2482" y="5994"/>
                  </a:cubicBezTo>
                  <a:cubicBezTo>
                    <a:pt x="2301" y="5777"/>
                    <a:pt x="2125" y="5560"/>
                    <a:pt x="1960" y="5331"/>
                  </a:cubicBezTo>
                  <a:cubicBezTo>
                    <a:pt x="1796" y="5103"/>
                    <a:pt x="1638" y="4868"/>
                    <a:pt x="1491" y="4633"/>
                  </a:cubicBezTo>
                  <a:cubicBezTo>
                    <a:pt x="1198" y="4152"/>
                    <a:pt x="928" y="3659"/>
                    <a:pt x="775" y="3149"/>
                  </a:cubicBezTo>
                  <a:cubicBezTo>
                    <a:pt x="699" y="2891"/>
                    <a:pt x="658" y="2627"/>
                    <a:pt x="646" y="2369"/>
                  </a:cubicBezTo>
                  <a:cubicBezTo>
                    <a:pt x="640" y="2111"/>
                    <a:pt x="676" y="1853"/>
                    <a:pt x="752" y="1612"/>
                  </a:cubicBezTo>
                  <a:cubicBezTo>
                    <a:pt x="828" y="1372"/>
                    <a:pt x="951" y="1149"/>
                    <a:pt x="1116" y="967"/>
                  </a:cubicBezTo>
                  <a:cubicBezTo>
                    <a:pt x="1274" y="791"/>
                    <a:pt x="1491" y="650"/>
                    <a:pt x="1720" y="574"/>
                  </a:cubicBezTo>
                  <a:cubicBezTo>
                    <a:pt x="1856" y="529"/>
                    <a:pt x="1997" y="505"/>
                    <a:pt x="2136" y="505"/>
                  </a:cubicBezTo>
                  <a:cubicBezTo>
                    <a:pt x="2235" y="505"/>
                    <a:pt x="2334" y="517"/>
                    <a:pt x="2430" y="544"/>
                  </a:cubicBezTo>
                  <a:cubicBezTo>
                    <a:pt x="2653" y="609"/>
                    <a:pt x="2858" y="750"/>
                    <a:pt x="3016" y="943"/>
                  </a:cubicBezTo>
                  <a:cubicBezTo>
                    <a:pt x="3181" y="1137"/>
                    <a:pt x="3304" y="1377"/>
                    <a:pt x="3403" y="1636"/>
                  </a:cubicBezTo>
                  <a:cubicBezTo>
                    <a:pt x="3503" y="1888"/>
                    <a:pt x="3574" y="2163"/>
                    <a:pt x="3644" y="2439"/>
                  </a:cubicBezTo>
                  <a:lnTo>
                    <a:pt x="3797" y="3043"/>
                  </a:lnTo>
                  <a:lnTo>
                    <a:pt x="4019" y="2469"/>
                  </a:lnTo>
                  <a:cubicBezTo>
                    <a:pt x="4184" y="2052"/>
                    <a:pt x="4371" y="1641"/>
                    <a:pt x="4635" y="1307"/>
                  </a:cubicBezTo>
                  <a:cubicBezTo>
                    <a:pt x="4770" y="1137"/>
                    <a:pt x="4923" y="996"/>
                    <a:pt x="5099" y="890"/>
                  </a:cubicBezTo>
                  <a:cubicBezTo>
                    <a:pt x="5275" y="791"/>
                    <a:pt x="5474" y="744"/>
                    <a:pt x="5668" y="744"/>
                  </a:cubicBezTo>
                  <a:cubicBezTo>
                    <a:pt x="6067" y="756"/>
                    <a:pt x="6448" y="1020"/>
                    <a:pt x="6683" y="1377"/>
                  </a:cubicBezTo>
                  <a:cubicBezTo>
                    <a:pt x="6923" y="1729"/>
                    <a:pt x="6988" y="2169"/>
                    <a:pt x="6953" y="2609"/>
                  </a:cubicBezTo>
                  <a:cubicBezTo>
                    <a:pt x="6912" y="3043"/>
                    <a:pt x="6777" y="3478"/>
                    <a:pt x="6601" y="3894"/>
                  </a:cubicBezTo>
                  <a:cubicBezTo>
                    <a:pt x="6425" y="4311"/>
                    <a:pt x="6213" y="4710"/>
                    <a:pt x="5973" y="5097"/>
                  </a:cubicBezTo>
                  <a:cubicBezTo>
                    <a:pt x="5492" y="5859"/>
                    <a:pt x="4876" y="6540"/>
                    <a:pt x="4172" y="7109"/>
                  </a:cubicBezTo>
                  <a:lnTo>
                    <a:pt x="4336" y="7302"/>
                  </a:lnTo>
                  <a:cubicBezTo>
                    <a:pt x="5052" y="6710"/>
                    <a:pt x="5674" y="6006"/>
                    <a:pt x="6172" y="5220"/>
                  </a:cubicBezTo>
                  <a:cubicBezTo>
                    <a:pt x="6419" y="4827"/>
                    <a:pt x="6636" y="4410"/>
                    <a:pt x="6818" y="3988"/>
                  </a:cubicBezTo>
                  <a:cubicBezTo>
                    <a:pt x="7005" y="3560"/>
                    <a:pt x="7158" y="3108"/>
                    <a:pt x="7205" y="2633"/>
                  </a:cubicBezTo>
                  <a:cubicBezTo>
                    <a:pt x="7228" y="2392"/>
                    <a:pt x="7223" y="2152"/>
                    <a:pt x="7181" y="1911"/>
                  </a:cubicBezTo>
                  <a:cubicBezTo>
                    <a:pt x="7135" y="1671"/>
                    <a:pt x="7047" y="1430"/>
                    <a:pt x="6912" y="1225"/>
                  </a:cubicBezTo>
                  <a:cubicBezTo>
                    <a:pt x="6783" y="1014"/>
                    <a:pt x="6612" y="832"/>
                    <a:pt x="6401" y="691"/>
                  </a:cubicBezTo>
                  <a:cubicBezTo>
                    <a:pt x="6196" y="544"/>
                    <a:pt x="5944" y="450"/>
                    <a:pt x="5686" y="433"/>
                  </a:cubicBezTo>
                  <a:cubicBezTo>
                    <a:pt x="5664" y="432"/>
                    <a:pt x="5642" y="431"/>
                    <a:pt x="5621" y="431"/>
                  </a:cubicBezTo>
                  <a:cubicBezTo>
                    <a:pt x="5384" y="431"/>
                    <a:pt x="5145" y="490"/>
                    <a:pt x="4940" y="603"/>
                  </a:cubicBezTo>
                  <a:cubicBezTo>
                    <a:pt x="4712" y="726"/>
                    <a:pt x="4524" y="896"/>
                    <a:pt x="4366" y="1084"/>
                  </a:cubicBezTo>
                  <a:cubicBezTo>
                    <a:pt x="4181" y="1310"/>
                    <a:pt x="4032" y="1553"/>
                    <a:pt x="3902" y="1802"/>
                  </a:cubicBezTo>
                  <a:lnTo>
                    <a:pt x="3902" y="1802"/>
                  </a:lnTo>
                  <a:cubicBezTo>
                    <a:pt x="3873" y="1698"/>
                    <a:pt x="3842" y="1593"/>
                    <a:pt x="3808" y="1489"/>
                  </a:cubicBezTo>
                  <a:cubicBezTo>
                    <a:pt x="3709" y="1201"/>
                    <a:pt x="3579" y="914"/>
                    <a:pt x="3380" y="656"/>
                  </a:cubicBezTo>
                  <a:cubicBezTo>
                    <a:pt x="3181" y="392"/>
                    <a:pt x="2899" y="181"/>
                    <a:pt x="2570" y="75"/>
                  </a:cubicBezTo>
                  <a:cubicBezTo>
                    <a:pt x="2413" y="24"/>
                    <a:pt x="2249" y="1"/>
                    <a:pt x="208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9" name="Google Shape;2239;p65"/>
            <p:cNvSpPr/>
            <p:nvPr/>
          </p:nvSpPr>
          <p:spPr>
            <a:xfrm>
              <a:off x="7321823" y="3175390"/>
              <a:ext cx="573898" cy="184092"/>
            </a:xfrm>
            <a:custGeom>
              <a:rect b="b" l="l" r="r" t="t"/>
              <a:pathLst>
                <a:path extrusionOk="0" h="2699" w="8414">
                  <a:moveTo>
                    <a:pt x="5805" y="1"/>
                  </a:moveTo>
                  <a:cubicBezTo>
                    <a:pt x="3464" y="1"/>
                    <a:pt x="458" y="195"/>
                    <a:pt x="458" y="195"/>
                  </a:cubicBezTo>
                  <a:lnTo>
                    <a:pt x="1" y="218"/>
                  </a:lnTo>
                  <a:cubicBezTo>
                    <a:pt x="441" y="1198"/>
                    <a:pt x="1385" y="2102"/>
                    <a:pt x="2412" y="2418"/>
                  </a:cubicBezTo>
                  <a:cubicBezTo>
                    <a:pt x="2790" y="2535"/>
                    <a:pt x="3590" y="2698"/>
                    <a:pt x="4492" y="2698"/>
                  </a:cubicBezTo>
                  <a:cubicBezTo>
                    <a:pt x="6033" y="2698"/>
                    <a:pt x="7873" y="2221"/>
                    <a:pt x="8413" y="218"/>
                  </a:cubicBezTo>
                  <a:cubicBezTo>
                    <a:pt x="8083" y="55"/>
                    <a:pt x="7036" y="1"/>
                    <a:pt x="5805"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0" name="Google Shape;2240;p65"/>
            <p:cNvSpPr/>
            <p:nvPr/>
          </p:nvSpPr>
          <p:spPr>
            <a:xfrm>
              <a:off x="7827582" y="3178664"/>
              <a:ext cx="389397" cy="1137224"/>
            </a:xfrm>
            <a:custGeom>
              <a:rect b="b" l="l" r="r" t="t"/>
              <a:pathLst>
                <a:path extrusionOk="0" h="16673" w="5709">
                  <a:moveTo>
                    <a:pt x="1365" y="0"/>
                  </a:moveTo>
                  <a:cubicBezTo>
                    <a:pt x="925" y="0"/>
                    <a:pt x="617" y="100"/>
                    <a:pt x="617" y="100"/>
                  </a:cubicBezTo>
                  <a:cubicBezTo>
                    <a:pt x="1" y="5180"/>
                    <a:pt x="675" y="13276"/>
                    <a:pt x="5709" y="16673"/>
                  </a:cubicBezTo>
                  <a:lnTo>
                    <a:pt x="4811" y="13041"/>
                  </a:lnTo>
                  <a:cubicBezTo>
                    <a:pt x="2787" y="9398"/>
                    <a:pt x="1931" y="4828"/>
                    <a:pt x="2471" y="305"/>
                  </a:cubicBezTo>
                  <a:cubicBezTo>
                    <a:pt x="2471" y="305"/>
                    <a:pt x="2195" y="59"/>
                    <a:pt x="1626" y="12"/>
                  </a:cubicBezTo>
                  <a:cubicBezTo>
                    <a:pt x="1535" y="4"/>
                    <a:pt x="1448" y="0"/>
                    <a:pt x="136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1" name="Google Shape;2241;p65"/>
            <p:cNvSpPr/>
            <p:nvPr/>
          </p:nvSpPr>
          <p:spPr>
            <a:xfrm>
              <a:off x="7898449" y="3228524"/>
              <a:ext cx="61660" cy="29193"/>
            </a:xfrm>
            <a:custGeom>
              <a:rect b="b" l="l" r="r" t="t"/>
              <a:pathLst>
                <a:path extrusionOk="0" h="428" w="904">
                  <a:moveTo>
                    <a:pt x="346" y="0"/>
                  </a:moveTo>
                  <a:cubicBezTo>
                    <a:pt x="328" y="0"/>
                    <a:pt x="311" y="1"/>
                    <a:pt x="293" y="3"/>
                  </a:cubicBezTo>
                  <a:cubicBezTo>
                    <a:pt x="229" y="8"/>
                    <a:pt x="164" y="20"/>
                    <a:pt x="100" y="44"/>
                  </a:cubicBezTo>
                  <a:cubicBezTo>
                    <a:pt x="82" y="55"/>
                    <a:pt x="59" y="67"/>
                    <a:pt x="47" y="85"/>
                  </a:cubicBezTo>
                  <a:cubicBezTo>
                    <a:pt x="0" y="149"/>
                    <a:pt x="12" y="231"/>
                    <a:pt x="71" y="278"/>
                  </a:cubicBezTo>
                  <a:cubicBezTo>
                    <a:pt x="123" y="319"/>
                    <a:pt x="182" y="349"/>
                    <a:pt x="241" y="366"/>
                  </a:cubicBezTo>
                  <a:cubicBezTo>
                    <a:pt x="299" y="390"/>
                    <a:pt x="358" y="407"/>
                    <a:pt x="417" y="413"/>
                  </a:cubicBezTo>
                  <a:cubicBezTo>
                    <a:pt x="464" y="422"/>
                    <a:pt x="508" y="427"/>
                    <a:pt x="551" y="427"/>
                  </a:cubicBezTo>
                  <a:cubicBezTo>
                    <a:pt x="567" y="427"/>
                    <a:pt x="583" y="427"/>
                    <a:pt x="598" y="425"/>
                  </a:cubicBezTo>
                  <a:cubicBezTo>
                    <a:pt x="663" y="425"/>
                    <a:pt x="728" y="413"/>
                    <a:pt x="792" y="390"/>
                  </a:cubicBezTo>
                  <a:cubicBezTo>
                    <a:pt x="816" y="378"/>
                    <a:pt x="839" y="360"/>
                    <a:pt x="851" y="343"/>
                  </a:cubicBezTo>
                  <a:cubicBezTo>
                    <a:pt x="904" y="278"/>
                    <a:pt x="892" y="184"/>
                    <a:pt x="827" y="132"/>
                  </a:cubicBezTo>
                  <a:cubicBezTo>
                    <a:pt x="769" y="91"/>
                    <a:pt x="710" y="67"/>
                    <a:pt x="651" y="44"/>
                  </a:cubicBezTo>
                  <a:cubicBezTo>
                    <a:pt x="593" y="26"/>
                    <a:pt x="534" y="14"/>
                    <a:pt x="475" y="8"/>
                  </a:cubicBezTo>
                  <a:cubicBezTo>
                    <a:pt x="434" y="4"/>
                    <a:pt x="389" y="0"/>
                    <a:pt x="34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2" name="Google Shape;2242;p65"/>
            <p:cNvSpPr/>
            <p:nvPr/>
          </p:nvSpPr>
          <p:spPr>
            <a:xfrm>
              <a:off x="7879215" y="3302256"/>
              <a:ext cx="69708" cy="28784"/>
            </a:xfrm>
            <a:custGeom>
              <a:rect b="b" l="l" r="r" t="t"/>
              <a:pathLst>
                <a:path extrusionOk="0" h="422" w="1022">
                  <a:moveTo>
                    <a:pt x="523" y="1"/>
                  </a:moveTo>
                  <a:cubicBezTo>
                    <a:pt x="452" y="1"/>
                    <a:pt x="388" y="1"/>
                    <a:pt x="317" y="7"/>
                  </a:cubicBezTo>
                  <a:cubicBezTo>
                    <a:pt x="247" y="13"/>
                    <a:pt x="177" y="24"/>
                    <a:pt x="106" y="54"/>
                  </a:cubicBezTo>
                  <a:cubicBezTo>
                    <a:pt x="77" y="66"/>
                    <a:pt x="53" y="83"/>
                    <a:pt x="42" y="107"/>
                  </a:cubicBezTo>
                  <a:cubicBezTo>
                    <a:pt x="1" y="171"/>
                    <a:pt x="24" y="253"/>
                    <a:pt x="83" y="288"/>
                  </a:cubicBezTo>
                  <a:cubicBezTo>
                    <a:pt x="147" y="330"/>
                    <a:pt x="218" y="353"/>
                    <a:pt x="282" y="376"/>
                  </a:cubicBezTo>
                  <a:cubicBezTo>
                    <a:pt x="353" y="394"/>
                    <a:pt x="423" y="406"/>
                    <a:pt x="487" y="412"/>
                  </a:cubicBezTo>
                  <a:cubicBezTo>
                    <a:pt x="529" y="419"/>
                    <a:pt x="570" y="421"/>
                    <a:pt x="611" y="421"/>
                  </a:cubicBezTo>
                  <a:cubicBezTo>
                    <a:pt x="640" y="421"/>
                    <a:pt x="669" y="420"/>
                    <a:pt x="699" y="418"/>
                  </a:cubicBezTo>
                  <a:cubicBezTo>
                    <a:pt x="769" y="412"/>
                    <a:pt x="834" y="400"/>
                    <a:pt x="910" y="371"/>
                  </a:cubicBezTo>
                  <a:cubicBezTo>
                    <a:pt x="933" y="359"/>
                    <a:pt x="963" y="341"/>
                    <a:pt x="980" y="312"/>
                  </a:cubicBezTo>
                  <a:cubicBezTo>
                    <a:pt x="1021" y="247"/>
                    <a:pt x="998" y="154"/>
                    <a:pt x="927" y="112"/>
                  </a:cubicBezTo>
                  <a:cubicBezTo>
                    <a:pt x="863" y="77"/>
                    <a:pt x="798" y="54"/>
                    <a:pt x="728" y="36"/>
                  </a:cubicBezTo>
                  <a:cubicBezTo>
                    <a:pt x="663" y="19"/>
                    <a:pt x="593" y="7"/>
                    <a:pt x="52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3" name="Google Shape;2243;p65"/>
            <p:cNvSpPr/>
            <p:nvPr/>
          </p:nvSpPr>
          <p:spPr>
            <a:xfrm>
              <a:off x="7890810" y="3379126"/>
              <a:ext cx="60091" cy="29397"/>
            </a:xfrm>
            <a:custGeom>
              <a:rect b="b" l="l" r="r" t="t"/>
              <a:pathLst>
                <a:path extrusionOk="0" h="431" w="881">
                  <a:moveTo>
                    <a:pt x="306" y="0"/>
                  </a:moveTo>
                  <a:cubicBezTo>
                    <a:pt x="247" y="0"/>
                    <a:pt x="194" y="0"/>
                    <a:pt x="130" y="18"/>
                  </a:cubicBezTo>
                  <a:lnTo>
                    <a:pt x="118" y="18"/>
                  </a:lnTo>
                  <a:cubicBezTo>
                    <a:pt x="100" y="24"/>
                    <a:pt x="77" y="36"/>
                    <a:pt x="59" y="47"/>
                  </a:cubicBezTo>
                  <a:cubicBezTo>
                    <a:pt x="7" y="100"/>
                    <a:pt x="1" y="188"/>
                    <a:pt x="53" y="241"/>
                  </a:cubicBezTo>
                  <a:cubicBezTo>
                    <a:pt x="100" y="294"/>
                    <a:pt x="153" y="329"/>
                    <a:pt x="212" y="358"/>
                  </a:cubicBezTo>
                  <a:cubicBezTo>
                    <a:pt x="271" y="388"/>
                    <a:pt x="335" y="405"/>
                    <a:pt x="400" y="417"/>
                  </a:cubicBezTo>
                  <a:cubicBezTo>
                    <a:pt x="447" y="425"/>
                    <a:pt x="494" y="431"/>
                    <a:pt x="541" y="431"/>
                  </a:cubicBezTo>
                  <a:cubicBezTo>
                    <a:pt x="559" y="431"/>
                    <a:pt x="576" y="430"/>
                    <a:pt x="593" y="429"/>
                  </a:cubicBezTo>
                  <a:cubicBezTo>
                    <a:pt x="658" y="423"/>
                    <a:pt x="722" y="405"/>
                    <a:pt x="787" y="370"/>
                  </a:cubicBezTo>
                  <a:cubicBezTo>
                    <a:pt x="804" y="358"/>
                    <a:pt x="822" y="341"/>
                    <a:pt x="840" y="317"/>
                  </a:cubicBezTo>
                  <a:cubicBezTo>
                    <a:pt x="881" y="253"/>
                    <a:pt x="857" y="159"/>
                    <a:pt x="787" y="118"/>
                  </a:cubicBezTo>
                  <a:lnTo>
                    <a:pt x="781" y="112"/>
                  </a:lnTo>
                  <a:cubicBezTo>
                    <a:pt x="728" y="77"/>
                    <a:pt x="675" y="59"/>
                    <a:pt x="623" y="41"/>
                  </a:cubicBezTo>
                  <a:cubicBezTo>
                    <a:pt x="570" y="30"/>
                    <a:pt x="517" y="18"/>
                    <a:pt x="464" y="12"/>
                  </a:cubicBezTo>
                  <a:cubicBezTo>
                    <a:pt x="411" y="6"/>
                    <a:pt x="359" y="0"/>
                    <a:pt x="30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4" name="Google Shape;2244;p65"/>
            <p:cNvSpPr/>
            <p:nvPr/>
          </p:nvSpPr>
          <p:spPr>
            <a:xfrm>
              <a:off x="7888423" y="3463976"/>
              <a:ext cx="69708" cy="28511"/>
            </a:xfrm>
            <a:custGeom>
              <a:rect b="b" l="l" r="r" t="t"/>
              <a:pathLst>
                <a:path extrusionOk="0" h="418" w="1022">
                  <a:moveTo>
                    <a:pt x="323" y="0"/>
                  </a:moveTo>
                  <a:cubicBezTo>
                    <a:pt x="259" y="6"/>
                    <a:pt x="194" y="12"/>
                    <a:pt x="118" y="35"/>
                  </a:cubicBezTo>
                  <a:cubicBezTo>
                    <a:pt x="88" y="41"/>
                    <a:pt x="65" y="59"/>
                    <a:pt x="47" y="82"/>
                  </a:cubicBezTo>
                  <a:cubicBezTo>
                    <a:pt x="0" y="135"/>
                    <a:pt x="12" y="217"/>
                    <a:pt x="71" y="264"/>
                  </a:cubicBezTo>
                  <a:cubicBezTo>
                    <a:pt x="135" y="311"/>
                    <a:pt x="200" y="346"/>
                    <a:pt x="270" y="370"/>
                  </a:cubicBezTo>
                  <a:cubicBezTo>
                    <a:pt x="347" y="393"/>
                    <a:pt x="417" y="405"/>
                    <a:pt x="493" y="411"/>
                  </a:cubicBezTo>
                  <a:cubicBezTo>
                    <a:pt x="520" y="415"/>
                    <a:pt x="548" y="417"/>
                    <a:pt x="576" y="417"/>
                  </a:cubicBezTo>
                  <a:cubicBezTo>
                    <a:pt x="622" y="417"/>
                    <a:pt x="669" y="412"/>
                    <a:pt x="716" y="405"/>
                  </a:cubicBezTo>
                  <a:cubicBezTo>
                    <a:pt x="787" y="393"/>
                    <a:pt x="863" y="375"/>
                    <a:pt x="933" y="334"/>
                  </a:cubicBezTo>
                  <a:cubicBezTo>
                    <a:pt x="957" y="323"/>
                    <a:pt x="980" y="299"/>
                    <a:pt x="992" y="270"/>
                  </a:cubicBezTo>
                  <a:cubicBezTo>
                    <a:pt x="1021" y="194"/>
                    <a:pt x="992" y="111"/>
                    <a:pt x="916" y="82"/>
                  </a:cubicBezTo>
                  <a:lnTo>
                    <a:pt x="910" y="76"/>
                  </a:lnTo>
                  <a:cubicBezTo>
                    <a:pt x="845" y="47"/>
                    <a:pt x="781" y="35"/>
                    <a:pt x="716" y="23"/>
                  </a:cubicBezTo>
                  <a:cubicBezTo>
                    <a:pt x="652" y="12"/>
                    <a:pt x="587" y="6"/>
                    <a:pt x="523" y="0"/>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5" name="Google Shape;2245;p65"/>
            <p:cNvSpPr/>
            <p:nvPr/>
          </p:nvSpPr>
          <p:spPr>
            <a:xfrm>
              <a:off x="7905202" y="3558375"/>
              <a:ext cx="62137" cy="28238"/>
            </a:xfrm>
            <a:custGeom>
              <a:rect b="b" l="l" r="r" t="t"/>
              <a:pathLst>
                <a:path extrusionOk="0" h="414" w="911">
                  <a:moveTo>
                    <a:pt x="453" y="1"/>
                  </a:moveTo>
                  <a:cubicBezTo>
                    <a:pt x="394" y="1"/>
                    <a:pt x="341" y="6"/>
                    <a:pt x="282" y="12"/>
                  </a:cubicBezTo>
                  <a:cubicBezTo>
                    <a:pt x="224" y="24"/>
                    <a:pt x="165" y="42"/>
                    <a:pt x="101" y="65"/>
                  </a:cubicBezTo>
                  <a:lnTo>
                    <a:pt x="95" y="71"/>
                  </a:lnTo>
                  <a:cubicBezTo>
                    <a:pt x="77" y="77"/>
                    <a:pt x="60" y="94"/>
                    <a:pt x="42" y="112"/>
                  </a:cubicBezTo>
                  <a:cubicBezTo>
                    <a:pt x="1" y="176"/>
                    <a:pt x="18" y="259"/>
                    <a:pt x="77" y="300"/>
                  </a:cubicBezTo>
                  <a:cubicBezTo>
                    <a:pt x="136" y="341"/>
                    <a:pt x="200" y="364"/>
                    <a:pt x="259" y="382"/>
                  </a:cubicBezTo>
                  <a:cubicBezTo>
                    <a:pt x="324" y="399"/>
                    <a:pt x="382" y="411"/>
                    <a:pt x="447" y="411"/>
                  </a:cubicBezTo>
                  <a:cubicBezTo>
                    <a:pt x="464" y="413"/>
                    <a:pt x="481" y="413"/>
                    <a:pt x="498" y="413"/>
                  </a:cubicBezTo>
                  <a:cubicBezTo>
                    <a:pt x="545" y="413"/>
                    <a:pt x="591" y="408"/>
                    <a:pt x="634" y="399"/>
                  </a:cubicBezTo>
                  <a:cubicBezTo>
                    <a:pt x="699" y="382"/>
                    <a:pt x="763" y="364"/>
                    <a:pt x="822" y="323"/>
                  </a:cubicBezTo>
                  <a:cubicBezTo>
                    <a:pt x="840" y="311"/>
                    <a:pt x="863" y="294"/>
                    <a:pt x="875" y="270"/>
                  </a:cubicBezTo>
                  <a:cubicBezTo>
                    <a:pt x="910" y="194"/>
                    <a:pt x="881" y="106"/>
                    <a:pt x="810" y="71"/>
                  </a:cubicBezTo>
                  <a:lnTo>
                    <a:pt x="805" y="71"/>
                  </a:lnTo>
                  <a:cubicBezTo>
                    <a:pt x="746" y="36"/>
                    <a:pt x="687" y="24"/>
                    <a:pt x="629" y="12"/>
                  </a:cubicBezTo>
                  <a:cubicBezTo>
                    <a:pt x="570" y="1"/>
                    <a:pt x="511" y="1"/>
                    <a:pt x="453" y="1"/>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6" name="Google Shape;2246;p65"/>
            <p:cNvSpPr/>
            <p:nvPr/>
          </p:nvSpPr>
          <p:spPr>
            <a:xfrm>
              <a:off x="7915229" y="3642134"/>
              <a:ext cx="51701" cy="28715"/>
            </a:xfrm>
            <a:custGeom>
              <a:rect b="b" l="l" r="r" t="t"/>
              <a:pathLst>
                <a:path extrusionOk="0" h="421" w="758">
                  <a:moveTo>
                    <a:pt x="436" y="1"/>
                  </a:moveTo>
                  <a:cubicBezTo>
                    <a:pt x="407" y="1"/>
                    <a:pt x="380" y="3"/>
                    <a:pt x="352" y="10"/>
                  </a:cubicBezTo>
                  <a:cubicBezTo>
                    <a:pt x="300" y="16"/>
                    <a:pt x="253" y="28"/>
                    <a:pt x="206" y="46"/>
                  </a:cubicBezTo>
                  <a:cubicBezTo>
                    <a:pt x="159" y="69"/>
                    <a:pt x="112" y="92"/>
                    <a:pt x="71" y="134"/>
                  </a:cubicBezTo>
                  <a:cubicBezTo>
                    <a:pt x="59" y="139"/>
                    <a:pt x="47" y="157"/>
                    <a:pt x="36" y="169"/>
                  </a:cubicBezTo>
                  <a:cubicBezTo>
                    <a:pt x="1" y="239"/>
                    <a:pt x="24" y="327"/>
                    <a:pt x="94" y="368"/>
                  </a:cubicBezTo>
                  <a:cubicBezTo>
                    <a:pt x="147" y="392"/>
                    <a:pt x="200" y="409"/>
                    <a:pt x="253" y="415"/>
                  </a:cubicBezTo>
                  <a:cubicBezTo>
                    <a:pt x="300" y="421"/>
                    <a:pt x="352" y="421"/>
                    <a:pt x="399" y="421"/>
                  </a:cubicBezTo>
                  <a:cubicBezTo>
                    <a:pt x="446" y="415"/>
                    <a:pt x="499" y="403"/>
                    <a:pt x="546" y="386"/>
                  </a:cubicBezTo>
                  <a:cubicBezTo>
                    <a:pt x="593" y="368"/>
                    <a:pt x="640" y="345"/>
                    <a:pt x="681" y="304"/>
                  </a:cubicBezTo>
                  <a:cubicBezTo>
                    <a:pt x="693" y="292"/>
                    <a:pt x="704" y="280"/>
                    <a:pt x="716" y="263"/>
                  </a:cubicBezTo>
                  <a:cubicBezTo>
                    <a:pt x="757" y="186"/>
                    <a:pt x="728" y="92"/>
                    <a:pt x="652" y="51"/>
                  </a:cubicBezTo>
                  <a:cubicBezTo>
                    <a:pt x="599" y="22"/>
                    <a:pt x="546" y="10"/>
                    <a:pt x="499" y="4"/>
                  </a:cubicBezTo>
                  <a:cubicBezTo>
                    <a:pt x="477" y="2"/>
                    <a:pt x="456" y="1"/>
                    <a:pt x="436" y="1"/>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7" name="Google Shape;2247;p65"/>
            <p:cNvSpPr/>
            <p:nvPr/>
          </p:nvSpPr>
          <p:spPr>
            <a:xfrm>
              <a:off x="7934463" y="3726234"/>
              <a:ext cx="40038" cy="28920"/>
            </a:xfrm>
            <a:custGeom>
              <a:rect b="b" l="l" r="r" t="t"/>
              <a:pathLst>
                <a:path extrusionOk="0" h="424" w="587">
                  <a:moveTo>
                    <a:pt x="328" y="1"/>
                  </a:moveTo>
                  <a:cubicBezTo>
                    <a:pt x="319" y="1"/>
                    <a:pt x="312" y="2"/>
                    <a:pt x="305" y="3"/>
                  </a:cubicBezTo>
                  <a:cubicBezTo>
                    <a:pt x="276" y="3"/>
                    <a:pt x="252" y="3"/>
                    <a:pt x="235" y="15"/>
                  </a:cubicBezTo>
                  <a:cubicBezTo>
                    <a:pt x="211" y="21"/>
                    <a:pt x="188" y="33"/>
                    <a:pt x="164" y="50"/>
                  </a:cubicBezTo>
                  <a:cubicBezTo>
                    <a:pt x="141" y="62"/>
                    <a:pt x="117" y="86"/>
                    <a:pt x="88" y="115"/>
                  </a:cubicBezTo>
                  <a:lnTo>
                    <a:pt x="59" y="144"/>
                  </a:lnTo>
                  <a:lnTo>
                    <a:pt x="53" y="144"/>
                  </a:lnTo>
                  <a:cubicBezTo>
                    <a:pt x="0" y="203"/>
                    <a:pt x="0" y="291"/>
                    <a:pt x="59" y="350"/>
                  </a:cubicBezTo>
                  <a:cubicBezTo>
                    <a:pt x="100" y="391"/>
                    <a:pt x="153" y="408"/>
                    <a:pt x="200" y="420"/>
                  </a:cubicBezTo>
                  <a:cubicBezTo>
                    <a:pt x="219" y="422"/>
                    <a:pt x="237" y="423"/>
                    <a:pt x="256" y="423"/>
                  </a:cubicBezTo>
                  <a:cubicBezTo>
                    <a:pt x="288" y="423"/>
                    <a:pt x="319" y="419"/>
                    <a:pt x="352" y="408"/>
                  </a:cubicBezTo>
                  <a:cubicBezTo>
                    <a:pt x="399" y="396"/>
                    <a:pt x="446" y="373"/>
                    <a:pt x="481" y="338"/>
                  </a:cubicBezTo>
                  <a:cubicBezTo>
                    <a:pt x="522" y="308"/>
                    <a:pt x="552" y="262"/>
                    <a:pt x="569" y="209"/>
                  </a:cubicBezTo>
                  <a:cubicBezTo>
                    <a:pt x="569" y="209"/>
                    <a:pt x="569" y="203"/>
                    <a:pt x="569" y="203"/>
                  </a:cubicBezTo>
                  <a:cubicBezTo>
                    <a:pt x="587" y="121"/>
                    <a:pt x="534" y="39"/>
                    <a:pt x="446" y="21"/>
                  </a:cubicBezTo>
                  <a:lnTo>
                    <a:pt x="405" y="9"/>
                  </a:lnTo>
                  <a:cubicBezTo>
                    <a:pt x="372" y="5"/>
                    <a:pt x="347" y="1"/>
                    <a:pt x="32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8" name="Google Shape;2248;p65"/>
            <p:cNvSpPr/>
            <p:nvPr/>
          </p:nvSpPr>
          <p:spPr>
            <a:xfrm>
              <a:off x="7960041" y="3817496"/>
              <a:ext cx="42084" cy="31580"/>
            </a:xfrm>
            <a:custGeom>
              <a:rect b="b" l="l" r="r" t="t"/>
              <a:pathLst>
                <a:path extrusionOk="0" h="463" w="617">
                  <a:moveTo>
                    <a:pt x="409" y="1"/>
                  </a:moveTo>
                  <a:cubicBezTo>
                    <a:pt x="376" y="1"/>
                    <a:pt x="348" y="5"/>
                    <a:pt x="323" y="9"/>
                  </a:cubicBezTo>
                  <a:cubicBezTo>
                    <a:pt x="282" y="21"/>
                    <a:pt x="247" y="32"/>
                    <a:pt x="218" y="50"/>
                  </a:cubicBezTo>
                  <a:cubicBezTo>
                    <a:pt x="182" y="67"/>
                    <a:pt x="153" y="91"/>
                    <a:pt x="124" y="120"/>
                  </a:cubicBezTo>
                  <a:cubicBezTo>
                    <a:pt x="94" y="144"/>
                    <a:pt x="65" y="173"/>
                    <a:pt x="42" y="220"/>
                  </a:cubicBezTo>
                  <a:lnTo>
                    <a:pt x="36" y="232"/>
                  </a:lnTo>
                  <a:cubicBezTo>
                    <a:pt x="36" y="238"/>
                    <a:pt x="30" y="243"/>
                    <a:pt x="30" y="255"/>
                  </a:cubicBezTo>
                  <a:cubicBezTo>
                    <a:pt x="1" y="331"/>
                    <a:pt x="42" y="419"/>
                    <a:pt x="124" y="443"/>
                  </a:cubicBezTo>
                  <a:cubicBezTo>
                    <a:pt x="163" y="456"/>
                    <a:pt x="200" y="463"/>
                    <a:pt x="235" y="463"/>
                  </a:cubicBezTo>
                  <a:cubicBezTo>
                    <a:pt x="247" y="463"/>
                    <a:pt x="259" y="462"/>
                    <a:pt x="270" y="461"/>
                  </a:cubicBezTo>
                  <a:cubicBezTo>
                    <a:pt x="317" y="455"/>
                    <a:pt x="358" y="437"/>
                    <a:pt x="399" y="419"/>
                  </a:cubicBezTo>
                  <a:cubicBezTo>
                    <a:pt x="446" y="402"/>
                    <a:pt x="482" y="378"/>
                    <a:pt x="517" y="343"/>
                  </a:cubicBezTo>
                  <a:cubicBezTo>
                    <a:pt x="546" y="308"/>
                    <a:pt x="575" y="273"/>
                    <a:pt x="593" y="220"/>
                  </a:cubicBezTo>
                  <a:cubicBezTo>
                    <a:pt x="599" y="208"/>
                    <a:pt x="599" y="202"/>
                    <a:pt x="599" y="191"/>
                  </a:cubicBezTo>
                  <a:cubicBezTo>
                    <a:pt x="617" y="103"/>
                    <a:pt x="552" y="21"/>
                    <a:pt x="464" y="9"/>
                  </a:cubicBezTo>
                  <a:lnTo>
                    <a:pt x="452" y="3"/>
                  </a:lnTo>
                  <a:cubicBezTo>
                    <a:pt x="437" y="1"/>
                    <a:pt x="422" y="1"/>
                    <a:pt x="40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9" name="Google Shape;2249;p65"/>
            <p:cNvSpPr/>
            <p:nvPr/>
          </p:nvSpPr>
          <p:spPr>
            <a:xfrm>
              <a:off x="7978866" y="3900777"/>
              <a:ext cx="39697" cy="31921"/>
            </a:xfrm>
            <a:custGeom>
              <a:rect b="b" l="l" r="r" t="t"/>
              <a:pathLst>
                <a:path extrusionOk="0" h="468" w="582">
                  <a:moveTo>
                    <a:pt x="378" y="1"/>
                  </a:moveTo>
                  <a:cubicBezTo>
                    <a:pt x="339" y="1"/>
                    <a:pt x="311" y="10"/>
                    <a:pt x="282" y="20"/>
                  </a:cubicBezTo>
                  <a:cubicBezTo>
                    <a:pt x="247" y="26"/>
                    <a:pt x="217" y="43"/>
                    <a:pt x="188" y="61"/>
                  </a:cubicBezTo>
                  <a:cubicBezTo>
                    <a:pt x="159" y="78"/>
                    <a:pt x="135" y="102"/>
                    <a:pt x="112" y="125"/>
                  </a:cubicBezTo>
                  <a:cubicBezTo>
                    <a:pt x="82" y="155"/>
                    <a:pt x="59" y="184"/>
                    <a:pt x="35" y="231"/>
                  </a:cubicBezTo>
                  <a:lnTo>
                    <a:pt x="30" y="243"/>
                  </a:lnTo>
                  <a:cubicBezTo>
                    <a:pt x="30" y="249"/>
                    <a:pt x="24" y="254"/>
                    <a:pt x="24" y="260"/>
                  </a:cubicBezTo>
                  <a:cubicBezTo>
                    <a:pt x="0" y="342"/>
                    <a:pt x="41" y="425"/>
                    <a:pt x="118" y="454"/>
                  </a:cubicBezTo>
                  <a:cubicBezTo>
                    <a:pt x="147" y="464"/>
                    <a:pt x="176" y="468"/>
                    <a:pt x="204" y="468"/>
                  </a:cubicBezTo>
                  <a:cubicBezTo>
                    <a:pt x="227" y="468"/>
                    <a:pt x="249" y="465"/>
                    <a:pt x="270" y="460"/>
                  </a:cubicBezTo>
                  <a:cubicBezTo>
                    <a:pt x="317" y="454"/>
                    <a:pt x="358" y="436"/>
                    <a:pt x="399" y="419"/>
                  </a:cubicBezTo>
                  <a:cubicBezTo>
                    <a:pt x="440" y="395"/>
                    <a:pt x="481" y="366"/>
                    <a:pt x="511" y="325"/>
                  </a:cubicBezTo>
                  <a:cubicBezTo>
                    <a:pt x="540" y="290"/>
                    <a:pt x="563" y="249"/>
                    <a:pt x="575" y="196"/>
                  </a:cubicBezTo>
                  <a:cubicBezTo>
                    <a:pt x="575" y="184"/>
                    <a:pt x="575" y="178"/>
                    <a:pt x="575" y="172"/>
                  </a:cubicBezTo>
                  <a:cubicBezTo>
                    <a:pt x="581" y="78"/>
                    <a:pt x="511" y="2"/>
                    <a:pt x="423" y="2"/>
                  </a:cubicBezTo>
                  <a:lnTo>
                    <a:pt x="405" y="2"/>
                  </a:lnTo>
                  <a:cubicBezTo>
                    <a:pt x="395" y="1"/>
                    <a:pt x="386" y="1"/>
                    <a:pt x="3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0" name="Google Shape;2250;p65"/>
            <p:cNvSpPr/>
            <p:nvPr/>
          </p:nvSpPr>
          <p:spPr>
            <a:xfrm>
              <a:off x="8014470" y="3980511"/>
              <a:ext cx="44062" cy="34922"/>
            </a:xfrm>
            <a:custGeom>
              <a:rect b="b" l="l" r="r" t="t"/>
              <a:pathLst>
                <a:path extrusionOk="0" h="512" w="646">
                  <a:moveTo>
                    <a:pt x="487" y="0"/>
                  </a:moveTo>
                  <a:cubicBezTo>
                    <a:pt x="483" y="0"/>
                    <a:pt x="479" y="0"/>
                    <a:pt x="476" y="1"/>
                  </a:cubicBezTo>
                  <a:lnTo>
                    <a:pt x="464" y="1"/>
                  </a:lnTo>
                  <a:cubicBezTo>
                    <a:pt x="405" y="6"/>
                    <a:pt x="364" y="18"/>
                    <a:pt x="323" y="36"/>
                  </a:cubicBezTo>
                  <a:cubicBezTo>
                    <a:pt x="288" y="53"/>
                    <a:pt x="253" y="71"/>
                    <a:pt x="217" y="94"/>
                  </a:cubicBezTo>
                  <a:cubicBezTo>
                    <a:pt x="188" y="118"/>
                    <a:pt x="153" y="141"/>
                    <a:pt x="124" y="171"/>
                  </a:cubicBezTo>
                  <a:cubicBezTo>
                    <a:pt x="94" y="200"/>
                    <a:pt x="65" y="235"/>
                    <a:pt x="36" y="282"/>
                  </a:cubicBezTo>
                  <a:lnTo>
                    <a:pt x="30" y="294"/>
                  </a:lnTo>
                  <a:cubicBezTo>
                    <a:pt x="24" y="306"/>
                    <a:pt x="18" y="317"/>
                    <a:pt x="18" y="335"/>
                  </a:cubicBezTo>
                  <a:cubicBezTo>
                    <a:pt x="0" y="411"/>
                    <a:pt x="47" y="488"/>
                    <a:pt x="124" y="505"/>
                  </a:cubicBezTo>
                  <a:cubicBezTo>
                    <a:pt x="146" y="510"/>
                    <a:pt x="168" y="511"/>
                    <a:pt x="189" y="511"/>
                  </a:cubicBezTo>
                  <a:cubicBezTo>
                    <a:pt x="223" y="511"/>
                    <a:pt x="255" y="506"/>
                    <a:pt x="288" y="499"/>
                  </a:cubicBezTo>
                  <a:cubicBezTo>
                    <a:pt x="347" y="488"/>
                    <a:pt x="393" y="470"/>
                    <a:pt x="440" y="441"/>
                  </a:cubicBezTo>
                  <a:cubicBezTo>
                    <a:pt x="487" y="417"/>
                    <a:pt x="528" y="382"/>
                    <a:pt x="564" y="341"/>
                  </a:cubicBezTo>
                  <a:cubicBezTo>
                    <a:pt x="599" y="294"/>
                    <a:pt x="628" y="247"/>
                    <a:pt x="640" y="188"/>
                  </a:cubicBezTo>
                  <a:cubicBezTo>
                    <a:pt x="640" y="177"/>
                    <a:pt x="646" y="159"/>
                    <a:pt x="640" y="141"/>
                  </a:cubicBezTo>
                  <a:cubicBezTo>
                    <a:pt x="634" y="63"/>
                    <a:pt x="569" y="0"/>
                    <a:pt x="48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1" name="Google Shape;2251;p65"/>
            <p:cNvSpPr/>
            <p:nvPr/>
          </p:nvSpPr>
          <p:spPr>
            <a:xfrm>
              <a:off x="8039639" y="4053289"/>
              <a:ext cx="44539" cy="33081"/>
            </a:xfrm>
            <a:custGeom>
              <a:rect b="b" l="l" r="r" t="t"/>
              <a:pathLst>
                <a:path extrusionOk="0" h="485" w="653">
                  <a:moveTo>
                    <a:pt x="503" y="1"/>
                  </a:moveTo>
                  <a:cubicBezTo>
                    <a:pt x="500" y="1"/>
                    <a:pt x="497" y="1"/>
                    <a:pt x="494" y="1"/>
                  </a:cubicBezTo>
                  <a:lnTo>
                    <a:pt x="470" y="1"/>
                  </a:lnTo>
                  <a:cubicBezTo>
                    <a:pt x="423" y="1"/>
                    <a:pt x="382" y="13"/>
                    <a:pt x="341" y="25"/>
                  </a:cubicBezTo>
                  <a:cubicBezTo>
                    <a:pt x="306" y="36"/>
                    <a:pt x="271" y="48"/>
                    <a:pt x="242" y="72"/>
                  </a:cubicBezTo>
                  <a:cubicBezTo>
                    <a:pt x="212" y="89"/>
                    <a:pt x="177" y="107"/>
                    <a:pt x="148" y="136"/>
                  </a:cubicBezTo>
                  <a:cubicBezTo>
                    <a:pt x="118" y="160"/>
                    <a:pt x="89" y="189"/>
                    <a:pt x="54" y="230"/>
                  </a:cubicBezTo>
                  <a:lnTo>
                    <a:pt x="48" y="248"/>
                  </a:lnTo>
                  <a:cubicBezTo>
                    <a:pt x="36" y="254"/>
                    <a:pt x="30" y="265"/>
                    <a:pt x="30" y="277"/>
                  </a:cubicBezTo>
                  <a:cubicBezTo>
                    <a:pt x="1" y="347"/>
                    <a:pt x="36" y="430"/>
                    <a:pt x="107" y="459"/>
                  </a:cubicBezTo>
                  <a:cubicBezTo>
                    <a:pt x="151" y="477"/>
                    <a:pt x="196" y="484"/>
                    <a:pt x="238" y="484"/>
                  </a:cubicBezTo>
                  <a:cubicBezTo>
                    <a:pt x="251" y="484"/>
                    <a:pt x="264" y="484"/>
                    <a:pt x="277" y="482"/>
                  </a:cubicBezTo>
                  <a:cubicBezTo>
                    <a:pt x="330" y="476"/>
                    <a:pt x="382" y="459"/>
                    <a:pt x="435" y="435"/>
                  </a:cubicBezTo>
                  <a:cubicBezTo>
                    <a:pt x="482" y="412"/>
                    <a:pt x="529" y="377"/>
                    <a:pt x="564" y="336"/>
                  </a:cubicBezTo>
                  <a:cubicBezTo>
                    <a:pt x="599" y="300"/>
                    <a:pt x="635" y="248"/>
                    <a:pt x="646" y="189"/>
                  </a:cubicBezTo>
                  <a:cubicBezTo>
                    <a:pt x="652" y="177"/>
                    <a:pt x="652" y="166"/>
                    <a:pt x="652" y="148"/>
                  </a:cubicBezTo>
                  <a:cubicBezTo>
                    <a:pt x="652" y="69"/>
                    <a:pt x="582" y="1"/>
                    <a:pt x="50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2" name="Google Shape;2252;p65"/>
            <p:cNvSpPr/>
            <p:nvPr/>
          </p:nvSpPr>
          <p:spPr>
            <a:xfrm>
              <a:off x="8071287" y="4097214"/>
              <a:ext cx="34445" cy="43175"/>
            </a:xfrm>
            <a:custGeom>
              <a:rect b="b" l="l" r="r" t="t"/>
              <a:pathLst>
                <a:path extrusionOk="0" h="633" w="505">
                  <a:moveTo>
                    <a:pt x="336" y="1"/>
                  </a:moveTo>
                  <a:cubicBezTo>
                    <a:pt x="314" y="1"/>
                    <a:pt x="292" y="5"/>
                    <a:pt x="270" y="14"/>
                  </a:cubicBezTo>
                  <a:cubicBezTo>
                    <a:pt x="217" y="38"/>
                    <a:pt x="182" y="73"/>
                    <a:pt x="147" y="102"/>
                  </a:cubicBezTo>
                  <a:cubicBezTo>
                    <a:pt x="112" y="138"/>
                    <a:pt x="88" y="179"/>
                    <a:pt x="65" y="220"/>
                  </a:cubicBezTo>
                  <a:cubicBezTo>
                    <a:pt x="47" y="261"/>
                    <a:pt x="30" y="302"/>
                    <a:pt x="18" y="349"/>
                  </a:cubicBezTo>
                  <a:cubicBezTo>
                    <a:pt x="6" y="396"/>
                    <a:pt x="0" y="448"/>
                    <a:pt x="12" y="507"/>
                  </a:cubicBezTo>
                  <a:cubicBezTo>
                    <a:pt x="12" y="519"/>
                    <a:pt x="18" y="531"/>
                    <a:pt x="24" y="542"/>
                  </a:cubicBezTo>
                  <a:cubicBezTo>
                    <a:pt x="45" y="598"/>
                    <a:pt x="99" y="632"/>
                    <a:pt x="156" y="632"/>
                  </a:cubicBezTo>
                  <a:cubicBezTo>
                    <a:pt x="176" y="632"/>
                    <a:pt x="197" y="628"/>
                    <a:pt x="217" y="619"/>
                  </a:cubicBezTo>
                  <a:cubicBezTo>
                    <a:pt x="270" y="595"/>
                    <a:pt x="305" y="566"/>
                    <a:pt x="341" y="531"/>
                  </a:cubicBezTo>
                  <a:cubicBezTo>
                    <a:pt x="376" y="495"/>
                    <a:pt x="405" y="460"/>
                    <a:pt x="429" y="419"/>
                  </a:cubicBezTo>
                  <a:cubicBezTo>
                    <a:pt x="452" y="378"/>
                    <a:pt x="470" y="337"/>
                    <a:pt x="481" y="290"/>
                  </a:cubicBezTo>
                  <a:cubicBezTo>
                    <a:pt x="493" y="243"/>
                    <a:pt x="505" y="196"/>
                    <a:pt x="493" y="138"/>
                  </a:cubicBezTo>
                  <a:cubicBezTo>
                    <a:pt x="493" y="126"/>
                    <a:pt x="487" y="108"/>
                    <a:pt x="481" y="96"/>
                  </a:cubicBezTo>
                  <a:cubicBezTo>
                    <a:pt x="455" y="36"/>
                    <a:pt x="397" y="1"/>
                    <a:pt x="33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3" name="Google Shape;2253;p65"/>
            <p:cNvSpPr/>
            <p:nvPr/>
          </p:nvSpPr>
          <p:spPr>
            <a:xfrm>
              <a:off x="7009297" y="3179619"/>
              <a:ext cx="433459" cy="1187493"/>
            </a:xfrm>
            <a:custGeom>
              <a:rect b="b" l="l" r="r" t="t"/>
              <a:pathLst>
                <a:path extrusionOk="0" h="17410" w="6355">
                  <a:moveTo>
                    <a:pt x="4980" y="0"/>
                  </a:moveTo>
                  <a:cubicBezTo>
                    <a:pt x="4918" y="0"/>
                    <a:pt x="4855" y="5"/>
                    <a:pt x="4794" y="16"/>
                  </a:cubicBezTo>
                  <a:cubicBezTo>
                    <a:pt x="4360" y="86"/>
                    <a:pt x="3843" y="268"/>
                    <a:pt x="3843" y="268"/>
                  </a:cubicBezTo>
                  <a:cubicBezTo>
                    <a:pt x="4377" y="4797"/>
                    <a:pt x="3046" y="10053"/>
                    <a:pt x="775" y="14054"/>
                  </a:cubicBezTo>
                  <a:lnTo>
                    <a:pt x="1" y="17410"/>
                  </a:lnTo>
                  <a:cubicBezTo>
                    <a:pt x="5457" y="13714"/>
                    <a:pt x="6354" y="5260"/>
                    <a:pt x="5732" y="174"/>
                  </a:cubicBezTo>
                  <a:cubicBezTo>
                    <a:pt x="5732" y="174"/>
                    <a:pt x="5363" y="0"/>
                    <a:pt x="498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4" name="Google Shape;2254;p65"/>
            <p:cNvSpPr/>
            <p:nvPr/>
          </p:nvSpPr>
          <p:spPr>
            <a:xfrm>
              <a:off x="7301838" y="3235686"/>
              <a:ext cx="62069" cy="29466"/>
            </a:xfrm>
            <a:custGeom>
              <a:rect b="b" l="l" r="r" t="t"/>
              <a:pathLst>
                <a:path extrusionOk="0" h="432" w="910">
                  <a:moveTo>
                    <a:pt x="561" y="1"/>
                  </a:moveTo>
                  <a:cubicBezTo>
                    <a:pt x="517" y="1"/>
                    <a:pt x="474" y="5"/>
                    <a:pt x="428" y="9"/>
                  </a:cubicBezTo>
                  <a:cubicBezTo>
                    <a:pt x="370" y="15"/>
                    <a:pt x="311" y="27"/>
                    <a:pt x="252" y="50"/>
                  </a:cubicBezTo>
                  <a:cubicBezTo>
                    <a:pt x="194" y="68"/>
                    <a:pt x="135" y="91"/>
                    <a:pt x="82" y="138"/>
                  </a:cubicBezTo>
                  <a:cubicBezTo>
                    <a:pt x="59" y="150"/>
                    <a:pt x="41" y="173"/>
                    <a:pt x="35" y="197"/>
                  </a:cubicBezTo>
                  <a:cubicBezTo>
                    <a:pt x="0" y="273"/>
                    <a:pt x="41" y="361"/>
                    <a:pt x="118" y="390"/>
                  </a:cubicBezTo>
                  <a:cubicBezTo>
                    <a:pt x="182" y="420"/>
                    <a:pt x="241" y="426"/>
                    <a:pt x="305" y="431"/>
                  </a:cubicBezTo>
                  <a:cubicBezTo>
                    <a:pt x="364" y="431"/>
                    <a:pt x="428" y="426"/>
                    <a:pt x="487" y="420"/>
                  </a:cubicBezTo>
                  <a:cubicBezTo>
                    <a:pt x="546" y="408"/>
                    <a:pt x="604" y="396"/>
                    <a:pt x="663" y="373"/>
                  </a:cubicBezTo>
                  <a:cubicBezTo>
                    <a:pt x="722" y="349"/>
                    <a:pt x="780" y="326"/>
                    <a:pt x="839" y="279"/>
                  </a:cubicBezTo>
                  <a:cubicBezTo>
                    <a:pt x="857" y="267"/>
                    <a:pt x="868" y="250"/>
                    <a:pt x="880" y="226"/>
                  </a:cubicBezTo>
                  <a:cubicBezTo>
                    <a:pt x="910" y="156"/>
                    <a:pt x="874" y="74"/>
                    <a:pt x="804" y="44"/>
                  </a:cubicBezTo>
                  <a:cubicBezTo>
                    <a:pt x="739" y="21"/>
                    <a:pt x="675" y="9"/>
                    <a:pt x="616" y="3"/>
                  </a:cubicBezTo>
                  <a:cubicBezTo>
                    <a:pt x="597" y="1"/>
                    <a:pt x="579" y="1"/>
                    <a:pt x="56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5" name="Google Shape;2255;p65"/>
            <p:cNvSpPr/>
            <p:nvPr/>
          </p:nvSpPr>
          <p:spPr>
            <a:xfrm>
              <a:off x="7313434" y="3309622"/>
              <a:ext cx="69299" cy="28647"/>
            </a:xfrm>
            <a:custGeom>
              <a:rect b="b" l="l" r="r" t="t"/>
              <a:pathLst>
                <a:path extrusionOk="0" h="420" w="1016">
                  <a:moveTo>
                    <a:pt x="599" y="0"/>
                  </a:moveTo>
                  <a:cubicBezTo>
                    <a:pt x="564" y="0"/>
                    <a:pt x="528" y="2"/>
                    <a:pt x="493" y="4"/>
                  </a:cubicBezTo>
                  <a:cubicBezTo>
                    <a:pt x="423" y="4"/>
                    <a:pt x="358" y="16"/>
                    <a:pt x="288" y="34"/>
                  </a:cubicBezTo>
                  <a:cubicBezTo>
                    <a:pt x="223" y="51"/>
                    <a:pt x="153" y="75"/>
                    <a:pt x="88" y="116"/>
                  </a:cubicBezTo>
                  <a:cubicBezTo>
                    <a:pt x="65" y="128"/>
                    <a:pt x="41" y="151"/>
                    <a:pt x="30" y="186"/>
                  </a:cubicBezTo>
                  <a:cubicBezTo>
                    <a:pt x="0" y="257"/>
                    <a:pt x="36" y="339"/>
                    <a:pt x="112" y="368"/>
                  </a:cubicBezTo>
                  <a:cubicBezTo>
                    <a:pt x="182" y="397"/>
                    <a:pt x="253" y="409"/>
                    <a:pt x="323" y="415"/>
                  </a:cubicBezTo>
                  <a:cubicBezTo>
                    <a:pt x="358" y="418"/>
                    <a:pt x="392" y="419"/>
                    <a:pt x="426" y="419"/>
                  </a:cubicBezTo>
                  <a:cubicBezTo>
                    <a:pt x="459" y="419"/>
                    <a:pt x="493" y="418"/>
                    <a:pt x="528" y="415"/>
                  </a:cubicBezTo>
                  <a:cubicBezTo>
                    <a:pt x="599" y="403"/>
                    <a:pt x="663" y="392"/>
                    <a:pt x="734" y="374"/>
                  </a:cubicBezTo>
                  <a:cubicBezTo>
                    <a:pt x="804" y="356"/>
                    <a:pt x="869" y="333"/>
                    <a:pt x="933" y="292"/>
                  </a:cubicBezTo>
                  <a:cubicBezTo>
                    <a:pt x="957" y="274"/>
                    <a:pt x="974" y="257"/>
                    <a:pt x="986" y="227"/>
                  </a:cubicBezTo>
                  <a:cubicBezTo>
                    <a:pt x="1015" y="157"/>
                    <a:pt x="980" y="81"/>
                    <a:pt x="916" y="57"/>
                  </a:cubicBezTo>
                  <a:cubicBezTo>
                    <a:pt x="845" y="28"/>
                    <a:pt x="775" y="16"/>
                    <a:pt x="704" y="4"/>
                  </a:cubicBezTo>
                  <a:cubicBezTo>
                    <a:pt x="669" y="2"/>
                    <a:pt x="634" y="0"/>
                    <a:pt x="5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6" name="Google Shape;2256;p65"/>
            <p:cNvSpPr/>
            <p:nvPr/>
          </p:nvSpPr>
          <p:spPr>
            <a:xfrm>
              <a:off x="7311046" y="3386288"/>
              <a:ext cx="60091" cy="29602"/>
            </a:xfrm>
            <a:custGeom>
              <a:rect b="b" l="l" r="r" t="t"/>
              <a:pathLst>
                <a:path extrusionOk="0" h="434" w="881">
                  <a:moveTo>
                    <a:pt x="581" y="1"/>
                  </a:moveTo>
                  <a:cubicBezTo>
                    <a:pt x="522" y="1"/>
                    <a:pt x="469" y="7"/>
                    <a:pt x="417" y="13"/>
                  </a:cubicBezTo>
                  <a:cubicBezTo>
                    <a:pt x="364" y="19"/>
                    <a:pt x="311" y="30"/>
                    <a:pt x="258" y="48"/>
                  </a:cubicBezTo>
                  <a:cubicBezTo>
                    <a:pt x="211" y="60"/>
                    <a:pt x="159" y="83"/>
                    <a:pt x="100" y="112"/>
                  </a:cubicBezTo>
                  <a:lnTo>
                    <a:pt x="94" y="118"/>
                  </a:lnTo>
                  <a:cubicBezTo>
                    <a:pt x="71" y="130"/>
                    <a:pt x="53" y="148"/>
                    <a:pt x="41" y="171"/>
                  </a:cubicBezTo>
                  <a:cubicBezTo>
                    <a:pt x="0" y="241"/>
                    <a:pt x="29" y="335"/>
                    <a:pt x="100" y="371"/>
                  </a:cubicBezTo>
                  <a:cubicBezTo>
                    <a:pt x="159" y="406"/>
                    <a:pt x="223" y="423"/>
                    <a:pt x="293" y="429"/>
                  </a:cubicBezTo>
                  <a:cubicBezTo>
                    <a:pt x="320" y="432"/>
                    <a:pt x="347" y="433"/>
                    <a:pt x="374" y="433"/>
                  </a:cubicBezTo>
                  <a:cubicBezTo>
                    <a:pt x="411" y="433"/>
                    <a:pt x="449" y="430"/>
                    <a:pt x="487" y="423"/>
                  </a:cubicBezTo>
                  <a:cubicBezTo>
                    <a:pt x="546" y="412"/>
                    <a:pt x="610" y="388"/>
                    <a:pt x="669" y="359"/>
                  </a:cubicBezTo>
                  <a:cubicBezTo>
                    <a:pt x="728" y="329"/>
                    <a:pt x="786" y="294"/>
                    <a:pt x="833" y="241"/>
                  </a:cubicBezTo>
                  <a:cubicBezTo>
                    <a:pt x="845" y="230"/>
                    <a:pt x="857" y="206"/>
                    <a:pt x="863" y="183"/>
                  </a:cubicBezTo>
                  <a:cubicBezTo>
                    <a:pt x="880" y="112"/>
                    <a:pt x="833" y="36"/>
                    <a:pt x="763" y="19"/>
                  </a:cubicBezTo>
                  <a:lnTo>
                    <a:pt x="757" y="19"/>
                  </a:lnTo>
                  <a:cubicBezTo>
                    <a:pt x="692" y="7"/>
                    <a:pt x="634" y="1"/>
                    <a:pt x="58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7" name="Google Shape;2257;p65"/>
            <p:cNvSpPr/>
            <p:nvPr/>
          </p:nvSpPr>
          <p:spPr>
            <a:xfrm>
              <a:off x="7303816" y="3471138"/>
              <a:ext cx="69708" cy="28715"/>
            </a:xfrm>
            <a:custGeom>
              <a:rect b="b" l="l" r="r" t="t"/>
              <a:pathLst>
                <a:path extrusionOk="0" h="421" w="1022">
                  <a:moveTo>
                    <a:pt x="505" y="1"/>
                  </a:moveTo>
                  <a:cubicBezTo>
                    <a:pt x="441" y="6"/>
                    <a:pt x="376" y="12"/>
                    <a:pt x="311" y="24"/>
                  </a:cubicBezTo>
                  <a:cubicBezTo>
                    <a:pt x="247" y="36"/>
                    <a:pt x="182" y="53"/>
                    <a:pt x="112" y="83"/>
                  </a:cubicBezTo>
                  <a:lnTo>
                    <a:pt x="106" y="83"/>
                  </a:lnTo>
                  <a:cubicBezTo>
                    <a:pt x="77" y="94"/>
                    <a:pt x="53" y="118"/>
                    <a:pt x="42" y="141"/>
                  </a:cubicBezTo>
                  <a:cubicBezTo>
                    <a:pt x="1" y="212"/>
                    <a:pt x="24" y="300"/>
                    <a:pt x="94" y="335"/>
                  </a:cubicBezTo>
                  <a:cubicBezTo>
                    <a:pt x="165" y="376"/>
                    <a:pt x="235" y="400"/>
                    <a:pt x="311" y="411"/>
                  </a:cubicBezTo>
                  <a:cubicBezTo>
                    <a:pt x="353" y="418"/>
                    <a:pt x="396" y="421"/>
                    <a:pt x="440" y="421"/>
                  </a:cubicBezTo>
                  <a:cubicBezTo>
                    <a:pt x="471" y="421"/>
                    <a:pt x="503" y="420"/>
                    <a:pt x="534" y="417"/>
                  </a:cubicBezTo>
                  <a:cubicBezTo>
                    <a:pt x="605" y="411"/>
                    <a:pt x="681" y="394"/>
                    <a:pt x="751" y="370"/>
                  </a:cubicBezTo>
                  <a:cubicBezTo>
                    <a:pt x="822" y="347"/>
                    <a:pt x="892" y="317"/>
                    <a:pt x="957" y="265"/>
                  </a:cubicBezTo>
                  <a:cubicBezTo>
                    <a:pt x="974" y="247"/>
                    <a:pt x="992" y="224"/>
                    <a:pt x="998" y="200"/>
                  </a:cubicBezTo>
                  <a:cubicBezTo>
                    <a:pt x="1021" y="130"/>
                    <a:pt x="980" y="53"/>
                    <a:pt x="910" y="36"/>
                  </a:cubicBezTo>
                  <a:lnTo>
                    <a:pt x="904" y="36"/>
                  </a:lnTo>
                  <a:cubicBezTo>
                    <a:pt x="834" y="18"/>
                    <a:pt x="763" y="6"/>
                    <a:pt x="699" y="6"/>
                  </a:cubicBezTo>
                  <a:cubicBezTo>
                    <a:pt x="634" y="1"/>
                    <a:pt x="570" y="1"/>
                    <a:pt x="505" y="1"/>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8" name="Google Shape;2258;p65"/>
            <p:cNvSpPr/>
            <p:nvPr/>
          </p:nvSpPr>
          <p:spPr>
            <a:xfrm>
              <a:off x="7294608" y="3565605"/>
              <a:ext cx="62069" cy="28238"/>
            </a:xfrm>
            <a:custGeom>
              <a:rect b="b" l="l" r="r" t="t"/>
              <a:pathLst>
                <a:path extrusionOk="0" h="414" w="910">
                  <a:moveTo>
                    <a:pt x="458" y="0"/>
                  </a:moveTo>
                  <a:cubicBezTo>
                    <a:pt x="400" y="0"/>
                    <a:pt x="341" y="6"/>
                    <a:pt x="288" y="12"/>
                  </a:cubicBezTo>
                  <a:cubicBezTo>
                    <a:pt x="229" y="24"/>
                    <a:pt x="171" y="41"/>
                    <a:pt x="106" y="70"/>
                  </a:cubicBezTo>
                  <a:cubicBezTo>
                    <a:pt x="83" y="82"/>
                    <a:pt x="65" y="100"/>
                    <a:pt x="48" y="123"/>
                  </a:cubicBezTo>
                  <a:cubicBezTo>
                    <a:pt x="1" y="194"/>
                    <a:pt x="24" y="282"/>
                    <a:pt x="94" y="329"/>
                  </a:cubicBezTo>
                  <a:cubicBezTo>
                    <a:pt x="153" y="364"/>
                    <a:pt x="212" y="387"/>
                    <a:pt x="276" y="399"/>
                  </a:cubicBezTo>
                  <a:cubicBezTo>
                    <a:pt x="324" y="408"/>
                    <a:pt x="368" y="413"/>
                    <a:pt x="413" y="413"/>
                  </a:cubicBezTo>
                  <a:cubicBezTo>
                    <a:pt x="430" y="413"/>
                    <a:pt x="447" y="412"/>
                    <a:pt x="464" y="411"/>
                  </a:cubicBezTo>
                  <a:cubicBezTo>
                    <a:pt x="529" y="411"/>
                    <a:pt x="593" y="405"/>
                    <a:pt x="652" y="387"/>
                  </a:cubicBezTo>
                  <a:cubicBezTo>
                    <a:pt x="716" y="370"/>
                    <a:pt x="775" y="346"/>
                    <a:pt x="834" y="305"/>
                  </a:cubicBezTo>
                  <a:cubicBezTo>
                    <a:pt x="851" y="293"/>
                    <a:pt x="869" y="270"/>
                    <a:pt x="881" y="252"/>
                  </a:cubicBezTo>
                  <a:cubicBezTo>
                    <a:pt x="910" y="182"/>
                    <a:pt x="881" y="100"/>
                    <a:pt x="816" y="70"/>
                  </a:cubicBezTo>
                  <a:lnTo>
                    <a:pt x="810" y="70"/>
                  </a:lnTo>
                  <a:cubicBezTo>
                    <a:pt x="752" y="41"/>
                    <a:pt x="693" y="24"/>
                    <a:pt x="634" y="18"/>
                  </a:cubicBezTo>
                  <a:cubicBezTo>
                    <a:pt x="576" y="6"/>
                    <a:pt x="517" y="0"/>
                    <a:pt x="458" y="0"/>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9" name="Google Shape;2259;p65"/>
            <p:cNvSpPr/>
            <p:nvPr/>
          </p:nvSpPr>
          <p:spPr>
            <a:xfrm>
              <a:off x="7295427" y="3649432"/>
              <a:ext cx="51292" cy="28920"/>
            </a:xfrm>
            <a:custGeom>
              <a:rect b="b" l="l" r="r" t="t"/>
              <a:pathLst>
                <a:path extrusionOk="0" h="424" w="752">
                  <a:moveTo>
                    <a:pt x="301" y="1"/>
                  </a:moveTo>
                  <a:cubicBezTo>
                    <a:pt x="286" y="1"/>
                    <a:pt x="272" y="1"/>
                    <a:pt x="258" y="3"/>
                  </a:cubicBezTo>
                  <a:cubicBezTo>
                    <a:pt x="206" y="9"/>
                    <a:pt x="153" y="21"/>
                    <a:pt x="100" y="50"/>
                  </a:cubicBezTo>
                  <a:cubicBezTo>
                    <a:pt x="88" y="62"/>
                    <a:pt x="71" y="68"/>
                    <a:pt x="59" y="85"/>
                  </a:cubicBezTo>
                  <a:cubicBezTo>
                    <a:pt x="0" y="150"/>
                    <a:pt x="6" y="249"/>
                    <a:pt x="71" y="308"/>
                  </a:cubicBezTo>
                  <a:cubicBezTo>
                    <a:pt x="118" y="349"/>
                    <a:pt x="165" y="367"/>
                    <a:pt x="212" y="384"/>
                  </a:cubicBezTo>
                  <a:cubicBezTo>
                    <a:pt x="258" y="402"/>
                    <a:pt x="305" y="414"/>
                    <a:pt x="352" y="420"/>
                  </a:cubicBezTo>
                  <a:cubicBezTo>
                    <a:pt x="374" y="422"/>
                    <a:pt x="395" y="423"/>
                    <a:pt x="416" y="423"/>
                  </a:cubicBezTo>
                  <a:cubicBezTo>
                    <a:pt x="445" y="423"/>
                    <a:pt x="474" y="421"/>
                    <a:pt x="505" y="414"/>
                  </a:cubicBezTo>
                  <a:cubicBezTo>
                    <a:pt x="552" y="408"/>
                    <a:pt x="605" y="396"/>
                    <a:pt x="657" y="367"/>
                  </a:cubicBezTo>
                  <a:cubicBezTo>
                    <a:pt x="669" y="361"/>
                    <a:pt x="687" y="349"/>
                    <a:pt x="698" y="337"/>
                  </a:cubicBezTo>
                  <a:cubicBezTo>
                    <a:pt x="751" y="279"/>
                    <a:pt x="745" y="185"/>
                    <a:pt x="687" y="132"/>
                  </a:cubicBezTo>
                  <a:cubicBezTo>
                    <a:pt x="640" y="91"/>
                    <a:pt x="593" y="68"/>
                    <a:pt x="546" y="50"/>
                  </a:cubicBezTo>
                  <a:cubicBezTo>
                    <a:pt x="499" y="27"/>
                    <a:pt x="452" y="15"/>
                    <a:pt x="405" y="9"/>
                  </a:cubicBezTo>
                  <a:cubicBezTo>
                    <a:pt x="372" y="5"/>
                    <a:pt x="336" y="1"/>
                    <a:pt x="301" y="1"/>
                  </a:cubicBezTo>
                  <a:close/>
                </a:path>
              </a:pathLst>
            </a:custGeom>
            <a:solidFill>
              <a:srgbClr val="CBB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0" name="Google Shape;2260;p65"/>
            <p:cNvSpPr/>
            <p:nvPr/>
          </p:nvSpPr>
          <p:spPr>
            <a:xfrm>
              <a:off x="7287447" y="3733600"/>
              <a:ext cx="40038" cy="28920"/>
            </a:xfrm>
            <a:custGeom>
              <a:rect b="b" l="l" r="r" t="t"/>
              <a:pathLst>
                <a:path extrusionOk="0" h="424" w="587">
                  <a:moveTo>
                    <a:pt x="287" y="1"/>
                  </a:moveTo>
                  <a:cubicBezTo>
                    <a:pt x="258" y="1"/>
                    <a:pt x="229" y="1"/>
                    <a:pt x="188" y="7"/>
                  </a:cubicBezTo>
                  <a:lnTo>
                    <a:pt x="141" y="19"/>
                  </a:lnTo>
                  <a:lnTo>
                    <a:pt x="135" y="19"/>
                  </a:lnTo>
                  <a:cubicBezTo>
                    <a:pt x="53" y="42"/>
                    <a:pt x="0" y="124"/>
                    <a:pt x="23" y="206"/>
                  </a:cubicBezTo>
                  <a:cubicBezTo>
                    <a:pt x="35" y="265"/>
                    <a:pt x="65" y="306"/>
                    <a:pt x="106" y="341"/>
                  </a:cubicBezTo>
                  <a:cubicBezTo>
                    <a:pt x="141" y="371"/>
                    <a:pt x="188" y="394"/>
                    <a:pt x="241" y="412"/>
                  </a:cubicBezTo>
                  <a:cubicBezTo>
                    <a:pt x="270" y="419"/>
                    <a:pt x="301" y="424"/>
                    <a:pt x="332" y="424"/>
                  </a:cubicBezTo>
                  <a:cubicBezTo>
                    <a:pt x="350" y="424"/>
                    <a:pt x="369" y="422"/>
                    <a:pt x="387" y="418"/>
                  </a:cubicBezTo>
                  <a:cubicBezTo>
                    <a:pt x="440" y="406"/>
                    <a:pt x="487" y="388"/>
                    <a:pt x="528" y="347"/>
                  </a:cubicBezTo>
                  <a:lnTo>
                    <a:pt x="534" y="347"/>
                  </a:lnTo>
                  <a:cubicBezTo>
                    <a:pt x="587" y="288"/>
                    <a:pt x="587" y="195"/>
                    <a:pt x="528" y="142"/>
                  </a:cubicBezTo>
                  <a:lnTo>
                    <a:pt x="505" y="112"/>
                  </a:lnTo>
                  <a:cubicBezTo>
                    <a:pt x="469" y="83"/>
                    <a:pt x="446" y="66"/>
                    <a:pt x="422" y="48"/>
                  </a:cubicBezTo>
                  <a:cubicBezTo>
                    <a:pt x="399" y="30"/>
                    <a:pt x="381" y="24"/>
                    <a:pt x="358" y="13"/>
                  </a:cubicBezTo>
                  <a:cubicBezTo>
                    <a:pt x="334" y="7"/>
                    <a:pt x="311" y="1"/>
                    <a:pt x="28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1" name="Google Shape;2261;p65"/>
            <p:cNvSpPr/>
            <p:nvPr/>
          </p:nvSpPr>
          <p:spPr>
            <a:xfrm>
              <a:off x="7259413" y="3824862"/>
              <a:ext cx="42903" cy="31512"/>
            </a:xfrm>
            <a:custGeom>
              <a:rect b="b" l="l" r="r" t="t"/>
              <a:pathLst>
                <a:path extrusionOk="0" h="462" w="629">
                  <a:moveTo>
                    <a:pt x="228" y="0"/>
                  </a:moveTo>
                  <a:cubicBezTo>
                    <a:pt x="211" y="0"/>
                    <a:pt x="194" y="2"/>
                    <a:pt x="176" y="6"/>
                  </a:cubicBezTo>
                  <a:lnTo>
                    <a:pt x="165" y="6"/>
                  </a:lnTo>
                  <a:cubicBezTo>
                    <a:pt x="153" y="6"/>
                    <a:pt x="147" y="12"/>
                    <a:pt x="135" y="12"/>
                  </a:cubicBezTo>
                  <a:cubicBezTo>
                    <a:pt x="47" y="42"/>
                    <a:pt x="0" y="130"/>
                    <a:pt x="30" y="218"/>
                  </a:cubicBezTo>
                  <a:cubicBezTo>
                    <a:pt x="47" y="270"/>
                    <a:pt x="77" y="311"/>
                    <a:pt x="112" y="341"/>
                  </a:cubicBezTo>
                  <a:cubicBezTo>
                    <a:pt x="141" y="376"/>
                    <a:pt x="182" y="399"/>
                    <a:pt x="223" y="423"/>
                  </a:cubicBezTo>
                  <a:cubicBezTo>
                    <a:pt x="264" y="441"/>
                    <a:pt x="311" y="452"/>
                    <a:pt x="358" y="458"/>
                  </a:cubicBezTo>
                  <a:cubicBezTo>
                    <a:pt x="373" y="460"/>
                    <a:pt x="390" y="462"/>
                    <a:pt x="407" y="462"/>
                  </a:cubicBezTo>
                  <a:cubicBezTo>
                    <a:pt x="438" y="462"/>
                    <a:pt x="471" y="458"/>
                    <a:pt x="505" y="446"/>
                  </a:cubicBezTo>
                  <a:cubicBezTo>
                    <a:pt x="511" y="441"/>
                    <a:pt x="522" y="435"/>
                    <a:pt x="528" y="435"/>
                  </a:cubicBezTo>
                  <a:cubicBezTo>
                    <a:pt x="599" y="394"/>
                    <a:pt x="628" y="300"/>
                    <a:pt x="587" y="229"/>
                  </a:cubicBezTo>
                  <a:lnTo>
                    <a:pt x="581" y="223"/>
                  </a:lnTo>
                  <a:cubicBezTo>
                    <a:pt x="558" y="177"/>
                    <a:pt x="528" y="147"/>
                    <a:pt x="499" y="118"/>
                  </a:cubicBezTo>
                  <a:cubicBezTo>
                    <a:pt x="470" y="89"/>
                    <a:pt x="440" y="71"/>
                    <a:pt x="405" y="53"/>
                  </a:cubicBezTo>
                  <a:cubicBezTo>
                    <a:pt x="376" y="36"/>
                    <a:pt x="341" y="18"/>
                    <a:pt x="305" y="12"/>
                  </a:cubicBezTo>
                  <a:cubicBezTo>
                    <a:pt x="280" y="5"/>
                    <a:pt x="255" y="0"/>
                    <a:pt x="22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2" name="Google Shape;2262;p65"/>
            <p:cNvSpPr/>
            <p:nvPr/>
          </p:nvSpPr>
          <p:spPr>
            <a:xfrm>
              <a:off x="7242975" y="3908075"/>
              <a:ext cx="40515" cy="31921"/>
            </a:xfrm>
            <a:custGeom>
              <a:rect b="b" l="l" r="r" t="t"/>
              <a:pathLst>
                <a:path extrusionOk="0" h="468" w="594">
                  <a:moveTo>
                    <a:pt x="165" y="1"/>
                  </a:moveTo>
                  <a:cubicBezTo>
                    <a:pt x="159" y="1"/>
                    <a:pt x="153" y="1"/>
                    <a:pt x="147" y="7"/>
                  </a:cubicBezTo>
                  <a:cubicBezTo>
                    <a:pt x="60" y="18"/>
                    <a:pt x="1" y="106"/>
                    <a:pt x="13" y="194"/>
                  </a:cubicBezTo>
                  <a:cubicBezTo>
                    <a:pt x="24" y="247"/>
                    <a:pt x="54" y="294"/>
                    <a:pt x="83" y="329"/>
                  </a:cubicBezTo>
                  <a:cubicBezTo>
                    <a:pt x="112" y="364"/>
                    <a:pt x="147" y="394"/>
                    <a:pt x="189" y="417"/>
                  </a:cubicBezTo>
                  <a:cubicBezTo>
                    <a:pt x="230" y="441"/>
                    <a:pt x="277" y="458"/>
                    <a:pt x="323" y="464"/>
                  </a:cubicBezTo>
                  <a:cubicBezTo>
                    <a:pt x="341" y="466"/>
                    <a:pt x="358" y="468"/>
                    <a:pt x="375" y="468"/>
                  </a:cubicBezTo>
                  <a:cubicBezTo>
                    <a:pt x="406" y="468"/>
                    <a:pt x="437" y="464"/>
                    <a:pt x="470" y="452"/>
                  </a:cubicBezTo>
                  <a:cubicBezTo>
                    <a:pt x="476" y="452"/>
                    <a:pt x="482" y="447"/>
                    <a:pt x="488" y="447"/>
                  </a:cubicBezTo>
                  <a:cubicBezTo>
                    <a:pt x="564" y="411"/>
                    <a:pt x="593" y="318"/>
                    <a:pt x="558" y="247"/>
                  </a:cubicBezTo>
                  <a:lnTo>
                    <a:pt x="552" y="230"/>
                  </a:lnTo>
                  <a:cubicBezTo>
                    <a:pt x="529" y="188"/>
                    <a:pt x="505" y="153"/>
                    <a:pt x="482" y="130"/>
                  </a:cubicBezTo>
                  <a:cubicBezTo>
                    <a:pt x="453" y="100"/>
                    <a:pt x="429" y="83"/>
                    <a:pt x="400" y="59"/>
                  </a:cubicBezTo>
                  <a:cubicBezTo>
                    <a:pt x="370" y="42"/>
                    <a:pt x="341" y="30"/>
                    <a:pt x="306" y="18"/>
                  </a:cubicBezTo>
                  <a:cubicBezTo>
                    <a:pt x="271" y="7"/>
                    <a:pt x="235" y="1"/>
                    <a:pt x="1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3" name="Google Shape;2263;p65"/>
            <p:cNvSpPr/>
            <p:nvPr/>
          </p:nvSpPr>
          <p:spPr>
            <a:xfrm>
              <a:off x="7202597" y="3987741"/>
              <a:ext cx="45699" cy="35059"/>
            </a:xfrm>
            <a:custGeom>
              <a:rect b="b" l="l" r="r" t="t"/>
              <a:pathLst>
                <a:path extrusionOk="0" h="514" w="670">
                  <a:moveTo>
                    <a:pt x="182" y="0"/>
                  </a:moveTo>
                  <a:cubicBezTo>
                    <a:pt x="170" y="0"/>
                    <a:pt x="153" y="0"/>
                    <a:pt x="141" y="6"/>
                  </a:cubicBezTo>
                  <a:cubicBezTo>
                    <a:pt x="59" y="24"/>
                    <a:pt x="0" y="106"/>
                    <a:pt x="24" y="188"/>
                  </a:cubicBezTo>
                  <a:cubicBezTo>
                    <a:pt x="36" y="252"/>
                    <a:pt x="65" y="299"/>
                    <a:pt x="100" y="340"/>
                  </a:cubicBezTo>
                  <a:cubicBezTo>
                    <a:pt x="135" y="382"/>
                    <a:pt x="176" y="417"/>
                    <a:pt x="223" y="446"/>
                  </a:cubicBezTo>
                  <a:cubicBezTo>
                    <a:pt x="264" y="469"/>
                    <a:pt x="317" y="493"/>
                    <a:pt x="370" y="505"/>
                  </a:cubicBezTo>
                  <a:cubicBezTo>
                    <a:pt x="396" y="511"/>
                    <a:pt x="423" y="513"/>
                    <a:pt x="451" y="513"/>
                  </a:cubicBezTo>
                  <a:cubicBezTo>
                    <a:pt x="478" y="513"/>
                    <a:pt x="508" y="511"/>
                    <a:pt x="540" y="505"/>
                  </a:cubicBezTo>
                  <a:cubicBezTo>
                    <a:pt x="552" y="505"/>
                    <a:pt x="564" y="499"/>
                    <a:pt x="575" y="493"/>
                  </a:cubicBezTo>
                  <a:cubicBezTo>
                    <a:pt x="646" y="452"/>
                    <a:pt x="669" y="364"/>
                    <a:pt x="628" y="294"/>
                  </a:cubicBezTo>
                  <a:lnTo>
                    <a:pt x="622" y="288"/>
                  </a:lnTo>
                  <a:cubicBezTo>
                    <a:pt x="599" y="235"/>
                    <a:pt x="569" y="206"/>
                    <a:pt x="534" y="176"/>
                  </a:cubicBezTo>
                  <a:cubicBezTo>
                    <a:pt x="505" y="141"/>
                    <a:pt x="476" y="118"/>
                    <a:pt x="440" y="94"/>
                  </a:cubicBezTo>
                  <a:cubicBezTo>
                    <a:pt x="411" y="71"/>
                    <a:pt x="376" y="53"/>
                    <a:pt x="335" y="35"/>
                  </a:cubicBezTo>
                  <a:cubicBezTo>
                    <a:pt x="294" y="24"/>
                    <a:pt x="253" y="6"/>
                    <a:pt x="200" y="6"/>
                  </a:cubicBezTo>
                  <a:lnTo>
                    <a:pt x="182"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4" name="Google Shape;2264;p65"/>
            <p:cNvSpPr/>
            <p:nvPr/>
          </p:nvSpPr>
          <p:spPr>
            <a:xfrm>
              <a:off x="7176951" y="4060519"/>
              <a:ext cx="45699" cy="33149"/>
            </a:xfrm>
            <a:custGeom>
              <a:rect b="b" l="l" r="r" t="t"/>
              <a:pathLst>
                <a:path extrusionOk="0" h="486" w="670">
                  <a:moveTo>
                    <a:pt x="171" y="1"/>
                  </a:moveTo>
                  <a:cubicBezTo>
                    <a:pt x="159" y="1"/>
                    <a:pt x="148" y="1"/>
                    <a:pt x="136" y="7"/>
                  </a:cubicBezTo>
                  <a:cubicBezTo>
                    <a:pt x="54" y="24"/>
                    <a:pt x="1" y="106"/>
                    <a:pt x="18" y="194"/>
                  </a:cubicBezTo>
                  <a:cubicBezTo>
                    <a:pt x="36" y="253"/>
                    <a:pt x="65" y="300"/>
                    <a:pt x="101" y="341"/>
                  </a:cubicBezTo>
                  <a:cubicBezTo>
                    <a:pt x="142" y="382"/>
                    <a:pt x="183" y="412"/>
                    <a:pt x="236" y="435"/>
                  </a:cubicBezTo>
                  <a:cubicBezTo>
                    <a:pt x="282" y="458"/>
                    <a:pt x="335" y="476"/>
                    <a:pt x="388" y="482"/>
                  </a:cubicBezTo>
                  <a:cubicBezTo>
                    <a:pt x="408" y="484"/>
                    <a:pt x="427" y="485"/>
                    <a:pt x="445" y="485"/>
                  </a:cubicBezTo>
                  <a:cubicBezTo>
                    <a:pt x="483" y="485"/>
                    <a:pt x="519" y="480"/>
                    <a:pt x="558" y="464"/>
                  </a:cubicBezTo>
                  <a:cubicBezTo>
                    <a:pt x="570" y="458"/>
                    <a:pt x="582" y="453"/>
                    <a:pt x="593" y="447"/>
                  </a:cubicBezTo>
                  <a:cubicBezTo>
                    <a:pt x="652" y="400"/>
                    <a:pt x="670" y="312"/>
                    <a:pt x="623" y="247"/>
                  </a:cubicBezTo>
                  <a:lnTo>
                    <a:pt x="611" y="230"/>
                  </a:lnTo>
                  <a:cubicBezTo>
                    <a:pt x="582" y="189"/>
                    <a:pt x="546" y="159"/>
                    <a:pt x="517" y="136"/>
                  </a:cubicBezTo>
                  <a:cubicBezTo>
                    <a:pt x="488" y="106"/>
                    <a:pt x="458" y="89"/>
                    <a:pt x="423" y="71"/>
                  </a:cubicBezTo>
                  <a:cubicBezTo>
                    <a:pt x="394" y="54"/>
                    <a:pt x="359" y="36"/>
                    <a:pt x="324" y="24"/>
                  </a:cubicBezTo>
                  <a:cubicBezTo>
                    <a:pt x="288" y="13"/>
                    <a:pt x="247" y="1"/>
                    <a:pt x="19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5" name="Google Shape;2265;p65"/>
            <p:cNvSpPr/>
            <p:nvPr/>
          </p:nvSpPr>
          <p:spPr>
            <a:xfrm>
              <a:off x="7156557" y="4104444"/>
              <a:ext cx="34104" cy="43107"/>
            </a:xfrm>
            <a:custGeom>
              <a:rect b="b" l="l" r="r" t="t"/>
              <a:pathLst>
                <a:path extrusionOk="0" h="632" w="500">
                  <a:moveTo>
                    <a:pt x="168" y="1"/>
                  </a:moveTo>
                  <a:cubicBezTo>
                    <a:pt x="88" y="1"/>
                    <a:pt x="17" y="62"/>
                    <a:pt x="7" y="143"/>
                  </a:cubicBezTo>
                  <a:cubicBezTo>
                    <a:pt x="1" y="196"/>
                    <a:pt x="7" y="249"/>
                    <a:pt x="18" y="296"/>
                  </a:cubicBezTo>
                  <a:cubicBezTo>
                    <a:pt x="30" y="337"/>
                    <a:pt x="48" y="383"/>
                    <a:pt x="71" y="419"/>
                  </a:cubicBezTo>
                  <a:cubicBezTo>
                    <a:pt x="95" y="460"/>
                    <a:pt x="124" y="501"/>
                    <a:pt x="159" y="530"/>
                  </a:cubicBezTo>
                  <a:cubicBezTo>
                    <a:pt x="194" y="565"/>
                    <a:pt x="235" y="595"/>
                    <a:pt x="288" y="618"/>
                  </a:cubicBezTo>
                  <a:cubicBezTo>
                    <a:pt x="300" y="624"/>
                    <a:pt x="312" y="630"/>
                    <a:pt x="323" y="630"/>
                  </a:cubicBezTo>
                  <a:cubicBezTo>
                    <a:pt x="331" y="631"/>
                    <a:pt x="339" y="632"/>
                    <a:pt x="346" y="632"/>
                  </a:cubicBezTo>
                  <a:cubicBezTo>
                    <a:pt x="419" y="632"/>
                    <a:pt x="483" y="581"/>
                    <a:pt x="493" y="507"/>
                  </a:cubicBezTo>
                  <a:cubicBezTo>
                    <a:pt x="499" y="448"/>
                    <a:pt x="493" y="401"/>
                    <a:pt x="482" y="354"/>
                  </a:cubicBezTo>
                  <a:cubicBezTo>
                    <a:pt x="470" y="307"/>
                    <a:pt x="458" y="260"/>
                    <a:pt x="435" y="219"/>
                  </a:cubicBezTo>
                  <a:cubicBezTo>
                    <a:pt x="411" y="178"/>
                    <a:pt x="388" y="143"/>
                    <a:pt x="353" y="108"/>
                  </a:cubicBezTo>
                  <a:cubicBezTo>
                    <a:pt x="323" y="73"/>
                    <a:pt x="282" y="37"/>
                    <a:pt x="229" y="14"/>
                  </a:cubicBezTo>
                  <a:cubicBezTo>
                    <a:pt x="218" y="8"/>
                    <a:pt x="206" y="8"/>
                    <a:pt x="188" y="2"/>
                  </a:cubicBezTo>
                  <a:cubicBezTo>
                    <a:pt x="181" y="1"/>
                    <a:pt x="175" y="1"/>
                    <a:pt x="16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6" name="Google Shape;2266;p65"/>
            <p:cNvSpPr/>
            <p:nvPr/>
          </p:nvSpPr>
          <p:spPr>
            <a:xfrm>
              <a:off x="7796002" y="3399452"/>
              <a:ext cx="775042" cy="857300"/>
            </a:xfrm>
            <a:custGeom>
              <a:rect b="b" l="l" r="r" t="t"/>
              <a:pathLst>
                <a:path extrusionOk="0" h="12569" w="11363">
                  <a:moveTo>
                    <a:pt x="3178" y="1"/>
                  </a:moveTo>
                  <a:cubicBezTo>
                    <a:pt x="3026" y="1"/>
                    <a:pt x="2882" y="69"/>
                    <a:pt x="2834" y="213"/>
                  </a:cubicBezTo>
                  <a:cubicBezTo>
                    <a:pt x="2769" y="389"/>
                    <a:pt x="2869" y="641"/>
                    <a:pt x="2716" y="752"/>
                  </a:cubicBezTo>
                  <a:cubicBezTo>
                    <a:pt x="2379" y="784"/>
                    <a:pt x="1985" y="810"/>
                    <a:pt x="1597" y="810"/>
                  </a:cubicBezTo>
                  <a:cubicBezTo>
                    <a:pt x="1256" y="810"/>
                    <a:pt x="919" y="790"/>
                    <a:pt x="628" y="735"/>
                  </a:cubicBezTo>
                  <a:cubicBezTo>
                    <a:pt x="569" y="724"/>
                    <a:pt x="508" y="712"/>
                    <a:pt x="449" y="712"/>
                  </a:cubicBezTo>
                  <a:cubicBezTo>
                    <a:pt x="408" y="712"/>
                    <a:pt x="367" y="718"/>
                    <a:pt x="329" y="735"/>
                  </a:cubicBezTo>
                  <a:cubicBezTo>
                    <a:pt x="106" y="835"/>
                    <a:pt x="153" y="1181"/>
                    <a:pt x="299" y="1374"/>
                  </a:cubicBezTo>
                  <a:cubicBezTo>
                    <a:pt x="470" y="1597"/>
                    <a:pt x="710" y="1761"/>
                    <a:pt x="974" y="1844"/>
                  </a:cubicBezTo>
                  <a:cubicBezTo>
                    <a:pt x="945" y="1863"/>
                    <a:pt x="912" y="1870"/>
                    <a:pt x="876" y="1870"/>
                  </a:cubicBezTo>
                  <a:cubicBezTo>
                    <a:pt x="748" y="1870"/>
                    <a:pt x="589" y="1773"/>
                    <a:pt x="460" y="1773"/>
                  </a:cubicBezTo>
                  <a:cubicBezTo>
                    <a:pt x="425" y="1773"/>
                    <a:pt x="393" y="1780"/>
                    <a:pt x="364" y="1797"/>
                  </a:cubicBezTo>
                  <a:cubicBezTo>
                    <a:pt x="223" y="1879"/>
                    <a:pt x="206" y="2084"/>
                    <a:pt x="282" y="2225"/>
                  </a:cubicBezTo>
                  <a:cubicBezTo>
                    <a:pt x="358" y="2366"/>
                    <a:pt x="493" y="2460"/>
                    <a:pt x="628" y="2542"/>
                  </a:cubicBezTo>
                  <a:cubicBezTo>
                    <a:pt x="481" y="2559"/>
                    <a:pt x="341" y="2571"/>
                    <a:pt x="194" y="2589"/>
                  </a:cubicBezTo>
                  <a:cubicBezTo>
                    <a:pt x="0" y="2894"/>
                    <a:pt x="159" y="3363"/>
                    <a:pt x="499" y="3492"/>
                  </a:cubicBezTo>
                  <a:cubicBezTo>
                    <a:pt x="399" y="3498"/>
                    <a:pt x="294" y="3510"/>
                    <a:pt x="188" y="3516"/>
                  </a:cubicBezTo>
                  <a:cubicBezTo>
                    <a:pt x="112" y="3662"/>
                    <a:pt x="264" y="3826"/>
                    <a:pt x="405" y="3914"/>
                  </a:cubicBezTo>
                  <a:cubicBezTo>
                    <a:pt x="904" y="4225"/>
                    <a:pt x="1467" y="4431"/>
                    <a:pt x="2048" y="4525"/>
                  </a:cubicBezTo>
                  <a:cubicBezTo>
                    <a:pt x="3203" y="6343"/>
                    <a:pt x="4300" y="8273"/>
                    <a:pt x="5456" y="10092"/>
                  </a:cubicBezTo>
                  <a:cubicBezTo>
                    <a:pt x="6184" y="11236"/>
                    <a:pt x="7122" y="12503"/>
                    <a:pt x="8471" y="12567"/>
                  </a:cubicBezTo>
                  <a:cubicBezTo>
                    <a:pt x="8484" y="12568"/>
                    <a:pt x="8499" y="12568"/>
                    <a:pt x="8516" y="12568"/>
                  </a:cubicBezTo>
                  <a:cubicBezTo>
                    <a:pt x="9050" y="12568"/>
                    <a:pt x="11363" y="12266"/>
                    <a:pt x="11147" y="10080"/>
                  </a:cubicBezTo>
                  <a:cubicBezTo>
                    <a:pt x="10976" y="8285"/>
                    <a:pt x="9926" y="6560"/>
                    <a:pt x="8964" y="5029"/>
                  </a:cubicBezTo>
                  <a:lnTo>
                    <a:pt x="7181" y="5909"/>
                  </a:lnTo>
                  <a:cubicBezTo>
                    <a:pt x="5767" y="4378"/>
                    <a:pt x="4506" y="2724"/>
                    <a:pt x="3849" y="770"/>
                  </a:cubicBezTo>
                  <a:cubicBezTo>
                    <a:pt x="3767" y="524"/>
                    <a:pt x="3684" y="260"/>
                    <a:pt x="3485" y="101"/>
                  </a:cubicBezTo>
                  <a:cubicBezTo>
                    <a:pt x="3400" y="35"/>
                    <a:pt x="3287" y="1"/>
                    <a:pt x="3178"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7" name="Google Shape;2267;p65"/>
            <p:cNvSpPr/>
            <p:nvPr/>
          </p:nvSpPr>
          <p:spPr>
            <a:xfrm>
              <a:off x="6693632" y="3399452"/>
              <a:ext cx="775110" cy="857300"/>
            </a:xfrm>
            <a:custGeom>
              <a:rect b="b" l="l" r="r" t="t"/>
              <a:pathLst>
                <a:path extrusionOk="0" h="12569" w="11364">
                  <a:moveTo>
                    <a:pt x="8181" y="1"/>
                  </a:moveTo>
                  <a:cubicBezTo>
                    <a:pt x="8073" y="1"/>
                    <a:pt x="7962" y="35"/>
                    <a:pt x="7879" y="101"/>
                  </a:cubicBezTo>
                  <a:cubicBezTo>
                    <a:pt x="7674" y="260"/>
                    <a:pt x="7591" y="524"/>
                    <a:pt x="7509" y="770"/>
                  </a:cubicBezTo>
                  <a:cubicBezTo>
                    <a:pt x="6852" y="2724"/>
                    <a:pt x="5597" y="4378"/>
                    <a:pt x="4183" y="5909"/>
                  </a:cubicBezTo>
                  <a:lnTo>
                    <a:pt x="2376" y="5058"/>
                  </a:lnTo>
                  <a:cubicBezTo>
                    <a:pt x="1414" y="6590"/>
                    <a:pt x="387" y="8285"/>
                    <a:pt x="211" y="10080"/>
                  </a:cubicBezTo>
                  <a:cubicBezTo>
                    <a:pt x="1" y="12266"/>
                    <a:pt x="2314" y="12568"/>
                    <a:pt x="2843" y="12568"/>
                  </a:cubicBezTo>
                  <a:cubicBezTo>
                    <a:pt x="2859" y="12568"/>
                    <a:pt x="2874" y="12568"/>
                    <a:pt x="2886" y="12567"/>
                  </a:cubicBezTo>
                  <a:cubicBezTo>
                    <a:pt x="4242" y="12503"/>
                    <a:pt x="5174" y="11236"/>
                    <a:pt x="5902" y="10092"/>
                  </a:cubicBezTo>
                  <a:cubicBezTo>
                    <a:pt x="7063" y="8273"/>
                    <a:pt x="8155" y="6343"/>
                    <a:pt x="9310" y="4525"/>
                  </a:cubicBezTo>
                  <a:cubicBezTo>
                    <a:pt x="9891" y="4431"/>
                    <a:pt x="10454" y="4225"/>
                    <a:pt x="10953" y="3914"/>
                  </a:cubicBezTo>
                  <a:cubicBezTo>
                    <a:pt x="11094" y="3826"/>
                    <a:pt x="11252" y="3662"/>
                    <a:pt x="11170" y="3516"/>
                  </a:cubicBezTo>
                  <a:cubicBezTo>
                    <a:pt x="11064" y="3510"/>
                    <a:pt x="10965" y="3498"/>
                    <a:pt x="10859" y="3492"/>
                  </a:cubicBezTo>
                  <a:cubicBezTo>
                    <a:pt x="11199" y="3363"/>
                    <a:pt x="11364" y="2894"/>
                    <a:pt x="11170" y="2589"/>
                  </a:cubicBezTo>
                  <a:cubicBezTo>
                    <a:pt x="11023" y="2571"/>
                    <a:pt x="10877" y="2559"/>
                    <a:pt x="10730" y="2542"/>
                  </a:cubicBezTo>
                  <a:cubicBezTo>
                    <a:pt x="10865" y="2460"/>
                    <a:pt x="11006" y="2366"/>
                    <a:pt x="11076" y="2225"/>
                  </a:cubicBezTo>
                  <a:cubicBezTo>
                    <a:pt x="11152" y="2084"/>
                    <a:pt x="11135" y="1879"/>
                    <a:pt x="11000" y="1797"/>
                  </a:cubicBezTo>
                  <a:cubicBezTo>
                    <a:pt x="10971" y="1780"/>
                    <a:pt x="10938" y="1773"/>
                    <a:pt x="10904" y="1773"/>
                  </a:cubicBezTo>
                  <a:cubicBezTo>
                    <a:pt x="10773" y="1773"/>
                    <a:pt x="10612" y="1870"/>
                    <a:pt x="10482" y="1870"/>
                  </a:cubicBezTo>
                  <a:cubicBezTo>
                    <a:pt x="10447" y="1870"/>
                    <a:pt x="10413" y="1863"/>
                    <a:pt x="10384" y="1844"/>
                  </a:cubicBezTo>
                  <a:cubicBezTo>
                    <a:pt x="10654" y="1761"/>
                    <a:pt x="10894" y="1597"/>
                    <a:pt x="11058" y="1374"/>
                  </a:cubicBezTo>
                  <a:cubicBezTo>
                    <a:pt x="11205" y="1181"/>
                    <a:pt x="11258" y="835"/>
                    <a:pt x="11029" y="735"/>
                  </a:cubicBezTo>
                  <a:cubicBezTo>
                    <a:pt x="10993" y="718"/>
                    <a:pt x="10953" y="712"/>
                    <a:pt x="10912" y="712"/>
                  </a:cubicBezTo>
                  <a:cubicBezTo>
                    <a:pt x="10852" y="712"/>
                    <a:pt x="10789" y="724"/>
                    <a:pt x="10730" y="735"/>
                  </a:cubicBezTo>
                  <a:cubicBezTo>
                    <a:pt x="10439" y="790"/>
                    <a:pt x="10102" y="810"/>
                    <a:pt x="9762" y="810"/>
                  </a:cubicBezTo>
                  <a:cubicBezTo>
                    <a:pt x="9374" y="810"/>
                    <a:pt x="8982" y="784"/>
                    <a:pt x="8647" y="752"/>
                  </a:cubicBezTo>
                  <a:cubicBezTo>
                    <a:pt x="8495" y="641"/>
                    <a:pt x="8589" y="389"/>
                    <a:pt x="8524" y="213"/>
                  </a:cubicBezTo>
                  <a:cubicBezTo>
                    <a:pt x="8476" y="69"/>
                    <a:pt x="8332" y="1"/>
                    <a:pt x="8181"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8" name="Google Shape;2268;p65"/>
            <p:cNvSpPr/>
            <p:nvPr/>
          </p:nvSpPr>
          <p:spPr>
            <a:xfrm>
              <a:off x="8285732" y="3802490"/>
              <a:ext cx="132118" cy="139689"/>
            </a:xfrm>
            <a:custGeom>
              <a:rect b="b" l="l" r="r" t="t"/>
              <a:pathLst>
                <a:path extrusionOk="0" h="2048" w="1937">
                  <a:moveTo>
                    <a:pt x="1" y="0"/>
                  </a:moveTo>
                  <a:lnTo>
                    <a:pt x="1" y="0"/>
                  </a:lnTo>
                  <a:cubicBezTo>
                    <a:pt x="71" y="94"/>
                    <a:pt x="148" y="182"/>
                    <a:pt x="218" y="276"/>
                  </a:cubicBezTo>
                  <a:lnTo>
                    <a:pt x="447" y="540"/>
                  </a:lnTo>
                  <a:cubicBezTo>
                    <a:pt x="599" y="722"/>
                    <a:pt x="764" y="892"/>
                    <a:pt x="922" y="1068"/>
                  </a:cubicBezTo>
                  <a:cubicBezTo>
                    <a:pt x="1080" y="1238"/>
                    <a:pt x="1245" y="1408"/>
                    <a:pt x="1415" y="1566"/>
                  </a:cubicBezTo>
                  <a:cubicBezTo>
                    <a:pt x="1585" y="1731"/>
                    <a:pt x="1755" y="1895"/>
                    <a:pt x="1937" y="2047"/>
                  </a:cubicBezTo>
                  <a:cubicBezTo>
                    <a:pt x="1861" y="1954"/>
                    <a:pt x="1778" y="1866"/>
                    <a:pt x="1702" y="1778"/>
                  </a:cubicBezTo>
                  <a:lnTo>
                    <a:pt x="1467" y="1514"/>
                  </a:lnTo>
                  <a:cubicBezTo>
                    <a:pt x="1315" y="1343"/>
                    <a:pt x="1151" y="1167"/>
                    <a:pt x="992" y="997"/>
                  </a:cubicBezTo>
                  <a:cubicBezTo>
                    <a:pt x="834" y="827"/>
                    <a:pt x="670" y="657"/>
                    <a:pt x="505" y="493"/>
                  </a:cubicBezTo>
                  <a:lnTo>
                    <a:pt x="253" y="241"/>
                  </a:lnTo>
                  <a:cubicBezTo>
                    <a:pt x="171" y="158"/>
                    <a:pt x="89" y="76"/>
                    <a:pt x="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9" name="Google Shape;2269;p65"/>
            <p:cNvSpPr/>
            <p:nvPr/>
          </p:nvSpPr>
          <p:spPr>
            <a:xfrm>
              <a:off x="7462263" y="3080241"/>
              <a:ext cx="334217" cy="210898"/>
            </a:xfrm>
            <a:custGeom>
              <a:rect b="b" l="l" r="r" t="t"/>
              <a:pathLst>
                <a:path extrusionOk="0" h="3092" w="4900">
                  <a:moveTo>
                    <a:pt x="4835" y="0"/>
                  </a:moveTo>
                  <a:lnTo>
                    <a:pt x="1" y="205"/>
                  </a:lnTo>
                  <a:lnTo>
                    <a:pt x="1" y="2259"/>
                  </a:lnTo>
                  <a:cubicBezTo>
                    <a:pt x="1" y="2259"/>
                    <a:pt x="552" y="3080"/>
                    <a:pt x="2394" y="3092"/>
                  </a:cubicBezTo>
                  <a:cubicBezTo>
                    <a:pt x="2413" y="3092"/>
                    <a:pt x="2432" y="3092"/>
                    <a:pt x="2451" y="3092"/>
                  </a:cubicBezTo>
                  <a:cubicBezTo>
                    <a:pt x="4421" y="3092"/>
                    <a:pt x="4899" y="2194"/>
                    <a:pt x="4899" y="2194"/>
                  </a:cubicBezTo>
                  <a:lnTo>
                    <a:pt x="4835" y="0"/>
                  </a:ln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0" name="Google Shape;2270;p65"/>
            <p:cNvSpPr/>
            <p:nvPr/>
          </p:nvSpPr>
          <p:spPr>
            <a:xfrm>
              <a:off x="7098171" y="2116946"/>
              <a:ext cx="1062809" cy="1042142"/>
            </a:xfrm>
            <a:custGeom>
              <a:rect b="b" l="l" r="r" t="t"/>
              <a:pathLst>
                <a:path extrusionOk="0" h="15279" w="15582">
                  <a:moveTo>
                    <a:pt x="7216" y="0"/>
                  </a:moveTo>
                  <a:cubicBezTo>
                    <a:pt x="3023" y="0"/>
                    <a:pt x="350" y="2706"/>
                    <a:pt x="452" y="7265"/>
                  </a:cubicBezTo>
                  <a:cubicBezTo>
                    <a:pt x="452" y="7265"/>
                    <a:pt x="0" y="15279"/>
                    <a:pt x="7603" y="15279"/>
                  </a:cubicBezTo>
                  <a:cubicBezTo>
                    <a:pt x="15582" y="15279"/>
                    <a:pt x="14836" y="7817"/>
                    <a:pt x="14836" y="7817"/>
                  </a:cubicBezTo>
                  <a:cubicBezTo>
                    <a:pt x="14836" y="7817"/>
                    <a:pt x="14596" y="1176"/>
                    <a:pt x="9257" y="196"/>
                  </a:cubicBezTo>
                  <a:cubicBezTo>
                    <a:pt x="8544" y="65"/>
                    <a:pt x="7862" y="0"/>
                    <a:pt x="7216"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1" name="Google Shape;2271;p65"/>
            <p:cNvSpPr/>
            <p:nvPr/>
          </p:nvSpPr>
          <p:spPr>
            <a:xfrm>
              <a:off x="7509121" y="3137808"/>
              <a:ext cx="282925" cy="49655"/>
            </a:xfrm>
            <a:custGeom>
              <a:rect b="b" l="l" r="r" t="t"/>
              <a:pathLst>
                <a:path extrusionOk="0" h="728" w="4148">
                  <a:moveTo>
                    <a:pt x="4148" y="1"/>
                  </a:moveTo>
                  <a:cubicBezTo>
                    <a:pt x="3414" y="200"/>
                    <a:pt x="2564" y="312"/>
                    <a:pt x="1578" y="312"/>
                  </a:cubicBezTo>
                  <a:cubicBezTo>
                    <a:pt x="1009" y="312"/>
                    <a:pt x="487" y="271"/>
                    <a:pt x="0" y="183"/>
                  </a:cubicBezTo>
                  <a:lnTo>
                    <a:pt x="0" y="183"/>
                  </a:lnTo>
                  <a:cubicBezTo>
                    <a:pt x="0" y="183"/>
                    <a:pt x="585" y="728"/>
                    <a:pt x="2587" y="728"/>
                  </a:cubicBezTo>
                  <a:cubicBezTo>
                    <a:pt x="3034" y="728"/>
                    <a:pt x="3551" y="701"/>
                    <a:pt x="4148" y="634"/>
                  </a:cubicBezTo>
                  <a:lnTo>
                    <a:pt x="4148" y="1"/>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2" name="Google Shape;2272;p65"/>
            <p:cNvSpPr/>
            <p:nvPr/>
          </p:nvSpPr>
          <p:spPr>
            <a:xfrm>
              <a:off x="7280626" y="2624342"/>
              <a:ext cx="171337" cy="49587"/>
            </a:xfrm>
            <a:custGeom>
              <a:rect b="b" l="l" r="r" t="t"/>
              <a:pathLst>
                <a:path extrusionOk="0" h="727" w="2512">
                  <a:moveTo>
                    <a:pt x="1368" y="0"/>
                  </a:moveTo>
                  <a:cubicBezTo>
                    <a:pt x="1315" y="0"/>
                    <a:pt x="1262" y="3"/>
                    <a:pt x="1209" y="8"/>
                  </a:cubicBezTo>
                  <a:cubicBezTo>
                    <a:pt x="980" y="26"/>
                    <a:pt x="757" y="90"/>
                    <a:pt x="552" y="196"/>
                  </a:cubicBezTo>
                  <a:cubicBezTo>
                    <a:pt x="452" y="249"/>
                    <a:pt x="352" y="307"/>
                    <a:pt x="264" y="378"/>
                  </a:cubicBezTo>
                  <a:cubicBezTo>
                    <a:pt x="176" y="448"/>
                    <a:pt x="94" y="524"/>
                    <a:pt x="18" y="612"/>
                  </a:cubicBezTo>
                  <a:cubicBezTo>
                    <a:pt x="0" y="636"/>
                    <a:pt x="0" y="677"/>
                    <a:pt x="24" y="700"/>
                  </a:cubicBezTo>
                  <a:cubicBezTo>
                    <a:pt x="37" y="717"/>
                    <a:pt x="57" y="727"/>
                    <a:pt x="77" y="727"/>
                  </a:cubicBezTo>
                  <a:cubicBezTo>
                    <a:pt x="91" y="727"/>
                    <a:pt x="105" y="722"/>
                    <a:pt x="118" y="712"/>
                  </a:cubicBezTo>
                  <a:cubicBezTo>
                    <a:pt x="200" y="642"/>
                    <a:pt x="282" y="577"/>
                    <a:pt x="370" y="524"/>
                  </a:cubicBezTo>
                  <a:cubicBezTo>
                    <a:pt x="458" y="472"/>
                    <a:pt x="546" y="425"/>
                    <a:pt x="640" y="384"/>
                  </a:cubicBezTo>
                  <a:cubicBezTo>
                    <a:pt x="827" y="301"/>
                    <a:pt x="1027" y="249"/>
                    <a:pt x="1226" y="231"/>
                  </a:cubicBezTo>
                  <a:cubicBezTo>
                    <a:pt x="1288" y="224"/>
                    <a:pt x="1349" y="221"/>
                    <a:pt x="1410" y="221"/>
                  </a:cubicBezTo>
                  <a:cubicBezTo>
                    <a:pt x="1554" y="221"/>
                    <a:pt x="1697" y="239"/>
                    <a:pt x="1836" y="272"/>
                  </a:cubicBezTo>
                  <a:cubicBezTo>
                    <a:pt x="2036" y="319"/>
                    <a:pt x="2230" y="395"/>
                    <a:pt x="2406" y="501"/>
                  </a:cubicBezTo>
                  <a:cubicBezTo>
                    <a:pt x="2417" y="508"/>
                    <a:pt x="2430" y="511"/>
                    <a:pt x="2442" y="511"/>
                  </a:cubicBezTo>
                  <a:cubicBezTo>
                    <a:pt x="2460" y="511"/>
                    <a:pt x="2477" y="503"/>
                    <a:pt x="2488" y="489"/>
                  </a:cubicBezTo>
                  <a:cubicBezTo>
                    <a:pt x="2511" y="460"/>
                    <a:pt x="2511" y="419"/>
                    <a:pt x="2482" y="395"/>
                  </a:cubicBezTo>
                  <a:cubicBezTo>
                    <a:pt x="2312" y="255"/>
                    <a:pt x="2106" y="149"/>
                    <a:pt x="1889" y="79"/>
                  </a:cubicBezTo>
                  <a:cubicBezTo>
                    <a:pt x="1722" y="29"/>
                    <a:pt x="1545" y="0"/>
                    <a:pt x="136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3" name="Google Shape;2273;p65"/>
            <p:cNvSpPr/>
            <p:nvPr/>
          </p:nvSpPr>
          <p:spPr>
            <a:xfrm>
              <a:off x="7788772" y="2611655"/>
              <a:ext cx="171746" cy="49655"/>
            </a:xfrm>
            <a:custGeom>
              <a:rect b="b" l="l" r="r" t="t"/>
              <a:pathLst>
                <a:path extrusionOk="0" h="728" w="2518">
                  <a:moveTo>
                    <a:pt x="1158" y="1"/>
                  </a:moveTo>
                  <a:cubicBezTo>
                    <a:pt x="976" y="1"/>
                    <a:pt x="794" y="27"/>
                    <a:pt x="623" y="83"/>
                  </a:cubicBezTo>
                  <a:cubicBezTo>
                    <a:pt x="405" y="147"/>
                    <a:pt x="200" y="253"/>
                    <a:pt x="30" y="399"/>
                  </a:cubicBezTo>
                  <a:cubicBezTo>
                    <a:pt x="7" y="417"/>
                    <a:pt x="1" y="452"/>
                    <a:pt x="18" y="482"/>
                  </a:cubicBezTo>
                  <a:cubicBezTo>
                    <a:pt x="30" y="501"/>
                    <a:pt x="50" y="513"/>
                    <a:pt x="73" y="513"/>
                  </a:cubicBezTo>
                  <a:cubicBezTo>
                    <a:pt x="84" y="513"/>
                    <a:pt x="95" y="511"/>
                    <a:pt x="106" y="505"/>
                  </a:cubicBezTo>
                  <a:cubicBezTo>
                    <a:pt x="282" y="399"/>
                    <a:pt x="476" y="317"/>
                    <a:pt x="675" y="270"/>
                  </a:cubicBezTo>
                  <a:cubicBezTo>
                    <a:pt x="823" y="240"/>
                    <a:pt x="973" y="223"/>
                    <a:pt x="1122" y="223"/>
                  </a:cubicBezTo>
                  <a:cubicBezTo>
                    <a:pt x="1175" y="223"/>
                    <a:pt x="1227" y="225"/>
                    <a:pt x="1280" y="229"/>
                  </a:cubicBezTo>
                  <a:cubicBezTo>
                    <a:pt x="1485" y="247"/>
                    <a:pt x="1684" y="300"/>
                    <a:pt x="1872" y="382"/>
                  </a:cubicBezTo>
                  <a:cubicBezTo>
                    <a:pt x="1966" y="423"/>
                    <a:pt x="2054" y="470"/>
                    <a:pt x="2142" y="528"/>
                  </a:cubicBezTo>
                  <a:cubicBezTo>
                    <a:pt x="2230" y="581"/>
                    <a:pt x="2312" y="646"/>
                    <a:pt x="2388" y="710"/>
                  </a:cubicBezTo>
                  <a:cubicBezTo>
                    <a:pt x="2403" y="722"/>
                    <a:pt x="2419" y="728"/>
                    <a:pt x="2435" y="728"/>
                  </a:cubicBezTo>
                  <a:cubicBezTo>
                    <a:pt x="2451" y="728"/>
                    <a:pt x="2468" y="722"/>
                    <a:pt x="2482" y="710"/>
                  </a:cubicBezTo>
                  <a:cubicBezTo>
                    <a:pt x="2512" y="687"/>
                    <a:pt x="2517" y="646"/>
                    <a:pt x="2488" y="611"/>
                  </a:cubicBezTo>
                  <a:cubicBezTo>
                    <a:pt x="2418" y="528"/>
                    <a:pt x="2336" y="446"/>
                    <a:pt x="2248" y="376"/>
                  </a:cubicBezTo>
                  <a:cubicBezTo>
                    <a:pt x="2160" y="306"/>
                    <a:pt x="2060" y="247"/>
                    <a:pt x="1960" y="194"/>
                  </a:cubicBezTo>
                  <a:cubicBezTo>
                    <a:pt x="1755" y="89"/>
                    <a:pt x="1532" y="30"/>
                    <a:pt x="1303" y="6"/>
                  </a:cubicBezTo>
                  <a:cubicBezTo>
                    <a:pt x="1255" y="3"/>
                    <a:pt x="1206" y="1"/>
                    <a:pt x="1158"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4" name="Google Shape;2274;p65"/>
            <p:cNvSpPr/>
            <p:nvPr/>
          </p:nvSpPr>
          <p:spPr>
            <a:xfrm>
              <a:off x="7565529" y="2778422"/>
              <a:ext cx="128503" cy="28784"/>
            </a:xfrm>
            <a:custGeom>
              <a:rect b="b" l="l" r="r" t="t"/>
              <a:pathLst>
                <a:path extrusionOk="0" h="422" w="1884">
                  <a:moveTo>
                    <a:pt x="1807" y="1"/>
                  </a:moveTo>
                  <a:cubicBezTo>
                    <a:pt x="1797" y="1"/>
                    <a:pt x="1787" y="3"/>
                    <a:pt x="1778" y="8"/>
                  </a:cubicBezTo>
                  <a:cubicBezTo>
                    <a:pt x="1508" y="107"/>
                    <a:pt x="1226" y="178"/>
                    <a:pt x="945" y="195"/>
                  </a:cubicBezTo>
                  <a:cubicBezTo>
                    <a:pt x="879" y="201"/>
                    <a:pt x="814" y="203"/>
                    <a:pt x="748" y="203"/>
                  </a:cubicBezTo>
                  <a:cubicBezTo>
                    <a:pt x="526" y="203"/>
                    <a:pt x="306" y="173"/>
                    <a:pt x="88" y="119"/>
                  </a:cubicBezTo>
                  <a:cubicBezTo>
                    <a:pt x="83" y="118"/>
                    <a:pt x="78" y="118"/>
                    <a:pt x="74" y="118"/>
                  </a:cubicBezTo>
                  <a:cubicBezTo>
                    <a:pt x="49" y="118"/>
                    <a:pt x="27" y="130"/>
                    <a:pt x="12" y="154"/>
                  </a:cubicBezTo>
                  <a:cubicBezTo>
                    <a:pt x="0" y="184"/>
                    <a:pt x="12" y="225"/>
                    <a:pt x="41" y="236"/>
                  </a:cubicBezTo>
                  <a:cubicBezTo>
                    <a:pt x="288" y="365"/>
                    <a:pt x="563" y="422"/>
                    <a:pt x="840" y="422"/>
                  </a:cubicBezTo>
                  <a:cubicBezTo>
                    <a:pt x="879" y="422"/>
                    <a:pt x="918" y="420"/>
                    <a:pt x="956" y="418"/>
                  </a:cubicBezTo>
                  <a:cubicBezTo>
                    <a:pt x="1273" y="401"/>
                    <a:pt x="1584" y="307"/>
                    <a:pt x="1842" y="131"/>
                  </a:cubicBezTo>
                  <a:cubicBezTo>
                    <a:pt x="1872" y="113"/>
                    <a:pt x="1883" y="78"/>
                    <a:pt x="1872" y="43"/>
                  </a:cubicBezTo>
                  <a:cubicBezTo>
                    <a:pt x="1859" y="17"/>
                    <a:pt x="1833" y="1"/>
                    <a:pt x="1807"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5" name="Google Shape;2275;p65"/>
            <p:cNvSpPr/>
            <p:nvPr/>
          </p:nvSpPr>
          <p:spPr>
            <a:xfrm>
              <a:off x="7613547" y="2689616"/>
              <a:ext cx="35673" cy="43585"/>
            </a:xfrm>
            <a:custGeom>
              <a:rect b="b" l="l" r="r" t="t"/>
              <a:pathLst>
                <a:path extrusionOk="0" h="639" w="523">
                  <a:moveTo>
                    <a:pt x="335" y="1"/>
                  </a:moveTo>
                  <a:cubicBezTo>
                    <a:pt x="325" y="1"/>
                    <a:pt x="315" y="2"/>
                    <a:pt x="305" y="7"/>
                  </a:cubicBezTo>
                  <a:cubicBezTo>
                    <a:pt x="276" y="19"/>
                    <a:pt x="258" y="60"/>
                    <a:pt x="276" y="95"/>
                  </a:cubicBezTo>
                  <a:lnTo>
                    <a:pt x="276" y="101"/>
                  </a:lnTo>
                  <a:cubicBezTo>
                    <a:pt x="317" y="189"/>
                    <a:pt x="311" y="283"/>
                    <a:pt x="276" y="348"/>
                  </a:cubicBezTo>
                  <a:cubicBezTo>
                    <a:pt x="241" y="406"/>
                    <a:pt x="170" y="459"/>
                    <a:pt x="76" y="477"/>
                  </a:cubicBezTo>
                  <a:lnTo>
                    <a:pt x="65" y="477"/>
                  </a:lnTo>
                  <a:cubicBezTo>
                    <a:pt x="47" y="483"/>
                    <a:pt x="24" y="494"/>
                    <a:pt x="18" y="518"/>
                  </a:cubicBezTo>
                  <a:cubicBezTo>
                    <a:pt x="0" y="553"/>
                    <a:pt x="12" y="594"/>
                    <a:pt x="47" y="612"/>
                  </a:cubicBezTo>
                  <a:cubicBezTo>
                    <a:pt x="87" y="630"/>
                    <a:pt x="130" y="639"/>
                    <a:pt x="173" y="639"/>
                  </a:cubicBezTo>
                  <a:cubicBezTo>
                    <a:pt x="212" y="639"/>
                    <a:pt x="251" y="631"/>
                    <a:pt x="288" y="617"/>
                  </a:cubicBezTo>
                  <a:cubicBezTo>
                    <a:pt x="364" y="588"/>
                    <a:pt x="434" y="529"/>
                    <a:pt x="475" y="447"/>
                  </a:cubicBezTo>
                  <a:cubicBezTo>
                    <a:pt x="516" y="371"/>
                    <a:pt x="522" y="283"/>
                    <a:pt x="505" y="201"/>
                  </a:cubicBezTo>
                  <a:cubicBezTo>
                    <a:pt x="481" y="125"/>
                    <a:pt x="434" y="48"/>
                    <a:pt x="370" y="7"/>
                  </a:cubicBezTo>
                  <a:cubicBezTo>
                    <a:pt x="360" y="4"/>
                    <a:pt x="347" y="1"/>
                    <a:pt x="335"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6" name="Google Shape;2276;p65"/>
            <p:cNvSpPr/>
            <p:nvPr/>
          </p:nvSpPr>
          <p:spPr>
            <a:xfrm>
              <a:off x="7544725" y="2601901"/>
              <a:ext cx="146919" cy="49041"/>
            </a:xfrm>
            <a:custGeom>
              <a:rect b="b" l="l" r="r" t="t"/>
              <a:pathLst>
                <a:path extrusionOk="0" h="719" w="2154">
                  <a:moveTo>
                    <a:pt x="1126" y="1"/>
                  </a:moveTo>
                  <a:cubicBezTo>
                    <a:pt x="1105" y="1"/>
                    <a:pt x="1083" y="2"/>
                    <a:pt x="1062" y="3"/>
                  </a:cubicBezTo>
                  <a:cubicBezTo>
                    <a:pt x="851" y="20"/>
                    <a:pt x="645" y="73"/>
                    <a:pt x="464" y="173"/>
                  </a:cubicBezTo>
                  <a:cubicBezTo>
                    <a:pt x="370" y="214"/>
                    <a:pt x="293" y="278"/>
                    <a:pt x="211" y="331"/>
                  </a:cubicBezTo>
                  <a:cubicBezTo>
                    <a:pt x="135" y="396"/>
                    <a:pt x="65" y="466"/>
                    <a:pt x="0" y="537"/>
                  </a:cubicBezTo>
                  <a:lnTo>
                    <a:pt x="147" y="718"/>
                  </a:lnTo>
                  <a:cubicBezTo>
                    <a:pt x="229" y="677"/>
                    <a:pt x="305" y="630"/>
                    <a:pt x="381" y="589"/>
                  </a:cubicBezTo>
                  <a:lnTo>
                    <a:pt x="493" y="537"/>
                  </a:lnTo>
                  <a:cubicBezTo>
                    <a:pt x="534" y="519"/>
                    <a:pt x="569" y="501"/>
                    <a:pt x="610" y="490"/>
                  </a:cubicBezTo>
                  <a:cubicBezTo>
                    <a:pt x="651" y="478"/>
                    <a:pt x="687" y="460"/>
                    <a:pt x="728" y="449"/>
                  </a:cubicBezTo>
                  <a:cubicBezTo>
                    <a:pt x="763" y="431"/>
                    <a:pt x="804" y="425"/>
                    <a:pt x="845" y="419"/>
                  </a:cubicBezTo>
                  <a:cubicBezTo>
                    <a:pt x="880" y="408"/>
                    <a:pt x="921" y="396"/>
                    <a:pt x="962" y="390"/>
                  </a:cubicBezTo>
                  <a:cubicBezTo>
                    <a:pt x="1003" y="390"/>
                    <a:pt x="1039" y="378"/>
                    <a:pt x="1080" y="378"/>
                  </a:cubicBezTo>
                  <a:cubicBezTo>
                    <a:pt x="1107" y="376"/>
                    <a:pt x="1134" y="375"/>
                    <a:pt x="1161" y="375"/>
                  </a:cubicBezTo>
                  <a:cubicBezTo>
                    <a:pt x="1292" y="375"/>
                    <a:pt x="1423" y="398"/>
                    <a:pt x="1549" y="437"/>
                  </a:cubicBezTo>
                  <a:cubicBezTo>
                    <a:pt x="1701" y="484"/>
                    <a:pt x="1860" y="566"/>
                    <a:pt x="1995" y="648"/>
                  </a:cubicBezTo>
                  <a:lnTo>
                    <a:pt x="2153" y="501"/>
                  </a:lnTo>
                  <a:cubicBezTo>
                    <a:pt x="2024" y="331"/>
                    <a:pt x="1860" y="214"/>
                    <a:pt x="1672" y="126"/>
                  </a:cubicBezTo>
                  <a:cubicBezTo>
                    <a:pt x="1503" y="47"/>
                    <a:pt x="1316" y="1"/>
                    <a:pt x="1126"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7" name="Google Shape;2277;p65"/>
            <p:cNvSpPr/>
            <p:nvPr/>
          </p:nvSpPr>
          <p:spPr>
            <a:xfrm>
              <a:off x="7521126" y="2053650"/>
              <a:ext cx="704652" cy="559643"/>
            </a:xfrm>
            <a:custGeom>
              <a:rect b="b" l="l" r="r" t="t"/>
              <a:pathLst>
                <a:path extrusionOk="0" h="8205" w="10331">
                  <a:moveTo>
                    <a:pt x="2903" y="0"/>
                  </a:moveTo>
                  <a:cubicBezTo>
                    <a:pt x="2759" y="0"/>
                    <a:pt x="2614" y="5"/>
                    <a:pt x="2470" y="15"/>
                  </a:cubicBezTo>
                  <a:cubicBezTo>
                    <a:pt x="1373" y="92"/>
                    <a:pt x="117" y="672"/>
                    <a:pt x="41" y="1717"/>
                  </a:cubicBezTo>
                  <a:cubicBezTo>
                    <a:pt x="0" y="2215"/>
                    <a:pt x="246" y="2691"/>
                    <a:pt x="534" y="3101"/>
                  </a:cubicBezTo>
                  <a:cubicBezTo>
                    <a:pt x="898" y="3617"/>
                    <a:pt x="1332" y="4075"/>
                    <a:pt x="1795" y="4503"/>
                  </a:cubicBezTo>
                  <a:cubicBezTo>
                    <a:pt x="3672" y="6251"/>
                    <a:pt x="6136" y="7612"/>
                    <a:pt x="8718" y="8146"/>
                  </a:cubicBezTo>
                  <a:cubicBezTo>
                    <a:pt x="8909" y="8186"/>
                    <a:pt x="9075" y="8204"/>
                    <a:pt x="9218" y="8204"/>
                  </a:cubicBezTo>
                  <a:cubicBezTo>
                    <a:pt x="10330" y="8204"/>
                    <a:pt x="10056" y="7082"/>
                    <a:pt x="9832" y="5970"/>
                  </a:cubicBezTo>
                  <a:cubicBezTo>
                    <a:pt x="9574" y="4697"/>
                    <a:pt x="9011" y="3465"/>
                    <a:pt x="8149" y="2456"/>
                  </a:cubicBezTo>
                  <a:cubicBezTo>
                    <a:pt x="6873" y="973"/>
                    <a:pt x="4909" y="0"/>
                    <a:pt x="290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8" name="Google Shape;2278;p65"/>
            <p:cNvSpPr/>
            <p:nvPr/>
          </p:nvSpPr>
          <p:spPr>
            <a:xfrm>
              <a:off x="7058952" y="2069064"/>
              <a:ext cx="559029" cy="576012"/>
            </a:xfrm>
            <a:custGeom>
              <a:rect b="b" l="l" r="r" t="t"/>
              <a:pathLst>
                <a:path extrusionOk="0" h="8445" w="8196">
                  <a:moveTo>
                    <a:pt x="6186" y="0"/>
                  </a:moveTo>
                  <a:cubicBezTo>
                    <a:pt x="5374" y="0"/>
                    <a:pt x="4416" y="378"/>
                    <a:pt x="3825" y="669"/>
                  </a:cubicBezTo>
                  <a:cubicBezTo>
                    <a:pt x="1555" y="1784"/>
                    <a:pt x="18" y="4271"/>
                    <a:pt x="6" y="6794"/>
                  </a:cubicBezTo>
                  <a:cubicBezTo>
                    <a:pt x="0" y="7187"/>
                    <a:pt x="35" y="7598"/>
                    <a:pt x="241" y="7932"/>
                  </a:cubicBezTo>
                  <a:cubicBezTo>
                    <a:pt x="411" y="8223"/>
                    <a:pt x="727" y="8445"/>
                    <a:pt x="1053" y="8445"/>
                  </a:cubicBezTo>
                  <a:cubicBezTo>
                    <a:pt x="1109" y="8445"/>
                    <a:pt x="1165" y="8438"/>
                    <a:pt x="1220" y="8425"/>
                  </a:cubicBezTo>
                  <a:cubicBezTo>
                    <a:pt x="1080" y="6671"/>
                    <a:pt x="1960" y="4723"/>
                    <a:pt x="3620" y="4154"/>
                  </a:cubicBezTo>
                  <a:cubicBezTo>
                    <a:pt x="4840" y="3738"/>
                    <a:pt x="6348" y="4066"/>
                    <a:pt x="7304" y="3204"/>
                  </a:cubicBezTo>
                  <a:cubicBezTo>
                    <a:pt x="8196" y="2400"/>
                    <a:pt x="8090" y="728"/>
                    <a:pt x="6964" y="159"/>
                  </a:cubicBezTo>
                  <a:cubicBezTo>
                    <a:pt x="6737" y="46"/>
                    <a:pt x="6471" y="0"/>
                    <a:pt x="6186"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9" name="Google Shape;2279;p65"/>
            <p:cNvSpPr/>
            <p:nvPr/>
          </p:nvSpPr>
          <p:spPr>
            <a:xfrm>
              <a:off x="6952889" y="2595012"/>
              <a:ext cx="207760" cy="197734"/>
            </a:xfrm>
            <a:custGeom>
              <a:rect b="b" l="l" r="r" t="t"/>
              <a:pathLst>
                <a:path extrusionOk="0" h="2899" w="3046">
                  <a:moveTo>
                    <a:pt x="1327" y="0"/>
                  </a:moveTo>
                  <a:cubicBezTo>
                    <a:pt x="965" y="0"/>
                    <a:pt x="601" y="146"/>
                    <a:pt x="370" y="421"/>
                  </a:cubicBezTo>
                  <a:cubicBezTo>
                    <a:pt x="218" y="614"/>
                    <a:pt x="130" y="855"/>
                    <a:pt x="77" y="1095"/>
                  </a:cubicBezTo>
                  <a:cubicBezTo>
                    <a:pt x="30" y="1306"/>
                    <a:pt x="1" y="1523"/>
                    <a:pt x="30" y="1735"/>
                  </a:cubicBezTo>
                  <a:cubicBezTo>
                    <a:pt x="112" y="2321"/>
                    <a:pt x="640" y="2785"/>
                    <a:pt x="1221" y="2879"/>
                  </a:cubicBezTo>
                  <a:cubicBezTo>
                    <a:pt x="1306" y="2892"/>
                    <a:pt x="1391" y="2899"/>
                    <a:pt x="1476" y="2899"/>
                  </a:cubicBezTo>
                  <a:cubicBezTo>
                    <a:pt x="1974" y="2899"/>
                    <a:pt x="2467" y="2673"/>
                    <a:pt x="2828" y="2327"/>
                  </a:cubicBezTo>
                  <a:lnTo>
                    <a:pt x="3045" y="526"/>
                  </a:lnTo>
                  <a:cubicBezTo>
                    <a:pt x="2740" y="280"/>
                    <a:pt x="1819" y="33"/>
                    <a:pt x="1426" y="4"/>
                  </a:cubicBezTo>
                  <a:cubicBezTo>
                    <a:pt x="1393" y="2"/>
                    <a:pt x="1360" y="0"/>
                    <a:pt x="1327" y="0"/>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0" name="Google Shape;2280;p65"/>
            <p:cNvSpPr/>
            <p:nvPr/>
          </p:nvSpPr>
          <p:spPr>
            <a:xfrm>
              <a:off x="7031328" y="2652170"/>
              <a:ext cx="69299" cy="84850"/>
            </a:xfrm>
            <a:custGeom>
              <a:rect b="b" l="l" r="r" t="t"/>
              <a:pathLst>
                <a:path extrusionOk="0" h="1244" w="1016">
                  <a:moveTo>
                    <a:pt x="77" y="0"/>
                  </a:moveTo>
                  <a:cubicBezTo>
                    <a:pt x="56" y="0"/>
                    <a:pt x="37" y="11"/>
                    <a:pt x="24" y="28"/>
                  </a:cubicBezTo>
                  <a:cubicBezTo>
                    <a:pt x="0" y="58"/>
                    <a:pt x="6" y="99"/>
                    <a:pt x="36" y="116"/>
                  </a:cubicBezTo>
                  <a:cubicBezTo>
                    <a:pt x="229" y="263"/>
                    <a:pt x="394" y="421"/>
                    <a:pt x="534" y="603"/>
                  </a:cubicBezTo>
                  <a:cubicBezTo>
                    <a:pt x="675" y="785"/>
                    <a:pt x="781" y="985"/>
                    <a:pt x="875" y="1202"/>
                  </a:cubicBezTo>
                  <a:cubicBezTo>
                    <a:pt x="885" y="1227"/>
                    <a:pt x="908" y="1244"/>
                    <a:pt x="934" y="1244"/>
                  </a:cubicBezTo>
                  <a:cubicBezTo>
                    <a:pt x="937" y="1244"/>
                    <a:pt x="941" y="1243"/>
                    <a:pt x="945" y="1243"/>
                  </a:cubicBezTo>
                  <a:cubicBezTo>
                    <a:pt x="986" y="1243"/>
                    <a:pt x="1015" y="1208"/>
                    <a:pt x="1010" y="1166"/>
                  </a:cubicBezTo>
                  <a:cubicBezTo>
                    <a:pt x="986" y="908"/>
                    <a:pt x="869" y="668"/>
                    <a:pt x="710" y="462"/>
                  </a:cubicBezTo>
                  <a:cubicBezTo>
                    <a:pt x="552" y="263"/>
                    <a:pt x="341" y="93"/>
                    <a:pt x="100" y="5"/>
                  </a:cubicBezTo>
                  <a:cubicBezTo>
                    <a:pt x="92" y="2"/>
                    <a:pt x="84" y="0"/>
                    <a:pt x="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1" name="Google Shape;2281;p65"/>
            <p:cNvSpPr/>
            <p:nvPr/>
          </p:nvSpPr>
          <p:spPr>
            <a:xfrm>
              <a:off x="7038899" y="2685046"/>
              <a:ext cx="40515" cy="60500"/>
            </a:xfrm>
            <a:custGeom>
              <a:rect b="b" l="l" r="r" t="t"/>
              <a:pathLst>
                <a:path extrusionOk="0" h="887" w="594">
                  <a:moveTo>
                    <a:pt x="521" y="0"/>
                  </a:moveTo>
                  <a:cubicBezTo>
                    <a:pt x="514" y="0"/>
                    <a:pt x="507" y="1"/>
                    <a:pt x="500" y="4"/>
                  </a:cubicBezTo>
                  <a:cubicBezTo>
                    <a:pt x="341" y="63"/>
                    <a:pt x="212" y="192"/>
                    <a:pt x="124" y="338"/>
                  </a:cubicBezTo>
                  <a:cubicBezTo>
                    <a:pt x="42" y="485"/>
                    <a:pt x="1" y="661"/>
                    <a:pt x="30" y="831"/>
                  </a:cubicBezTo>
                  <a:cubicBezTo>
                    <a:pt x="36" y="855"/>
                    <a:pt x="60" y="878"/>
                    <a:pt x="83" y="884"/>
                  </a:cubicBezTo>
                  <a:cubicBezTo>
                    <a:pt x="90" y="886"/>
                    <a:pt x="97" y="887"/>
                    <a:pt x="104" y="887"/>
                  </a:cubicBezTo>
                  <a:cubicBezTo>
                    <a:pt x="136" y="887"/>
                    <a:pt x="161" y="865"/>
                    <a:pt x="171" y="831"/>
                  </a:cubicBezTo>
                  <a:cubicBezTo>
                    <a:pt x="212" y="690"/>
                    <a:pt x="259" y="567"/>
                    <a:pt x="324" y="450"/>
                  </a:cubicBezTo>
                  <a:cubicBezTo>
                    <a:pt x="388" y="327"/>
                    <a:pt x="470" y="221"/>
                    <a:pt x="570" y="115"/>
                  </a:cubicBezTo>
                  <a:cubicBezTo>
                    <a:pt x="588" y="98"/>
                    <a:pt x="593" y="68"/>
                    <a:pt x="582" y="45"/>
                  </a:cubicBezTo>
                  <a:cubicBezTo>
                    <a:pt x="572" y="17"/>
                    <a:pt x="548" y="0"/>
                    <a:pt x="52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2" name="Google Shape;2282;p65"/>
            <p:cNvSpPr/>
            <p:nvPr/>
          </p:nvSpPr>
          <p:spPr>
            <a:xfrm>
              <a:off x="8095706" y="2551769"/>
              <a:ext cx="192891" cy="197802"/>
            </a:xfrm>
            <a:custGeom>
              <a:rect b="b" l="l" r="r" t="t"/>
              <a:pathLst>
                <a:path extrusionOk="0" h="2900" w="2828">
                  <a:moveTo>
                    <a:pt x="1504" y="1"/>
                  </a:moveTo>
                  <a:cubicBezTo>
                    <a:pt x="1470" y="1"/>
                    <a:pt x="1436" y="2"/>
                    <a:pt x="1402" y="4"/>
                  </a:cubicBezTo>
                  <a:cubicBezTo>
                    <a:pt x="1009" y="34"/>
                    <a:pt x="329" y="298"/>
                    <a:pt x="6" y="779"/>
                  </a:cubicBezTo>
                  <a:lnTo>
                    <a:pt x="0" y="2328"/>
                  </a:lnTo>
                  <a:cubicBezTo>
                    <a:pt x="361" y="2673"/>
                    <a:pt x="859" y="2899"/>
                    <a:pt x="1355" y="2899"/>
                  </a:cubicBezTo>
                  <a:cubicBezTo>
                    <a:pt x="1439" y="2899"/>
                    <a:pt x="1524" y="2893"/>
                    <a:pt x="1608" y="2879"/>
                  </a:cubicBezTo>
                  <a:cubicBezTo>
                    <a:pt x="2188" y="2785"/>
                    <a:pt x="2716" y="2316"/>
                    <a:pt x="2799" y="1735"/>
                  </a:cubicBezTo>
                  <a:cubicBezTo>
                    <a:pt x="2828" y="1524"/>
                    <a:pt x="2799" y="1307"/>
                    <a:pt x="2752" y="1096"/>
                  </a:cubicBezTo>
                  <a:cubicBezTo>
                    <a:pt x="2699" y="855"/>
                    <a:pt x="2617" y="615"/>
                    <a:pt x="2458" y="421"/>
                  </a:cubicBezTo>
                  <a:cubicBezTo>
                    <a:pt x="2228" y="142"/>
                    <a:pt x="1865" y="1"/>
                    <a:pt x="1504" y="1"/>
                  </a:cubicBezTo>
                  <a:close/>
                </a:path>
              </a:pathLst>
            </a:custGeom>
            <a:solidFill>
              <a:srgbClr val="F9C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3" name="Google Shape;2283;p65"/>
            <p:cNvSpPr/>
            <p:nvPr/>
          </p:nvSpPr>
          <p:spPr>
            <a:xfrm>
              <a:off x="8141336" y="2608995"/>
              <a:ext cx="68480" cy="84850"/>
            </a:xfrm>
            <a:custGeom>
              <a:rect b="b" l="l" r="r" t="t"/>
              <a:pathLst>
                <a:path extrusionOk="0" h="1244" w="1004">
                  <a:moveTo>
                    <a:pt x="932" y="1"/>
                  </a:moveTo>
                  <a:cubicBezTo>
                    <a:pt x="924" y="1"/>
                    <a:pt x="917" y="2"/>
                    <a:pt x="909" y="4"/>
                  </a:cubicBezTo>
                  <a:cubicBezTo>
                    <a:pt x="669" y="92"/>
                    <a:pt x="458" y="257"/>
                    <a:pt x="299" y="462"/>
                  </a:cubicBezTo>
                  <a:cubicBezTo>
                    <a:pt x="141" y="661"/>
                    <a:pt x="29" y="908"/>
                    <a:pt x="0" y="1166"/>
                  </a:cubicBezTo>
                  <a:cubicBezTo>
                    <a:pt x="0" y="1195"/>
                    <a:pt x="12" y="1225"/>
                    <a:pt x="41" y="1236"/>
                  </a:cubicBezTo>
                  <a:cubicBezTo>
                    <a:pt x="52" y="1241"/>
                    <a:pt x="63" y="1243"/>
                    <a:pt x="74" y="1243"/>
                  </a:cubicBezTo>
                  <a:cubicBezTo>
                    <a:pt x="102" y="1243"/>
                    <a:pt x="126" y="1227"/>
                    <a:pt x="135" y="1201"/>
                  </a:cubicBezTo>
                  <a:cubicBezTo>
                    <a:pt x="229" y="984"/>
                    <a:pt x="340" y="779"/>
                    <a:pt x="475" y="597"/>
                  </a:cubicBezTo>
                  <a:cubicBezTo>
                    <a:pt x="616" y="415"/>
                    <a:pt x="786" y="262"/>
                    <a:pt x="974" y="116"/>
                  </a:cubicBezTo>
                  <a:cubicBezTo>
                    <a:pt x="997" y="98"/>
                    <a:pt x="1003" y="69"/>
                    <a:pt x="997" y="40"/>
                  </a:cubicBezTo>
                  <a:cubicBezTo>
                    <a:pt x="984" y="16"/>
                    <a:pt x="959" y="1"/>
                    <a:pt x="93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4" name="Google Shape;2284;p65"/>
            <p:cNvSpPr/>
            <p:nvPr/>
          </p:nvSpPr>
          <p:spPr>
            <a:xfrm>
              <a:off x="8162140" y="2641939"/>
              <a:ext cx="40447" cy="60295"/>
            </a:xfrm>
            <a:custGeom>
              <a:rect b="b" l="l" r="r" t="t"/>
              <a:pathLst>
                <a:path extrusionOk="0" h="884" w="593">
                  <a:moveTo>
                    <a:pt x="76" y="0"/>
                  </a:moveTo>
                  <a:cubicBezTo>
                    <a:pt x="59" y="0"/>
                    <a:pt x="43" y="7"/>
                    <a:pt x="29" y="20"/>
                  </a:cubicBezTo>
                  <a:cubicBezTo>
                    <a:pt x="0" y="43"/>
                    <a:pt x="0" y="84"/>
                    <a:pt x="24" y="108"/>
                  </a:cubicBezTo>
                  <a:lnTo>
                    <a:pt x="24" y="114"/>
                  </a:lnTo>
                  <a:cubicBezTo>
                    <a:pt x="123" y="219"/>
                    <a:pt x="205" y="325"/>
                    <a:pt x="270" y="442"/>
                  </a:cubicBezTo>
                  <a:cubicBezTo>
                    <a:pt x="340" y="566"/>
                    <a:pt x="381" y="689"/>
                    <a:pt x="423" y="830"/>
                  </a:cubicBezTo>
                  <a:cubicBezTo>
                    <a:pt x="428" y="853"/>
                    <a:pt x="452" y="876"/>
                    <a:pt x="475" y="882"/>
                  </a:cubicBezTo>
                  <a:cubicBezTo>
                    <a:pt x="479" y="883"/>
                    <a:pt x="484" y="883"/>
                    <a:pt x="488" y="883"/>
                  </a:cubicBezTo>
                  <a:cubicBezTo>
                    <a:pt x="523" y="883"/>
                    <a:pt x="553" y="861"/>
                    <a:pt x="563" y="824"/>
                  </a:cubicBezTo>
                  <a:cubicBezTo>
                    <a:pt x="593" y="659"/>
                    <a:pt x="552" y="483"/>
                    <a:pt x="469" y="331"/>
                  </a:cubicBezTo>
                  <a:cubicBezTo>
                    <a:pt x="387" y="184"/>
                    <a:pt x="252" y="61"/>
                    <a:pt x="94" y="2"/>
                  </a:cubicBezTo>
                  <a:cubicBezTo>
                    <a:pt x="88" y="1"/>
                    <a:pt x="82" y="0"/>
                    <a:pt x="76"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5" name="Google Shape;2285;p65"/>
            <p:cNvSpPr/>
            <p:nvPr/>
          </p:nvSpPr>
          <p:spPr>
            <a:xfrm>
              <a:off x="7126954" y="2416172"/>
              <a:ext cx="437005" cy="434414"/>
            </a:xfrm>
            <a:custGeom>
              <a:rect b="b" l="l" r="r" t="t"/>
              <a:pathLst>
                <a:path extrusionOk="0" h="6369" w="6407">
                  <a:moveTo>
                    <a:pt x="3130" y="255"/>
                  </a:moveTo>
                  <a:cubicBezTo>
                    <a:pt x="3194" y="255"/>
                    <a:pt x="3257" y="257"/>
                    <a:pt x="3321" y="262"/>
                  </a:cubicBezTo>
                  <a:cubicBezTo>
                    <a:pt x="4089" y="303"/>
                    <a:pt x="4823" y="667"/>
                    <a:pt x="5333" y="1236"/>
                  </a:cubicBezTo>
                  <a:cubicBezTo>
                    <a:pt x="5585" y="1523"/>
                    <a:pt x="5785" y="1857"/>
                    <a:pt x="5908" y="2215"/>
                  </a:cubicBezTo>
                  <a:cubicBezTo>
                    <a:pt x="6031" y="2573"/>
                    <a:pt x="6084" y="2960"/>
                    <a:pt x="6066" y="3342"/>
                  </a:cubicBezTo>
                  <a:cubicBezTo>
                    <a:pt x="6031" y="4104"/>
                    <a:pt x="5679" y="4844"/>
                    <a:pt x="5110" y="5354"/>
                  </a:cubicBezTo>
                  <a:cubicBezTo>
                    <a:pt x="4574" y="5835"/>
                    <a:pt x="3854" y="6108"/>
                    <a:pt x="3135" y="6108"/>
                  </a:cubicBezTo>
                  <a:cubicBezTo>
                    <a:pt x="3091" y="6108"/>
                    <a:pt x="3048" y="6107"/>
                    <a:pt x="3004" y="6105"/>
                  </a:cubicBezTo>
                  <a:cubicBezTo>
                    <a:pt x="2617" y="6081"/>
                    <a:pt x="2242" y="5987"/>
                    <a:pt x="1895" y="5829"/>
                  </a:cubicBezTo>
                  <a:cubicBezTo>
                    <a:pt x="1543" y="5665"/>
                    <a:pt x="1233" y="5430"/>
                    <a:pt x="969" y="5143"/>
                  </a:cubicBezTo>
                  <a:cubicBezTo>
                    <a:pt x="446" y="4580"/>
                    <a:pt x="159" y="3799"/>
                    <a:pt x="194" y="3019"/>
                  </a:cubicBezTo>
                  <a:lnTo>
                    <a:pt x="200" y="3019"/>
                  </a:lnTo>
                  <a:cubicBezTo>
                    <a:pt x="247" y="2245"/>
                    <a:pt x="617" y="1500"/>
                    <a:pt x="1197" y="989"/>
                  </a:cubicBezTo>
                  <a:cubicBezTo>
                    <a:pt x="1730" y="521"/>
                    <a:pt x="2426" y="255"/>
                    <a:pt x="3130" y="255"/>
                  </a:cubicBezTo>
                  <a:close/>
                  <a:moveTo>
                    <a:pt x="3191" y="1"/>
                  </a:moveTo>
                  <a:cubicBezTo>
                    <a:pt x="2825" y="1"/>
                    <a:pt x="2455" y="61"/>
                    <a:pt x="2107" y="186"/>
                  </a:cubicBezTo>
                  <a:cubicBezTo>
                    <a:pt x="1714" y="326"/>
                    <a:pt x="1356" y="543"/>
                    <a:pt x="1051" y="825"/>
                  </a:cubicBezTo>
                  <a:cubicBezTo>
                    <a:pt x="740" y="1101"/>
                    <a:pt x="493" y="1441"/>
                    <a:pt x="317" y="1816"/>
                  </a:cubicBezTo>
                  <a:cubicBezTo>
                    <a:pt x="141" y="2192"/>
                    <a:pt x="42" y="2597"/>
                    <a:pt x="18" y="3007"/>
                  </a:cubicBezTo>
                  <a:lnTo>
                    <a:pt x="30" y="3007"/>
                  </a:lnTo>
                  <a:cubicBezTo>
                    <a:pt x="1" y="3418"/>
                    <a:pt x="53" y="3834"/>
                    <a:pt x="188" y="4228"/>
                  </a:cubicBezTo>
                  <a:cubicBezTo>
                    <a:pt x="317" y="4621"/>
                    <a:pt x="529" y="4984"/>
                    <a:pt x="804" y="5295"/>
                  </a:cubicBezTo>
                  <a:cubicBezTo>
                    <a:pt x="1350" y="5923"/>
                    <a:pt x="2154" y="6310"/>
                    <a:pt x="2987" y="6363"/>
                  </a:cubicBezTo>
                  <a:cubicBezTo>
                    <a:pt x="3050" y="6366"/>
                    <a:pt x="3113" y="6368"/>
                    <a:pt x="3177" y="6368"/>
                  </a:cubicBezTo>
                  <a:cubicBezTo>
                    <a:pt x="3531" y="6368"/>
                    <a:pt x="3885" y="6312"/>
                    <a:pt x="4219" y="6193"/>
                  </a:cubicBezTo>
                  <a:cubicBezTo>
                    <a:pt x="4617" y="6052"/>
                    <a:pt x="4981" y="5841"/>
                    <a:pt x="5292" y="5559"/>
                  </a:cubicBezTo>
                  <a:cubicBezTo>
                    <a:pt x="5603" y="5283"/>
                    <a:pt x="5861" y="4943"/>
                    <a:pt x="6043" y="4562"/>
                  </a:cubicBezTo>
                  <a:cubicBezTo>
                    <a:pt x="6225" y="4186"/>
                    <a:pt x="6330" y="3776"/>
                    <a:pt x="6360" y="3353"/>
                  </a:cubicBezTo>
                  <a:cubicBezTo>
                    <a:pt x="6407" y="2520"/>
                    <a:pt x="6102" y="1670"/>
                    <a:pt x="5539" y="1048"/>
                  </a:cubicBezTo>
                  <a:cubicBezTo>
                    <a:pt x="5263" y="737"/>
                    <a:pt x="4923" y="485"/>
                    <a:pt x="4541" y="303"/>
                  </a:cubicBezTo>
                  <a:cubicBezTo>
                    <a:pt x="4166" y="127"/>
                    <a:pt x="3749" y="21"/>
                    <a:pt x="3333" y="4"/>
                  </a:cubicBezTo>
                  <a:cubicBezTo>
                    <a:pt x="3286" y="2"/>
                    <a:pt x="3238" y="1"/>
                    <a:pt x="3191"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6" name="Google Shape;2286;p65"/>
            <p:cNvSpPr/>
            <p:nvPr/>
          </p:nvSpPr>
          <p:spPr>
            <a:xfrm>
              <a:off x="7677525" y="2435407"/>
              <a:ext cx="437005" cy="434482"/>
            </a:xfrm>
            <a:custGeom>
              <a:rect b="b" l="l" r="r" t="t"/>
              <a:pathLst>
                <a:path extrusionOk="0" h="6370" w="6407">
                  <a:moveTo>
                    <a:pt x="3146" y="256"/>
                  </a:moveTo>
                  <a:cubicBezTo>
                    <a:pt x="3204" y="256"/>
                    <a:pt x="3263" y="258"/>
                    <a:pt x="3321" y="261"/>
                  </a:cubicBezTo>
                  <a:cubicBezTo>
                    <a:pt x="4090" y="308"/>
                    <a:pt x="4823" y="666"/>
                    <a:pt x="5333" y="1241"/>
                  </a:cubicBezTo>
                  <a:cubicBezTo>
                    <a:pt x="5586" y="1523"/>
                    <a:pt x="5785" y="1857"/>
                    <a:pt x="5908" y="2221"/>
                  </a:cubicBezTo>
                  <a:cubicBezTo>
                    <a:pt x="6037" y="2579"/>
                    <a:pt x="6084" y="2960"/>
                    <a:pt x="6067" y="3341"/>
                  </a:cubicBezTo>
                  <a:cubicBezTo>
                    <a:pt x="6032" y="4104"/>
                    <a:pt x="5680" y="4843"/>
                    <a:pt x="5111" y="5353"/>
                  </a:cubicBezTo>
                  <a:cubicBezTo>
                    <a:pt x="4574" y="5840"/>
                    <a:pt x="3856" y="6107"/>
                    <a:pt x="3137" y="6107"/>
                  </a:cubicBezTo>
                  <a:cubicBezTo>
                    <a:pt x="3093" y="6107"/>
                    <a:pt x="3049" y="6106"/>
                    <a:pt x="3004" y="6104"/>
                  </a:cubicBezTo>
                  <a:cubicBezTo>
                    <a:pt x="2617" y="6087"/>
                    <a:pt x="2242" y="5993"/>
                    <a:pt x="1896" y="5829"/>
                  </a:cubicBezTo>
                  <a:cubicBezTo>
                    <a:pt x="1544" y="5664"/>
                    <a:pt x="1233" y="5430"/>
                    <a:pt x="969" y="5148"/>
                  </a:cubicBezTo>
                  <a:cubicBezTo>
                    <a:pt x="447" y="4579"/>
                    <a:pt x="159" y="3799"/>
                    <a:pt x="194" y="3025"/>
                  </a:cubicBezTo>
                  <a:lnTo>
                    <a:pt x="200" y="3025"/>
                  </a:lnTo>
                  <a:cubicBezTo>
                    <a:pt x="247" y="2244"/>
                    <a:pt x="617" y="1499"/>
                    <a:pt x="1198" y="995"/>
                  </a:cubicBezTo>
                  <a:cubicBezTo>
                    <a:pt x="1734" y="518"/>
                    <a:pt x="2436" y="256"/>
                    <a:pt x="3146" y="256"/>
                  </a:cubicBezTo>
                  <a:close/>
                  <a:moveTo>
                    <a:pt x="3200" y="0"/>
                  </a:moveTo>
                  <a:cubicBezTo>
                    <a:pt x="2832" y="0"/>
                    <a:pt x="2458" y="65"/>
                    <a:pt x="2107" y="191"/>
                  </a:cubicBezTo>
                  <a:cubicBezTo>
                    <a:pt x="1720" y="326"/>
                    <a:pt x="1356" y="549"/>
                    <a:pt x="1051" y="825"/>
                  </a:cubicBezTo>
                  <a:cubicBezTo>
                    <a:pt x="740" y="1106"/>
                    <a:pt x="494" y="1446"/>
                    <a:pt x="318" y="1822"/>
                  </a:cubicBezTo>
                  <a:cubicBezTo>
                    <a:pt x="142" y="2191"/>
                    <a:pt x="42" y="2602"/>
                    <a:pt x="18" y="3013"/>
                  </a:cubicBezTo>
                  <a:lnTo>
                    <a:pt x="30" y="3013"/>
                  </a:lnTo>
                  <a:cubicBezTo>
                    <a:pt x="1" y="3423"/>
                    <a:pt x="54" y="3840"/>
                    <a:pt x="189" y="4233"/>
                  </a:cubicBezTo>
                  <a:cubicBezTo>
                    <a:pt x="318" y="4620"/>
                    <a:pt x="529" y="4984"/>
                    <a:pt x="805" y="5301"/>
                  </a:cubicBezTo>
                  <a:cubicBezTo>
                    <a:pt x="1350" y="5923"/>
                    <a:pt x="2154" y="6316"/>
                    <a:pt x="2987" y="6363"/>
                  </a:cubicBezTo>
                  <a:cubicBezTo>
                    <a:pt x="3057" y="6367"/>
                    <a:pt x="3127" y="6370"/>
                    <a:pt x="3197" y="6370"/>
                  </a:cubicBezTo>
                  <a:cubicBezTo>
                    <a:pt x="3544" y="6370"/>
                    <a:pt x="3892" y="6310"/>
                    <a:pt x="4219" y="6192"/>
                  </a:cubicBezTo>
                  <a:cubicBezTo>
                    <a:pt x="4618" y="6057"/>
                    <a:pt x="4981" y="5840"/>
                    <a:pt x="5292" y="5565"/>
                  </a:cubicBezTo>
                  <a:cubicBezTo>
                    <a:pt x="5603" y="5283"/>
                    <a:pt x="5861" y="4943"/>
                    <a:pt x="6043" y="4567"/>
                  </a:cubicBezTo>
                  <a:cubicBezTo>
                    <a:pt x="6225" y="4192"/>
                    <a:pt x="6331" y="3775"/>
                    <a:pt x="6360" y="3359"/>
                  </a:cubicBezTo>
                  <a:cubicBezTo>
                    <a:pt x="6407" y="2520"/>
                    <a:pt x="6102" y="1669"/>
                    <a:pt x="5539" y="1053"/>
                  </a:cubicBezTo>
                  <a:cubicBezTo>
                    <a:pt x="5263" y="742"/>
                    <a:pt x="4923" y="484"/>
                    <a:pt x="4541" y="308"/>
                  </a:cubicBezTo>
                  <a:cubicBezTo>
                    <a:pt x="4166" y="126"/>
                    <a:pt x="3750" y="27"/>
                    <a:pt x="3333" y="3"/>
                  </a:cubicBezTo>
                  <a:cubicBezTo>
                    <a:pt x="3289" y="1"/>
                    <a:pt x="3245" y="0"/>
                    <a:pt x="320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7" name="Google Shape;2287;p65"/>
            <p:cNvSpPr/>
            <p:nvPr/>
          </p:nvSpPr>
          <p:spPr>
            <a:xfrm>
              <a:off x="7907999" y="2004677"/>
              <a:ext cx="297385" cy="297316"/>
            </a:xfrm>
            <a:custGeom>
              <a:rect b="b" l="l" r="r" t="t"/>
              <a:pathLst>
                <a:path extrusionOk="0" h="4359" w="4360">
                  <a:moveTo>
                    <a:pt x="2183" y="0"/>
                  </a:moveTo>
                  <a:cubicBezTo>
                    <a:pt x="975" y="0"/>
                    <a:pt x="1" y="974"/>
                    <a:pt x="1" y="2182"/>
                  </a:cubicBezTo>
                  <a:cubicBezTo>
                    <a:pt x="1" y="3385"/>
                    <a:pt x="975" y="4359"/>
                    <a:pt x="2183" y="4359"/>
                  </a:cubicBezTo>
                  <a:cubicBezTo>
                    <a:pt x="3386" y="4359"/>
                    <a:pt x="4360" y="3385"/>
                    <a:pt x="4360" y="2182"/>
                  </a:cubicBezTo>
                  <a:cubicBezTo>
                    <a:pt x="4360" y="974"/>
                    <a:pt x="3386" y="0"/>
                    <a:pt x="218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8" name="Google Shape;2288;p65"/>
            <p:cNvSpPr/>
            <p:nvPr/>
          </p:nvSpPr>
          <p:spPr>
            <a:xfrm>
              <a:off x="7011752" y="2004677"/>
              <a:ext cx="297726" cy="297316"/>
            </a:xfrm>
            <a:custGeom>
              <a:rect b="b" l="l" r="r" t="t"/>
              <a:pathLst>
                <a:path extrusionOk="0" h="4359" w="4365">
                  <a:moveTo>
                    <a:pt x="2182" y="0"/>
                  </a:moveTo>
                  <a:cubicBezTo>
                    <a:pt x="980" y="0"/>
                    <a:pt x="0" y="974"/>
                    <a:pt x="0" y="2182"/>
                  </a:cubicBezTo>
                  <a:cubicBezTo>
                    <a:pt x="0" y="3385"/>
                    <a:pt x="980" y="4359"/>
                    <a:pt x="2182" y="4359"/>
                  </a:cubicBezTo>
                  <a:cubicBezTo>
                    <a:pt x="3385" y="4359"/>
                    <a:pt x="4365" y="3385"/>
                    <a:pt x="4365" y="2182"/>
                  </a:cubicBezTo>
                  <a:cubicBezTo>
                    <a:pt x="4365" y="974"/>
                    <a:pt x="3385" y="0"/>
                    <a:pt x="2182"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9" name="Google Shape;2289;p65"/>
          <p:cNvGrpSpPr/>
          <p:nvPr/>
        </p:nvGrpSpPr>
        <p:grpSpPr>
          <a:xfrm>
            <a:off x="1108182" y="4032967"/>
            <a:ext cx="1358897" cy="1186728"/>
            <a:chOff x="5075375" y="3414775"/>
            <a:chExt cx="1458200" cy="1273450"/>
          </a:xfrm>
        </p:grpSpPr>
        <p:sp>
          <p:nvSpPr>
            <p:cNvPr id="2290" name="Google Shape;2290;p65"/>
            <p:cNvSpPr/>
            <p:nvPr/>
          </p:nvSpPr>
          <p:spPr>
            <a:xfrm>
              <a:off x="5113700" y="4443575"/>
              <a:ext cx="1300375" cy="244650"/>
            </a:xfrm>
            <a:custGeom>
              <a:rect b="b" l="l" r="r" t="t"/>
              <a:pathLst>
                <a:path extrusionOk="0" h="9786" w="52015">
                  <a:moveTo>
                    <a:pt x="49955" y="0"/>
                  </a:moveTo>
                  <a:lnTo>
                    <a:pt x="1863" y="791"/>
                  </a:lnTo>
                  <a:cubicBezTo>
                    <a:pt x="0" y="3016"/>
                    <a:pt x="561" y="5999"/>
                    <a:pt x="1187" y="7812"/>
                  </a:cubicBezTo>
                  <a:cubicBezTo>
                    <a:pt x="1516" y="8768"/>
                    <a:pt x="2406" y="9427"/>
                    <a:pt x="3412" y="9444"/>
                  </a:cubicBezTo>
                  <a:lnTo>
                    <a:pt x="22925" y="9642"/>
                  </a:lnTo>
                  <a:cubicBezTo>
                    <a:pt x="24498" y="9734"/>
                    <a:pt x="26070" y="9786"/>
                    <a:pt x="27649" y="9786"/>
                  </a:cubicBezTo>
                  <a:cubicBezTo>
                    <a:pt x="28320" y="9786"/>
                    <a:pt x="28992" y="9777"/>
                    <a:pt x="29666" y="9757"/>
                  </a:cubicBezTo>
                  <a:lnTo>
                    <a:pt x="49180" y="9246"/>
                  </a:lnTo>
                  <a:cubicBezTo>
                    <a:pt x="50680" y="9197"/>
                    <a:pt x="51883" y="7993"/>
                    <a:pt x="51916" y="6510"/>
                  </a:cubicBezTo>
                  <a:cubicBezTo>
                    <a:pt x="51932" y="5900"/>
                    <a:pt x="51965" y="5291"/>
                    <a:pt x="51982" y="4697"/>
                  </a:cubicBezTo>
                  <a:cubicBezTo>
                    <a:pt x="51998" y="3840"/>
                    <a:pt x="52015" y="2950"/>
                    <a:pt x="51636" y="2192"/>
                  </a:cubicBezTo>
                  <a:cubicBezTo>
                    <a:pt x="51240" y="1352"/>
                    <a:pt x="50432" y="791"/>
                    <a:pt x="4995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1" name="Google Shape;2291;p65"/>
            <p:cNvSpPr/>
            <p:nvPr/>
          </p:nvSpPr>
          <p:spPr>
            <a:xfrm>
              <a:off x="6147050" y="4231775"/>
              <a:ext cx="351900" cy="234900"/>
            </a:xfrm>
            <a:custGeom>
              <a:rect b="b" l="l" r="r" t="t"/>
              <a:pathLst>
                <a:path extrusionOk="0" h="9396" w="14076">
                  <a:moveTo>
                    <a:pt x="11637" y="1"/>
                  </a:moveTo>
                  <a:cubicBezTo>
                    <a:pt x="11636" y="1"/>
                    <a:pt x="1" y="627"/>
                    <a:pt x="660" y="5077"/>
                  </a:cubicBezTo>
                  <a:cubicBezTo>
                    <a:pt x="1287" y="9291"/>
                    <a:pt x="3462" y="9395"/>
                    <a:pt x="3676" y="9395"/>
                  </a:cubicBezTo>
                  <a:cubicBezTo>
                    <a:pt x="3687" y="9395"/>
                    <a:pt x="3693" y="9395"/>
                    <a:pt x="3693" y="9395"/>
                  </a:cubicBezTo>
                  <a:cubicBezTo>
                    <a:pt x="3693" y="9395"/>
                    <a:pt x="5489" y="9329"/>
                    <a:pt x="8258" y="8736"/>
                  </a:cubicBezTo>
                  <a:cubicBezTo>
                    <a:pt x="11043" y="8126"/>
                    <a:pt x="14076" y="6478"/>
                    <a:pt x="14076" y="6478"/>
                  </a:cubicBezTo>
                  <a:cubicBezTo>
                    <a:pt x="10120" y="5176"/>
                    <a:pt x="11686" y="166"/>
                    <a:pt x="1163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2" name="Google Shape;2292;p65"/>
            <p:cNvSpPr/>
            <p:nvPr/>
          </p:nvSpPr>
          <p:spPr>
            <a:xfrm>
              <a:off x="5075375" y="4188175"/>
              <a:ext cx="1458200" cy="305675"/>
            </a:xfrm>
            <a:custGeom>
              <a:rect b="b" l="l" r="r" t="t"/>
              <a:pathLst>
                <a:path extrusionOk="0" h="12227" w="58328">
                  <a:moveTo>
                    <a:pt x="48400" y="1"/>
                  </a:moveTo>
                  <a:cubicBezTo>
                    <a:pt x="47650" y="1"/>
                    <a:pt x="46899" y="27"/>
                    <a:pt x="46148" y="80"/>
                  </a:cubicBezTo>
                  <a:cubicBezTo>
                    <a:pt x="46148" y="80"/>
                    <a:pt x="13400" y="591"/>
                    <a:pt x="6923" y="937"/>
                  </a:cubicBezTo>
                  <a:cubicBezTo>
                    <a:pt x="429" y="1267"/>
                    <a:pt x="660" y="4728"/>
                    <a:pt x="660" y="4728"/>
                  </a:cubicBezTo>
                  <a:cubicBezTo>
                    <a:pt x="0" y="6722"/>
                    <a:pt x="132" y="8502"/>
                    <a:pt x="462" y="9821"/>
                  </a:cubicBezTo>
                  <a:cubicBezTo>
                    <a:pt x="808" y="11238"/>
                    <a:pt x="2110" y="12227"/>
                    <a:pt x="3577" y="12227"/>
                  </a:cubicBezTo>
                  <a:lnTo>
                    <a:pt x="45802" y="12227"/>
                  </a:lnTo>
                  <a:cubicBezTo>
                    <a:pt x="46181" y="12227"/>
                    <a:pt x="46560" y="12194"/>
                    <a:pt x="46939" y="12111"/>
                  </a:cubicBezTo>
                  <a:cubicBezTo>
                    <a:pt x="57042" y="10035"/>
                    <a:pt x="58327" y="8304"/>
                    <a:pt x="58327" y="8304"/>
                  </a:cubicBezTo>
                  <a:cubicBezTo>
                    <a:pt x="58276" y="7987"/>
                    <a:pt x="57915" y="7910"/>
                    <a:pt x="57582" y="7910"/>
                  </a:cubicBezTo>
                  <a:cubicBezTo>
                    <a:pt x="57276" y="7910"/>
                    <a:pt x="56992" y="7975"/>
                    <a:pt x="56992" y="7975"/>
                  </a:cubicBezTo>
                  <a:cubicBezTo>
                    <a:pt x="52011" y="9852"/>
                    <a:pt x="48973" y="10536"/>
                    <a:pt x="47112" y="10536"/>
                  </a:cubicBezTo>
                  <a:cubicBezTo>
                    <a:pt x="44547" y="10536"/>
                    <a:pt x="44223" y="9236"/>
                    <a:pt x="44137" y="7975"/>
                  </a:cubicBezTo>
                  <a:cubicBezTo>
                    <a:pt x="43939" y="4942"/>
                    <a:pt x="46148" y="4283"/>
                    <a:pt x="46148" y="4283"/>
                  </a:cubicBezTo>
                  <a:lnTo>
                    <a:pt x="55871" y="1712"/>
                  </a:lnTo>
                  <a:cubicBezTo>
                    <a:pt x="55624" y="888"/>
                    <a:pt x="54635" y="575"/>
                    <a:pt x="53778" y="443"/>
                  </a:cubicBezTo>
                  <a:cubicBezTo>
                    <a:pt x="51998" y="152"/>
                    <a:pt x="50202" y="1"/>
                    <a:pt x="4840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3" name="Google Shape;2293;p65"/>
            <p:cNvSpPr/>
            <p:nvPr/>
          </p:nvSpPr>
          <p:spPr>
            <a:xfrm>
              <a:off x="5126050" y="4285750"/>
              <a:ext cx="1039175" cy="13625"/>
            </a:xfrm>
            <a:custGeom>
              <a:rect b="b" l="l" r="r" t="t"/>
              <a:pathLst>
                <a:path extrusionOk="0" h="545" w="41567">
                  <a:moveTo>
                    <a:pt x="100" y="1"/>
                  </a:moveTo>
                  <a:cubicBezTo>
                    <a:pt x="50" y="1"/>
                    <a:pt x="17" y="34"/>
                    <a:pt x="17" y="83"/>
                  </a:cubicBezTo>
                  <a:cubicBezTo>
                    <a:pt x="1" y="133"/>
                    <a:pt x="50" y="182"/>
                    <a:pt x="100" y="182"/>
                  </a:cubicBezTo>
                  <a:lnTo>
                    <a:pt x="5275" y="248"/>
                  </a:lnTo>
                  <a:lnTo>
                    <a:pt x="10450" y="314"/>
                  </a:lnTo>
                  <a:lnTo>
                    <a:pt x="20783" y="413"/>
                  </a:lnTo>
                  <a:lnTo>
                    <a:pt x="31133" y="495"/>
                  </a:lnTo>
                  <a:cubicBezTo>
                    <a:pt x="34578" y="512"/>
                    <a:pt x="38023" y="528"/>
                    <a:pt x="41467" y="545"/>
                  </a:cubicBezTo>
                  <a:cubicBezTo>
                    <a:pt x="41517" y="545"/>
                    <a:pt x="41550" y="512"/>
                    <a:pt x="41550" y="462"/>
                  </a:cubicBezTo>
                  <a:cubicBezTo>
                    <a:pt x="41566" y="413"/>
                    <a:pt x="41517" y="380"/>
                    <a:pt x="41467" y="380"/>
                  </a:cubicBezTo>
                  <a:cubicBezTo>
                    <a:pt x="38023" y="330"/>
                    <a:pt x="34578" y="281"/>
                    <a:pt x="31133" y="248"/>
                  </a:cubicBezTo>
                  <a:lnTo>
                    <a:pt x="20783" y="133"/>
                  </a:lnTo>
                  <a:lnTo>
                    <a:pt x="10450" y="50"/>
                  </a:lnTo>
                  <a:lnTo>
                    <a:pt x="5275" y="17"/>
                  </a:lnTo>
                  <a:lnTo>
                    <a:pt x="100" y="1"/>
                  </a:ln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4" name="Google Shape;2294;p65"/>
            <p:cNvSpPr/>
            <p:nvPr/>
          </p:nvSpPr>
          <p:spPr>
            <a:xfrm>
              <a:off x="6205575" y="4268750"/>
              <a:ext cx="210975" cy="98200"/>
            </a:xfrm>
            <a:custGeom>
              <a:rect b="b" l="l" r="r" t="t"/>
              <a:pathLst>
                <a:path extrusionOk="0" h="3928" w="8439">
                  <a:moveTo>
                    <a:pt x="8391" y="1"/>
                  </a:moveTo>
                  <a:cubicBezTo>
                    <a:pt x="8385" y="1"/>
                    <a:pt x="8379" y="2"/>
                    <a:pt x="8373" y="5"/>
                  </a:cubicBezTo>
                  <a:cubicBezTo>
                    <a:pt x="7582" y="170"/>
                    <a:pt x="6790" y="351"/>
                    <a:pt x="5999" y="533"/>
                  </a:cubicBezTo>
                  <a:lnTo>
                    <a:pt x="3643" y="1060"/>
                  </a:lnTo>
                  <a:cubicBezTo>
                    <a:pt x="2868" y="1258"/>
                    <a:pt x="2077" y="1472"/>
                    <a:pt x="1352" y="1884"/>
                  </a:cubicBezTo>
                  <a:cubicBezTo>
                    <a:pt x="989" y="2082"/>
                    <a:pt x="659" y="2345"/>
                    <a:pt x="412" y="2675"/>
                  </a:cubicBezTo>
                  <a:cubicBezTo>
                    <a:pt x="165" y="3021"/>
                    <a:pt x="0" y="3433"/>
                    <a:pt x="50" y="3862"/>
                  </a:cubicBezTo>
                  <a:cubicBezTo>
                    <a:pt x="50" y="3895"/>
                    <a:pt x="83" y="3928"/>
                    <a:pt x="116" y="3928"/>
                  </a:cubicBezTo>
                  <a:cubicBezTo>
                    <a:pt x="165" y="3928"/>
                    <a:pt x="181" y="3895"/>
                    <a:pt x="181" y="3845"/>
                  </a:cubicBezTo>
                  <a:cubicBezTo>
                    <a:pt x="165" y="3466"/>
                    <a:pt x="313" y="3087"/>
                    <a:pt x="544" y="2790"/>
                  </a:cubicBezTo>
                  <a:cubicBezTo>
                    <a:pt x="791" y="2477"/>
                    <a:pt x="1104" y="2247"/>
                    <a:pt x="1451" y="2049"/>
                  </a:cubicBezTo>
                  <a:cubicBezTo>
                    <a:pt x="2143" y="1670"/>
                    <a:pt x="2917" y="1472"/>
                    <a:pt x="3692" y="1274"/>
                  </a:cubicBezTo>
                  <a:lnTo>
                    <a:pt x="6049" y="714"/>
                  </a:lnTo>
                  <a:cubicBezTo>
                    <a:pt x="6840" y="516"/>
                    <a:pt x="7614" y="318"/>
                    <a:pt x="8389" y="121"/>
                  </a:cubicBezTo>
                  <a:cubicBezTo>
                    <a:pt x="8422" y="121"/>
                    <a:pt x="8439" y="88"/>
                    <a:pt x="8439" y="55"/>
                  </a:cubicBezTo>
                  <a:cubicBezTo>
                    <a:pt x="8439" y="28"/>
                    <a:pt x="8417" y="1"/>
                    <a:pt x="8391"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5" name="Google Shape;2295;p65"/>
            <p:cNvSpPr/>
            <p:nvPr/>
          </p:nvSpPr>
          <p:spPr>
            <a:xfrm>
              <a:off x="6211750" y="4386950"/>
              <a:ext cx="227875" cy="47375"/>
            </a:xfrm>
            <a:custGeom>
              <a:rect b="b" l="l" r="r" t="t"/>
              <a:pathLst>
                <a:path extrusionOk="0" h="1895" w="9115">
                  <a:moveTo>
                    <a:pt x="9042" y="1"/>
                  </a:moveTo>
                  <a:cubicBezTo>
                    <a:pt x="9033" y="1"/>
                    <a:pt x="9024" y="3"/>
                    <a:pt x="9016" y="7"/>
                  </a:cubicBezTo>
                  <a:cubicBezTo>
                    <a:pt x="7549" y="617"/>
                    <a:pt x="6033" y="1111"/>
                    <a:pt x="4483" y="1408"/>
                  </a:cubicBezTo>
                  <a:cubicBezTo>
                    <a:pt x="3761" y="1543"/>
                    <a:pt x="3053" y="1693"/>
                    <a:pt x="2346" y="1693"/>
                  </a:cubicBezTo>
                  <a:cubicBezTo>
                    <a:pt x="2278" y="1693"/>
                    <a:pt x="2211" y="1691"/>
                    <a:pt x="2143" y="1688"/>
                  </a:cubicBezTo>
                  <a:cubicBezTo>
                    <a:pt x="1747" y="1672"/>
                    <a:pt x="1368" y="1589"/>
                    <a:pt x="1022" y="1425"/>
                  </a:cubicBezTo>
                  <a:cubicBezTo>
                    <a:pt x="660" y="1260"/>
                    <a:pt x="347" y="1029"/>
                    <a:pt x="149" y="699"/>
                  </a:cubicBezTo>
                  <a:cubicBezTo>
                    <a:pt x="139" y="679"/>
                    <a:pt x="116" y="665"/>
                    <a:pt x="92" y="665"/>
                  </a:cubicBezTo>
                  <a:cubicBezTo>
                    <a:pt x="77" y="665"/>
                    <a:pt x="62" y="670"/>
                    <a:pt x="50" y="683"/>
                  </a:cubicBezTo>
                  <a:cubicBezTo>
                    <a:pt x="17" y="699"/>
                    <a:pt x="0" y="732"/>
                    <a:pt x="33" y="765"/>
                  </a:cubicBezTo>
                  <a:cubicBezTo>
                    <a:pt x="248" y="1128"/>
                    <a:pt x="577" y="1408"/>
                    <a:pt x="940" y="1589"/>
                  </a:cubicBezTo>
                  <a:cubicBezTo>
                    <a:pt x="1302" y="1771"/>
                    <a:pt x="1714" y="1870"/>
                    <a:pt x="2126" y="1886"/>
                  </a:cubicBezTo>
                  <a:cubicBezTo>
                    <a:pt x="2228" y="1892"/>
                    <a:pt x="2330" y="1895"/>
                    <a:pt x="2431" y="1895"/>
                  </a:cubicBezTo>
                  <a:cubicBezTo>
                    <a:pt x="3146" y="1895"/>
                    <a:pt x="3837" y="1752"/>
                    <a:pt x="4516" y="1622"/>
                  </a:cubicBezTo>
                  <a:cubicBezTo>
                    <a:pt x="5307" y="1458"/>
                    <a:pt x="6082" y="1243"/>
                    <a:pt x="6840" y="996"/>
                  </a:cubicBezTo>
                  <a:cubicBezTo>
                    <a:pt x="7598" y="749"/>
                    <a:pt x="8340" y="452"/>
                    <a:pt x="9065" y="123"/>
                  </a:cubicBezTo>
                  <a:cubicBezTo>
                    <a:pt x="9098" y="106"/>
                    <a:pt x="9114" y="73"/>
                    <a:pt x="9098" y="40"/>
                  </a:cubicBezTo>
                  <a:cubicBezTo>
                    <a:pt x="9086" y="16"/>
                    <a:pt x="9065" y="1"/>
                    <a:pt x="904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6" name="Google Shape;2296;p65"/>
            <p:cNvSpPr/>
            <p:nvPr/>
          </p:nvSpPr>
          <p:spPr>
            <a:xfrm>
              <a:off x="6231925" y="4362125"/>
              <a:ext cx="196975" cy="45850"/>
            </a:xfrm>
            <a:custGeom>
              <a:rect b="b" l="l" r="r" t="t"/>
              <a:pathLst>
                <a:path extrusionOk="0" h="1834" w="7879">
                  <a:moveTo>
                    <a:pt x="7820" y="1"/>
                  </a:moveTo>
                  <a:cubicBezTo>
                    <a:pt x="7807" y="1"/>
                    <a:pt x="7794" y="5"/>
                    <a:pt x="7780" y="11"/>
                  </a:cubicBezTo>
                  <a:cubicBezTo>
                    <a:pt x="7187" y="308"/>
                    <a:pt x="6560" y="588"/>
                    <a:pt x="5934" y="819"/>
                  </a:cubicBezTo>
                  <a:cubicBezTo>
                    <a:pt x="5291" y="1050"/>
                    <a:pt x="4649" y="1231"/>
                    <a:pt x="3989" y="1363"/>
                  </a:cubicBezTo>
                  <a:cubicBezTo>
                    <a:pt x="3330" y="1495"/>
                    <a:pt x="2654" y="1577"/>
                    <a:pt x="1979" y="1610"/>
                  </a:cubicBezTo>
                  <a:cubicBezTo>
                    <a:pt x="1831" y="1625"/>
                    <a:pt x="1682" y="1633"/>
                    <a:pt x="1534" y="1633"/>
                  </a:cubicBezTo>
                  <a:cubicBezTo>
                    <a:pt x="1353" y="1633"/>
                    <a:pt x="1171" y="1621"/>
                    <a:pt x="990" y="1594"/>
                  </a:cubicBezTo>
                  <a:cubicBezTo>
                    <a:pt x="660" y="1544"/>
                    <a:pt x="347" y="1429"/>
                    <a:pt x="116" y="1214"/>
                  </a:cubicBezTo>
                  <a:cubicBezTo>
                    <a:pt x="107" y="1195"/>
                    <a:pt x="86" y="1187"/>
                    <a:pt x="63" y="1187"/>
                  </a:cubicBezTo>
                  <a:cubicBezTo>
                    <a:pt x="48" y="1187"/>
                    <a:pt x="31" y="1191"/>
                    <a:pt x="17" y="1198"/>
                  </a:cubicBezTo>
                  <a:cubicBezTo>
                    <a:pt x="1" y="1231"/>
                    <a:pt x="1" y="1280"/>
                    <a:pt x="17" y="1297"/>
                  </a:cubicBezTo>
                  <a:cubicBezTo>
                    <a:pt x="265" y="1561"/>
                    <a:pt x="611" y="1709"/>
                    <a:pt x="957" y="1775"/>
                  </a:cubicBezTo>
                  <a:cubicBezTo>
                    <a:pt x="1188" y="1819"/>
                    <a:pt x="1418" y="1833"/>
                    <a:pt x="1649" y="1833"/>
                  </a:cubicBezTo>
                  <a:cubicBezTo>
                    <a:pt x="1764" y="1833"/>
                    <a:pt x="1880" y="1830"/>
                    <a:pt x="1995" y="1824"/>
                  </a:cubicBezTo>
                  <a:cubicBezTo>
                    <a:pt x="2671" y="1791"/>
                    <a:pt x="3363" y="1709"/>
                    <a:pt x="4022" y="1577"/>
                  </a:cubicBezTo>
                  <a:cubicBezTo>
                    <a:pt x="4698" y="1429"/>
                    <a:pt x="5357" y="1231"/>
                    <a:pt x="6000" y="1000"/>
                  </a:cubicBezTo>
                  <a:cubicBezTo>
                    <a:pt x="6643" y="753"/>
                    <a:pt x="7253" y="456"/>
                    <a:pt x="7846" y="110"/>
                  </a:cubicBezTo>
                  <a:cubicBezTo>
                    <a:pt x="7879" y="94"/>
                    <a:pt x="7879" y="61"/>
                    <a:pt x="7862" y="28"/>
                  </a:cubicBezTo>
                  <a:cubicBezTo>
                    <a:pt x="7853" y="9"/>
                    <a:pt x="7838" y="1"/>
                    <a:pt x="782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7" name="Google Shape;2297;p65"/>
            <p:cNvSpPr/>
            <p:nvPr/>
          </p:nvSpPr>
          <p:spPr>
            <a:xfrm>
              <a:off x="6234000" y="4295650"/>
              <a:ext cx="179675" cy="72550"/>
            </a:xfrm>
            <a:custGeom>
              <a:rect b="b" l="l" r="r" t="t"/>
              <a:pathLst>
                <a:path extrusionOk="0" h="2902" w="7187">
                  <a:moveTo>
                    <a:pt x="7104" y="0"/>
                  </a:moveTo>
                  <a:cubicBezTo>
                    <a:pt x="6461" y="198"/>
                    <a:pt x="5818" y="330"/>
                    <a:pt x="5159" y="445"/>
                  </a:cubicBezTo>
                  <a:cubicBezTo>
                    <a:pt x="4500" y="544"/>
                    <a:pt x="3841" y="610"/>
                    <a:pt x="3181" y="726"/>
                  </a:cubicBezTo>
                  <a:cubicBezTo>
                    <a:pt x="2522" y="841"/>
                    <a:pt x="1863" y="1006"/>
                    <a:pt x="1236" y="1286"/>
                  </a:cubicBezTo>
                  <a:cubicBezTo>
                    <a:pt x="923" y="1418"/>
                    <a:pt x="643" y="1616"/>
                    <a:pt x="396" y="1879"/>
                  </a:cubicBezTo>
                  <a:cubicBezTo>
                    <a:pt x="165" y="2126"/>
                    <a:pt x="0" y="2489"/>
                    <a:pt x="50" y="2852"/>
                  </a:cubicBezTo>
                  <a:cubicBezTo>
                    <a:pt x="50" y="2885"/>
                    <a:pt x="83" y="2901"/>
                    <a:pt x="132" y="2901"/>
                  </a:cubicBezTo>
                  <a:cubicBezTo>
                    <a:pt x="165" y="2901"/>
                    <a:pt x="182" y="2868"/>
                    <a:pt x="182" y="2835"/>
                  </a:cubicBezTo>
                  <a:cubicBezTo>
                    <a:pt x="149" y="2522"/>
                    <a:pt x="314" y="2225"/>
                    <a:pt x="528" y="1995"/>
                  </a:cubicBezTo>
                  <a:cubicBezTo>
                    <a:pt x="742" y="1764"/>
                    <a:pt x="1022" y="1599"/>
                    <a:pt x="1319" y="1467"/>
                  </a:cubicBezTo>
                  <a:cubicBezTo>
                    <a:pt x="1929" y="1204"/>
                    <a:pt x="2571" y="1055"/>
                    <a:pt x="3214" y="940"/>
                  </a:cubicBezTo>
                  <a:cubicBezTo>
                    <a:pt x="3873" y="824"/>
                    <a:pt x="4533" y="742"/>
                    <a:pt x="5192" y="627"/>
                  </a:cubicBezTo>
                  <a:cubicBezTo>
                    <a:pt x="5851" y="511"/>
                    <a:pt x="6510" y="347"/>
                    <a:pt x="7137" y="132"/>
                  </a:cubicBezTo>
                  <a:cubicBezTo>
                    <a:pt x="7170" y="116"/>
                    <a:pt x="7186" y="83"/>
                    <a:pt x="7170" y="50"/>
                  </a:cubicBezTo>
                  <a:cubicBezTo>
                    <a:pt x="7170" y="17"/>
                    <a:pt x="7137" y="0"/>
                    <a:pt x="7104"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8" name="Google Shape;2298;p65"/>
            <p:cNvSpPr/>
            <p:nvPr/>
          </p:nvSpPr>
          <p:spPr>
            <a:xfrm>
              <a:off x="6256250" y="4339975"/>
              <a:ext cx="159900" cy="38100"/>
            </a:xfrm>
            <a:custGeom>
              <a:rect b="b" l="l" r="r" t="t"/>
              <a:pathLst>
                <a:path extrusionOk="0" h="1524" w="6396">
                  <a:moveTo>
                    <a:pt x="6322" y="1"/>
                  </a:moveTo>
                  <a:cubicBezTo>
                    <a:pt x="6314" y="1"/>
                    <a:pt x="6305" y="3"/>
                    <a:pt x="6296" y="7"/>
                  </a:cubicBezTo>
                  <a:cubicBezTo>
                    <a:pt x="5307" y="386"/>
                    <a:pt x="4285" y="700"/>
                    <a:pt x="3231" y="930"/>
                  </a:cubicBezTo>
                  <a:cubicBezTo>
                    <a:pt x="2720" y="1046"/>
                    <a:pt x="2192" y="1145"/>
                    <a:pt x="1665" y="1210"/>
                  </a:cubicBezTo>
                  <a:cubicBezTo>
                    <a:pt x="1138" y="1293"/>
                    <a:pt x="610" y="1359"/>
                    <a:pt x="66" y="1392"/>
                  </a:cubicBezTo>
                  <a:cubicBezTo>
                    <a:pt x="33" y="1392"/>
                    <a:pt x="0" y="1425"/>
                    <a:pt x="0" y="1458"/>
                  </a:cubicBezTo>
                  <a:cubicBezTo>
                    <a:pt x="0" y="1507"/>
                    <a:pt x="33" y="1524"/>
                    <a:pt x="83" y="1524"/>
                  </a:cubicBezTo>
                  <a:cubicBezTo>
                    <a:pt x="610" y="1524"/>
                    <a:pt x="1154" y="1491"/>
                    <a:pt x="1681" y="1425"/>
                  </a:cubicBezTo>
                  <a:cubicBezTo>
                    <a:pt x="2225" y="1359"/>
                    <a:pt x="2753" y="1260"/>
                    <a:pt x="3280" y="1145"/>
                  </a:cubicBezTo>
                  <a:cubicBezTo>
                    <a:pt x="4335" y="897"/>
                    <a:pt x="5373" y="568"/>
                    <a:pt x="6346" y="123"/>
                  </a:cubicBezTo>
                  <a:cubicBezTo>
                    <a:pt x="6379" y="106"/>
                    <a:pt x="6395" y="73"/>
                    <a:pt x="6379" y="40"/>
                  </a:cubicBezTo>
                  <a:cubicBezTo>
                    <a:pt x="6367" y="16"/>
                    <a:pt x="6346" y="1"/>
                    <a:pt x="632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9" name="Google Shape;2299;p65"/>
            <p:cNvSpPr/>
            <p:nvPr/>
          </p:nvSpPr>
          <p:spPr>
            <a:xfrm>
              <a:off x="6256250" y="4324075"/>
              <a:ext cx="151650" cy="34750"/>
            </a:xfrm>
            <a:custGeom>
              <a:rect b="b" l="l" r="r" t="t"/>
              <a:pathLst>
                <a:path extrusionOk="0" h="1390" w="6066">
                  <a:moveTo>
                    <a:pt x="6000" y="1"/>
                  </a:moveTo>
                  <a:cubicBezTo>
                    <a:pt x="5489" y="50"/>
                    <a:pt x="4978" y="99"/>
                    <a:pt x="4483" y="165"/>
                  </a:cubicBezTo>
                  <a:cubicBezTo>
                    <a:pt x="3972" y="248"/>
                    <a:pt x="3478" y="330"/>
                    <a:pt x="2983" y="429"/>
                  </a:cubicBezTo>
                  <a:cubicBezTo>
                    <a:pt x="1995" y="660"/>
                    <a:pt x="1006" y="924"/>
                    <a:pt x="50" y="1270"/>
                  </a:cubicBezTo>
                  <a:cubicBezTo>
                    <a:pt x="17" y="1270"/>
                    <a:pt x="0" y="1303"/>
                    <a:pt x="17" y="1336"/>
                  </a:cubicBezTo>
                  <a:cubicBezTo>
                    <a:pt x="17" y="1362"/>
                    <a:pt x="50" y="1389"/>
                    <a:pt x="80" y="1389"/>
                  </a:cubicBezTo>
                  <a:cubicBezTo>
                    <a:pt x="87" y="1389"/>
                    <a:pt x="93" y="1388"/>
                    <a:pt x="99" y="1385"/>
                  </a:cubicBezTo>
                  <a:cubicBezTo>
                    <a:pt x="1055" y="1105"/>
                    <a:pt x="2044" y="858"/>
                    <a:pt x="3033" y="643"/>
                  </a:cubicBezTo>
                  <a:cubicBezTo>
                    <a:pt x="3511" y="544"/>
                    <a:pt x="4022" y="462"/>
                    <a:pt x="4516" y="363"/>
                  </a:cubicBezTo>
                  <a:cubicBezTo>
                    <a:pt x="5011" y="281"/>
                    <a:pt x="5505" y="215"/>
                    <a:pt x="6000" y="149"/>
                  </a:cubicBezTo>
                  <a:cubicBezTo>
                    <a:pt x="6049" y="132"/>
                    <a:pt x="6065" y="116"/>
                    <a:pt x="6065" y="67"/>
                  </a:cubicBezTo>
                  <a:cubicBezTo>
                    <a:pt x="6065" y="34"/>
                    <a:pt x="6032" y="1"/>
                    <a:pt x="600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0" name="Google Shape;2300;p65"/>
            <p:cNvSpPr/>
            <p:nvPr/>
          </p:nvSpPr>
          <p:spPr>
            <a:xfrm>
              <a:off x="6045700" y="4329850"/>
              <a:ext cx="7025" cy="141025"/>
            </a:xfrm>
            <a:custGeom>
              <a:rect b="b" l="l" r="r" t="t"/>
              <a:pathLst>
                <a:path extrusionOk="0" h="5641" w="281">
                  <a:moveTo>
                    <a:pt x="132" y="0"/>
                  </a:moveTo>
                  <a:cubicBezTo>
                    <a:pt x="83" y="0"/>
                    <a:pt x="50" y="50"/>
                    <a:pt x="50" y="83"/>
                  </a:cubicBezTo>
                  <a:cubicBezTo>
                    <a:pt x="33" y="544"/>
                    <a:pt x="17" y="1006"/>
                    <a:pt x="1" y="1451"/>
                  </a:cubicBezTo>
                  <a:lnTo>
                    <a:pt x="1" y="2819"/>
                  </a:lnTo>
                  <a:cubicBezTo>
                    <a:pt x="1" y="3742"/>
                    <a:pt x="1" y="4648"/>
                    <a:pt x="50" y="5554"/>
                  </a:cubicBezTo>
                  <a:cubicBezTo>
                    <a:pt x="66" y="5604"/>
                    <a:pt x="99" y="5637"/>
                    <a:pt x="149" y="5637"/>
                  </a:cubicBezTo>
                  <a:cubicBezTo>
                    <a:pt x="155" y="5639"/>
                    <a:pt x="162" y="5640"/>
                    <a:pt x="168" y="5640"/>
                  </a:cubicBezTo>
                  <a:cubicBezTo>
                    <a:pt x="207" y="5640"/>
                    <a:pt x="233" y="5597"/>
                    <a:pt x="248" y="5554"/>
                  </a:cubicBezTo>
                  <a:cubicBezTo>
                    <a:pt x="281" y="4648"/>
                    <a:pt x="281" y="3742"/>
                    <a:pt x="281" y="2819"/>
                  </a:cubicBezTo>
                  <a:lnTo>
                    <a:pt x="264" y="1451"/>
                  </a:lnTo>
                  <a:cubicBezTo>
                    <a:pt x="248" y="1006"/>
                    <a:pt x="231" y="544"/>
                    <a:pt x="215" y="83"/>
                  </a:cubicBezTo>
                  <a:cubicBezTo>
                    <a:pt x="215" y="50"/>
                    <a:pt x="182" y="17"/>
                    <a:pt x="132"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1" name="Google Shape;2301;p65"/>
            <p:cNvSpPr/>
            <p:nvPr/>
          </p:nvSpPr>
          <p:spPr>
            <a:xfrm>
              <a:off x="5988025" y="4336850"/>
              <a:ext cx="8250" cy="137650"/>
            </a:xfrm>
            <a:custGeom>
              <a:rect b="b" l="l" r="r" t="t"/>
              <a:pathLst>
                <a:path extrusionOk="0" h="5506" w="330">
                  <a:moveTo>
                    <a:pt x="165" y="1"/>
                  </a:moveTo>
                  <a:cubicBezTo>
                    <a:pt x="132" y="1"/>
                    <a:pt x="83" y="33"/>
                    <a:pt x="83" y="83"/>
                  </a:cubicBezTo>
                  <a:lnTo>
                    <a:pt x="50" y="1418"/>
                  </a:lnTo>
                  <a:lnTo>
                    <a:pt x="33" y="2736"/>
                  </a:lnTo>
                  <a:cubicBezTo>
                    <a:pt x="33" y="3626"/>
                    <a:pt x="0" y="4516"/>
                    <a:pt x="17" y="5406"/>
                  </a:cubicBezTo>
                  <a:cubicBezTo>
                    <a:pt x="17" y="5456"/>
                    <a:pt x="50" y="5489"/>
                    <a:pt x="99" y="5505"/>
                  </a:cubicBezTo>
                  <a:cubicBezTo>
                    <a:pt x="148" y="5505"/>
                    <a:pt x="198" y="5472"/>
                    <a:pt x="198" y="5423"/>
                  </a:cubicBezTo>
                  <a:cubicBezTo>
                    <a:pt x="280" y="4533"/>
                    <a:pt x="313" y="3643"/>
                    <a:pt x="330" y="2753"/>
                  </a:cubicBezTo>
                  <a:cubicBezTo>
                    <a:pt x="330" y="2308"/>
                    <a:pt x="330" y="1863"/>
                    <a:pt x="313" y="1418"/>
                  </a:cubicBezTo>
                  <a:cubicBezTo>
                    <a:pt x="313" y="956"/>
                    <a:pt x="280" y="511"/>
                    <a:pt x="247" y="83"/>
                  </a:cubicBezTo>
                  <a:cubicBezTo>
                    <a:pt x="247" y="33"/>
                    <a:pt x="214" y="1"/>
                    <a:pt x="165"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2" name="Google Shape;2302;p65"/>
            <p:cNvSpPr/>
            <p:nvPr/>
          </p:nvSpPr>
          <p:spPr>
            <a:xfrm>
              <a:off x="6318050" y="4503725"/>
              <a:ext cx="7450" cy="163175"/>
            </a:xfrm>
            <a:custGeom>
              <a:rect b="b" l="l" r="r" t="t"/>
              <a:pathLst>
                <a:path extrusionOk="0" h="6527" w="298">
                  <a:moveTo>
                    <a:pt x="165" y="0"/>
                  </a:moveTo>
                  <a:cubicBezTo>
                    <a:pt x="116" y="0"/>
                    <a:pt x="66" y="50"/>
                    <a:pt x="66" y="83"/>
                  </a:cubicBezTo>
                  <a:cubicBezTo>
                    <a:pt x="50" y="610"/>
                    <a:pt x="34" y="1154"/>
                    <a:pt x="17" y="1681"/>
                  </a:cubicBezTo>
                  <a:lnTo>
                    <a:pt x="1" y="3264"/>
                  </a:lnTo>
                  <a:cubicBezTo>
                    <a:pt x="17" y="4318"/>
                    <a:pt x="17" y="5373"/>
                    <a:pt x="66" y="6428"/>
                  </a:cubicBezTo>
                  <a:cubicBezTo>
                    <a:pt x="66" y="6477"/>
                    <a:pt x="99" y="6527"/>
                    <a:pt x="149" y="6527"/>
                  </a:cubicBezTo>
                  <a:cubicBezTo>
                    <a:pt x="198" y="6527"/>
                    <a:pt x="248" y="6494"/>
                    <a:pt x="248" y="6428"/>
                  </a:cubicBezTo>
                  <a:cubicBezTo>
                    <a:pt x="297" y="5373"/>
                    <a:pt x="297" y="4318"/>
                    <a:pt x="297" y="3264"/>
                  </a:cubicBezTo>
                  <a:lnTo>
                    <a:pt x="281" y="1681"/>
                  </a:lnTo>
                  <a:cubicBezTo>
                    <a:pt x="281" y="1154"/>
                    <a:pt x="264" y="610"/>
                    <a:pt x="231" y="83"/>
                  </a:cubicBezTo>
                  <a:cubicBezTo>
                    <a:pt x="231" y="50"/>
                    <a:pt x="198" y="17"/>
                    <a:pt x="165"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3" name="Google Shape;2303;p65"/>
            <p:cNvSpPr/>
            <p:nvPr/>
          </p:nvSpPr>
          <p:spPr>
            <a:xfrm>
              <a:off x="6266125" y="4515675"/>
              <a:ext cx="8275" cy="152875"/>
            </a:xfrm>
            <a:custGeom>
              <a:rect b="b" l="l" r="r" t="t"/>
              <a:pathLst>
                <a:path extrusionOk="0" h="6115" w="331">
                  <a:moveTo>
                    <a:pt x="116" y="0"/>
                  </a:moveTo>
                  <a:cubicBezTo>
                    <a:pt x="67" y="0"/>
                    <a:pt x="34" y="33"/>
                    <a:pt x="34" y="83"/>
                  </a:cubicBezTo>
                  <a:cubicBezTo>
                    <a:pt x="17" y="577"/>
                    <a:pt x="1" y="1072"/>
                    <a:pt x="1" y="1566"/>
                  </a:cubicBezTo>
                  <a:lnTo>
                    <a:pt x="17" y="3049"/>
                  </a:lnTo>
                  <a:cubicBezTo>
                    <a:pt x="34" y="4038"/>
                    <a:pt x="50" y="5043"/>
                    <a:pt x="116" y="6032"/>
                  </a:cubicBezTo>
                  <a:cubicBezTo>
                    <a:pt x="116" y="6082"/>
                    <a:pt x="166" y="6115"/>
                    <a:pt x="199" y="6115"/>
                  </a:cubicBezTo>
                  <a:cubicBezTo>
                    <a:pt x="265" y="6115"/>
                    <a:pt x="298" y="6082"/>
                    <a:pt x="298" y="6032"/>
                  </a:cubicBezTo>
                  <a:cubicBezTo>
                    <a:pt x="331" y="5027"/>
                    <a:pt x="314" y="4038"/>
                    <a:pt x="298" y="3049"/>
                  </a:cubicBezTo>
                  <a:lnTo>
                    <a:pt x="265" y="1566"/>
                  </a:lnTo>
                  <a:cubicBezTo>
                    <a:pt x="248" y="1072"/>
                    <a:pt x="215" y="577"/>
                    <a:pt x="199" y="83"/>
                  </a:cubicBezTo>
                  <a:cubicBezTo>
                    <a:pt x="182" y="33"/>
                    <a:pt x="149" y="0"/>
                    <a:pt x="116"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4" name="Google Shape;2304;p65"/>
            <p:cNvSpPr/>
            <p:nvPr/>
          </p:nvSpPr>
          <p:spPr>
            <a:xfrm>
              <a:off x="5312300" y="4514850"/>
              <a:ext cx="7425" cy="131050"/>
            </a:xfrm>
            <a:custGeom>
              <a:rect b="b" l="l" r="r" t="t"/>
              <a:pathLst>
                <a:path extrusionOk="0" h="5242" w="297">
                  <a:moveTo>
                    <a:pt x="148" y="0"/>
                  </a:moveTo>
                  <a:cubicBezTo>
                    <a:pt x="99" y="0"/>
                    <a:pt x="66" y="33"/>
                    <a:pt x="66" y="83"/>
                  </a:cubicBezTo>
                  <a:cubicBezTo>
                    <a:pt x="33" y="511"/>
                    <a:pt x="17" y="923"/>
                    <a:pt x="17" y="1352"/>
                  </a:cubicBezTo>
                  <a:cubicBezTo>
                    <a:pt x="0" y="1764"/>
                    <a:pt x="17" y="2192"/>
                    <a:pt x="0" y="2621"/>
                  </a:cubicBezTo>
                  <a:cubicBezTo>
                    <a:pt x="17" y="3461"/>
                    <a:pt x="17" y="4302"/>
                    <a:pt x="66" y="5142"/>
                  </a:cubicBezTo>
                  <a:cubicBezTo>
                    <a:pt x="82" y="5192"/>
                    <a:pt x="115" y="5225"/>
                    <a:pt x="165" y="5241"/>
                  </a:cubicBezTo>
                  <a:cubicBezTo>
                    <a:pt x="214" y="5241"/>
                    <a:pt x="247" y="5192"/>
                    <a:pt x="264" y="5142"/>
                  </a:cubicBezTo>
                  <a:cubicBezTo>
                    <a:pt x="297" y="4302"/>
                    <a:pt x="297" y="3461"/>
                    <a:pt x="297" y="2621"/>
                  </a:cubicBezTo>
                  <a:cubicBezTo>
                    <a:pt x="297" y="2192"/>
                    <a:pt x="297" y="1764"/>
                    <a:pt x="280" y="1352"/>
                  </a:cubicBezTo>
                  <a:cubicBezTo>
                    <a:pt x="264" y="923"/>
                    <a:pt x="247" y="495"/>
                    <a:pt x="231" y="83"/>
                  </a:cubicBezTo>
                  <a:cubicBezTo>
                    <a:pt x="214" y="33"/>
                    <a:pt x="181" y="0"/>
                    <a:pt x="14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5" name="Google Shape;2305;p65"/>
            <p:cNvSpPr/>
            <p:nvPr/>
          </p:nvSpPr>
          <p:spPr>
            <a:xfrm>
              <a:off x="5264900" y="4331050"/>
              <a:ext cx="667525" cy="111450"/>
            </a:xfrm>
            <a:custGeom>
              <a:rect b="b" l="l" r="r" t="t"/>
              <a:pathLst>
                <a:path extrusionOk="0" h="4458" w="26701">
                  <a:moveTo>
                    <a:pt x="6256" y="1"/>
                  </a:moveTo>
                  <a:cubicBezTo>
                    <a:pt x="4541" y="1"/>
                    <a:pt x="2816" y="125"/>
                    <a:pt x="1385" y="677"/>
                  </a:cubicBezTo>
                  <a:cubicBezTo>
                    <a:pt x="660" y="974"/>
                    <a:pt x="17" y="1633"/>
                    <a:pt x="17" y="2408"/>
                  </a:cubicBezTo>
                  <a:cubicBezTo>
                    <a:pt x="1" y="3199"/>
                    <a:pt x="644" y="3875"/>
                    <a:pt x="1369" y="4171"/>
                  </a:cubicBezTo>
                  <a:cubicBezTo>
                    <a:pt x="1956" y="4412"/>
                    <a:pt x="2607" y="4457"/>
                    <a:pt x="3254" y="4457"/>
                  </a:cubicBezTo>
                  <a:cubicBezTo>
                    <a:pt x="3406" y="4457"/>
                    <a:pt x="3558" y="4455"/>
                    <a:pt x="3709" y="4452"/>
                  </a:cubicBezTo>
                  <a:cubicBezTo>
                    <a:pt x="10499" y="4353"/>
                    <a:pt x="17273" y="4270"/>
                    <a:pt x="24063" y="4171"/>
                  </a:cubicBezTo>
                  <a:cubicBezTo>
                    <a:pt x="24657" y="4155"/>
                    <a:pt x="25266" y="4139"/>
                    <a:pt x="25777" y="3875"/>
                  </a:cubicBezTo>
                  <a:cubicBezTo>
                    <a:pt x="26305" y="3611"/>
                    <a:pt x="26700" y="3018"/>
                    <a:pt x="26535" y="2441"/>
                  </a:cubicBezTo>
                  <a:cubicBezTo>
                    <a:pt x="26453" y="2144"/>
                    <a:pt x="26222" y="1914"/>
                    <a:pt x="25975" y="1716"/>
                  </a:cubicBezTo>
                  <a:cubicBezTo>
                    <a:pt x="24657" y="628"/>
                    <a:pt x="22827" y="463"/>
                    <a:pt x="21113" y="364"/>
                  </a:cubicBezTo>
                  <a:cubicBezTo>
                    <a:pt x="17763" y="181"/>
                    <a:pt x="14413" y="82"/>
                    <a:pt x="11062" y="82"/>
                  </a:cubicBezTo>
                  <a:cubicBezTo>
                    <a:pt x="10803" y="82"/>
                    <a:pt x="10544" y="83"/>
                    <a:pt x="10285" y="84"/>
                  </a:cubicBezTo>
                  <a:cubicBezTo>
                    <a:pt x="9060" y="84"/>
                    <a:pt x="7661" y="1"/>
                    <a:pt x="625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6" name="Google Shape;2306;p65"/>
            <p:cNvSpPr/>
            <p:nvPr/>
          </p:nvSpPr>
          <p:spPr>
            <a:xfrm>
              <a:off x="5362975" y="4537750"/>
              <a:ext cx="824500" cy="118925"/>
            </a:xfrm>
            <a:custGeom>
              <a:rect b="b" l="l" r="r" t="t"/>
              <a:pathLst>
                <a:path extrusionOk="0" h="4757" w="32980">
                  <a:moveTo>
                    <a:pt x="9451" y="1"/>
                  </a:moveTo>
                  <a:cubicBezTo>
                    <a:pt x="6821" y="1"/>
                    <a:pt x="4185" y="76"/>
                    <a:pt x="1615" y="634"/>
                  </a:cubicBezTo>
                  <a:cubicBezTo>
                    <a:pt x="1220" y="716"/>
                    <a:pt x="808" y="831"/>
                    <a:pt x="511" y="1111"/>
                  </a:cubicBezTo>
                  <a:cubicBezTo>
                    <a:pt x="0" y="1639"/>
                    <a:pt x="149" y="2578"/>
                    <a:pt x="643" y="3122"/>
                  </a:cubicBezTo>
                  <a:cubicBezTo>
                    <a:pt x="1154" y="3650"/>
                    <a:pt x="1896" y="3897"/>
                    <a:pt x="2621" y="4062"/>
                  </a:cubicBezTo>
                  <a:cubicBezTo>
                    <a:pt x="5357" y="4704"/>
                    <a:pt x="8208" y="4721"/>
                    <a:pt x="11043" y="4737"/>
                  </a:cubicBezTo>
                  <a:cubicBezTo>
                    <a:pt x="13050" y="4747"/>
                    <a:pt x="15058" y="4756"/>
                    <a:pt x="17066" y="4756"/>
                  </a:cubicBezTo>
                  <a:cubicBezTo>
                    <a:pt x="18536" y="4756"/>
                    <a:pt x="20005" y="4751"/>
                    <a:pt x="21475" y="4737"/>
                  </a:cubicBezTo>
                  <a:cubicBezTo>
                    <a:pt x="24442" y="4704"/>
                    <a:pt x="27441" y="4622"/>
                    <a:pt x="30375" y="4078"/>
                  </a:cubicBezTo>
                  <a:cubicBezTo>
                    <a:pt x="30985" y="3963"/>
                    <a:pt x="31611" y="3831"/>
                    <a:pt x="32122" y="3468"/>
                  </a:cubicBezTo>
                  <a:cubicBezTo>
                    <a:pt x="32616" y="3106"/>
                    <a:pt x="32979" y="2479"/>
                    <a:pt x="32831" y="1870"/>
                  </a:cubicBezTo>
                  <a:cubicBezTo>
                    <a:pt x="32460" y="331"/>
                    <a:pt x="29708" y="86"/>
                    <a:pt x="27461" y="86"/>
                  </a:cubicBezTo>
                  <a:cubicBezTo>
                    <a:pt x="26411" y="86"/>
                    <a:pt x="25472" y="139"/>
                    <a:pt x="24936" y="139"/>
                  </a:cubicBezTo>
                  <a:cubicBezTo>
                    <a:pt x="20322" y="90"/>
                    <a:pt x="15723" y="57"/>
                    <a:pt x="11125" y="7"/>
                  </a:cubicBezTo>
                  <a:cubicBezTo>
                    <a:pt x="10568" y="4"/>
                    <a:pt x="10010" y="1"/>
                    <a:pt x="945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7" name="Google Shape;2307;p65"/>
            <p:cNvSpPr/>
            <p:nvPr/>
          </p:nvSpPr>
          <p:spPr>
            <a:xfrm>
              <a:off x="5378625" y="3527625"/>
              <a:ext cx="190800" cy="447500"/>
            </a:xfrm>
            <a:custGeom>
              <a:rect b="b" l="l" r="r" t="t"/>
              <a:pathLst>
                <a:path extrusionOk="0" h="17900" w="7632">
                  <a:moveTo>
                    <a:pt x="4368" y="1"/>
                  </a:moveTo>
                  <a:lnTo>
                    <a:pt x="1" y="1682"/>
                  </a:lnTo>
                  <a:lnTo>
                    <a:pt x="2835" y="17899"/>
                  </a:lnTo>
                  <a:lnTo>
                    <a:pt x="7631" y="17075"/>
                  </a:lnTo>
                  <a:lnTo>
                    <a:pt x="4368" y="1"/>
                  </a:ln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8" name="Google Shape;2308;p65"/>
            <p:cNvSpPr/>
            <p:nvPr/>
          </p:nvSpPr>
          <p:spPr>
            <a:xfrm>
              <a:off x="5402925" y="3549050"/>
              <a:ext cx="89850" cy="413700"/>
            </a:xfrm>
            <a:custGeom>
              <a:rect b="b" l="l" r="r" t="t"/>
              <a:pathLst>
                <a:path extrusionOk="0" fill="none" h="16548" w="3594">
                  <a:moveTo>
                    <a:pt x="1" y="1"/>
                  </a:moveTo>
                  <a:cubicBezTo>
                    <a:pt x="34" y="215"/>
                    <a:pt x="3594" y="16548"/>
                    <a:pt x="3594" y="16548"/>
                  </a:cubicBezTo>
                </a:path>
              </a:pathLst>
            </a:custGeom>
            <a:noFill/>
            <a:ln cap="flat" cmpd="sng" w="6600">
              <a:solidFill>
                <a:srgbClr val="3C3C3B"/>
              </a:solidFill>
              <a:prstDash val="solid"/>
              <a:miter lim="1648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9" name="Google Shape;2309;p65"/>
            <p:cNvSpPr/>
            <p:nvPr/>
          </p:nvSpPr>
          <p:spPr>
            <a:xfrm>
              <a:off x="5452375" y="3536700"/>
              <a:ext cx="84075" cy="417400"/>
            </a:xfrm>
            <a:custGeom>
              <a:rect b="b" l="l" r="r" t="t"/>
              <a:pathLst>
                <a:path extrusionOk="0" fill="none" h="16696" w="3363">
                  <a:moveTo>
                    <a:pt x="1" y="0"/>
                  </a:moveTo>
                  <a:lnTo>
                    <a:pt x="3363" y="16696"/>
                  </a:lnTo>
                </a:path>
              </a:pathLst>
            </a:custGeom>
            <a:noFill/>
            <a:ln cap="flat" cmpd="sng" w="6600">
              <a:solidFill>
                <a:srgbClr val="3C3C3B"/>
              </a:solidFill>
              <a:prstDash val="solid"/>
              <a:miter lim="1648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0" name="Google Shape;2310;p65"/>
            <p:cNvSpPr/>
            <p:nvPr/>
          </p:nvSpPr>
          <p:spPr>
            <a:xfrm>
              <a:off x="5378625" y="3436150"/>
              <a:ext cx="109625" cy="140675"/>
            </a:xfrm>
            <a:custGeom>
              <a:rect b="b" l="l" r="r" t="t"/>
              <a:pathLst>
                <a:path extrusionOk="0" h="5627" w="4385">
                  <a:moveTo>
                    <a:pt x="1138" y="1"/>
                  </a:moveTo>
                  <a:cubicBezTo>
                    <a:pt x="956" y="1"/>
                    <a:pt x="778" y="121"/>
                    <a:pt x="726" y="215"/>
                  </a:cubicBezTo>
                  <a:cubicBezTo>
                    <a:pt x="643" y="347"/>
                    <a:pt x="66" y="3923"/>
                    <a:pt x="1" y="5357"/>
                  </a:cubicBezTo>
                  <a:cubicBezTo>
                    <a:pt x="117" y="5518"/>
                    <a:pt x="247" y="5627"/>
                    <a:pt x="424" y="5627"/>
                  </a:cubicBezTo>
                  <a:cubicBezTo>
                    <a:pt x="447" y="5627"/>
                    <a:pt x="470" y="5625"/>
                    <a:pt x="495" y="5621"/>
                  </a:cubicBezTo>
                  <a:cubicBezTo>
                    <a:pt x="726" y="5604"/>
                    <a:pt x="923" y="5456"/>
                    <a:pt x="1006" y="5242"/>
                  </a:cubicBezTo>
                  <a:cubicBezTo>
                    <a:pt x="1237" y="5390"/>
                    <a:pt x="1467" y="5539"/>
                    <a:pt x="1748" y="5539"/>
                  </a:cubicBezTo>
                  <a:cubicBezTo>
                    <a:pt x="2011" y="5522"/>
                    <a:pt x="2291" y="5324"/>
                    <a:pt x="2275" y="5061"/>
                  </a:cubicBezTo>
                  <a:lnTo>
                    <a:pt x="2275" y="5061"/>
                  </a:lnTo>
                  <a:cubicBezTo>
                    <a:pt x="2382" y="5149"/>
                    <a:pt x="2554" y="5196"/>
                    <a:pt x="2720" y="5196"/>
                  </a:cubicBezTo>
                  <a:cubicBezTo>
                    <a:pt x="2834" y="5196"/>
                    <a:pt x="2946" y="5174"/>
                    <a:pt x="3033" y="5127"/>
                  </a:cubicBezTo>
                  <a:cubicBezTo>
                    <a:pt x="3247" y="5011"/>
                    <a:pt x="3396" y="4764"/>
                    <a:pt x="3363" y="4517"/>
                  </a:cubicBezTo>
                  <a:lnTo>
                    <a:pt x="3363" y="4517"/>
                  </a:lnTo>
                  <a:cubicBezTo>
                    <a:pt x="3456" y="4563"/>
                    <a:pt x="3570" y="4594"/>
                    <a:pt x="3679" y="4594"/>
                  </a:cubicBezTo>
                  <a:cubicBezTo>
                    <a:pt x="3762" y="4594"/>
                    <a:pt x="3842" y="4576"/>
                    <a:pt x="3907" y="4533"/>
                  </a:cubicBezTo>
                  <a:cubicBezTo>
                    <a:pt x="4071" y="4434"/>
                    <a:pt x="4187" y="4286"/>
                    <a:pt x="4253" y="4121"/>
                  </a:cubicBezTo>
                  <a:cubicBezTo>
                    <a:pt x="4319" y="3956"/>
                    <a:pt x="4385" y="3825"/>
                    <a:pt x="4352" y="3660"/>
                  </a:cubicBezTo>
                  <a:cubicBezTo>
                    <a:pt x="2242" y="809"/>
                    <a:pt x="1500" y="248"/>
                    <a:pt x="1434" y="149"/>
                  </a:cubicBezTo>
                  <a:cubicBezTo>
                    <a:pt x="1350" y="41"/>
                    <a:pt x="1243" y="1"/>
                    <a:pt x="1138" y="1"/>
                  </a:cubicBezTo>
                  <a:close/>
                </a:path>
              </a:pathLst>
            </a:custGeom>
            <a:solidFill>
              <a:srgbClr val="FAD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1" name="Google Shape;2311;p65"/>
            <p:cNvSpPr/>
            <p:nvPr/>
          </p:nvSpPr>
          <p:spPr>
            <a:xfrm>
              <a:off x="5392225" y="3436150"/>
              <a:ext cx="34225" cy="35125"/>
            </a:xfrm>
            <a:custGeom>
              <a:rect b="b" l="l" r="r" t="t"/>
              <a:pathLst>
                <a:path extrusionOk="0" h="1405" w="1369">
                  <a:moveTo>
                    <a:pt x="594" y="1"/>
                  </a:moveTo>
                  <a:cubicBezTo>
                    <a:pt x="412" y="1"/>
                    <a:pt x="234" y="121"/>
                    <a:pt x="182" y="215"/>
                  </a:cubicBezTo>
                  <a:cubicBezTo>
                    <a:pt x="149" y="248"/>
                    <a:pt x="83" y="611"/>
                    <a:pt x="0" y="1138"/>
                  </a:cubicBezTo>
                  <a:cubicBezTo>
                    <a:pt x="0" y="1138"/>
                    <a:pt x="307" y="1404"/>
                    <a:pt x="623" y="1404"/>
                  </a:cubicBezTo>
                  <a:cubicBezTo>
                    <a:pt x="708" y="1404"/>
                    <a:pt x="794" y="1385"/>
                    <a:pt x="874" y="1336"/>
                  </a:cubicBezTo>
                  <a:cubicBezTo>
                    <a:pt x="1253" y="1122"/>
                    <a:pt x="1368" y="627"/>
                    <a:pt x="1368" y="627"/>
                  </a:cubicBezTo>
                  <a:cubicBezTo>
                    <a:pt x="1055" y="314"/>
                    <a:pt x="923" y="182"/>
                    <a:pt x="890" y="149"/>
                  </a:cubicBezTo>
                  <a:cubicBezTo>
                    <a:pt x="806" y="41"/>
                    <a:pt x="699" y="1"/>
                    <a:pt x="594"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2" name="Google Shape;2312;p65"/>
            <p:cNvSpPr/>
            <p:nvPr/>
          </p:nvSpPr>
          <p:spPr>
            <a:xfrm>
              <a:off x="5446200" y="3595125"/>
              <a:ext cx="68825" cy="233300"/>
            </a:xfrm>
            <a:custGeom>
              <a:rect b="b" l="l" r="r" t="t"/>
              <a:pathLst>
                <a:path extrusionOk="0" h="9332" w="2753">
                  <a:moveTo>
                    <a:pt x="1070" y="1"/>
                  </a:moveTo>
                  <a:cubicBezTo>
                    <a:pt x="731" y="1"/>
                    <a:pt x="379" y="220"/>
                    <a:pt x="215" y="548"/>
                  </a:cubicBezTo>
                  <a:cubicBezTo>
                    <a:pt x="0" y="992"/>
                    <a:pt x="50" y="1503"/>
                    <a:pt x="116" y="1981"/>
                  </a:cubicBezTo>
                  <a:cubicBezTo>
                    <a:pt x="281" y="3366"/>
                    <a:pt x="462" y="4767"/>
                    <a:pt x="627" y="6151"/>
                  </a:cubicBezTo>
                  <a:cubicBezTo>
                    <a:pt x="726" y="6926"/>
                    <a:pt x="825" y="7717"/>
                    <a:pt x="1055" y="8475"/>
                  </a:cubicBezTo>
                  <a:cubicBezTo>
                    <a:pt x="1171" y="8821"/>
                    <a:pt x="1368" y="9217"/>
                    <a:pt x="1731" y="9315"/>
                  </a:cubicBezTo>
                  <a:cubicBezTo>
                    <a:pt x="1777" y="9326"/>
                    <a:pt x="1823" y="9331"/>
                    <a:pt x="1868" y="9331"/>
                  </a:cubicBezTo>
                  <a:cubicBezTo>
                    <a:pt x="2169" y="9331"/>
                    <a:pt x="2459" y="9109"/>
                    <a:pt x="2588" y="8837"/>
                  </a:cubicBezTo>
                  <a:cubicBezTo>
                    <a:pt x="2753" y="8524"/>
                    <a:pt x="2753" y="8145"/>
                    <a:pt x="2753" y="7783"/>
                  </a:cubicBezTo>
                  <a:cubicBezTo>
                    <a:pt x="2720" y="6003"/>
                    <a:pt x="2456" y="4239"/>
                    <a:pt x="2143" y="2492"/>
                  </a:cubicBezTo>
                  <a:cubicBezTo>
                    <a:pt x="2028" y="1882"/>
                    <a:pt x="2044" y="630"/>
                    <a:pt x="1550" y="185"/>
                  </a:cubicBezTo>
                  <a:cubicBezTo>
                    <a:pt x="1411" y="57"/>
                    <a:pt x="1242" y="1"/>
                    <a:pt x="1070" y="1"/>
                  </a:cubicBezTo>
                  <a:close/>
                </a:path>
              </a:pathLst>
            </a:custGeom>
            <a:solidFill>
              <a:srgbClr val="FFFDFB">
                <a:alpha val="30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3" name="Google Shape;2313;p65"/>
            <p:cNvSpPr/>
            <p:nvPr/>
          </p:nvSpPr>
          <p:spPr>
            <a:xfrm>
              <a:off x="5505525" y="3522675"/>
              <a:ext cx="136000" cy="434300"/>
            </a:xfrm>
            <a:custGeom>
              <a:rect b="b" l="l" r="r" t="t"/>
              <a:pathLst>
                <a:path extrusionOk="0" h="17372" w="5440">
                  <a:moveTo>
                    <a:pt x="5440" y="1"/>
                  </a:moveTo>
                  <a:lnTo>
                    <a:pt x="825" y="677"/>
                  </a:lnTo>
                  <a:lnTo>
                    <a:pt x="1" y="17125"/>
                  </a:lnTo>
                  <a:lnTo>
                    <a:pt x="4863" y="17372"/>
                  </a:lnTo>
                  <a:lnTo>
                    <a:pt x="5440" y="1"/>
                  </a:ln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4" name="Google Shape;2314;p65"/>
            <p:cNvSpPr/>
            <p:nvPr/>
          </p:nvSpPr>
          <p:spPr>
            <a:xfrm>
              <a:off x="5550450" y="3524750"/>
              <a:ext cx="3725" cy="423175"/>
            </a:xfrm>
            <a:custGeom>
              <a:rect b="b" l="l" r="r" t="t"/>
              <a:pathLst>
                <a:path extrusionOk="0" fill="none" h="16927" w="149">
                  <a:moveTo>
                    <a:pt x="149" y="0"/>
                  </a:moveTo>
                  <a:cubicBezTo>
                    <a:pt x="132" y="215"/>
                    <a:pt x="0" y="16926"/>
                    <a:pt x="0" y="16926"/>
                  </a:cubicBezTo>
                </a:path>
              </a:pathLst>
            </a:custGeom>
            <a:noFill/>
            <a:ln cap="flat" cmpd="sng" w="6600">
              <a:solidFill>
                <a:srgbClr val="3C3C3B"/>
              </a:solidFill>
              <a:prstDash val="solid"/>
              <a:miter lim="1648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5" name="Google Shape;2315;p65"/>
            <p:cNvSpPr/>
            <p:nvPr/>
          </p:nvSpPr>
          <p:spPr>
            <a:xfrm>
              <a:off x="5595350" y="3523500"/>
              <a:ext cx="9925" cy="425650"/>
            </a:xfrm>
            <a:custGeom>
              <a:rect b="b" l="l" r="r" t="t"/>
              <a:pathLst>
                <a:path extrusionOk="0" fill="none" h="17026" w="397">
                  <a:moveTo>
                    <a:pt x="396" y="1"/>
                  </a:moveTo>
                  <a:lnTo>
                    <a:pt x="1" y="17026"/>
                  </a:lnTo>
                </a:path>
              </a:pathLst>
            </a:custGeom>
            <a:noFill/>
            <a:ln cap="flat" cmpd="sng" w="6600">
              <a:solidFill>
                <a:srgbClr val="3C3C3B"/>
              </a:solidFill>
              <a:prstDash val="solid"/>
              <a:miter lim="1648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6" name="Google Shape;2316;p65"/>
            <p:cNvSpPr/>
            <p:nvPr/>
          </p:nvSpPr>
          <p:spPr>
            <a:xfrm>
              <a:off x="5526125" y="3414775"/>
              <a:ext cx="115400" cy="138675"/>
            </a:xfrm>
            <a:custGeom>
              <a:rect b="b" l="l" r="r" t="t"/>
              <a:pathLst>
                <a:path extrusionOk="0" h="5547" w="4616">
                  <a:moveTo>
                    <a:pt x="2173" y="1"/>
                  </a:moveTo>
                  <a:cubicBezTo>
                    <a:pt x="2029" y="1"/>
                    <a:pt x="1889" y="64"/>
                    <a:pt x="1830" y="131"/>
                  </a:cubicBezTo>
                  <a:cubicBezTo>
                    <a:pt x="1731" y="246"/>
                    <a:pt x="363" y="3592"/>
                    <a:pt x="1" y="4976"/>
                  </a:cubicBezTo>
                  <a:cubicBezTo>
                    <a:pt x="83" y="5190"/>
                    <a:pt x="199" y="5339"/>
                    <a:pt x="429" y="5355"/>
                  </a:cubicBezTo>
                  <a:cubicBezTo>
                    <a:pt x="457" y="5359"/>
                    <a:pt x="484" y="5362"/>
                    <a:pt x="512" y="5362"/>
                  </a:cubicBezTo>
                  <a:cubicBezTo>
                    <a:pt x="701" y="5362"/>
                    <a:pt x="891" y="5266"/>
                    <a:pt x="1006" y="5108"/>
                  </a:cubicBezTo>
                  <a:cubicBezTo>
                    <a:pt x="1187" y="5289"/>
                    <a:pt x="1385" y="5487"/>
                    <a:pt x="1649" y="5537"/>
                  </a:cubicBezTo>
                  <a:cubicBezTo>
                    <a:pt x="1686" y="5543"/>
                    <a:pt x="1723" y="5547"/>
                    <a:pt x="1761" y="5547"/>
                  </a:cubicBezTo>
                  <a:cubicBezTo>
                    <a:pt x="1995" y="5547"/>
                    <a:pt x="2233" y="5418"/>
                    <a:pt x="2275" y="5190"/>
                  </a:cubicBezTo>
                  <a:cubicBezTo>
                    <a:pt x="2395" y="5350"/>
                    <a:pt x="2644" y="5456"/>
                    <a:pt x="2857" y="5456"/>
                  </a:cubicBezTo>
                  <a:cubicBezTo>
                    <a:pt x="2908" y="5456"/>
                    <a:pt x="2956" y="5450"/>
                    <a:pt x="3000" y="5438"/>
                  </a:cubicBezTo>
                  <a:cubicBezTo>
                    <a:pt x="3231" y="5372"/>
                    <a:pt x="3429" y="5141"/>
                    <a:pt x="3462" y="4910"/>
                  </a:cubicBezTo>
                  <a:cubicBezTo>
                    <a:pt x="3563" y="4999"/>
                    <a:pt x="3714" y="5059"/>
                    <a:pt x="3861" y="5059"/>
                  </a:cubicBezTo>
                  <a:cubicBezTo>
                    <a:pt x="3904" y="5059"/>
                    <a:pt x="3948" y="5053"/>
                    <a:pt x="3989" y="5042"/>
                  </a:cubicBezTo>
                  <a:cubicBezTo>
                    <a:pt x="4171" y="4993"/>
                    <a:pt x="4302" y="4861"/>
                    <a:pt x="4418" y="4713"/>
                  </a:cubicBezTo>
                  <a:cubicBezTo>
                    <a:pt x="4517" y="4564"/>
                    <a:pt x="4599" y="4482"/>
                    <a:pt x="4616" y="4317"/>
                  </a:cubicBezTo>
                  <a:cubicBezTo>
                    <a:pt x="3182" y="1070"/>
                    <a:pt x="2588" y="329"/>
                    <a:pt x="2539" y="230"/>
                  </a:cubicBezTo>
                  <a:cubicBezTo>
                    <a:pt x="2458" y="60"/>
                    <a:pt x="2313" y="1"/>
                    <a:pt x="2173" y="1"/>
                  </a:cubicBezTo>
                  <a:close/>
                </a:path>
              </a:pathLst>
            </a:custGeom>
            <a:solidFill>
              <a:srgbClr val="FAD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7" name="Google Shape;2317;p65"/>
            <p:cNvSpPr/>
            <p:nvPr/>
          </p:nvSpPr>
          <p:spPr>
            <a:xfrm>
              <a:off x="5562400" y="3414775"/>
              <a:ext cx="35850" cy="35125"/>
            </a:xfrm>
            <a:custGeom>
              <a:rect b="b" l="l" r="r" t="t"/>
              <a:pathLst>
                <a:path extrusionOk="0" h="1405" w="1434">
                  <a:moveTo>
                    <a:pt x="722" y="1"/>
                  </a:moveTo>
                  <a:cubicBezTo>
                    <a:pt x="578" y="1"/>
                    <a:pt x="438" y="64"/>
                    <a:pt x="379" y="131"/>
                  </a:cubicBezTo>
                  <a:cubicBezTo>
                    <a:pt x="346" y="164"/>
                    <a:pt x="198" y="493"/>
                    <a:pt x="0" y="988"/>
                  </a:cubicBezTo>
                  <a:cubicBezTo>
                    <a:pt x="0" y="988"/>
                    <a:pt x="313" y="1404"/>
                    <a:pt x="672" y="1404"/>
                  </a:cubicBezTo>
                  <a:cubicBezTo>
                    <a:pt x="716" y="1404"/>
                    <a:pt x="762" y="1398"/>
                    <a:pt x="808" y="1383"/>
                  </a:cubicBezTo>
                  <a:cubicBezTo>
                    <a:pt x="1236" y="1251"/>
                    <a:pt x="1434" y="790"/>
                    <a:pt x="1434" y="790"/>
                  </a:cubicBezTo>
                  <a:cubicBezTo>
                    <a:pt x="1220" y="411"/>
                    <a:pt x="1104" y="263"/>
                    <a:pt x="1088" y="230"/>
                  </a:cubicBezTo>
                  <a:cubicBezTo>
                    <a:pt x="1007" y="60"/>
                    <a:pt x="862" y="1"/>
                    <a:pt x="72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8" name="Google Shape;2318;p65"/>
            <p:cNvSpPr/>
            <p:nvPr/>
          </p:nvSpPr>
          <p:spPr>
            <a:xfrm>
              <a:off x="5563625" y="3584425"/>
              <a:ext cx="68825" cy="232875"/>
            </a:xfrm>
            <a:custGeom>
              <a:rect b="b" l="l" r="r" t="t"/>
              <a:pathLst>
                <a:path extrusionOk="0" h="9315" w="2753">
                  <a:moveTo>
                    <a:pt x="1757" y="0"/>
                  </a:moveTo>
                  <a:cubicBezTo>
                    <a:pt x="1473" y="0"/>
                    <a:pt x="1178" y="140"/>
                    <a:pt x="989" y="382"/>
                  </a:cubicBezTo>
                  <a:cubicBezTo>
                    <a:pt x="676" y="761"/>
                    <a:pt x="627" y="1272"/>
                    <a:pt x="577" y="1750"/>
                  </a:cubicBezTo>
                  <a:cubicBezTo>
                    <a:pt x="429" y="3151"/>
                    <a:pt x="297" y="4535"/>
                    <a:pt x="165" y="5920"/>
                  </a:cubicBezTo>
                  <a:cubicBezTo>
                    <a:pt x="83" y="6711"/>
                    <a:pt x="1" y="7502"/>
                    <a:pt x="67" y="8293"/>
                  </a:cubicBezTo>
                  <a:cubicBezTo>
                    <a:pt x="99" y="8656"/>
                    <a:pt x="198" y="9084"/>
                    <a:pt x="528" y="9249"/>
                  </a:cubicBezTo>
                  <a:cubicBezTo>
                    <a:pt x="615" y="9295"/>
                    <a:pt x="709" y="9315"/>
                    <a:pt x="805" y="9315"/>
                  </a:cubicBezTo>
                  <a:cubicBezTo>
                    <a:pt x="1055" y="9315"/>
                    <a:pt x="1317" y="9176"/>
                    <a:pt x="1484" y="8985"/>
                  </a:cubicBezTo>
                  <a:cubicBezTo>
                    <a:pt x="1715" y="8705"/>
                    <a:pt x="1797" y="8343"/>
                    <a:pt x="1863" y="7996"/>
                  </a:cubicBezTo>
                  <a:cubicBezTo>
                    <a:pt x="2226" y="6249"/>
                    <a:pt x="2357" y="4469"/>
                    <a:pt x="2440" y="2690"/>
                  </a:cubicBezTo>
                  <a:cubicBezTo>
                    <a:pt x="2473" y="2080"/>
                    <a:pt x="2753" y="860"/>
                    <a:pt x="2374" y="316"/>
                  </a:cubicBezTo>
                  <a:cubicBezTo>
                    <a:pt x="2224" y="98"/>
                    <a:pt x="1995" y="0"/>
                    <a:pt x="1757" y="0"/>
                  </a:cubicBezTo>
                  <a:close/>
                </a:path>
              </a:pathLst>
            </a:custGeom>
            <a:solidFill>
              <a:srgbClr val="FFFDFB">
                <a:alpha val="30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9" name="Google Shape;2319;p65"/>
            <p:cNvSpPr/>
            <p:nvPr/>
          </p:nvSpPr>
          <p:spPr>
            <a:xfrm>
              <a:off x="5559500" y="3577900"/>
              <a:ext cx="234900" cy="429350"/>
            </a:xfrm>
            <a:custGeom>
              <a:rect b="b" l="l" r="r" t="t"/>
              <a:pathLst>
                <a:path extrusionOk="0" h="17174" w="9396">
                  <a:moveTo>
                    <a:pt x="4747" y="0"/>
                  </a:moveTo>
                  <a:lnTo>
                    <a:pt x="1" y="15756"/>
                  </a:lnTo>
                  <a:lnTo>
                    <a:pt x="4648" y="17174"/>
                  </a:lnTo>
                  <a:lnTo>
                    <a:pt x="9395" y="445"/>
                  </a:lnTo>
                  <a:lnTo>
                    <a:pt x="4747" y="0"/>
                  </a:ln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0" name="Google Shape;2320;p65"/>
            <p:cNvSpPr/>
            <p:nvPr/>
          </p:nvSpPr>
          <p:spPr>
            <a:xfrm>
              <a:off x="5603600" y="3570475"/>
              <a:ext cx="105500" cy="409575"/>
            </a:xfrm>
            <a:custGeom>
              <a:rect b="b" l="l" r="r" t="t"/>
              <a:pathLst>
                <a:path extrusionOk="0" fill="none" h="16383" w="4220">
                  <a:moveTo>
                    <a:pt x="4219" y="1"/>
                  </a:moveTo>
                  <a:cubicBezTo>
                    <a:pt x="4154" y="199"/>
                    <a:pt x="0" y="16383"/>
                    <a:pt x="0" y="16383"/>
                  </a:cubicBezTo>
                </a:path>
              </a:pathLst>
            </a:custGeom>
            <a:noFill/>
            <a:ln cap="flat" cmpd="sng" w="6600">
              <a:solidFill>
                <a:srgbClr val="3C3C3B"/>
              </a:solidFill>
              <a:prstDash val="solid"/>
              <a:miter lim="1648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1" name="Google Shape;2321;p65"/>
            <p:cNvSpPr/>
            <p:nvPr/>
          </p:nvSpPr>
          <p:spPr>
            <a:xfrm>
              <a:off x="5646850" y="3581600"/>
              <a:ext cx="112100" cy="410400"/>
            </a:xfrm>
            <a:custGeom>
              <a:rect b="b" l="l" r="r" t="t"/>
              <a:pathLst>
                <a:path extrusionOk="0" fill="none" h="16416" w="4484">
                  <a:moveTo>
                    <a:pt x="4484" y="1"/>
                  </a:moveTo>
                  <a:lnTo>
                    <a:pt x="1" y="16416"/>
                  </a:lnTo>
                </a:path>
              </a:pathLst>
            </a:custGeom>
            <a:noFill/>
            <a:ln cap="flat" cmpd="sng" w="6600">
              <a:solidFill>
                <a:srgbClr val="3C3C3B"/>
              </a:solidFill>
              <a:prstDash val="solid"/>
              <a:miter lim="1648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2" name="Google Shape;2322;p65"/>
            <p:cNvSpPr/>
            <p:nvPr/>
          </p:nvSpPr>
          <p:spPr>
            <a:xfrm>
              <a:off x="5678175" y="3465550"/>
              <a:ext cx="116225" cy="137125"/>
            </a:xfrm>
            <a:custGeom>
              <a:rect b="b" l="l" r="r" t="t"/>
              <a:pathLst>
                <a:path extrusionOk="0" h="5485" w="4649">
                  <a:moveTo>
                    <a:pt x="3300" y="1"/>
                  </a:moveTo>
                  <a:cubicBezTo>
                    <a:pt x="3202" y="1"/>
                    <a:pt x="3113" y="26"/>
                    <a:pt x="3066" y="61"/>
                  </a:cubicBezTo>
                  <a:cubicBezTo>
                    <a:pt x="2934" y="143"/>
                    <a:pt x="693" y="3242"/>
                    <a:pt x="0" y="4494"/>
                  </a:cubicBezTo>
                  <a:cubicBezTo>
                    <a:pt x="33" y="4709"/>
                    <a:pt x="231" y="4709"/>
                    <a:pt x="445" y="4791"/>
                  </a:cubicBezTo>
                  <a:cubicBezTo>
                    <a:pt x="511" y="4819"/>
                    <a:pt x="583" y="4831"/>
                    <a:pt x="655" y="4831"/>
                  </a:cubicBezTo>
                  <a:cubicBezTo>
                    <a:pt x="801" y="4831"/>
                    <a:pt x="951" y="4780"/>
                    <a:pt x="1072" y="4692"/>
                  </a:cubicBezTo>
                  <a:cubicBezTo>
                    <a:pt x="1187" y="4923"/>
                    <a:pt x="1352" y="5154"/>
                    <a:pt x="1599" y="5269"/>
                  </a:cubicBezTo>
                  <a:cubicBezTo>
                    <a:pt x="1674" y="5306"/>
                    <a:pt x="1760" y="5325"/>
                    <a:pt x="1846" y="5325"/>
                  </a:cubicBezTo>
                  <a:cubicBezTo>
                    <a:pt x="2027" y="5325"/>
                    <a:pt x="2208" y="5244"/>
                    <a:pt x="2275" y="5088"/>
                  </a:cubicBezTo>
                  <a:cubicBezTo>
                    <a:pt x="2370" y="5294"/>
                    <a:pt x="2663" y="5484"/>
                    <a:pt x="2905" y="5484"/>
                  </a:cubicBezTo>
                  <a:cubicBezTo>
                    <a:pt x="2915" y="5484"/>
                    <a:pt x="2924" y="5484"/>
                    <a:pt x="2934" y="5483"/>
                  </a:cubicBezTo>
                  <a:cubicBezTo>
                    <a:pt x="3165" y="5483"/>
                    <a:pt x="3412" y="5318"/>
                    <a:pt x="3494" y="5088"/>
                  </a:cubicBezTo>
                  <a:cubicBezTo>
                    <a:pt x="3610" y="5236"/>
                    <a:pt x="3791" y="5351"/>
                    <a:pt x="3989" y="5351"/>
                  </a:cubicBezTo>
                  <a:cubicBezTo>
                    <a:pt x="4170" y="5335"/>
                    <a:pt x="4335" y="5253"/>
                    <a:pt x="4467" y="5137"/>
                  </a:cubicBezTo>
                  <a:cubicBezTo>
                    <a:pt x="4599" y="5005"/>
                    <a:pt x="4599" y="5121"/>
                    <a:pt x="4648" y="4939"/>
                  </a:cubicBezTo>
                  <a:cubicBezTo>
                    <a:pt x="4038" y="1462"/>
                    <a:pt x="3758" y="440"/>
                    <a:pt x="3725" y="325"/>
                  </a:cubicBezTo>
                  <a:cubicBezTo>
                    <a:pt x="3683" y="81"/>
                    <a:pt x="3477" y="1"/>
                    <a:pt x="3300" y="1"/>
                  </a:cubicBezTo>
                  <a:close/>
                </a:path>
              </a:pathLst>
            </a:custGeom>
            <a:solidFill>
              <a:srgbClr val="FAD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3" name="Google Shape;2323;p65"/>
            <p:cNvSpPr/>
            <p:nvPr/>
          </p:nvSpPr>
          <p:spPr>
            <a:xfrm>
              <a:off x="5740375" y="3465550"/>
              <a:ext cx="36300" cy="34525"/>
            </a:xfrm>
            <a:custGeom>
              <a:rect b="b" l="l" r="r" t="t"/>
              <a:pathLst>
                <a:path extrusionOk="0" h="1381" w="1452">
                  <a:moveTo>
                    <a:pt x="812" y="1"/>
                  </a:moveTo>
                  <a:cubicBezTo>
                    <a:pt x="714" y="1"/>
                    <a:pt x="625" y="26"/>
                    <a:pt x="578" y="61"/>
                  </a:cubicBezTo>
                  <a:cubicBezTo>
                    <a:pt x="545" y="78"/>
                    <a:pt x="314" y="374"/>
                    <a:pt x="1" y="803"/>
                  </a:cubicBezTo>
                  <a:cubicBezTo>
                    <a:pt x="1" y="803"/>
                    <a:pt x="251" y="1381"/>
                    <a:pt x="660" y="1381"/>
                  </a:cubicBezTo>
                  <a:cubicBezTo>
                    <a:pt x="671" y="1381"/>
                    <a:pt x="682" y="1380"/>
                    <a:pt x="693" y="1380"/>
                  </a:cubicBezTo>
                  <a:cubicBezTo>
                    <a:pt x="1138" y="1347"/>
                    <a:pt x="1451" y="951"/>
                    <a:pt x="1451" y="951"/>
                  </a:cubicBezTo>
                  <a:cubicBezTo>
                    <a:pt x="1319" y="539"/>
                    <a:pt x="1254" y="374"/>
                    <a:pt x="1237" y="325"/>
                  </a:cubicBezTo>
                  <a:cubicBezTo>
                    <a:pt x="1195" y="81"/>
                    <a:pt x="989" y="1"/>
                    <a:pt x="812"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4" name="Google Shape;2324;p65"/>
            <p:cNvSpPr/>
            <p:nvPr/>
          </p:nvSpPr>
          <p:spPr>
            <a:xfrm>
              <a:off x="5653850" y="3640450"/>
              <a:ext cx="111700" cy="221625"/>
            </a:xfrm>
            <a:custGeom>
              <a:rect b="b" l="l" r="r" t="t"/>
              <a:pathLst>
                <a:path extrusionOk="0" h="8865" w="4468">
                  <a:moveTo>
                    <a:pt x="3485" y="1"/>
                  </a:moveTo>
                  <a:cubicBezTo>
                    <a:pt x="3269" y="1"/>
                    <a:pt x="3047" y="69"/>
                    <a:pt x="2869" y="201"/>
                  </a:cubicBezTo>
                  <a:cubicBezTo>
                    <a:pt x="2490" y="498"/>
                    <a:pt x="2308" y="976"/>
                    <a:pt x="2144" y="1437"/>
                  </a:cubicBezTo>
                  <a:cubicBezTo>
                    <a:pt x="1666" y="2756"/>
                    <a:pt x="1204" y="4074"/>
                    <a:pt x="743" y="5393"/>
                  </a:cubicBezTo>
                  <a:cubicBezTo>
                    <a:pt x="462" y="6134"/>
                    <a:pt x="199" y="6876"/>
                    <a:pt x="83" y="7667"/>
                  </a:cubicBezTo>
                  <a:cubicBezTo>
                    <a:pt x="17" y="8030"/>
                    <a:pt x="1" y="8458"/>
                    <a:pt x="298" y="8706"/>
                  </a:cubicBezTo>
                  <a:cubicBezTo>
                    <a:pt x="416" y="8816"/>
                    <a:pt x="567" y="8864"/>
                    <a:pt x="724" y="8864"/>
                  </a:cubicBezTo>
                  <a:cubicBezTo>
                    <a:pt x="918" y="8864"/>
                    <a:pt x="1123" y="8791"/>
                    <a:pt x="1286" y="8673"/>
                  </a:cubicBezTo>
                  <a:cubicBezTo>
                    <a:pt x="1567" y="8458"/>
                    <a:pt x="1731" y="8129"/>
                    <a:pt x="1896" y="7816"/>
                  </a:cubicBezTo>
                  <a:cubicBezTo>
                    <a:pt x="2654" y="6200"/>
                    <a:pt x="3215" y="4503"/>
                    <a:pt x="3726" y="2805"/>
                  </a:cubicBezTo>
                  <a:cubicBezTo>
                    <a:pt x="3907" y="2212"/>
                    <a:pt x="4467" y="1091"/>
                    <a:pt x="4237" y="481"/>
                  </a:cubicBezTo>
                  <a:cubicBezTo>
                    <a:pt x="4118" y="155"/>
                    <a:pt x="3809" y="1"/>
                    <a:pt x="3485" y="1"/>
                  </a:cubicBezTo>
                  <a:close/>
                </a:path>
              </a:pathLst>
            </a:custGeom>
            <a:solidFill>
              <a:srgbClr val="FFFDFB">
                <a:alpha val="30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5" name="Google Shape;2325;p65"/>
            <p:cNvSpPr/>
            <p:nvPr/>
          </p:nvSpPr>
          <p:spPr>
            <a:xfrm>
              <a:off x="5371200" y="3776900"/>
              <a:ext cx="436375" cy="465125"/>
            </a:xfrm>
            <a:custGeom>
              <a:rect b="b" l="l" r="r" t="t"/>
              <a:pathLst>
                <a:path extrusionOk="0" h="18605" w="17455">
                  <a:moveTo>
                    <a:pt x="17454" y="1"/>
                  </a:moveTo>
                  <a:lnTo>
                    <a:pt x="1" y="248"/>
                  </a:lnTo>
                  <a:cubicBezTo>
                    <a:pt x="940" y="5341"/>
                    <a:pt x="1880" y="10417"/>
                    <a:pt x="2803" y="15509"/>
                  </a:cubicBezTo>
                  <a:cubicBezTo>
                    <a:pt x="2935" y="16218"/>
                    <a:pt x="3083" y="16960"/>
                    <a:pt x="3478" y="17586"/>
                  </a:cubicBezTo>
                  <a:cubicBezTo>
                    <a:pt x="3824" y="18157"/>
                    <a:pt x="4443" y="18604"/>
                    <a:pt x="5099" y="18604"/>
                  </a:cubicBezTo>
                  <a:cubicBezTo>
                    <a:pt x="5163" y="18604"/>
                    <a:pt x="5227" y="18600"/>
                    <a:pt x="5291" y="18591"/>
                  </a:cubicBezTo>
                  <a:lnTo>
                    <a:pt x="12164" y="18344"/>
                  </a:lnTo>
                  <a:cubicBezTo>
                    <a:pt x="12228" y="18353"/>
                    <a:pt x="12292" y="18357"/>
                    <a:pt x="12356" y="18357"/>
                  </a:cubicBezTo>
                  <a:cubicBezTo>
                    <a:pt x="13012" y="18357"/>
                    <a:pt x="13633" y="17910"/>
                    <a:pt x="13993" y="17339"/>
                  </a:cubicBezTo>
                  <a:cubicBezTo>
                    <a:pt x="14389" y="16713"/>
                    <a:pt x="14521" y="15971"/>
                    <a:pt x="14653" y="15262"/>
                  </a:cubicBezTo>
                  <a:cubicBezTo>
                    <a:pt x="15592" y="10170"/>
                    <a:pt x="16531" y="5093"/>
                    <a:pt x="1745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6" name="Google Shape;2326;p65"/>
            <p:cNvSpPr/>
            <p:nvPr/>
          </p:nvSpPr>
          <p:spPr>
            <a:xfrm>
              <a:off x="5503475" y="3776900"/>
              <a:ext cx="304100" cy="464800"/>
            </a:xfrm>
            <a:custGeom>
              <a:rect b="b" l="l" r="r" t="t"/>
              <a:pathLst>
                <a:path extrusionOk="0" h="18592" w="12164">
                  <a:moveTo>
                    <a:pt x="12163" y="1"/>
                  </a:moveTo>
                  <a:lnTo>
                    <a:pt x="10202" y="34"/>
                  </a:lnTo>
                  <a:cubicBezTo>
                    <a:pt x="10202" y="34"/>
                    <a:pt x="9477" y="18130"/>
                    <a:pt x="0" y="18591"/>
                  </a:cubicBezTo>
                  <a:lnTo>
                    <a:pt x="6873" y="18344"/>
                  </a:lnTo>
                  <a:cubicBezTo>
                    <a:pt x="6937" y="18353"/>
                    <a:pt x="7001" y="18357"/>
                    <a:pt x="7065" y="18357"/>
                  </a:cubicBezTo>
                  <a:cubicBezTo>
                    <a:pt x="7721" y="18357"/>
                    <a:pt x="8342" y="17910"/>
                    <a:pt x="8702" y="17339"/>
                  </a:cubicBezTo>
                  <a:cubicBezTo>
                    <a:pt x="9098" y="16713"/>
                    <a:pt x="9230" y="15971"/>
                    <a:pt x="9362" y="15262"/>
                  </a:cubicBezTo>
                  <a:cubicBezTo>
                    <a:pt x="10301" y="10170"/>
                    <a:pt x="11240" y="5093"/>
                    <a:pt x="12163"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7" name="Google Shape;2327;p65"/>
            <p:cNvSpPr/>
            <p:nvPr/>
          </p:nvSpPr>
          <p:spPr>
            <a:xfrm>
              <a:off x="5445775" y="3862925"/>
              <a:ext cx="75850" cy="226950"/>
            </a:xfrm>
            <a:custGeom>
              <a:rect b="b" l="l" r="r" t="t"/>
              <a:pathLst>
                <a:path extrusionOk="0" h="9078" w="3034">
                  <a:moveTo>
                    <a:pt x="778" y="0"/>
                  </a:moveTo>
                  <a:cubicBezTo>
                    <a:pt x="416" y="0"/>
                    <a:pt x="193" y="413"/>
                    <a:pt x="116" y="845"/>
                  </a:cubicBezTo>
                  <a:cubicBezTo>
                    <a:pt x="1" y="1570"/>
                    <a:pt x="100" y="2328"/>
                    <a:pt x="199" y="3053"/>
                  </a:cubicBezTo>
                  <a:cubicBezTo>
                    <a:pt x="413" y="4685"/>
                    <a:pt x="644" y="6333"/>
                    <a:pt x="1023" y="7948"/>
                  </a:cubicBezTo>
                  <a:cubicBezTo>
                    <a:pt x="1089" y="8212"/>
                    <a:pt x="1171" y="8492"/>
                    <a:pt x="1336" y="8723"/>
                  </a:cubicBezTo>
                  <a:cubicBezTo>
                    <a:pt x="1481" y="8926"/>
                    <a:pt x="1715" y="9078"/>
                    <a:pt x="1949" y="9078"/>
                  </a:cubicBezTo>
                  <a:cubicBezTo>
                    <a:pt x="1981" y="9078"/>
                    <a:pt x="2013" y="9075"/>
                    <a:pt x="2045" y="9069"/>
                  </a:cubicBezTo>
                  <a:cubicBezTo>
                    <a:pt x="2226" y="9036"/>
                    <a:pt x="2391" y="8921"/>
                    <a:pt x="2506" y="8789"/>
                  </a:cubicBezTo>
                  <a:cubicBezTo>
                    <a:pt x="3017" y="8228"/>
                    <a:pt x="3034" y="7388"/>
                    <a:pt x="3001" y="6630"/>
                  </a:cubicBezTo>
                  <a:cubicBezTo>
                    <a:pt x="2885" y="5015"/>
                    <a:pt x="2572" y="3399"/>
                    <a:pt x="2061" y="1850"/>
                  </a:cubicBezTo>
                  <a:cubicBezTo>
                    <a:pt x="1880" y="1323"/>
                    <a:pt x="1633" y="433"/>
                    <a:pt x="1138" y="120"/>
                  </a:cubicBezTo>
                  <a:cubicBezTo>
                    <a:pt x="1006" y="37"/>
                    <a:pt x="886" y="0"/>
                    <a:pt x="778" y="0"/>
                  </a:cubicBezTo>
                  <a:close/>
                </a:path>
              </a:pathLst>
            </a:custGeom>
            <a:solidFill>
              <a:srgbClr val="FFFDFB">
                <a:alpha val="30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28" name="Google Shape;2328;p65"/>
          <p:cNvSpPr txBox="1"/>
          <p:nvPr>
            <p:ph idx="2" type="title"/>
          </p:nvPr>
        </p:nvSpPr>
        <p:spPr>
          <a:xfrm>
            <a:off x="1661500" y="435075"/>
            <a:ext cx="2889600" cy="749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500">
                <a:latin typeface="Dela Gothic One"/>
                <a:ea typeface="Dela Gothic One"/>
                <a:cs typeface="Dela Gothic One"/>
                <a:sym typeface="Dela Gothic One"/>
              </a:rPr>
              <a:t>TRAMO 6</a:t>
            </a:r>
            <a:endParaRPr sz="3500">
              <a:latin typeface="Dela Gothic One"/>
              <a:ea typeface="Dela Gothic One"/>
              <a:cs typeface="Dela Gothic One"/>
              <a:sym typeface="Dela Gothic One"/>
            </a:endParaRPr>
          </a:p>
        </p:txBody>
      </p:sp>
      <p:sp>
        <p:nvSpPr>
          <p:cNvPr id="2329" name="Google Shape;2329;p65"/>
          <p:cNvSpPr txBox="1"/>
          <p:nvPr>
            <p:ph idx="4294967295" type="subTitle"/>
          </p:nvPr>
        </p:nvSpPr>
        <p:spPr>
          <a:xfrm>
            <a:off x="1804675" y="993000"/>
            <a:ext cx="6744900" cy="500700"/>
          </a:xfrm>
          <a:prstGeom prst="rect">
            <a:avLst/>
          </a:prstGeom>
          <a:noFill/>
        </p:spPr>
        <p:txBody>
          <a:bodyPr anchorCtr="0" anchor="t" bIns="91425" lIns="91425" spcFirstLastPara="1" rIns="91425" wrap="square" tIns="91425">
            <a:noAutofit/>
          </a:bodyPr>
          <a:lstStyle/>
          <a:p>
            <a:pPr indent="0" lvl="0" marL="0" rtl="0" algn="l">
              <a:spcBef>
                <a:spcPts val="0"/>
              </a:spcBef>
              <a:spcAft>
                <a:spcPts val="1200"/>
              </a:spcAft>
              <a:buNone/>
            </a:pPr>
            <a:r>
              <a:rPr lang="en" sz="1600">
                <a:solidFill>
                  <a:schemeClr val="accent4"/>
                </a:solidFill>
                <a:latin typeface="Fredoka One"/>
                <a:ea typeface="Fredoka One"/>
                <a:cs typeface="Fredoka One"/>
                <a:sym typeface="Fredoka One"/>
              </a:rPr>
              <a:t>Prácticas de autocuidado y bienestar docente colectivo</a:t>
            </a:r>
            <a:endParaRPr sz="1600">
              <a:solidFill>
                <a:schemeClr val="accent4"/>
              </a:solidFill>
              <a:latin typeface="Fredoka One"/>
              <a:ea typeface="Fredoka One"/>
              <a:cs typeface="Fredoka One"/>
              <a:sym typeface="Fredoka One"/>
            </a:endParaRPr>
          </a:p>
        </p:txBody>
      </p:sp>
      <p:sp>
        <p:nvSpPr>
          <p:cNvPr id="2330" name="Google Shape;2330;p65"/>
          <p:cNvSpPr txBox="1"/>
          <p:nvPr/>
        </p:nvSpPr>
        <p:spPr>
          <a:xfrm>
            <a:off x="316600" y="1336375"/>
            <a:ext cx="7658700" cy="785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latin typeface="Albert Sans"/>
                <a:ea typeface="Albert Sans"/>
                <a:cs typeface="Albert Sans"/>
                <a:sym typeface="Albert Sans"/>
              </a:rPr>
              <a:t>Para llegar a este tramo, y proyectar acciones para el bienestar colectivo, fue necesario hacer un proceso reflexivo; realizar un recuerdo consciente de su propia historia de vida en algunas de esferas desde lo individual, y también desde las formas de vida que se comparten.</a:t>
            </a:r>
            <a:endParaRPr sz="1300">
              <a:latin typeface="Albert Sans"/>
              <a:ea typeface="Albert Sans"/>
              <a:cs typeface="Albert Sans"/>
              <a:sym typeface="Albert Sans"/>
            </a:endParaRPr>
          </a:p>
        </p:txBody>
      </p:sp>
      <p:sp>
        <p:nvSpPr>
          <p:cNvPr id="2331" name="Google Shape;2331;p65"/>
          <p:cNvSpPr txBox="1"/>
          <p:nvPr/>
        </p:nvSpPr>
        <p:spPr>
          <a:xfrm>
            <a:off x="1804675" y="2215950"/>
            <a:ext cx="6626100" cy="21858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latin typeface="Albert Sans"/>
                <a:ea typeface="Albert Sans"/>
                <a:cs typeface="Albert Sans"/>
                <a:sym typeface="Albert Sans"/>
              </a:rPr>
              <a:t>De acuerdo con Habermas (2000), </a:t>
            </a:r>
            <a:r>
              <a:rPr b="1" lang="en" sz="1300">
                <a:latin typeface="Albert Sans"/>
                <a:ea typeface="Albert Sans"/>
                <a:cs typeface="Albert Sans"/>
                <a:sym typeface="Albert Sans"/>
              </a:rPr>
              <a:t>el autoentendimiento conduce a identificar aquello que nos hace bien, pero también aquello que nos afecta.</a:t>
            </a:r>
            <a:r>
              <a:rPr lang="en" sz="1300">
                <a:latin typeface="Albert Sans"/>
                <a:ea typeface="Albert Sans"/>
                <a:cs typeface="Albert Sans"/>
                <a:sym typeface="Albert Sans"/>
              </a:rPr>
              <a:t> Hacer un ejercicio para reconocer lo que nos genera disgusto y displacer, permite identificar la forma de construir estrategias que permitan volver al bienestar. Para poder esquematizar algunas prácticas de autocuidado es necesario tener en mente el impacto de los fenómenos afectivos </a:t>
            </a:r>
            <a:r>
              <a:rPr b="1" lang="en" sz="1300">
                <a:latin typeface="Albert Sans"/>
                <a:ea typeface="Albert Sans"/>
                <a:cs typeface="Albert Sans"/>
                <a:sym typeface="Albert Sans"/>
              </a:rPr>
              <a:t>(sentimientos, emociones )</a:t>
            </a:r>
            <a:r>
              <a:rPr lang="en" sz="1300">
                <a:latin typeface="Albert Sans"/>
                <a:ea typeface="Albert Sans"/>
                <a:cs typeface="Albert Sans"/>
                <a:sym typeface="Albert Sans"/>
              </a:rPr>
              <a:t> en el quehacer docente. Mientras mayor conciencia se tenga de éstos, más factible será usarlos a favor de las diversas circunstancias por las que se atraviesa en una jornada escolar; pero primero hay que identificar el tipo de pensamientos o situaciones que movilizan sus emociones hacia algún tipo de pesar y que elevan sus niveles de estrés, impactando en su bienestar.</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5" name="Shape 2335"/>
        <p:cNvGrpSpPr/>
        <p:nvPr/>
      </p:nvGrpSpPr>
      <p:grpSpPr>
        <a:xfrm>
          <a:off x="0" y="0"/>
          <a:ext cx="0" cy="0"/>
          <a:chOff x="0" y="0"/>
          <a:chExt cx="0" cy="0"/>
        </a:xfrm>
      </p:grpSpPr>
      <p:sp>
        <p:nvSpPr>
          <p:cNvPr id="2336" name="Google Shape;2336;p66"/>
          <p:cNvSpPr txBox="1"/>
          <p:nvPr/>
        </p:nvSpPr>
        <p:spPr>
          <a:xfrm>
            <a:off x="870575" y="277900"/>
            <a:ext cx="7050000" cy="523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100">
                <a:latin typeface="Albert Sans"/>
                <a:ea typeface="Albert Sans"/>
                <a:cs typeface="Albert Sans"/>
                <a:sym typeface="Albert Sans"/>
              </a:rPr>
              <a:t>Comenten en colectivo cuál es el que se presenta de manera recurrente, cómo influye en sus emociones y propongan una actividad que pueden realizar desde el colectivo para tener un mejor manejo.</a:t>
            </a:r>
            <a:endParaRPr sz="1100">
              <a:latin typeface="Albert Sans"/>
              <a:ea typeface="Albert Sans"/>
              <a:cs typeface="Albert Sans"/>
              <a:sym typeface="Albert Sans"/>
            </a:endParaRPr>
          </a:p>
        </p:txBody>
      </p:sp>
      <p:sp>
        <p:nvSpPr>
          <p:cNvPr id="2337" name="Google Shape;2337;p66"/>
          <p:cNvSpPr txBox="1"/>
          <p:nvPr/>
        </p:nvSpPr>
        <p:spPr>
          <a:xfrm>
            <a:off x="921425" y="737800"/>
            <a:ext cx="69483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latin typeface="Albert Sans"/>
                <a:ea typeface="Albert Sans"/>
                <a:cs typeface="Albert Sans"/>
                <a:sym typeface="Albert Sans"/>
              </a:rPr>
              <a:t>En el siguiente esquema se les presentan ejemplos de diversos pensamientos.</a:t>
            </a:r>
            <a:endParaRPr b="1" sz="1200">
              <a:latin typeface="Albert Sans"/>
              <a:ea typeface="Albert Sans"/>
              <a:cs typeface="Albert Sans"/>
              <a:sym typeface="Albert Sans"/>
            </a:endParaRPr>
          </a:p>
        </p:txBody>
      </p:sp>
      <p:sp>
        <p:nvSpPr>
          <p:cNvPr id="2338" name="Google Shape;2338;p66"/>
          <p:cNvSpPr txBox="1"/>
          <p:nvPr>
            <p:ph idx="4294967295" type="title"/>
          </p:nvPr>
        </p:nvSpPr>
        <p:spPr>
          <a:xfrm>
            <a:off x="133500" y="1107100"/>
            <a:ext cx="4327800" cy="400200"/>
          </a:xfrm>
          <a:prstGeom prst="rect">
            <a:avLst/>
          </a:prstGeom>
          <a:solidFill>
            <a:srgbClr val="85200C"/>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chemeClr val="lt1"/>
                </a:solidFill>
              </a:rPr>
              <a:t>EJEMPLOS</a:t>
            </a:r>
            <a:endParaRPr sz="1500">
              <a:solidFill>
                <a:schemeClr val="lt1"/>
              </a:solidFill>
            </a:endParaRPr>
          </a:p>
        </p:txBody>
      </p:sp>
      <p:sp>
        <p:nvSpPr>
          <p:cNvPr id="2339" name="Google Shape;2339;p66"/>
          <p:cNvSpPr/>
          <p:nvPr/>
        </p:nvSpPr>
        <p:spPr>
          <a:xfrm>
            <a:off x="133500" y="1553825"/>
            <a:ext cx="4327800" cy="630600"/>
          </a:xfrm>
          <a:prstGeom prst="roundRect">
            <a:avLst>
              <a:gd fmla="val 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just">
              <a:spcBef>
                <a:spcPts val="0"/>
              </a:spcBef>
              <a:spcAft>
                <a:spcPts val="0"/>
              </a:spcAft>
              <a:buNone/>
            </a:pPr>
            <a:r>
              <a:rPr b="1" lang="en" sz="1100">
                <a:latin typeface="Albert Sans"/>
                <a:ea typeface="Albert Sans"/>
                <a:cs typeface="Albert Sans"/>
                <a:sym typeface="Albert Sans"/>
              </a:rPr>
              <a:t>La queja:</a:t>
            </a:r>
            <a:r>
              <a:rPr lang="en" sz="1100">
                <a:latin typeface="Albert Sans"/>
                <a:ea typeface="Albert Sans"/>
                <a:cs typeface="Albert Sans"/>
                <a:sym typeface="Albert Sans"/>
              </a:rPr>
              <a:t> Generalmente se buscan culpables en una situación y la atención se enfoca en las dificultades. Pueden identificarlo cuando ante nuevas propuestas siempre se antepone un “pero”</a:t>
            </a:r>
            <a:endParaRPr sz="900">
              <a:latin typeface="Albert Sans"/>
              <a:ea typeface="Albert Sans"/>
              <a:cs typeface="Albert Sans"/>
              <a:sym typeface="Albert Sans"/>
            </a:endParaRPr>
          </a:p>
        </p:txBody>
      </p:sp>
      <p:sp>
        <p:nvSpPr>
          <p:cNvPr id="2340" name="Google Shape;2340;p66"/>
          <p:cNvSpPr/>
          <p:nvPr/>
        </p:nvSpPr>
        <p:spPr>
          <a:xfrm>
            <a:off x="159600" y="2230950"/>
            <a:ext cx="4275600" cy="710700"/>
          </a:xfrm>
          <a:prstGeom prst="roundRect">
            <a:avLst>
              <a:gd fmla="val 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just">
              <a:spcBef>
                <a:spcPts val="0"/>
              </a:spcBef>
              <a:spcAft>
                <a:spcPts val="0"/>
              </a:spcAft>
              <a:buNone/>
            </a:pPr>
            <a:r>
              <a:rPr b="1" lang="en" sz="1100">
                <a:latin typeface="Albert Sans"/>
                <a:ea typeface="Albert Sans"/>
                <a:cs typeface="Albert Sans"/>
                <a:sym typeface="Albert Sans"/>
              </a:rPr>
              <a:t>La indecisión y perfeccionismo: </a:t>
            </a:r>
            <a:r>
              <a:rPr lang="en" sz="1100">
                <a:latin typeface="Albert Sans"/>
                <a:ea typeface="Albert Sans"/>
                <a:cs typeface="Albert Sans"/>
                <a:sym typeface="Albert Sans"/>
              </a:rPr>
              <a:t>Aparece cuando buscan tener un plan perfecto para llevar a cabo alguna acción, y luego al realizarlo piensan en todo aquello que no salió bien.</a:t>
            </a:r>
            <a:endParaRPr sz="900">
              <a:latin typeface="Albert Sans"/>
              <a:ea typeface="Albert Sans"/>
              <a:cs typeface="Albert Sans"/>
              <a:sym typeface="Albert Sans"/>
            </a:endParaRPr>
          </a:p>
        </p:txBody>
      </p:sp>
      <p:sp>
        <p:nvSpPr>
          <p:cNvPr id="2341" name="Google Shape;2341;p66"/>
          <p:cNvSpPr/>
          <p:nvPr/>
        </p:nvSpPr>
        <p:spPr>
          <a:xfrm>
            <a:off x="159600" y="2992075"/>
            <a:ext cx="4275600" cy="710700"/>
          </a:xfrm>
          <a:prstGeom prst="roundRect">
            <a:avLst>
              <a:gd fmla="val 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just">
              <a:spcBef>
                <a:spcPts val="0"/>
              </a:spcBef>
              <a:spcAft>
                <a:spcPts val="0"/>
              </a:spcAft>
              <a:buNone/>
            </a:pPr>
            <a:r>
              <a:rPr b="1" lang="en" sz="1100">
                <a:latin typeface="Albert Sans"/>
                <a:ea typeface="Albert Sans"/>
                <a:cs typeface="Albert Sans"/>
                <a:sym typeface="Albert Sans"/>
              </a:rPr>
              <a:t>La postergación de actividades: </a:t>
            </a:r>
            <a:r>
              <a:rPr lang="en" sz="1100">
                <a:latin typeface="Albert Sans"/>
                <a:ea typeface="Albert Sans"/>
                <a:cs typeface="Albert Sans"/>
                <a:sym typeface="Albert Sans"/>
              </a:rPr>
              <a:t>Se tiende a posponer actividades que suelen sumarse a una larga lista de pendientes; mantenerlas así genera una sensación de carga y estrés por no terminarlas.</a:t>
            </a:r>
            <a:endParaRPr sz="900">
              <a:latin typeface="Albert Sans"/>
              <a:ea typeface="Albert Sans"/>
              <a:cs typeface="Albert Sans"/>
              <a:sym typeface="Albert Sans"/>
            </a:endParaRPr>
          </a:p>
        </p:txBody>
      </p:sp>
      <p:sp>
        <p:nvSpPr>
          <p:cNvPr id="2342" name="Google Shape;2342;p66"/>
          <p:cNvSpPr/>
          <p:nvPr/>
        </p:nvSpPr>
        <p:spPr>
          <a:xfrm>
            <a:off x="159600" y="3753200"/>
            <a:ext cx="4275600" cy="710700"/>
          </a:xfrm>
          <a:prstGeom prst="roundRect">
            <a:avLst>
              <a:gd fmla="val 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just">
              <a:spcBef>
                <a:spcPts val="0"/>
              </a:spcBef>
              <a:spcAft>
                <a:spcPts val="0"/>
              </a:spcAft>
              <a:buNone/>
            </a:pPr>
            <a:r>
              <a:rPr b="1" lang="en" sz="1100">
                <a:latin typeface="Albert Sans"/>
                <a:ea typeface="Albert Sans"/>
                <a:cs typeface="Albert Sans"/>
                <a:sym typeface="Albert Sans"/>
              </a:rPr>
              <a:t>Autoboicotearte: </a:t>
            </a:r>
            <a:r>
              <a:rPr lang="en" sz="1100">
                <a:latin typeface="Albert Sans"/>
                <a:ea typeface="Albert Sans"/>
                <a:cs typeface="Albert Sans"/>
                <a:sym typeface="Albert Sans"/>
              </a:rPr>
              <a:t>Se presenta cuando se tiende a no disfrutar eventos asociados a emociones positivas en los logros profesionales, por pensar que éstos no se deben a sus capacidades y conocimientos. </a:t>
            </a:r>
            <a:endParaRPr sz="900">
              <a:latin typeface="Albert Sans"/>
              <a:ea typeface="Albert Sans"/>
              <a:cs typeface="Albert Sans"/>
              <a:sym typeface="Albert Sans"/>
            </a:endParaRPr>
          </a:p>
        </p:txBody>
      </p:sp>
      <p:sp>
        <p:nvSpPr>
          <p:cNvPr id="2343" name="Google Shape;2343;p66"/>
          <p:cNvSpPr/>
          <p:nvPr/>
        </p:nvSpPr>
        <p:spPr>
          <a:xfrm>
            <a:off x="159600" y="4514325"/>
            <a:ext cx="4275600" cy="489300"/>
          </a:xfrm>
          <a:prstGeom prst="roundRect">
            <a:avLst>
              <a:gd fmla="val 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just">
              <a:spcBef>
                <a:spcPts val="0"/>
              </a:spcBef>
              <a:spcAft>
                <a:spcPts val="0"/>
              </a:spcAft>
              <a:buNone/>
            </a:pPr>
            <a:r>
              <a:rPr b="1" lang="en" sz="1100">
                <a:latin typeface="Albert Sans"/>
                <a:ea typeface="Albert Sans"/>
                <a:cs typeface="Albert Sans"/>
                <a:sym typeface="Albert Sans"/>
              </a:rPr>
              <a:t>Pensamientos catastróficos: </a:t>
            </a:r>
            <a:r>
              <a:rPr lang="en" sz="1100">
                <a:latin typeface="Albert Sans"/>
                <a:ea typeface="Albert Sans"/>
                <a:cs typeface="Albert Sans"/>
                <a:sym typeface="Albert Sans"/>
              </a:rPr>
              <a:t>Es la tendencia a imaginar los peores escenarios en los diferentes ámbitos de su vida.</a:t>
            </a:r>
            <a:endParaRPr sz="900">
              <a:latin typeface="Albert Sans"/>
              <a:ea typeface="Albert Sans"/>
              <a:cs typeface="Albert Sans"/>
              <a:sym typeface="Albert Sans"/>
            </a:endParaRPr>
          </a:p>
        </p:txBody>
      </p:sp>
      <p:sp>
        <p:nvSpPr>
          <p:cNvPr id="2344" name="Google Shape;2344;p66"/>
          <p:cNvSpPr txBox="1"/>
          <p:nvPr>
            <p:ph idx="4294967295" type="title"/>
          </p:nvPr>
        </p:nvSpPr>
        <p:spPr>
          <a:xfrm>
            <a:off x="4498175" y="1107100"/>
            <a:ext cx="3496800" cy="400200"/>
          </a:xfrm>
          <a:prstGeom prst="rect">
            <a:avLst/>
          </a:prstGeom>
          <a:solidFill>
            <a:srgbClr val="85200C"/>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chemeClr val="lt1"/>
                </a:solidFill>
              </a:rPr>
              <a:t>ACTIVIDADES PARA SU MANEJO</a:t>
            </a:r>
            <a:endParaRPr sz="1500">
              <a:solidFill>
                <a:schemeClr val="lt1"/>
              </a:solidFill>
            </a:endParaRPr>
          </a:p>
        </p:txBody>
      </p:sp>
      <p:sp>
        <p:nvSpPr>
          <p:cNvPr id="2345" name="Google Shape;2345;p66"/>
          <p:cNvSpPr/>
          <p:nvPr/>
        </p:nvSpPr>
        <p:spPr>
          <a:xfrm>
            <a:off x="4498175" y="1553825"/>
            <a:ext cx="3422400" cy="630600"/>
          </a:xfrm>
          <a:prstGeom prst="roundRect">
            <a:avLst>
              <a:gd fmla="val 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just">
              <a:spcBef>
                <a:spcPts val="0"/>
              </a:spcBef>
              <a:spcAft>
                <a:spcPts val="0"/>
              </a:spcAft>
              <a:buNone/>
            </a:pPr>
            <a:r>
              <a:t/>
            </a:r>
            <a:endParaRPr sz="900">
              <a:latin typeface="Albert Sans"/>
              <a:ea typeface="Albert Sans"/>
              <a:cs typeface="Albert Sans"/>
              <a:sym typeface="Albert Sans"/>
            </a:endParaRPr>
          </a:p>
        </p:txBody>
      </p:sp>
      <p:sp>
        <p:nvSpPr>
          <p:cNvPr id="2346" name="Google Shape;2346;p66"/>
          <p:cNvSpPr/>
          <p:nvPr/>
        </p:nvSpPr>
        <p:spPr>
          <a:xfrm>
            <a:off x="4529215" y="2230950"/>
            <a:ext cx="3422400" cy="710700"/>
          </a:xfrm>
          <a:prstGeom prst="roundRect">
            <a:avLst>
              <a:gd fmla="val 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just">
              <a:spcBef>
                <a:spcPts val="0"/>
              </a:spcBef>
              <a:spcAft>
                <a:spcPts val="0"/>
              </a:spcAft>
              <a:buNone/>
            </a:pPr>
            <a:r>
              <a:t/>
            </a:r>
            <a:endParaRPr sz="900">
              <a:latin typeface="Albert Sans"/>
              <a:ea typeface="Albert Sans"/>
              <a:cs typeface="Albert Sans"/>
              <a:sym typeface="Albert Sans"/>
            </a:endParaRPr>
          </a:p>
        </p:txBody>
      </p:sp>
      <p:sp>
        <p:nvSpPr>
          <p:cNvPr id="2347" name="Google Shape;2347;p66"/>
          <p:cNvSpPr/>
          <p:nvPr/>
        </p:nvSpPr>
        <p:spPr>
          <a:xfrm>
            <a:off x="4498175" y="3032125"/>
            <a:ext cx="3422400" cy="630600"/>
          </a:xfrm>
          <a:prstGeom prst="roundRect">
            <a:avLst>
              <a:gd fmla="val 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just">
              <a:spcBef>
                <a:spcPts val="0"/>
              </a:spcBef>
              <a:spcAft>
                <a:spcPts val="0"/>
              </a:spcAft>
              <a:buNone/>
            </a:pPr>
            <a:r>
              <a:t/>
            </a:r>
            <a:endParaRPr sz="900">
              <a:latin typeface="Albert Sans"/>
              <a:ea typeface="Albert Sans"/>
              <a:cs typeface="Albert Sans"/>
              <a:sym typeface="Albert Sans"/>
            </a:endParaRPr>
          </a:p>
        </p:txBody>
      </p:sp>
      <p:sp>
        <p:nvSpPr>
          <p:cNvPr id="2348" name="Google Shape;2348;p66"/>
          <p:cNvSpPr/>
          <p:nvPr/>
        </p:nvSpPr>
        <p:spPr>
          <a:xfrm>
            <a:off x="4498175" y="3771275"/>
            <a:ext cx="3422400" cy="630600"/>
          </a:xfrm>
          <a:prstGeom prst="roundRect">
            <a:avLst>
              <a:gd fmla="val 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just">
              <a:spcBef>
                <a:spcPts val="0"/>
              </a:spcBef>
              <a:spcAft>
                <a:spcPts val="0"/>
              </a:spcAft>
              <a:buNone/>
            </a:pPr>
            <a:r>
              <a:t/>
            </a:r>
            <a:endParaRPr sz="900">
              <a:latin typeface="Albert Sans"/>
              <a:ea typeface="Albert Sans"/>
              <a:cs typeface="Albert Sans"/>
              <a:sym typeface="Albert Sans"/>
            </a:endParaRPr>
          </a:p>
        </p:txBody>
      </p:sp>
      <p:sp>
        <p:nvSpPr>
          <p:cNvPr id="2349" name="Google Shape;2349;p66"/>
          <p:cNvSpPr/>
          <p:nvPr/>
        </p:nvSpPr>
        <p:spPr>
          <a:xfrm>
            <a:off x="4498175" y="4510425"/>
            <a:ext cx="3422400" cy="489300"/>
          </a:xfrm>
          <a:prstGeom prst="roundRect">
            <a:avLst>
              <a:gd fmla="val 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just">
              <a:spcBef>
                <a:spcPts val="0"/>
              </a:spcBef>
              <a:spcAft>
                <a:spcPts val="0"/>
              </a:spcAft>
              <a:buNone/>
            </a:pPr>
            <a:r>
              <a:t/>
            </a:r>
            <a:endParaRPr sz="900">
              <a:latin typeface="Albert Sans"/>
              <a:ea typeface="Albert Sans"/>
              <a:cs typeface="Albert Sans"/>
              <a:sym typeface="Albert Sans"/>
            </a:endParaRPr>
          </a:p>
        </p:txBody>
      </p:sp>
      <p:sp>
        <p:nvSpPr>
          <p:cNvPr id="2350" name="Google Shape;2350;p66"/>
          <p:cNvSpPr txBox="1"/>
          <p:nvPr/>
        </p:nvSpPr>
        <p:spPr>
          <a:xfrm rot="159916">
            <a:off x="5885911" y="1961996"/>
            <a:ext cx="2999945" cy="2893623"/>
          </a:xfrm>
          <a:prstGeom prst="rect">
            <a:avLst/>
          </a:prstGeom>
          <a:solidFill>
            <a:srgbClr val="EAD1DC"/>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100">
                <a:latin typeface="Albert Sans"/>
                <a:ea typeface="Albert Sans"/>
                <a:cs typeface="Albert Sans"/>
                <a:sym typeface="Albert Sans"/>
              </a:rPr>
              <a:t>Manejar sus pensamientos y emociones, no va de no sentir emociones que causen disgusto, pues éstas son parte importante del funcionamiento humano, les permiten entrar en un estado de alerta ante una situación de peligro o estresante, así como desarrollar su compasión y empatía por las otras y los otros. En realidad, entrar en un estado de bienestar no implica dejar el sufrimiento de lado, sino saber cómo manejarlo y paulatinamente avanzar hacia pensamientos y acciones que les permitan entrar en calma y manejar la situación que enfrentan de mejor manera. La clave está en la autorregulación de los pensamientos y emociones</a:t>
            </a:r>
            <a:endParaRPr sz="1100">
              <a:latin typeface="Albert Sans"/>
              <a:ea typeface="Albert Sans"/>
              <a:cs typeface="Albert Sans"/>
              <a:sym typeface="Albert Sans"/>
            </a:endParaRPr>
          </a:p>
        </p:txBody>
      </p:sp>
      <p:pic>
        <p:nvPicPr>
          <p:cNvPr id="2351" name="Google Shape;2351;p66"/>
          <p:cNvPicPr preferRelativeResize="0"/>
          <p:nvPr/>
        </p:nvPicPr>
        <p:blipFill>
          <a:blip r:embed="rId3">
            <a:alphaModFix/>
          </a:blip>
          <a:stretch>
            <a:fillRect/>
          </a:stretch>
        </p:blipFill>
        <p:spPr>
          <a:xfrm rot="-416006">
            <a:off x="198825" y="247000"/>
            <a:ext cx="678642" cy="1060575"/>
          </a:xfrm>
          <a:prstGeom prst="rect">
            <a:avLst/>
          </a:prstGeom>
          <a:noFill/>
          <a:ln cap="flat" cmpd="sng" w="19050">
            <a:solidFill>
              <a:srgbClr val="CF7FB3"/>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5" name="Shape 2355"/>
        <p:cNvGrpSpPr/>
        <p:nvPr/>
      </p:nvGrpSpPr>
      <p:grpSpPr>
        <a:xfrm>
          <a:off x="0" y="0"/>
          <a:ext cx="0" cy="0"/>
          <a:chOff x="0" y="0"/>
          <a:chExt cx="0" cy="0"/>
        </a:xfrm>
      </p:grpSpPr>
      <p:sp>
        <p:nvSpPr>
          <p:cNvPr id="2356" name="Google Shape;2356;p67"/>
          <p:cNvSpPr txBox="1"/>
          <p:nvPr/>
        </p:nvSpPr>
        <p:spPr>
          <a:xfrm>
            <a:off x="229775" y="248375"/>
            <a:ext cx="7841400" cy="1046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a:latin typeface="Albert Sans"/>
                <a:ea typeface="Albert Sans"/>
                <a:cs typeface="Albert Sans"/>
                <a:sym typeface="Albert Sans"/>
              </a:rPr>
              <a:t>E</a:t>
            </a:r>
            <a:r>
              <a:rPr b="1" lang="en">
                <a:latin typeface="Albert Sans"/>
                <a:ea typeface="Albert Sans"/>
                <a:cs typeface="Albert Sans"/>
                <a:sym typeface="Albert Sans"/>
              </a:rPr>
              <a:t>s importante que de manera individual lleven a cabo acciones de cuidado emocional para la mejora de su bienestar. </a:t>
            </a:r>
            <a:r>
              <a:rPr lang="en">
                <a:latin typeface="Albert Sans"/>
                <a:ea typeface="Albert Sans"/>
                <a:cs typeface="Albert Sans"/>
                <a:sym typeface="Albert Sans"/>
              </a:rPr>
              <a:t>Sin embargo, si estas acciones las realizan de la mano de su colectivo, pueden sentirse acompañados en el proceso y volver hábito aquello que empieza como una motivación.</a:t>
            </a:r>
            <a:endParaRPr>
              <a:latin typeface="Albert Sans"/>
              <a:ea typeface="Albert Sans"/>
              <a:cs typeface="Albert Sans"/>
              <a:sym typeface="Albert Sans"/>
            </a:endParaRPr>
          </a:p>
        </p:txBody>
      </p:sp>
      <p:sp>
        <p:nvSpPr>
          <p:cNvPr id="2357" name="Google Shape;2357;p67"/>
          <p:cNvSpPr txBox="1"/>
          <p:nvPr/>
        </p:nvSpPr>
        <p:spPr>
          <a:xfrm>
            <a:off x="229775" y="1390088"/>
            <a:ext cx="7238100" cy="2016300"/>
          </a:xfrm>
          <a:prstGeom prst="rect">
            <a:avLst/>
          </a:prstGeom>
          <a:solidFill>
            <a:schemeClr val="lt1"/>
          </a:solidFill>
          <a:ln cap="flat" cmpd="sng" w="9525">
            <a:solidFill>
              <a:srgbClr val="741B47"/>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A64D79"/>
                </a:solidFill>
              </a:rPr>
              <a:t>Estimada agente educativa y maestra; estimado agente educativo y maestro: </a:t>
            </a:r>
            <a:endParaRPr b="1">
              <a:solidFill>
                <a:srgbClr val="A64D79"/>
              </a:solidFill>
            </a:endParaRPr>
          </a:p>
          <a:p>
            <a:pPr indent="0" lvl="0" marL="0" rtl="0" algn="l">
              <a:spcBef>
                <a:spcPts val="0"/>
              </a:spcBef>
              <a:spcAft>
                <a:spcPts val="0"/>
              </a:spcAft>
              <a:buNone/>
            </a:pPr>
            <a:r>
              <a:t/>
            </a:r>
            <a:endParaRPr b="1">
              <a:solidFill>
                <a:srgbClr val="A64D79"/>
              </a:solidFill>
            </a:endParaRPr>
          </a:p>
          <a:p>
            <a:pPr indent="0" lvl="0" marL="57150" marR="277501" rtl="0" algn="just">
              <a:spcBef>
                <a:spcPts val="0"/>
              </a:spcBef>
              <a:spcAft>
                <a:spcPts val="0"/>
              </a:spcAft>
              <a:buNone/>
            </a:pPr>
            <a:r>
              <a:rPr lang="en" sz="1300">
                <a:latin typeface="Albert Sans"/>
                <a:ea typeface="Albert Sans"/>
                <a:cs typeface="Albert Sans"/>
                <a:sym typeface="Albert Sans"/>
              </a:rPr>
              <a:t>Si te encuentras en un momento de vulnerabilidad emocional por alguna situación, podrías elaborar un plan de contención emocional. Para ello, identifica aquellas acciones, situaciones y lugares que te reconfortan y te ayuden a situarte en el momento presente; por ejemplo, escuchar tu música favorita, hacer respiraciones profundas cuando sientas enojo o frustración, hablar con una amiga/o cercano. Adicionalmente, como parte de tu red de apoyo, elabora una lista de los números de personas cercanas y de orientación especializada, a quienes puedas recurrir</a:t>
            </a:r>
            <a:endParaRPr sz="1300">
              <a:latin typeface="Albert Sans"/>
              <a:ea typeface="Albert Sans"/>
              <a:cs typeface="Albert Sans"/>
              <a:sym typeface="Albert Sans"/>
            </a:endParaRPr>
          </a:p>
        </p:txBody>
      </p:sp>
      <p:sp>
        <p:nvSpPr>
          <p:cNvPr id="2358" name="Google Shape;2358;p67"/>
          <p:cNvSpPr txBox="1"/>
          <p:nvPr/>
        </p:nvSpPr>
        <p:spPr>
          <a:xfrm>
            <a:off x="268500" y="4239125"/>
            <a:ext cx="6981600" cy="738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Actor"/>
                <a:ea typeface="Actor"/>
                <a:cs typeface="Actor"/>
                <a:sym typeface="Actor"/>
              </a:rPr>
              <a:t>Conoce algunas de las prácticas de autocuidado en el Decálogo para cuidar el bienestar emocional. </a:t>
            </a:r>
            <a:endParaRPr sz="1200">
              <a:latin typeface="Actor"/>
              <a:ea typeface="Actor"/>
              <a:cs typeface="Actor"/>
              <a:sym typeface="Actor"/>
            </a:endParaRPr>
          </a:p>
          <a:p>
            <a:pPr indent="0" lvl="0" marL="0" rtl="0" algn="just">
              <a:spcBef>
                <a:spcPts val="0"/>
              </a:spcBef>
              <a:spcAft>
                <a:spcPts val="0"/>
              </a:spcAft>
              <a:buNone/>
            </a:pPr>
            <a:r>
              <a:rPr lang="en" sz="1200">
                <a:latin typeface="Actor"/>
                <a:ea typeface="Actor"/>
                <a:cs typeface="Actor"/>
                <a:sym typeface="Actor"/>
              </a:rPr>
              <a:t>Prácticas propuesto por el Instituto Mexicano del Seguro Social (IMSS). </a:t>
            </a:r>
            <a:endParaRPr sz="1200">
              <a:latin typeface="Actor"/>
              <a:ea typeface="Actor"/>
              <a:cs typeface="Actor"/>
              <a:sym typeface="Actor"/>
            </a:endParaRPr>
          </a:p>
          <a:p>
            <a:pPr indent="0" lvl="0" marL="0" rtl="0" algn="just">
              <a:spcBef>
                <a:spcPts val="0"/>
              </a:spcBef>
              <a:spcAft>
                <a:spcPts val="0"/>
              </a:spcAft>
              <a:buNone/>
            </a:pPr>
            <a:r>
              <a:rPr b="1" lang="en" sz="1200">
                <a:latin typeface="Actor"/>
                <a:ea typeface="Actor"/>
                <a:cs typeface="Actor"/>
                <a:sym typeface="Actor"/>
              </a:rPr>
              <a:t>Recuerda que éstas solo atienden a una de las dimensiones que confluyen en la persona. </a:t>
            </a:r>
            <a:endParaRPr b="1" sz="1200">
              <a:latin typeface="Actor"/>
              <a:ea typeface="Actor"/>
              <a:cs typeface="Actor"/>
              <a:sym typeface="Actor"/>
            </a:endParaRPr>
          </a:p>
        </p:txBody>
      </p:sp>
      <p:grpSp>
        <p:nvGrpSpPr>
          <p:cNvPr id="2359" name="Google Shape;2359;p67"/>
          <p:cNvGrpSpPr/>
          <p:nvPr/>
        </p:nvGrpSpPr>
        <p:grpSpPr>
          <a:xfrm>
            <a:off x="6507944" y="1473698"/>
            <a:ext cx="2554124" cy="3669394"/>
            <a:chOff x="2982000" y="4024000"/>
            <a:chExt cx="707200" cy="1258150"/>
          </a:xfrm>
        </p:grpSpPr>
        <p:sp>
          <p:nvSpPr>
            <p:cNvPr id="2360" name="Google Shape;2360;p67"/>
            <p:cNvSpPr/>
            <p:nvPr/>
          </p:nvSpPr>
          <p:spPr>
            <a:xfrm>
              <a:off x="3068050" y="5056975"/>
              <a:ext cx="499425" cy="225175"/>
            </a:xfrm>
            <a:custGeom>
              <a:rect b="b" l="l" r="r" t="t"/>
              <a:pathLst>
                <a:path extrusionOk="0" h="9007" w="19977">
                  <a:moveTo>
                    <a:pt x="6605" y="0"/>
                  </a:moveTo>
                  <a:lnTo>
                    <a:pt x="0" y="4609"/>
                  </a:lnTo>
                  <a:lnTo>
                    <a:pt x="12671" y="9006"/>
                  </a:lnTo>
                  <a:lnTo>
                    <a:pt x="19966" y="3495"/>
                  </a:lnTo>
                  <a:lnTo>
                    <a:pt x="19977" y="2938"/>
                  </a:lnTo>
                  <a:lnTo>
                    <a:pt x="6605" y="0"/>
                  </a:lnTo>
                  <a:close/>
                </a:path>
              </a:pathLst>
            </a:custGeom>
            <a:solidFill>
              <a:srgbClr val="4479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1" name="Google Shape;2361;p67"/>
            <p:cNvSpPr/>
            <p:nvPr/>
          </p:nvSpPr>
          <p:spPr>
            <a:xfrm>
              <a:off x="3068300" y="5043050"/>
              <a:ext cx="499175" cy="225175"/>
            </a:xfrm>
            <a:custGeom>
              <a:rect b="b" l="l" r="r" t="t"/>
              <a:pathLst>
                <a:path extrusionOk="0" h="9007" w="19967">
                  <a:moveTo>
                    <a:pt x="6607" y="0"/>
                  </a:moveTo>
                  <a:lnTo>
                    <a:pt x="1" y="4608"/>
                  </a:lnTo>
                  <a:lnTo>
                    <a:pt x="12672" y="9006"/>
                  </a:lnTo>
                  <a:lnTo>
                    <a:pt x="19967" y="3495"/>
                  </a:lnTo>
                  <a:lnTo>
                    <a:pt x="6607" y="0"/>
                  </a:lnTo>
                  <a:close/>
                </a:path>
              </a:pathLst>
            </a:custGeom>
            <a:solidFill>
              <a:srgbClr val="4479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2" name="Google Shape;2362;p67"/>
            <p:cNvSpPr/>
            <p:nvPr/>
          </p:nvSpPr>
          <p:spPr>
            <a:xfrm>
              <a:off x="3359000" y="5099625"/>
              <a:ext cx="181375" cy="164250"/>
            </a:xfrm>
            <a:custGeom>
              <a:rect b="b" l="l" r="r" t="t"/>
              <a:pathLst>
                <a:path extrusionOk="0" h="6570" w="7255">
                  <a:moveTo>
                    <a:pt x="7254" y="1"/>
                  </a:moveTo>
                  <a:lnTo>
                    <a:pt x="1" y="4846"/>
                  </a:lnTo>
                  <a:lnTo>
                    <a:pt x="542" y="6570"/>
                  </a:lnTo>
                  <a:lnTo>
                    <a:pt x="7223" y="1596"/>
                  </a:lnTo>
                  <a:lnTo>
                    <a:pt x="7254"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3" name="Google Shape;2363;p67"/>
            <p:cNvSpPr/>
            <p:nvPr/>
          </p:nvSpPr>
          <p:spPr>
            <a:xfrm>
              <a:off x="3069100" y="5004925"/>
              <a:ext cx="499425" cy="225200"/>
            </a:xfrm>
            <a:custGeom>
              <a:rect b="b" l="l" r="r" t="t"/>
              <a:pathLst>
                <a:path extrusionOk="0" h="9008" w="19977">
                  <a:moveTo>
                    <a:pt x="6604" y="1"/>
                  </a:moveTo>
                  <a:lnTo>
                    <a:pt x="0" y="4609"/>
                  </a:lnTo>
                  <a:lnTo>
                    <a:pt x="12671" y="9007"/>
                  </a:lnTo>
                  <a:lnTo>
                    <a:pt x="19966" y="3496"/>
                  </a:lnTo>
                  <a:lnTo>
                    <a:pt x="19976" y="2938"/>
                  </a:lnTo>
                  <a:lnTo>
                    <a:pt x="6604" y="1"/>
                  </a:lnTo>
                  <a:close/>
                </a:path>
              </a:pathLst>
            </a:custGeom>
            <a:solidFill>
              <a:srgbClr val="4479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4" name="Google Shape;2364;p67"/>
            <p:cNvSpPr/>
            <p:nvPr/>
          </p:nvSpPr>
          <p:spPr>
            <a:xfrm>
              <a:off x="3069375" y="4991000"/>
              <a:ext cx="499150" cy="225200"/>
            </a:xfrm>
            <a:custGeom>
              <a:rect b="b" l="l" r="r" t="t"/>
              <a:pathLst>
                <a:path extrusionOk="0" h="9008" w="19966">
                  <a:moveTo>
                    <a:pt x="6605" y="1"/>
                  </a:moveTo>
                  <a:lnTo>
                    <a:pt x="1" y="4609"/>
                  </a:lnTo>
                  <a:lnTo>
                    <a:pt x="12672" y="9007"/>
                  </a:lnTo>
                  <a:lnTo>
                    <a:pt x="19965" y="3495"/>
                  </a:lnTo>
                  <a:lnTo>
                    <a:pt x="6605" y="1"/>
                  </a:lnTo>
                  <a:close/>
                </a:path>
              </a:pathLst>
            </a:cu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5" name="Google Shape;2365;p67"/>
            <p:cNvSpPr/>
            <p:nvPr/>
          </p:nvSpPr>
          <p:spPr>
            <a:xfrm>
              <a:off x="3055200" y="5106200"/>
              <a:ext cx="330975" cy="175950"/>
            </a:xfrm>
            <a:custGeom>
              <a:rect b="b" l="l" r="r" t="t"/>
              <a:pathLst>
                <a:path extrusionOk="0" h="7038" w="13239">
                  <a:moveTo>
                    <a:pt x="568" y="1"/>
                  </a:moveTo>
                  <a:cubicBezTo>
                    <a:pt x="568" y="1"/>
                    <a:pt x="0" y="515"/>
                    <a:pt x="44" y="1474"/>
                  </a:cubicBezTo>
                  <a:cubicBezTo>
                    <a:pt x="85" y="2434"/>
                    <a:pt x="514" y="2640"/>
                    <a:pt x="514" y="2640"/>
                  </a:cubicBezTo>
                  <a:lnTo>
                    <a:pt x="13185" y="7037"/>
                  </a:lnTo>
                  <a:cubicBezTo>
                    <a:pt x="13185" y="7037"/>
                    <a:pt x="13187" y="6820"/>
                    <a:pt x="13212" y="5677"/>
                  </a:cubicBezTo>
                  <a:cubicBezTo>
                    <a:pt x="13237" y="4533"/>
                    <a:pt x="13239" y="4399"/>
                    <a:pt x="13239" y="4399"/>
                  </a:cubicBezTo>
                  <a:lnTo>
                    <a:pt x="568" y="1"/>
                  </a:lnTo>
                  <a:close/>
                </a:path>
              </a:pathLst>
            </a:cu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6" name="Google Shape;2366;p67"/>
            <p:cNvSpPr/>
            <p:nvPr/>
          </p:nvSpPr>
          <p:spPr>
            <a:xfrm>
              <a:off x="3167100" y="5044125"/>
              <a:ext cx="443575" cy="113975"/>
            </a:xfrm>
            <a:custGeom>
              <a:rect b="b" l="l" r="r" t="t"/>
              <a:pathLst>
                <a:path extrusionOk="0" h="4559" w="17743">
                  <a:moveTo>
                    <a:pt x="2653" y="0"/>
                  </a:moveTo>
                  <a:lnTo>
                    <a:pt x="0" y="2369"/>
                  </a:lnTo>
                  <a:lnTo>
                    <a:pt x="13581" y="4559"/>
                  </a:lnTo>
                  <a:lnTo>
                    <a:pt x="17733" y="1034"/>
                  </a:lnTo>
                  <a:lnTo>
                    <a:pt x="17742" y="609"/>
                  </a:lnTo>
                  <a:lnTo>
                    <a:pt x="12265" y="19"/>
                  </a:lnTo>
                  <a:lnTo>
                    <a:pt x="2653" y="0"/>
                  </a:lnTo>
                  <a:close/>
                </a:path>
              </a:pathLst>
            </a:custGeom>
            <a:solidFill>
              <a:srgbClr val="C4661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7" name="Google Shape;2367;p67"/>
            <p:cNvSpPr/>
            <p:nvPr/>
          </p:nvSpPr>
          <p:spPr>
            <a:xfrm>
              <a:off x="3167275" y="5033500"/>
              <a:ext cx="443400" cy="114000"/>
            </a:xfrm>
            <a:custGeom>
              <a:rect b="b" l="l" r="r" t="t"/>
              <a:pathLst>
                <a:path extrusionOk="0" h="4560" w="17736">
                  <a:moveTo>
                    <a:pt x="2655" y="0"/>
                  </a:moveTo>
                  <a:lnTo>
                    <a:pt x="1" y="2370"/>
                  </a:lnTo>
                  <a:lnTo>
                    <a:pt x="13582" y="4559"/>
                  </a:lnTo>
                  <a:lnTo>
                    <a:pt x="17735" y="1034"/>
                  </a:lnTo>
                  <a:lnTo>
                    <a:pt x="12267" y="18"/>
                  </a:lnTo>
                  <a:lnTo>
                    <a:pt x="2655" y="0"/>
                  </a:lnTo>
                  <a:close/>
                </a:path>
              </a:pathLst>
            </a:cu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8" name="Google Shape;2368;p67"/>
            <p:cNvSpPr/>
            <p:nvPr/>
          </p:nvSpPr>
          <p:spPr>
            <a:xfrm>
              <a:off x="3490175" y="4992300"/>
              <a:ext cx="103250" cy="142050"/>
            </a:xfrm>
            <a:custGeom>
              <a:rect b="b" l="l" r="r" t="t"/>
              <a:pathLst>
                <a:path extrusionOk="0" h="5682" w="4130">
                  <a:moveTo>
                    <a:pt x="4130" y="1"/>
                  </a:moveTo>
                  <a:lnTo>
                    <a:pt x="0" y="2794"/>
                  </a:lnTo>
                  <a:lnTo>
                    <a:pt x="676" y="5681"/>
                  </a:lnTo>
                  <a:lnTo>
                    <a:pt x="4071" y="2970"/>
                  </a:lnTo>
                  <a:lnTo>
                    <a:pt x="4130" y="1"/>
                  </a:lnTo>
                  <a:close/>
                </a:path>
              </a:pathLst>
            </a:custGeom>
            <a:solidFill>
              <a:srgbClr val="FCF4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9" name="Google Shape;2369;p67"/>
            <p:cNvSpPr/>
            <p:nvPr/>
          </p:nvSpPr>
          <p:spPr>
            <a:xfrm>
              <a:off x="3168425" y="4977075"/>
              <a:ext cx="443650" cy="114000"/>
            </a:xfrm>
            <a:custGeom>
              <a:rect b="b" l="l" r="r" t="t"/>
              <a:pathLst>
                <a:path extrusionOk="0" h="4560" w="17746">
                  <a:moveTo>
                    <a:pt x="2654" y="1"/>
                  </a:moveTo>
                  <a:lnTo>
                    <a:pt x="1" y="2370"/>
                  </a:lnTo>
                  <a:lnTo>
                    <a:pt x="13582" y="4560"/>
                  </a:lnTo>
                  <a:lnTo>
                    <a:pt x="17734" y="1035"/>
                  </a:lnTo>
                  <a:lnTo>
                    <a:pt x="17746" y="479"/>
                  </a:lnTo>
                  <a:lnTo>
                    <a:pt x="12266" y="19"/>
                  </a:lnTo>
                  <a:lnTo>
                    <a:pt x="2654" y="1"/>
                  </a:lnTo>
                  <a:close/>
                </a:path>
              </a:pathLst>
            </a:cu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0" name="Google Shape;2370;p67"/>
            <p:cNvSpPr/>
            <p:nvPr/>
          </p:nvSpPr>
          <p:spPr>
            <a:xfrm>
              <a:off x="3168725" y="4963200"/>
              <a:ext cx="443350" cy="114000"/>
            </a:xfrm>
            <a:custGeom>
              <a:rect b="b" l="l" r="r" t="t"/>
              <a:pathLst>
                <a:path extrusionOk="0" h="4560" w="17734">
                  <a:moveTo>
                    <a:pt x="2653" y="0"/>
                  </a:moveTo>
                  <a:lnTo>
                    <a:pt x="0" y="2368"/>
                  </a:lnTo>
                  <a:lnTo>
                    <a:pt x="13580" y="4559"/>
                  </a:lnTo>
                  <a:lnTo>
                    <a:pt x="17734" y="1034"/>
                  </a:lnTo>
                  <a:lnTo>
                    <a:pt x="12266" y="18"/>
                  </a:lnTo>
                  <a:lnTo>
                    <a:pt x="2653" y="0"/>
                  </a:lnTo>
                  <a:close/>
                </a:path>
              </a:pathLst>
            </a:cu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1" name="Google Shape;2371;p67"/>
            <p:cNvSpPr/>
            <p:nvPr/>
          </p:nvSpPr>
          <p:spPr>
            <a:xfrm>
              <a:off x="3167100" y="5022400"/>
              <a:ext cx="341150" cy="135700"/>
            </a:xfrm>
            <a:custGeom>
              <a:rect b="b" l="l" r="r" t="t"/>
              <a:pathLst>
                <a:path extrusionOk="0" h="5428" w="13646">
                  <a:moveTo>
                    <a:pt x="65" y="0"/>
                  </a:moveTo>
                  <a:lnTo>
                    <a:pt x="0" y="3238"/>
                  </a:lnTo>
                  <a:lnTo>
                    <a:pt x="13581" y="5428"/>
                  </a:lnTo>
                  <a:lnTo>
                    <a:pt x="13645" y="2191"/>
                  </a:lnTo>
                  <a:lnTo>
                    <a:pt x="65" y="0"/>
                  </a:lnTo>
                  <a:close/>
                </a:path>
              </a:pathLst>
            </a:cu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2" name="Google Shape;2372;p67"/>
            <p:cNvSpPr/>
            <p:nvPr/>
          </p:nvSpPr>
          <p:spPr>
            <a:xfrm>
              <a:off x="3281800" y="4904075"/>
              <a:ext cx="380675" cy="118450"/>
            </a:xfrm>
            <a:custGeom>
              <a:rect b="b" l="l" r="r" t="t"/>
              <a:pathLst>
                <a:path extrusionOk="0" h="4738" w="15227">
                  <a:moveTo>
                    <a:pt x="15226" y="1"/>
                  </a:moveTo>
                  <a:lnTo>
                    <a:pt x="60" y="1759"/>
                  </a:lnTo>
                  <a:lnTo>
                    <a:pt x="1" y="4738"/>
                  </a:lnTo>
                  <a:lnTo>
                    <a:pt x="1" y="4738"/>
                  </a:lnTo>
                  <a:lnTo>
                    <a:pt x="15164" y="3111"/>
                  </a:lnTo>
                  <a:lnTo>
                    <a:pt x="15226" y="1"/>
                  </a:lnTo>
                  <a:close/>
                </a:path>
              </a:pathLst>
            </a:custGeom>
            <a:solidFill>
              <a:srgbClr val="0B53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3" name="Google Shape;2373;p67"/>
            <p:cNvSpPr/>
            <p:nvPr/>
          </p:nvSpPr>
          <p:spPr>
            <a:xfrm>
              <a:off x="3206850" y="4926500"/>
              <a:ext cx="196150" cy="96025"/>
            </a:xfrm>
            <a:custGeom>
              <a:rect b="b" l="l" r="r" t="t"/>
              <a:pathLst>
                <a:path extrusionOk="0" h="3841" w="7846">
                  <a:moveTo>
                    <a:pt x="1623" y="1"/>
                  </a:moveTo>
                  <a:lnTo>
                    <a:pt x="1" y="861"/>
                  </a:lnTo>
                  <a:lnTo>
                    <a:pt x="2966" y="3841"/>
                  </a:lnTo>
                  <a:lnTo>
                    <a:pt x="7846" y="3275"/>
                  </a:lnTo>
                  <a:lnTo>
                    <a:pt x="4952" y="743"/>
                  </a:lnTo>
                  <a:lnTo>
                    <a:pt x="1623" y="1"/>
                  </a:lnTo>
                  <a:close/>
                </a:path>
              </a:pathLst>
            </a:custGeom>
            <a:solidFill>
              <a:srgbClr val="0B53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4" name="Google Shape;2374;p67"/>
            <p:cNvSpPr/>
            <p:nvPr/>
          </p:nvSpPr>
          <p:spPr>
            <a:xfrm>
              <a:off x="3218600" y="4906650"/>
              <a:ext cx="64725" cy="106025"/>
            </a:xfrm>
            <a:custGeom>
              <a:rect b="b" l="l" r="r" t="t"/>
              <a:pathLst>
                <a:path extrusionOk="0" h="4241" w="2589">
                  <a:moveTo>
                    <a:pt x="35" y="0"/>
                  </a:moveTo>
                  <a:lnTo>
                    <a:pt x="0" y="1710"/>
                  </a:lnTo>
                  <a:lnTo>
                    <a:pt x="2536" y="4241"/>
                  </a:lnTo>
                  <a:lnTo>
                    <a:pt x="2588" y="1656"/>
                  </a:lnTo>
                  <a:lnTo>
                    <a:pt x="35" y="0"/>
                  </a:lnTo>
                  <a:close/>
                </a:path>
              </a:pathLst>
            </a:custGeom>
            <a:solidFill>
              <a:srgbClr val="FDF7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5" name="Google Shape;2375;p67"/>
            <p:cNvSpPr/>
            <p:nvPr/>
          </p:nvSpPr>
          <p:spPr>
            <a:xfrm>
              <a:off x="3211250" y="4857200"/>
              <a:ext cx="193050" cy="100675"/>
            </a:xfrm>
            <a:custGeom>
              <a:rect b="b" l="l" r="r" t="t"/>
              <a:pathLst>
                <a:path extrusionOk="0" h="4027" w="7722">
                  <a:moveTo>
                    <a:pt x="1429" y="1"/>
                  </a:moveTo>
                  <a:lnTo>
                    <a:pt x="0" y="2201"/>
                  </a:lnTo>
                  <a:lnTo>
                    <a:pt x="2842" y="4026"/>
                  </a:lnTo>
                  <a:lnTo>
                    <a:pt x="7722" y="3460"/>
                  </a:lnTo>
                  <a:lnTo>
                    <a:pt x="4828" y="929"/>
                  </a:lnTo>
                  <a:lnTo>
                    <a:pt x="1429" y="1"/>
                  </a:lnTo>
                  <a:close/>
                </a:path>
              </a:pathLst>
            </a:custGeom>
            <a:solidFill>
              <a:srgbClr val="EAB3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6" name="Google Shape;2376;p67"/>
            <p:cNvSpPr/>
            <p:nvPr/>
          </p:nvSpPr>
          <p:spPr>
            <a:xfrm>
              <a:off x="3219450" y="4853275"/>
              <a:ext cx="182225" cy="94800"/>
            </a:xfrm>
            <a:custGeom>
              <a:rect b="b" l="l" r="r" t="t"/>
              <a:pathLst>
                <a:path extrusionOk="0" h="3792" w="7289">
                  <a:moveTo>
                    <a:pt x="1386" y="0"/>
                  </a:moveTo>
                  <a:lnTo>
                    <a:pt x="1" y="2135"/>
                  </a:lnTo>
                  <a:lnTo>
                    <a:pt x="2554" y="3791"/>
                  </a:lnTo>
                  <a:lnTo>
                    <a:pt x="7288" y="3242"/>
                  </a:lnTo>
                  <a:lnTo>
                    <a:pt x="4482" y="786"/>
                  </a:lnTo>
                  <a:lnTo>
                    <a:pt x="1386" y="0"/>
                  </a:lnTo>
                  <a:close/>
                </a:path>
              </a:pathLst>
            </a:custGeom>
            <a:solidFill>
              <a:srgbClr val="0B53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7" name="Google Shape;2377;p67"/>
            <p:cNvSpPr/>
            <p:nvPr/>
          </p:nvSpPr>
          <p:spPr>
            <a:xfrm>
              <a:off x="3265675" y="4838950"/>
              <a:ext cx="422200" cy="117175"/>
            </a:xfrm>
            <a:custGeom>
              <a:rect b="b" l="l" r="r" t="t"/>
              <a:pathLst>
                <a:path extrusionOk="0" h="4687" w="16888">
                  <a:moveTo>
                    <a:pt x="10946" y="0"/>
                  </a:moveTo>
                  <a:lnTo>
                    <a:pt x="7918" y="248"/>
                  </a:lnTo>
                  <a:lnTo>
                    <a:pt x="1" y="1511"/>
                  </a:lnTo>
                  <a:lnTo>
                    <a:pt x="4196" y="4687"/>
                  </a:lnTo>
                  <a:lnTo>
                    <a:pt x="16883" y="3057"/>
                  </a:lnTo>
                  <a:lnTo>
                    <a:pt x="16887" y="2809"/>
                  </a:lnTo>
                  <a:lnTo>
                    <a:pt x="10946" y="0"/>
                  </a:lnTo>
                  <a:close/>
                </a:path>
              </a:pathLst>
            </a:custGeom>
            <a:solidFill>
              <a:srgbClr val="244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8" name="Google Shape;2378;p67"/>
            <p:cNvSpPr/>
            <p:nvPr/>
          </p:nvSpPr>
          <p:spPr>
            <a:xfrm>
              <a:off x="3265800" y="4832725"/>
              <a:ext cx="422075" cy="117250"/>
            </a:xfrm>
            <a:custGeom>
              <a:rect b="b" l="l" r="r" t="t"/>
              <a:pathLst>
                <a:path extrusionOk="0" h="4690" w="16883">
                  <a:moveTo>
                    <a:pt x="10947" y="1"/>
                  </a:moveTo>
                  <a:lnTo>
                    <a:pt x="7919" y="249"/>
                  </a:lnTo>
                  <a:lnTo>
                    <a:pt x="0" y="1513"/>
                  </a:lnTo>
                  <a:lnTo>
                    <a:pt x="4197" y="4689"/>
                  </a:lnTo>
                  <a:lnTo>
                    <a:pt x="16882" y="3058"/>
                  </a:lnTo>
                  <a:lnTo>
                    <a:pt x="10947" y="1"/>
                  </a:lnTo>
                  <a:close/>
                </a:path>
              </a:pathLst>
            </a:custGeom>
            <a:solidFill>
              <a:srgbClr val="BF9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9" name="Google Shape;2379;p67"/>
            <p:cNvSpPr/>
            <p:nvPr/>
          </p:nvSpPr>
          <p:spPr>
            <a:xfrm>
              <a:off x="3372300" y="4819700"/>
              <a:ext cx="291400" cy="116675"/>
            </a:xfrm>
            <a:custGeom>
              <a:rect b="b" l="l" r="r" t="t"/>
              <a:pathLst>
                <a:path extrusionOk="0" h="4667" w="11656">
                  <a:moveTo>
                    <a:pt x="264" y="1"/>
                  </a:moveTo>
                  <a:cubicBezTo>
                    <a:pt x="1" y="1522"/>
                    <a:pt x="200" y="3127"/>
                    <a:pt x="63" y="4656"/>
                  </a:cubicBezTo>
                  <a:lnTo>
                    <a:pt x="79" y="4666"/>
                  </a:lnTo>
                  <a:lnTo>
                    <a:pt x="11608" y="3312"/>
                  </a:lnTo>
                  <a:lnTo>
                    <a:pt x="11655" y="963"/>
                  </a:lnTo>
                  <a:lnTo>
                    <a:pt x="264" y="1"/>
                  </a:lnTo>
                  <a:close/>
                </a:path>
              </a:pathLst>
            </a:custGeom>
            <a:solidFill>
              <a:srgbClr val="F7E1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0" name="Google Shape;2380;p67"/>
            <p:cNvSpPr/>
            <p:nvPr/>
          </p:nvSpPr>
          <p:spPr>
            <a:xfrm>
              <a:off x="3257625" y="4810275"/>
              <a:ext cx="121275" cy="125825"/>
            </a:xfrm>
            <a:custGeom>
              <a:rect b="b" l="l" r="r" t="t"/>
              <a:pathLst>
                <a:path extrusionOk="0" h="5033" w="4851">
                  <a:moveTo>
                    <a:pt x="376" y="0"/>
                  </a:moveTo>
                  <a:lnTo>
                    <a:pt x="1" y="1786"/>
                  </a:lnTo>
                  <a:lnTo>
                    <a:pt x="4650" y="5033"/>
                  </a:lnTo>
                  <a:cubicBezTo>
                    <a:pt x="4787" y="3504"/>
                    <a:pt x="4588" y="1899"/>
                    <a:pt x="4851" y="378"/>
                  </a:cubicBezTo>
                  <a:lnTo>
                    <a:pt x="376" y="0"/>
                  </a:lnTo>
                  <a:close/>
                </a:path>
              </a:pathLst>
            </a:custGeom>
            <a:solidFill>
              <a:srgbClr val="FDF7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1" name="Google Shape;2381;p67"/>
            <p:cNvSpPr/>
            <p:nvPr/>
          </p:nvSpPr>
          <p:spPr>
            <a:xfrm>
              <a:off x="3267025" y="4772475"/>
              <a:ext cx="422175" cy="117225"/>
            </a:xfrm>
            <a:custGeom>
              <a:rect b="b" l="l" r="r" t="t"/>
              <a:pathLst>
                <a:path extrusionOk="0" h="4689" w="16887">
                  <a:moveTo>
                    <a:pt x="10945" y="0"/>
                  </a:moveTo>
                  <a:lnTo>
                    <a:pt x="7918" y="250"/>
                  </a:lnTo>
                  <a:lnTo>
                    <a:pt x="0" y="1512"/>
                  </a:lnTo>
                  <a:lnTo>
                    <a:pt x="4195" y="4688"/>
                  </a:lnTo>
                  <a:lnTo>
                    <a:pt x="16882" y="3057"/>
                  </a:lnTo>
                  <a:lnTo>
                    <a:pt x="16887" y="2811"/>
                  </a:lnTo>
                  <a:lnTo>
                    <a:pt x="10945" y="0"/>
                  </a:lnTo>
                  <a:close/>
                </a:path>
              </a:pathLst>
            </a:custGeom>
            <a:solidFill>
              <a:srgbClr val="BF9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2" name="Google Shape;2382;p67"/>
            <p:cNvSpPr/>
            <p:nvPr/>
          </p:nvSpPr>
          <p:spPr>
            <a:xfrm>
              <a:off x="3267125" y="4766300"/>
              <a:ext cx="422075" cy="117225"/>
            </a:xfrm>
            <a:custGeom>
              <a:rect b="b" l="l" r="r" t="t"/>
              <a:pathLst>
                <a:path extrusionOk="0" h="4689" w="16883">
                  <a:moveTo>
                    <a:pt x="10947" y="1"/>
                  </a:moveTo>
                  <a:lnTo>
                    <a:pt x="7920" y="249"/>
                  </a:lnTo>
                  <a:lnTo>
                    <a:pt x="1" y="1511"/>
                  </a:lnTo>
                  <a:lnTo>
                    <a:pt x="4197" y="4689"/>
                  </a:lnTo>
                  <a:lnTo>
                    <a:pt x="16883" y="3058"/>
                  </a:lnTo>
                  <a:lnTo>
                    <a:pt x="10947" y="1"/>
                  </a:lnTo>
                  <a:close/>
                </a:path>
              </a:pathLst>
            </a:custGeom>
            <a:solidFill>
              <a:srgbClr val="F6B2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3" name="Google Shape;2383;p67"/>
            <p:cNvSpPr/>
            <p:nvPr/>
          </p:nvSpPr>
          <p:spPr>
            <a:xfrm>
              <a:off x="3203350" y="4804675"/>
              <a:ext cx="71500" cy="125275"/>
            </a:xfrm>
            <a:custGeom>
              <a:rect b="b" l="l" r="r" t="t"/>
              <a:pathLst>
                <a:path extrusionOk="0" h="5011" w="2860">
                  <a:moveTo>
                    <a:pt x="1915" y="1"/>
                  </a:moveTo>
                  <a:cubicBezTo>
                    <a:pt x="1469" y="1"/>
                    <a:pt x="1052" y="294"/>
                    <a:pt x="927" y="755"/>
                  </a:cubicBezTo>
                  <a:lnTo>
                    <a:pt x="50" y="3945"/>
                  </a:lnTo>
                  <a:cubicBezTo>
                    <a:pt x="50" y="3945"/>
                    <a:pt x="1" y="5010"/>
                    <a:pt x="415" y="5010"/>
                  </a:cubicBezTo>
                  <a:cubicBezTo>
                    <a:pt x="430" y="5010"/>
                    <a:pt x="446" y="5009"/>
                    <a:pt x="462" y="5006"/>
                  </a:cubicBezTo>
                  <a:cubicBezTo>
                    <a:pt x="928" y="4923"/>
                    <a:pt x="1773" y="4413"/>
                    <a:pt x="1773" y="4413"/>
                  </a:cubicBezTo>
                  <a:cubicBezTo>
                    <a:pt x="1773" y="4413"/>
                    <a:pt x="2396" y="2632"/>
                    <a:pt x="2628" y="1864"/>
                  </a:cubicBezTo>
                  <a:cubicBezTo>
                    <a:pt x="2859" y="1096"/>
                    <a:pt x="2662" y="226"/>
                    <a:pt x="2662" y="226"/>
                  </a:cubicBezTo>
                  <a:lnTo>
                    <a:pt x="2305" y="79"/>
                  </a:lnTo>
                  <a:cubicBezTo>
                    <a:pt x="2177" y="26"/>
                    <a:pt x="2045" y="1"/>
                    <a:pt x="1915" y="1"/>
                  </a:cubicBezTo>
                  <a:close/>
                </a:path>
              </a:pathLst>
            </a:custGeom>
            <a:solidFill>
              <a:srgbClr val="F0D0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4" name="Google Shape;2384;p67"/>
            <p:cNvSpPr/>
            <p:nvPr/>
          </p:nvSpPr>
          <p:spPr>
            <a:xfrm>
              <a:off x="3308725" y="4773175"/>
              <a:ext cx="141300" cy="187325"/>
            </a:xfrm>
            <a:custGeom>
              <a:rect b="b" l="l" r="r" t="t"/>
              <a:pathLst>
                <a:path extrusionOk="0" h="7493" w="5652">
                  <a:moveTo>
                    <a:pt x="2983" y="1"/>
                  </a:moveTo>
                  <a:cubicBezTo>
                    <a:pt x="2118" y="1"/>
                    <a:pt x="1028" y="105"/>
                    <a:pt x="783" y="606"/>
                  </a:cubicBezTo>
                  <a:cubicBezTo>
                    <a:pt x="363" y="1464"/>
                    <a:pt x="878" y="1969"/>
                    <a:pt x="878" y="1969"/>
                  </a:cubicBezTo>
                  <a:cubicBezTo>
                    <a:pt x="878" y="1969"/>
                    <a:pt x="76" y="2554"/>
                    <a:pt x="72" y="3683"/>
                  </a:cubicBezTo>
                  <a:cubicBezTo>
                    <a:pt x="66" y="4715"/>
                    <a:pt x="1" y="6346"/>
                    <a:pt x="1" y="6346"/>
                  </a:cubicBezTo>
                  <a:lnTo>
                    <a:pt x="372" y="7493"/>
                  </a:lnTo>
                  <a:lnTo>
                    <a:pt x="1545" y="7237"/>
                  </a:lnTo>
                  <a:cubicBezTo>
                    <a:pt x="1545" y="7237"/>
                    <a:pt x="2094" y="6166"/>
                    <a:pt x="2143" y="5210"/>
                  </a:cubicBezTo>
                  <a:cubicBezTo>
                    <a:pt x="2193" y="4252"/>
                    <a:pt x="2172" y="3757"/>
                    <a:pt x="2172" y="3757"/>
                  </a:cubicBezTo>
                  <a:cubicBezTo>
                    <a:pt x="2172" y="3757"/>
                    <a:pt x="4506" y="3062"/>
                    <a:pt x="5078" y="2237"/>
                  </a:cubicBezTo>
                  <a:cubicBezTo>
                    <a:pt x="5651" y="1414"/>
                    <a:pt x="4102" y="54"/>
                    <a:pt x="4102" y="54"/>
                  </a:cubicBezTo>
                  <a:cubicBezTo>
                    <a:pt x="4102" y="54"/>
                    <a:pt x="3600" y="1"/>
                    <a:pt x="2983" y="1"/>
                  </a:cubicBezTo>
                  <a:close/>
                </a:path>
              </a:pathLst>
            </a:custGeom>
            <a:solidFill>
              <a:srgbClr val="F0D0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5" name="Google Shape;2385;p67"/>
            <p:cNvSpPr/>
            <p:nvPr/>
          </p:nvSpPr>
          <p:spPr>
            <a:xfrm>
              <a:off x="3234000" y="4773025"/>
              <a:ext cx="199075" cy="106850"/>
            </a:xfrm>
            <a:custGeom>
              <a:rect b="b" l="l" r="r" t="t"/>
              <a:pathLst>
                <a:path extrusionOk="0" h="4274" w="7963">
                  <a:moveTo>
                    <a:pt x="5724" y="0"/>
                  </a:moveTo>
                  <a:lnTo>
                    <a:pt x="512" y="70"/>
                  </a:lnTo>
                  <a:lnTo>
                    <a:pt x="1" y="1532"/>
                  </a:lnTo>
                  <a:cubicBezTo>
                    <a:pt x="1" y="1532"/>
                    <a:pt x="16" y="1531"/>
                    <a:pt x="43" y="1531"/>
                  </a:cubicBezTo>
                  <a:cubicBezTo>
                    <a:pt x="205" y="1531"/>
                    <a:pt x="791" y="1570"/>
                    <a:pt x="1237" y="2107"/>
                  </a:cubicBezTo>
                  <a:cubicBezTo>
                    <a:pt x="1402" y="2306"/>
                    <a:pt x="1639" y="2631"/>
                    <a:pt x="2045" y="2631"/>
                  </a:cubicBezTo>
                  <a:cubicBezTo>
                    <a:pt x="2230" y="2631"/>
                    <a:pt x="2451" y="2563"/>
                    <a:pt x="2716" y="2385"/>
                  </a:cubicBezTo>
                  <a:cubicBezTo>
                    <a:pt x="2949" y="2228"/>
                    <a:pt x="3118" y="2168"/>
                    <a:pt x="3249" y="2168"/>
                  </a:cubicBezTo>
                  <a:cubicBezTo>
                    <a:pt x="3593" y="2168"/>
                    <a:pt x="3663" y="2585"/>
                    <a:pt x="3884" y="2747"/>
                  </a:cubicBezTo>
                  <a:cubicBezTo>
                    <a:pt x="3936" y="2785"/>
                    <a:pt x="3987" y="2799"/>
                    <a:pt x="4037" y="2799"/>
                  </a:cubicBezTo>
                  <a:cubicBezTo>
                    <a:pt x="4208" y="2799"/>
                    <a:pt x="4373" y="2634"/>
                    <a:pt x="4541" y="2634"/>
                  </a:cubicBezTo>
                  <a:cubicBezTo>
                    <a:pt x="4617" y="2634"/>
                    <a:pt x="4693" y="2668"/>
                    <a:pt x="4771" y="2765"/>
                  </a:cubicBezTo>
                  <a:cubicBezTo>
                    <a:pt x="5072" y="3142"/>
                    <a:pt x="4402" y="3129"/>
                    <a:pt x="4719" y="3494"/>
                  </a:cubicBezTo>
                  <a:cubicBezTo>
                    <a:pt x="4782" y="3568"/>
                    <a:pt x="4855" y="3595"/>
                    <a:pt x="4930" y="3595"/>
                  </a:cubicBezTo>
                  <a:cubicBezTo>
                    <a:pt x="5156" y="3595"/>
                    <a:pt x="5409" y="3352"/>
                    <a:pt x="5532" y="3352"/>
                  </a:cubicBezTo>
                  <a:cubicBezTo>
                    <a:pt x="5574" y="3352"/>
                    <a:pt x="5600" y="3381"/>
                    <a:pt x="5605" y="3457"/>
                  </a:cubicBezTo>
                  <a:cubicBezTo>
                    <a:pt x="5636" y="3920"/>
                    <a:pt x="5745" y="4065"/>
                    <a:pt x="5915" y="4065"/>
                  </a:cubicBezTo>
                  <a:cubicBezTo>
                    <a:pt x="6090" y="4065"/>
                    <a:pt x="6329" y="3911"/>
                    <a:pt x="6614" y="3791"/>
                  </a:cubicBezTo>
                  <a:cubicBezTo>
                    <a:pt x="6687" y="3760"/>
                    <a:pt x="6748" y="3747"/>
                    <a:pt x="6798" y="3747"/>
                  </a:cubicBezTo>
                  <a:cubicBezTo>
                    <a:pt x="7116" y="3747"/>
                    <a:pt x="7033" y="4274"/>
                    <a:pt x="7113" y="4274"/>
                  </a:cubicBezTo>
                  <a:cubicBezTo>
                    <a:pt x="7118" y="4274"/>
                    <a:pt x="7124" y="4271"/>
                    <a:pt x="7131" y="4267"/>
                  </a:cubicBezTo>
                  <a:cubicBezTo>
                    <a:pt x="7256" y="4176"/>
                    <a:pt x="7963" y="2830"/>
                    <a:pt x="7963" y="2830"/>
                  </a:cubicBezTo>
                  <a:lnTo>
                    <a:pt x="572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6" name="Google Shape;2386;p67"/>
            <p:cNvSpPr/>
            <p:nvPr/>
          </p:nvSpPr>
          <p:spPr>
            <a:xfrm>
              <a:off x="2991700" y="4682700"/>
              <a:ext cx="158475" cy="76975"/>
            </a:xfrm>
            <a:custGeom>
              <a:rect b="b" l="l" r="r" t="t"/>
              <a:pathLst>
                <a:path extrusionOk="0" h="3079" w="6339">
                  <a:moveTo>
                    <a:pt x="1768" y="1"/>
                  </a:moveTo>
                  <a:lnTo>
                    <a:pt x="0" y="1078"/>
                  </a:lnTo>
                  <a:cubicBezTo>
                    <a:pt x="0" y="1078"/>
                    <a:pt x="1012" y="1315"/>
                    <a:pt x="2704" y="1834"/>
                  </a:cubicBezTo>
                  <a:cubicBezTo>
                    <a:pt x="4286" y="2320"/>
                    <a:pt x="5664" y="3079"/>
                    <a:pt x="5664" y="3079"/>
                  </a:cubicBezTo>
                  <a:lnTo>
                    <a:pt x="6339" y="1806"/>
                  </a:lnTo>
                  <a:lnTo>
                    <a:pt x="1768" y="1"/>
                  </a:lnTo>
                  <a:close/>
                </a:path>
              </a:pathLst>
            </a:cu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7" name="Google Shape;2387;p67"/>
            <p:cNvSpPr/>
            <p:nvPr/>
          </p:nvSpPr>
          <p:spPr>
            <a:xfrm>
              <a:off x="3133300" y="4748125"/>
              <a:ext cx="184450" cy="81225"/>
            </a:xfrm>
            <a:custGeom>
              <a:rect b="b" l="l" r="r" t="t"/>
              <a:pathLst>
                <a:path extrusionOk="0" h="3249" w="7378">
                  <a:moveTo>
                    <a:pt x="2621" y="0"/>
                  </a:moveTo>
                  <a:cubicBezTo>
                    <a:pt x="1059" y="0"/>
                    <a:pt x="0" y="462"/>
                    <a:pt x="0" y="462"/>
                  </a:cubicBezTo>
                  <a:cubicBezTo>
                    <a:pt x="0" y="462"/>
                    <a:pt x="1218" y="557"/>
                    <a:pt x="3515" y="1608"/>
                  </a:cubicBezTo>
                  <a:cubicBezTo>
                    <a:pt x="5241" y="2397"/>
                    <a:pt x="5875" y="3248"/>
                    <a:pt x="5875" y="3248"/>
                  </a:cubicBezTo>
                  <a:lnTo>
                    <a:pt x="7377" y="2351"/>
                  </a:lnTo>
                  <a:cubicBezTo>
                    <a:pt x="7377" y="2351"/>
                    <a:pt x="5814" y="362"/>
                    <a:pt x="3687" y="72"/>
                  </a:cubicBezTo>
                  <a:cubicBezTo>
                    <a:pt x="3312" y="21"/>
                    <a:pt x="2955" y="0"/>
                    <a:pt x="2621" y="0"/>
                  </a:cubicBezTo>
                  <a:close/>
                </a:path>
              </a:pathLst>
            </a:cu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8" name="Google Shape;2388;p67"/>
            <p:cNvSpPr/>
            <p:nvPr/>
          </p:nvSpPr>
          <p:spPr>
            <a:xfrm>
              <a:off x="3180950" y="4596550"/>
              <a:ext cx="121300" cy="102050"/>
            </a:xfrm>
            <a:custGeom>
              <a:rect b="b" l="l" r="r" t="t"/>
              <a:pathLst>
                <a:path extrusionOk="0" h="4082" w="4852">
                  <a:moveTo>
                    <a:pt x="4286" y="1"/>
                  </a:moveTo>
                  <a:cubicBezTo>
                    <a:pt x="4286" y="1"/>
                    <a:pt x="3339" y="941"/>
                    <a:pt x="2616" y="1575"/>
                  </a:cubicBezTo>
                  <a:cubicBezTo>
                    <a:pt x="1891" y="2209"/>
                    <a:pt x="223" y="2857"/>
                    <a:pt x="223" y="2857"/>
                  </a:cubicBezTo>
                  <a:cubicBezTo>
                    <a:pt x="223" y="2857"/>
                    <a:pt x="1" y="4082"/>
                    <a:pt x="1041" y="4082"/>
                  </a:cubicBezTo>
                  <a:cubicBezTo>
                    <a:pt x="1268" y="4082"/>
                    <a:pt x="1556" y="4023"/>
                    <a:pt x="1919" y="3881"/>
                  </a:cubicBezTo>
                  <a:cubicBezTo>
                    <a:pt x="3945" y="3086"/>
                    <a:pt x="4852" y="1427"/>
                    <a:pt x="4852" y="1427"/>
                  </a:cubicBezTo>
                  <a:lnTo>
                    <a:pt x="4286" y="1"/>
                  </a:lnTo>
                  <a:close/>
                </a:path>
              </a:pathLst>
            </a:custGeom>
            <a:solidFill>
              <a:srgbClr val="FAD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9" name="Google Shape;2389;p67"/>
            <p:cNvSpPr/>
            <p:nvPr/>
          </p:nvSpPr>
          <p:spPr>
            <a:xfrm>
              <a:off x="3303350" y="4625625"/>
              <a:ext cx="132175" cy="163050"/>
            </a:xfrm>
            <a:custGeom>
              <a:rect b="b" l="l" r="r" t="t"/>
              <a:pathLst>
                <a:path extrusionOk="0" h="6522" w="5287">
                  <a:moveTo>
                    <a:pt x="3417" y="1"/>
                  </a:moveTo>
                  <a:cubicBezTo>
                    <a:pt x="3417" y="1"/>
                    <a:pt x="2724" y="576"/>
                    <a:pt x="2466" y="1116"/>
                  </a:cubicBezTo>
                  <a:cubicBezTo>
                    <a:pt x="2209" y="1657"/>
                    <a:pt x="2" y="5335"/>
                    <a:pt x="2" y="5335"/>
                  </a:cubicBezTo>
                  <a:lnTo>
                    <a:pt x="0" y="5335"/>
                  </a:lnTo>
                  <a:lnTo>
                    <a:pt x="1677" y="6522"/>
                  </a:lnTo>
                  <a:lnTo>
                    <a:pt x="3687" y="4984"/>
                  </a:lnTo>
                  <a:lnTo>
                    <a:pt x="5057" y="2976"/>
                  </a:lnTo>
                  <a:lnTo>
                    <a:pt x="5287" y="781"/>
                  </a:lnTo>
                  <a:lnTo>
                    <a:pt x="3417" y="1"/>
                  </a:lnTo>
                  <a:close/>
                </a:path>
              </a:pathLst>
            </a:custGeom>
            <a:solidFill>
              <a:srgbClr val="FAD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0" name="Google Shape;2390;p67"/>
            <p:cNvSpPr/>
            <p:nvPr/>
          </p:nvSpPr>
          <p:spPr>
            <a:xfrm>
              <a:off x="3274000" y="4546425"/>
              <a:ext cx="214825" cy="297375"/>
            </a:xfrm>
            <a:custGeom>
              <a:rect b="b" l="l" r="r" t="t"/>
              <a:pathLst>
                <a:path extrusionOk="0" h="11895" w="8593">
                  <a:moveTo>
                    <a:pt x="4181" y="0"/>
                  </a:moveTo>
                  <a:cubicBezTo>
                    <a:pt x="3464" y="0"/>
                    <a:pt x="2777" y="248"/>
                    <a:pt x="2233" y="493"/>
                  </a:cubicBezTo>
                  <a:cubicBezTo>
                    <a:pt x="922" y="1086"/>
                    <a:pt x="1" y="2335"/>
                    <a:pt x="1" y="2335"/>
                  </a:cubicBezTo>
                  <a:lnTo>
                    <a:pt x="1366" y="3662"/>
                  </a:lnTo>
                  <a:lnTo>
                    <a:pt x="1901" y="3004"/>
                  </a:lnTo>
                  <a:cubicBezTo>
                    <a:pt x="1901" y="3004"/>
                    <a:pt x="2187" y="4296"/>
                    <a:pt x="1987" y="5066"/>
                  </a:cubicBezTo>
                  <a:cubicBezTo>
                    <a:pt x="1785" y="5834"/>
                    <a:pt x="336" y="7166"/>
                    <a:pt x="336" y="7166"/>
                  </a:cubicBezTo>
                  <a:lnTo>
                    <a:pt x="1914" y="8288"/>
                  </a:lnTo>
                  <a:cubicBezTo>
                    <a:pt x="2397" y="7799"/>
                    <a:pt x="3044" y="7026"/>
                    <a:pt x="3419" y="6088"/>
                  </a:cubicBezTo>
                  <a:cubicBezTo>
                    <a:pt x="4069" y="4458"/>
                    <a:pt x="4225" y="4058"/>
                    <a:pt x="4225" y="4058"/>
                  </a:cubicBezTo>
                  <a:cubicBezTo>
                    <a:pt x="4225" y="4058"/>
                    <a:pt x="5222" y="4058"/>
                    <a:pt x="5577" y="4880"/>
                  </a:cubicBezTo>
                  <a:cubicBezTo>
                    <a:pt x="5840" y="5489"/>
                    <a:pt x="4295" y="7947"/>
                    <a:pt x="3350" y="9309"/>
                  </a:cubicBezTo>
                  <a:lnTo>
                    <a:pt x="3781" y="9616"/>
                  </a:lnTo>
                  <a:cubicBezTo>
                    <a:pt x="3781" y="9616"/>
                    <a:pt x="4026" y="9714"/>
                    <a:pt x="4693" y="10282"/>
                  </a:cubicBezTo>
                  <a:cubicBezTo>
                    <a:pt x="5360" y="10853"/>
                    <a:pt x="6363" y="11894"/>
                    <a:pt x="6363" y="11894"/>
                  </a:cubicBezTo>
                  <a:cubicBezTo>
                    <a:pt x="6363" y="11894"/>
                    <a:pt x="7860" y="11244"/>
                    <a:pt x="8226" y="9673"/>
                  </a:cubicBezTo>
                  <a:cubicBezTo>
                    <a:pt x="8592" y="8105"/>
                    <a:pt x="8478" y="5072"/>
                    <a:pt x="7083" y="2184"/>
                  </a:cubicBezTo>
                  <a:lnTo>
                    <a:pt x="7085" y="2184"/>
                  </a:lnTo>
                  <a:cubicBezTo>
                    <a:pt x="6268" y="494"/>
                    <a:pt x="5194" y="0"/>
                    <a:pt x="4181" y="0"/>
                  </a:cubicBezTo>
                  <a:close/>
                </a:path>
              </a:pathLst>
            </a:custGeom>
            <a:solidFill>
              <a:srgbClr val="8E7C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1" name="Google Shape;2391;p67"/>
            <p:cNvSpPr/>
            <p:nvPr/>
          </p:nvSpPr>
          <p:spPr>
            <a:xfrm>
              <a:off x="3523375" y="4122875"/>
              <a:ext cx="125975" cy="54625"/>
            </a:xfrm>
            <a:custGeom>
              <a:rect b="b" l="l" r="r" t="t"/>
              <a:pathLst>
                <a:path extrusionOk="0" h="2185" w="5039">
                  <a:moveTo>
                    <a:pt x="3184" y="1"/>
                  </a:moveTo>
                  <a:lnTo>
                    <a:pt x="1937" y="77"/>
                  </a:lnTo>
                  <a:lnTo>
                    <a:pt x="0" y="1421"/>
                  </a:lnTo>
                  <a:lnTo>
                    <a:pt x="385" y="2184"/>
                  </a:lnTo>
                  <a:lnTo>
                    <a:pt x="5039" y="1522"/>
                  </a:lnTo>
                  <a:lnTo>
                    <a:pt x="3184"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2" name="Google Shape;2392;p67"/>
            <p:cNvSpPr/>
            <p:nvPr/>
          </p:nvSpPr>
          <p:spPr>
            <a:xfrm>
              <a:off x="3178650" y="4251175"/>
              <a:ext cx="318575" cy="326300"/>
            </a:xfrm>
            <a:custGeom>
              <a:rect b="b" l="l" r="r" t="t"/>
              <a:pathLst>
                <a:path extrusionOk="0" h="13052" w="12743">
                  <a:moveTo>
                    <a:pt x="1564" y="1"/>
                  </a:moveTo>
                  <a:cubicBezTo>
                    <a:pt x="1564" y="1"/>
                    <a:pt x="1439" y="1605"/>
                    <a:pt x="1502" y="3061"/>
                  </a:cubicBezTo>
                  <a:cubicBezTo>
                    <a:pt x="1566" y="4515"/>
                    <a:pt x="1898" y="5372"/>
                    <a:pt x="1407" y="5772"/>
                  </a:cubicBezTo>
                  <a:cubicBezTo>
                    <a:pt x="914" y="6171"/>
                    <a:pt x="0" y="8565"/>
                    <a:pt x="2105" y="9967"/>
                  </a:cubicBezTo>
                  <a:cubicBezTo>
                    <a:pt x="3038" y="10589"/>
                    <a:pt x="3998" y="10762"/>
                    <a:pt x="4778" y="10762"/>
                  </a:cubicBezTo>
                  <a:cubicBezTo>
                    <a:pt x="5758" y="10762"/>
                    <a:pt x="6454" y="10488"/>
                    <a:pt x="6454" y="10488"/>
                  </a:cubicBezTo>
                  <a:lnTo>
                    <a:pt x="6454" y="10488"/>
                  </a:lnTo>
                  <a:lnTo>
                    <a:pt x="6413" y="12559"/>
                  </a:lnTo>
                  <a:cubicBezTo>
                    <a:pt x="6413" y="12559"/>
                    <a:pt x="6647" y="13052"/>
                    <a:pt x="7339" y="13052"/>
                  </a:cubicBezTo>
                  <a:cubicBezTo>
                    <a:pt x="7386" y="13052"/>
                    <a:pt x="7434" y="13049"/>
                    <a:pt x="7485" y="13045"/>
                  </a:cubicBezTo>
                  <a:cubicBezTo>
                    <a:pt x="8290" y="12967"/>
                    <a:pt x="8528" y="11951"/>
                    <a:pt x="8528" y="11951"/>
                  </a:cubicBezTo>
                  <a:lnTo>
                    <a:pt x="8384" y="9878"/>
                  </a:lnTo>
                  <a:cubicBezTo>
                    <a:pt x="8384" y="9878"/>
                    <a:pt x="9225" y="9585"/>
                    <a:pt x="9917" y="8949"/>
                  </a:cubicBezTo>
                  <a:cubicBezTo>
                    <a:pt x="10611" y="8315"/>
                    <a:pt x="11028" y="7458"/>
                    <a:pt x="11028" y="7458"/>
                  </a:cubicBezTo>
                  <a:cubicBezTo>
                    <a:pt x="11028" y="7458"/>
                    <a:pt x="11192" y="7502"/>
                    <a:pt x="11413" y="7502"/>
                  </a:cubicBezTo>
                  <a:cubicBezTo>
                    <a:pt x="11926" y="7502"/>
                    <a:pt x="12742" y="7261"/>
                    <a:pt x="12504" y="5658"/>
                  </a:cubicBezTo>
                  <a:cubicBezTo>
                    <a:pt x="12379" y="4816"/>
                    <a:pt x="12048" y="4562"/>
                    <a:pt x="11695" y="4562"/>
                  </a:cubicBezTo>
                  <a:cubicBezTo>
                    <a:pt x="11162" y="4562"/>
                    <a:pt x="10579" y="5141"/>
                    <a:pt x="10579" y="5141"/>
                  </a:cubicBezTo>
                  <a:lnTo>
                    <a:pt x="8633" y="513"/>
                  </a:lnTo>
                  <a:lnTo>
                    <a:pt x="7678" y="3419"/>
                  </a:lnTo>
                  <a:lnTo>
                    <a:pt x="1564" y="1"/>
                  </a:lnTo>
                  <a:close/>
                </a:path>
              </a:pathLst>
            </a:custGeom>
            <a:solidFill>
              <a:srgbClr val="FAD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3" name="Google Shape;2393;p67"/>
            <p:cNvSpPr/>
            <p:nvPr/>
          </p:nvSpPr>
          <p:spPr>
            <a:xfrm>
              <a:off x="3167375" y="4024000"/>
              <a:ext cx="492575" cy="431100"/>
            </a:xfrm>
            <a:custGeom>
              <a:rect b="b" l="l" r="r" t="t"/>
              <a:pathLst>
                <a:path extrusionOk="0" h="17244" w="19703">
                  <a:moveTo>
                    <a:pt x="16438" y="0"/>
                  </a:moveTo>
                  <a:cubicBezTo>
                    <a:pt x="16096" y="0"/>
                    <a:pt x="15543" y="609"/>
                    <a:pt x="15543" y="609"/>
                  </a:cubicBezTo>
                  <a:cubicBezTo>
                    <a:pt x="15543" y="609"/>
                    <a:pt x="15028" y="334"/>
                    <a:pt x="14346" y="144"/>
                  </a:cubicBezTo>
                  <a:cubicBezTo>
                    <a:pt x="14087" y="72"/>
                    <a:pt x="13936" y="5"/>
                    <a:pt x="13814" y="5"/>
                  </a:cubicBezTo>
                  <a:cubicBezTo>
                    <a:pt x="13615" y="5"/>
                    <a:pt x="13492" y="183"/>
                    <a:pt x="13097" y="808"/>
                  </a:cubicBezTo>
                  <a:cubicBezTo>
                    <a:pt x="12458" y="1815"/>
                    <a:pt x="12676" y="3210"/>
                    <a:pt x="12571" y="3858"/>
                  </a:cubicBezTo>
                  <a:cubicBezTo>
                    <a:pt x="12466" y="4499"/>
                    <a:pt x="12034" y="4800"/>
                    <a:pt x="11726" y="4800"/>
                  </a:cubicBezTo>
                  <a:cubicBezTo>
                    <a:pt x="11723" y="4800"/>
                    <a:pt x="11720" y="4800"/>
                    <a:pt x="11717" y="4799"/>
                  </a:cubicBezTo>
                  <a:cubicBezTo>
                    <a:pt x="11533" y="4796"/>
                    <a:pt x="10136" y="4504"/>
                    <a:pt x="8372" y="4504"/>
                  </a:cubicBezTo>
                  <a:cubicBezTo>
                    <a:pt x="7175" y="4504"/>
                    <a:pt x="5809" y="4639"/>
                    <a:pt x="4538" y="5088"/>
                  </a:cubicBezTo>
                  <a:cubicBezTo>
                    <a:pt x="1393" y="6199"/>
                    <a:pt x="1628" y="8133"/>
                    <a:pt x="1628" y="8133"/>
                  </a:cubicBezTo>
                  <a:cubicBezTo>
                    <a:pt x="1628" y="8133"/>
                    <a:pt x="135" y="8617"/>
                    <a:pt x="68" y="10502"/>
                  </a:cubicBezTo>
                  <a:cubicBezTo>
                    <a:pt x="1" y="12386"/>
                    <a:pt x="2020" y="13644"/>
                    <a:pt x="2020" y="13644"/>
                  </a:cubicBezTo>
                  <a:cubicBezTo>
                    <a:pt x="2020" y="13644"/>
                    <a:pt x="1901" y="11496"/>
                    <a:pt x="1948" y="10447"/>
                  </a:cubicBezTo>
                  <a:cubicBezTo>
                    <a:pt x="1994" y="9398"/>
                    <a:pt x="2015" y="9088"/>
                    <a:pt x="2015" y="9088"/>
                  </a:cubicBezTo>
                  <a:cubicBezTo>
                    <a:pt x="2015" y="9088"/>
                    <a:pt x="2600" y="10611"/>
                    <a:pt x="5359" y="11937"/>
                  </a:cubicBezTo>
                  <a:cubicBezTo>
                    <a:pt x="7101" y="12776"/>
                    <a:pt x="8985" y="13030"/>
                    <a:pt x="8985" y="13030"/>
                  </a:cubicBezTo>
                  <a:cubicBezTo>
                    <a:pt x="8985" y="13030"/>
                    <a:pt x="9026" y="12494"/>
                    <a:pt x="9012" y="11665"/>
                  </a:cubicBezTo>
                  <a:cubicBezTo>
                    <a:pt x="8998" y="10837"/>
                    <a:pt x="8831" y="10375"/>
                    <a:pt x="8830" y="10374"/>
                  </a:cubicBezTo>
                  <a:lnTo>
                    <a:pt x="8830" y="10374"/>
                  </a:lnTo>
                  <a:cubicBezTo>
                    <a:pt x="8831" y="10375"/>
                    <a:pt x="9802" y="12487"/>
                    <a:pt x="9833" y="13914"/>
                  </a:cubicBezTo>
                  <a:cubicBezTo>
                    <a:pt x="9864" y="15340"/>
                    <a:pt x="9791" y="15985"/>
                    <a:pt x="10250" y="16211"/>
                  </a:cubicBezTo>
                  <a:cubicBezTo>
                    <a:pt x="10313" y="16241"/>
                    <a:pt x="10374" y="16255"/>
                    <a:pt x="10434" y="16255"/>
                  </a:cubicBezTo>
                  <a:cubicBezTo>
                    <a:pt x="10810" y="16255"/>
                    <a:pt x="11107" y="15705"/>
                    <a:pt x="11131" y="15455"/>
                  </a:cubicBezTo>
                  <a:cubicBezTo>
                    <a:pt x="11196" y="14811"/>
                    <a:pt x="11762" y="14076"/>
                    <a:pt x="12204" y="14076"/>
                  </a:cubicBezTo>
                  <a:cubicBezTo>
                    <a:pt x="12422" y="14076"/>
                    <a:pt x="12610" y="14255"/>
                    <a:pt x="12693" y="14713"/>
                  </a:cubicBezTo>
                  <a:cubicBezTo>
                    <a:pt x="12991" y="16371"/>
                    <a:pt x="12110" y="16562"/>
                    <a:pt x="11689" y="16562"/>
                  </a:cubicBezTo>
                  <a:cubicBezTo>
                    <a:pt x="11563" y="16562"/>
                    <a:pt x="11479" y="16545"/>
                    <a:pt x="11479" y="16545"/>
                  </a:cubicBezTo>
                  <a:lnTo>
                    <a:pt x="11479" y="16545"/>
                  </a:lnTo>
                  <a:cubicBezTo>
                    <a:pt x="11479" y="16545"/>
                    <a:pt x="11256" y="17244"/>
                    <a:pt x="11862" y="17244"/>
                  </a:cubicBezTo>
                  <a:cubicBezTo>
                    <a:pt x="11903" y="17244"/>
                    <a:pt x="11947" y="17241"/>
                    <a:pt x="11996" y="17234"/>
                  </a:cubicBezTo>
                  <a:cubicBezTo>
                    <a:pt x="12767" y="17127"/>
                    <a:pt x="15409" y="14892"/>
                    <a:pt x="14683" y="11074"/>
                  </a:cubicBezTo>
                  <a:cubicBezTo>
                    <a:pt x="13955" y="7256"/>
                    <a:pt x="13948" y="7657"/>
                    <a:pt x="14448" y="7328"/>
                  </a:cubicBezTo>
                  <a:cubicBezTo>
                    <a:pt x="14532" y="7273"/>
                    <a:pt x="14589" y="7248"/>
                    <a:pt x="14635" y="7248"/>
                  </a:cubicBezTo>
                  <a:cubicBezTo>
                    <a:pt x="14866" y="7248"/>
                    <a:pt x="14819" y="7868"/>
                    <a:pt x="16406" y="8431"/>
                  </a:cubicBezTo>
                  <a:cubicBezTo>
                    <a:pt x="17233" y="8724"/>
                    <a:pt x="17818" y="8845"/>
                    <a:pt x="18239" y="8845"/>
                  </a:cubicBezTo>
                  <a:cubicBezTo>
                    <a:pt x="18787" y="8845"/>
                    <a:pt x="19057" y="8641"/>
                    <a:pt x="19221" y="8348"/>
                  </a:cubicBezTo>
                  <a:cubicBezTo>
                    <a:pt x="19509" y="7831"/>
                    <a:pt x="19702" y="5918"/>
                    <a:pt x="19279" y="5477"/>
                  </a:cubicBezTo>
                  <a:cubicBezTo>
                    <a:pt x="19193" y="5388"/>
                    <a:pt x="18952" y="5352"/>
                    <a:pt x="18621" y="5352"/>
                  </a:cubicBezTo>
                  <a:cubicBezTo>
                    <a:pt x="17312" y="5352"/>
                    <a:pt x="14601" y="5909"/>
                    <a:pt x="14601" y="5909"/>
                  </a:cubicBezTo>
                  <a:lnTo>
                    <a:pt x="14240" y="5376"/>
                  </a:lnTo>
                  <a:cubicBezTo>
                    <a:pt x="14240" y="5376"/>
                    <a:pt x="16226" y="4333"/>
                    <a:pt x="17424" y="3956"/>
                  </a:cubicBezTo>
                  <a:cubicBezTo>
                    <a:pt x="18056" y="3755"/>
                    <a:pt x="18514" y="3056"/>
                    <a:pt x="18297" y="2056"/>
                  </a:cubicBezTo>
                  <a:cubicBezTo>
                    <a:pt x="17981" y="602"/>
                    <a:pt x="17436" y="181"/>
                    <a:pt x="16485" y="4"/>
                  </a:cubicBezTo>
                  <a:cubicBezTo>
                    <a:pt x="16470" y="2"/>
                    <a:pt x="16454" y="0"/>
                    <a:pt x="1643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4" name="Google Shape;2394;p67"/>
            <p:cNvSpPr/>
            <p:nvPr/>
          </p:nvSpPr>
          <p:spPr>
            <a:xfrm>
              <a:off x="2982000" y="4637250"/>
              <a:ext cx="285375" cy="122425"/>
            </a:xfrm>
            <a:custGeom>
              <a:rect b="b" l="l" r="r" t="t"/>
              <a:pathLst>
                <a:path extrusionOk="0" h="4897" w="11415">
                  <a:moveTo>
                    <a:pt x="5854" y="1"/>
                  </a:moveTo>
                  <a:cubicBezTo>
                    <a:pt x="5026" y="1"/>
                    <a:pt x="4598" y="262"/>
                    <a:pt x="3261" y="728"/>
                  </a:cubicBezTo>
                  <a:cubicBezTo>
                    <a:pt x="1330" y="1400"/>
                    <a:pt x="1" y="2272"/>
                    <a:pt x="1" y="2272"/>
                  </a:cubicBezTo>
                  <a:cubicBezTo>
                    <a:pt x="1" y="2272"/>
                    <a:pt x="42" y="2270"/>
                    <a:pt x="120" y="2270"/>
                  </a:cubicBezTo>
                  <a:cubicBezTo>
                    <a:pt x="540" y="2270"/>
                    <a:pt x="2010" y="2331"/>
                    <a:pt x="3561" y="3120"/>
                  </a:cubicBezTo>
                  <a:cubicBezTo>
                    <a:pt x="5397" y="4054"/>
                    <a:pt x="6052" y="4897"/>
                    <a:pt x="6052" y="4897"/>
                  </a:cubicBezTo>
                  <a:lnTo>
                    <a:pt x="11415" y="2716"/>
                  </a:lnTo>
                  <a:cubicBezTo>
                    <a:pt x="11415" y="2716"/>
                    <a:pt x="9378" y="510"/>
                    <a:pt x="7303" y="160"/>
                  </a:cubicBezTo>
                  <a:cubicBezTo>
                    <a:pt x="6666" y="52"/>
                    <a:pt x="6220" y="1"/>
                    <a:pt x="585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5" name="Google Shape;2395;p67"/>
            <p:cNvSpPr/>
            <p:nvPr/>
          </p:nvSpPr>
          <p:spPr>
            <a:xfrm>
              <a:off x="3133300" y="4702825"/>
              <a:ext cx="293950" cy="119100"/>
            </a:xfrm>
            <a:custGeom>
              <a:rect b="b" l="l" r="r" t="t"/>
              <a:pathLst>
                <a:path extrusionOk="0" h="4764" w="11758">
                  <a:moveTo>
                    <a:pt x="6372" y="1"/>
                  </a:moveTo>
                  <a:cubicBezTo>
                    <a:pt x="5746" y="1"/>
                    <a:pt x="5363" y="93"/>
                    <a:pt x="5363" y="93"/>
                  </a:cubicBezTo>
                  <a:lnTo>
                    <a:pt x="0" y="2274"/>
                  </a:lnTo>
                  <a:cubicBezTo>
                    <a:pt x="0" y="2274"/>
                    <a:pt x="63" y="2270"/>
                    <a:pt x="179" y="2270"/>
                  </a:cubicBezTo>
                  <a:cubicBezTo>
                    <a:pt x="672" y="2270"/>
                    <a:pt x="2128" y="2333"/>
                    <a:pt x="3888" y="2994"/>
                  </a:cubicBezTo>
                  <a:cubicBezTo>
                    <a:pt x="6217" y="3868"/>
                    <a:pt x="6969" y="4763"/>
                    <a:pt x="6969" y="4763"/>
                  </a:cubicBezTo>
                  <a:lnTo>
                    <a:pt x="11758" y="1861"/>
                  </a:lnTo>
                  <a:cubicBezTo>
                    <a:pt x="11758" y="1861"/>
                    <a:pt x="10109" y="839"/>
                    <a:pt x="8389" y="308"/>
                  </a:cubicBezTo>
                  <a:cubicBezTo>
                    <a:pt x="7601" y="66"/>
                    <a:pt x="6900" y="1"/>
                    <a:pt x="637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6" name="Google Shape;2396;p67"/>
            <p:cNvSpPr/>
            <p:nvPr/>
          </p:nvSpPr>
          <p:spPr>
            <a:xfrm>
              <a:off x="3276675" y="4333350"/>
              <a:ext cx="46200" cy="11900"/>
            </a:xfrm>
            <a:custGeom>
              <a:rect b="b" l="l" r="r" t="t"/>
              <a:pathLst>
                <a:path extrusionOk="0" h="476" w="1848">
                  <a:moveTo>
                    <a:pt x="917" y="1"/>
                  </a:moveTo>
                  <a:cubicBezTo>
                    <a:pt x="416" y="1"/>
                    <a:pt x="54" y="272"/>
                    <a:pt x="48" y="276"/>
                  </a:cubicBezTo>
                  <a:cubicBezTo>
                    <a:pt x="8" y="307"/>
                    <a:pt x="1" y="365"/>
                    <a:pt x="30" y="405"/>
                  </a:cubicBezTo>
                  <a:cubicBezTo>
                    <a:pt x="49" y="430"/>
                    <a:pt x="76" y="442"/>
                    <a:pt x="104" y="442"/>
                  </a:cubicBezTo>
                  <a:cubicBezTo>
                    <a:pt x="124" y="442"/>
                    <a:pt x="144" y="436"/>
                    <a:pt x="161" y="423"/>
                  </a:cubicBezTo>
                  <a:cubicBezTo>
                    <a:pt x="180" y="409"/>
                    <a:pt x="485" y="183"/>
                    <a:pt x="910" y="183"/>
                  </a:cubicBezTo>
                  <a:cubicBezTo>
                    <a:pt x="1142" y="183"/>
                    <a:pt x="1411" y="250"/>
                    <a:pt x="1688" y="457"/>
                  </a:cubicBezTo>
                  <a:cubicBezTo>
                    <a:pt x="1704" y="469"/>
                    <a:pt x="1722" y="475"/>
                    <a:pt x="1742" y="475"/>
                  </a:cubicBezTo>
                  <a:cubicBezTo>
                    <a:pt x="1743" y="475"/>
                    <a:pt x="1744" y="475"/>
                    <a:pt x="1746" y="475"/>
                  </a:cubicBezTo>
                  <a:cubicBezTo>
                    <a:pt x="1773" y="475"/>
                    <a:pt x="1799" y="462"/>
                    <a:pt x="1817" y="438"/>
                  </a:cubicBezTo>
                  <a:cubicBezTo>
                    <a:pt x="1847" y="398"/>
                    <a:pt x="1840" y="338"/>
                    <a:pt x="1798" y="309"/>
                  </a:cubicBezTo>
                  <a:cubicBezTo>
                    <a:pt x="1487" y="77"/>
                    <a:pt x="1183" y="1"/>
                    <a:pt x="91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7" name="Google Shape;2397;p67"/>
            <p:cNvSpPr/>
            <p:nvPr/>
          </p:nvSpPr>
          <p:spPr>
            <a:xfrm>
              <a:off x="3214150" y="4329275"/>
              <a:ext cx="29950" cy="10950"/>
            </a:xfrm>
            <a:custGeom>
              <a:rect b="b" l="l" r="r" t="t"/>
              <a:pathLst>
                <a:path extrusionOk="0" h="438" w="1198">
                  <a:moveTo>
                    <a:pt x="506" y="0"/>
                  </a:moveTo>
                  <a:cubicBezTo>
                    <a:pt x="481" y="0"/>
                    <a:pt x="455" y="2"/>
                    <a:pt x="429" y="5"/>
                  </a:cubicBezTo>
                  <a:cubicBezTo>
                    <a:pt x="266" y="28"/>
                    <a:pt x="131" y="118"/>
                    <a:pt x="28" y="274"/>
                  </a:cubicBezTo>
                  <a:cubicBezTo>
                    <a:pt x="0" y="317"/>
                    <a:pt x="12" y="374"/>
                    <a:pt x="55" y="402"/>
                  </a:cubicBezTo>
                  <a:cubicBezTo>
                    <a:pt x="70" y="412"/>
                    <a:pt x="88" y="417"/>
                    <a:pt x="104" y="418"/>
                  </a:cubicBezTo>
                  <a:cubicBezTo>
                    <a:pt x="135" y="418"/>
                    <a:pt x="165" y="403"/>
                    <a:pt x="184" y="377"/>
                  </a:cubicBezTo>
                  <a:cubicBezTo>
                    <a:pt x="257" y="265"/>
                    <a:pt x="345" y="204"/>
                    <a:pt x="453" y="189"/>
                  </a:cubicBezTo>
                  <a:cubicBezTo>
                    <a:pt x="471" y="187"/>
                    <a:pt x="490" y="186"/>
                    <a:pt x="508" y="186"/>
                  </a:cubicBezTo>
                  <a:cubicBezTo>
                    <a:pt x="764" y="186"/>
                    <a:pt x="1031" y="413"/>
                    <a:pt x="1034" y="415"/>
                  </a:cubicBezTo>
                  <a:cubicBezTo>
                    <a:pt x="1052" y="430"/>
                    <a:pt x="1073" y="438"/>
                    <a:pt x="1095" y="438"/>
                  </a:cubicBezTo>
                  <a:cubicBezTo>
                    <a:pt x="1120" y="438"/>
                    <a:pt x="1146" y="427"/>
                    <a:pt x="1165" y="405"/>
                  </a:cubicBezTo>
                  <a:cubicBezTo>
                    <a:pt x="1197" y="366"/>
                    <a:pt x="1194" y="308"/>
                    <a:pt x="1156" y="274"/>
                  </a:cubicBezTo>
                  <a:cubicBezTo>
                    <a:pt x="1141" y="263"/>
                    <a:pt x="833" y="0"/>
                    <a:pt x="50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8" name="Google Shape;2398;p67"/>
            <p:cNvSpPr/>
            <p:nvPr/>
          </p:nvSpPr>
          <p:spPr>
            <a:xfrm>
              <a:off x="3239800" y="4392500"/>
              <a:ext cx="30075" cy="27050"/>
            </a:xfrm>
            <a:custGeom>
              <a:rect b="b" l="l" r="r" t="t"/>
              <a:pathLst>
                <a:path extrusionOk="0" h="1082" w="1203">
                  <a:moveTo>
                    <a:pt x="593" y="1"/>
                  </a:moveTo>
                  <a:cubicBezTo>
                    <a:pt x="445" y="1"/>
                    <a:pt x="302" y="76"/>
                    <a:pt x="165" y="229"/>
                  </a:cubicBezTo>
                  <a:cubicBezTo>
                    <a:pt x="50" y="360"/>
                    <a:pt x="1" y="496"/>
                    <a:pt x="20" y="639"/>
                  </a:cubicBezTo>
                  <a:cubicBezTo>
                    <a:pt x="57" y="896"/>
                    <a:pt x="314" y="1061"/>
                    <a:pt x="324" y="1068"/>
                  </a:cubicBezTo>
                  <a:cubicBezTo>
                    <a:pt x="339" y="1077"/>
                    <a:pt x="356" y="1081"/>
                    <a:pt x="372" y="1081"/>
                  </a:cubicBezTo>
                  <a:cubicBezTo>
                    <a:pt x="373" y="1082"/>
                    <a:pt x="375" y="1082"/>
                    <a:pt x="376" y="1082"/>
                  </a:cubicBezTo>
                  <a:cubicBezTo>
                    <a:pt x="406" y="1082"/>
                    <a:pt x="435" y="1065"/>
                    <a:pt x="452" y="1038"/>
                  </a:cubicBezTo>
                  <a:cubicBezTo>
                    <a:pt x="480" y="995"/>
                    <a:pt x="467" y="937"/>
                    <a:pt x="424" y="911"/>
                  </a:cubicBezTo>
                  <a:cubicBezTo>
                    <a:pt x="422" y="909"/>
                    <a:pt x="228" y="783"/>
                    <a:pt x="204" y="612"/>
                  </a:cubicBezTo>
                  <a:cubicBezTo>
                    <a:pt x="192" y="526"/>
                    <a:pt x="225" y="441"/>
                    <a:pt x="304" y="352"/>
                  </a:cubicBezTo>
                  <a:cubicBezTo>
                    <a:pt x="403" y="241"/>
                    <a:pt x="499" y="187"/>
                    <a:pt x="593" y="187"/>
                  </a:cubicBezTo>
                  <a:cubicBezTo>
                    <a:pt x="604" y="187"/>
                    <a:pt x="614" y="187"/>
                    <a:pt x="624" y="189"/>
                  </a:cubicBezTo>
                  <a:cubicBezTo>
                    <a:pt x="810" y="214"/>
                    <a:pt x="968" y="458"/>
                    <a:pt x="1014" y="550"/>
                  </a:cubicBezTo>
                  <a:cubicBezTo>
                    <a:pt x="1030" y="583"/>
                    <a:pt x="1062" y="602"/>
                    <a:pt x="1097" y="602"/>
                  </a:cubicBezTo>
                  <a:cubicBezTo>
                    <a:pt x="1110" y="602"/>
                    <a:pt x="1124" y="599"/>
                    <a:pt x="1137" y="593"/>
                  </a:cubicBezTo>
                  <a:cubicBezTo>
                    <a:pt x="1183" y="570"/>
                    <a:pt x="1202" y="514"/>
                    <a:pt x="1180" y="469"/>
                  </a:cubicBezTo>
                  <a:cubicBezTo>
                    <a:pt x="1171" y="452"/>
                    <a:pt x="972" y="51"/>
                    <a:pt x="651" y="5"/>
                  </a:cubicBezTo>
                  <a:cubicBezTo>
                    <a:pt x="632" y="2"/>
                    <a:pt x="612" y="1"/>
                    <a:pt x="593"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9" name="Google Shape;2399;p67"/>
            <p:cNvSpPr/>
            <p:nvPr/>
          </p:nvSpPr>
          <p:spPr>
            <a:xfrm>
              <a:off x="3272825" y="4352400"/>
              <a:ext cx="66750" cy="56125"/>
            </a:xfrm>
            <a:custGeom>
              <a:rect b="b" l="l" r="r" t="t"/>
              <a:pathLst>
                <a:path extrusionOk="0" h="2245" w="2670">
                  <a:moveTo>
                    <a:pt x="805" y="1"/>
                  </a:moveTo>
                  <a:cubicBezTo>
                    <a:pt x="780" y="1"/>
                    <a:pt x="755" y="11"/>
                    <a:pt x="737" y="31"/>
                  </a:cubicBezTo>
                  <a:cubicBezTo>
                    <a:pt x="718" y="52"/>
                    <a:pt x="278" y="539"/>
                    <a:pt x="140" y="1047"/>
                  </a:cubicBezTo>
                  <a:cubicBezTo>
                    <a:pt x="0" y="1560"/>
                    <a:pt x="119" y="1934"/>
                    <a:pt x="123" y="1949"/>
                  </a:cubicBezTo>
                  <a:cubicBezTo>
                    <a:pt x="132" y="1974"/>
                    <a:pt x="150" y="1995"/>
                    <a:pt x="174" y="2005"/>
                  </a:cubicBezTo>
                  <a:cubicBezTo>
                    <a:pt x="205" y="2020"/>
                    <a:pt x="680" y="2232"/>
                    <a:pt x="1298" y="2244"/>
                  </a:cubicBezTo>
                  <a:lnTo>
                    <a:pt x="1300" y="2244"/>
                  </a:lnTo>
                  <a:cubicBezTo>
                    <a:pt x="1317" y="2245"/>
                    <a:pt x="1334" y="2245"/>
                    <a:pt x="1352" y="2245"/>
                  </a:cubicBezTo>
                  <a:cubicBezTo>
                    <a:pt x="1744" y="2245"/>
                    <a:pt x="2189" y="2163"/>
                    <a:pt x="2613" y="1901"/>
                  </a:cubicBezTo>
                  <a:cubicBezTo>
                    <a:pt x="2656" y="1874"/>
                    <a:pt x="2669" y="1816"/>
                    <a:pt x="2643" y="1773"/>
                  </a:cubicBezTo>
                  <a:cubicBezTo>
                    <a:pt x="2626" y="1745"/>
                    <a:pt x="2595" y="1730"/>
                    <a:pt x="2565" y="1730"/>
                  </a:cubicBezTo>
                  <a:cubicBezTo>
                    <a:pt x="2548" y="1730"/>
                    <a:pt x="2530" y="1734"/>
                    <a:pt x="2515" y="1744"/>
                  </a:cubicBezTo>
                  <a:cubicBezTo>
                    <a:pt x="2131" y="1981"/>
                    <a:pt x="1723" y="2056"/>
                    <a:pt x="1360" y="2056"/>
                  </a:cubicBezTo>
                  <a:cubicBezTo>
                    <a:pt x="843" y="2056"/>
                    <a:pt x="418" y="1904"/>
                    <a:pt x="290" y="1852"/>
                  </a:cubicBezTo>
                  <a:cubicBezTo>
                    <a:pt x="266" y="1751"/>
                    <a:pt x="218" y="1461"/>
                    <a:pt x="318" y="1096"/>
                  </a:cubicBezTo>
                  <a:cubicBezTo>
                    <a:pt x="444" y="631"/>
                    <a:pt x="869" y="160"/>
                    <a:pt x="874" y="156"/>
                  </a:cubicBezTo>
                  <a:cubicBezTo>
                    <a:pt x="908" y="119"/>
                    <a:pt x="905" y="59"/>
                    <a:pt x="868" y="25"/>
                  </a:cubicBezTo>
                  <a:cubicBezTo>
                    <a:pt x="850" y="9"/>
                    <a:pt x="827" y="1"/>
                    <a:pt x="805"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0" name="Google Shape;2400;p67"/>
            <p:cNvSpPr/>
            <p:nvPr/>
          </p:nvSpPr>
          <p:spPr>
            <a:xfrm>
              <a:off x="3216100" y="4360650"/>
              <a:ext cx="29250" cy="36650"/>
            </a:xfrm>
            <a:custGeom>
              <a:rect b="b" l="l" r="r" t="t"/>
              <a:pathLst>
                <a:path extrusionOk="0" h="1466" w="1170">
                  <a:moveTo>
                    <a:pt x="1066" y="1"/>
                  </a:moveTo>
                  <a:cubicBezTo>
                    <a:pt x="1024" y="1"/>
                    <a:pt x="987" y="30"/>
                    <a:pt x="977" y="72"/>
                  </a:cubicBezTo>
                  <a:lnTo>
                    <a:pt x="680" y="1274"/>
                  </a:lnTo>
                  <a:cubicBezTo>
                    <a:pt x="648" y="1277"/>
                    <a:pt x="607" y="1279"/>
                    <a:pt x="562" y="1279"/>
                  </a:cubicBezTo>
                  <a:cubicBezTo>
                    <a:pt x="413" y="1279"/>
                    <a:pt x="220" y="1251"/>
                    <a:pt x="192" y="1109"/>
                  </a:cubicBezTo>
                  <a:cubicBezTo>
                    <a:pt x="185" y="1064"/>
                    <a:pt x="145" y="1035"/>
                    <a:pt x="101" y="1035"/>
                  </a:cubicBezTo>
                  <a:cubicBezTo>
                    <a:pt x="96" y="1035"/>
                    <a:pt x="90" y="1035"/>
                    <a:pt x="84" y="1036"/>
                  </a:cubicBezTo>
                  <a:cubicBezTo>
                    <a:pt x="35" y="1045"/>
                    <a:pt x="1" y="1094"/>
                    <a:pt x="11" y="1145"/>
                  </a:cubicBezTo>
                  <a:cubicBezTo>
                    <a:pt x="57" y="1388"/>
                    <a:pt x="310" y="1461"/>
                    <a:pt x="542" y="1466"/>
                  </a:cubicBezTo>
                  <a:cubicBezTo>
                    <a:pt x="550" y="1466"/>
                    <a:pt x="558" y="1466"/>
                    <a:pt x="566" y="1466"/>
                  </a:cubicBezTo>
                  <a:cubicBezTo>
                    <a:pt x="639" y="1466"/>
                    <a:pt x="710" y="1460"/>
                    <a:pt x="769" y="1449"/>
                  </a:cubicBezTo>
                  <a:cubicBezTo>
                    <a:pt x="806" y="1443"/>
                    <a:pt x="836" y="1417"/>
                    <a:pt x="845" y="1381"/>
                  </a:cubicBezTo>
                  <a:lnTo>
                    <a:pt x="1157" y="117"/>
                  </a:lnTo>
                  <a:cubicBezTo>
                    <a:pt x="1170" y="66"/>
                    <a:pt x="1139" y="16"/>
                    <a:pt x="1090" y="4"/>
                  </a:cubicBezTo>
                  <a:cubicBezTo>
                    <a:pt x="1082" y="2"/>
                    <a:pt x="1074" y="1"/>
                    <a:pt x="106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1" name="Google Shape;2401;p67"/>
            <p:cNvSpPr/>
            <p:nvPr/>
          </p:nvSpPr>
          <p:spPr>
            <a:xfrm>
              <a:off x="3444675" y="4394325"/>
              <a:ext cx="31700" cy="34650"/>
            </a:xfrm>
            <a:custGeom>
              <a:rect b="b" l="l" r="r" t="t"/>
              <a:pathLst>
                <a:path extrusionOk="0" h="1386" w="1268">
                  <a:moveTo>
                    <a:pt x="1164" y="0"/>
                  </a:moveTo>
                  <a:cubicBezTo>
                    <a:pt x="1154" y="0"/>
                    <a:pt x="1143" y="2"/>
                    <a:pt x="1133" y="6"/>
                  </a:cubicBezTo>
                  <a:cubicBezTo>
                    <a:pt x="319" y="295"/>
                    <a:pt x="27" y="1225"/>
                    <a:pt x="16" y="1265"/>
                  </a:cubicBezTo>
                  <a:cubicBezTo>
                    <a:pt x="1" y="1314"/>
                    <a:pt x="27" y="1366"/>
                    <a:pt x="77" y="1381"/>
                  </a:cubicBezTo>
                  <a:cubicBezTo>
                    <a:pt x="85" y="1384"/>
                    <a:pt x="93" y="1386"/>
                    <a:pt x="102" y="1386"/>
                  </a:cubicBezTo>
                  <a:cubicBezTo>
                    <a:pt x="142" y="1386"/>
                    <a:pt x="180" y="1361"/>
                    <a:pt x="192" y="1320"/>
                  </a:cubicBezTo>
                  <a:cubicBezTo>
                    <a:pt x="195" y="1311"/>
                    <a:pt x="469" y="440"/>
                    <a:pt x="1195" y="180"/>
                  </a:cubicBezTo>
                  <a:cubicBezTo>
                    <a:pt x="1243" y="163"/>
                    <a:pt x="1268" y="110"/>
                    <a:pt x="1251" y="61"/>
                  </a:cubicBezTo>
                  <a:cubicBezTo>
                    <a:pt x="1238" y="24"/>
                    <a:pt x="1202" y="0"/>
                    <a:pt x="1164" y="0"/>
                  </a:cubicBezTo>
                  <a:close/>
                </a:path>
              </a:pathLst>
            </a:custGeom>
            <a:solidFill>
              <a:srgbClr val="CE98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2" name="Google Shape;2402;p67"/>
            <p:cNvSpPr/>
            <p:nvPr/>
          </p:nvSpPr>
          <p:spPr>
            <a:xfrm>
              <a:off x="3454150" y="4404825"/>
              <a:ext cx="18375" cy="9550"/>
            </a:xfrm>
            <a:custGeom>
              <a:rect b="b" l="l" r="r" t="t"/>
              <a:pathLst>
                <a:path extrusionOk="0" h="382" w="735">
                  <a:moveTo>
                    <a:pt x="374" y="0"/>
                  </a:moveTo>
                  <a:cubicBezTo>
                    <a:pt x="281" y="0"/>
                    <a:pt x="177" y="31"/>
                    <a:pt x="63" y="92"/>
                  </a:cubicBezTo>
                  <a:cubicBezTo>
                    <a:pt x="18" y="116"/>
                    <a:pt x="1" y="173"/>
                    <a:pt x="26" y="217"/>
                  </a:cubicBezTo>
                  <a:cubicBezTo>
                    <a:pt x="42" y="249"/>
                    <a:pt x="74" y="267"/>
                    <a:pt x="107" y="267"/>
                  </a:cubicBezTo>
                  <a:cubicBezTo>
                    <a:pt x="122" y="267"/>
                    <a:pt x="137" y="263"/>
                    <a:pt x="151" y="256"/>
                  </a:cubicBezTo>
                  <a:cubicBezTo>
                    <a:pt x="237" y="210"/>
                    <a:pt x="313" y="187"/>
                    <a:pt x="375" y="187"/>
                  </a:cubicBezTo>
                  <a:cubicBezTo>
                    <a:pt x="401" y="187"/>
                    <a:pt x="424" y="191"/>
                    <a:pt x="445" y="199"/>
                  </a:cubicBezTo>
                  <a:cubicBezTo>
                    <a:pt x="516" y="230"/>
                    <a:pt x="541" y="309"/>
                    <a:pt x="541" y="312"/>
                  </a:cubicBezTo>
                  <a:cubicBezTo>
                    <a:pt x="552" y="354"/>
                    <a:pt x="589" y="381"/>
                    <a:pt x="629" y="382"/>
                  </a:cubicBezTo>
                  <a:cubicBezTo>
                    <a:pt x="638" y="382"/>
                    <a:pt x="645" y="381"/>
                    <a:pt x="654" y="379"/>
                  </a:cubicBezTo>
                  <a:cubicBezTo>
                    <a:pt x="703" y="366"/>
                    <a:pt x="734" y="315"/>
                    <a:pt x="721" y="266"/>
                  </a:cubicBezTo>
                  <a:cubicBezTo>
                    <a:pt x="705" y="204"/>
                    <a:pt x="645" y="85"/>
                    <a:pt x="520" y="30"/>
                  </a:cubicBezTo>
                  <a:cubicBezTo>
                    <a:pt x="475" y="10"/>
                    <a:pt x="426" y="0"/>
                    <a:pt x="374" y="0"/>
                  </a:cubicBezTo>
                  <a:close/>
                </a:path>
              </a:pathLst>
            </a:custGeom>
            <a:solidFill>
              <a:srgbClr val="CE98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3" name="Google Shape;2403;p67"/>
            <p:cNvSpPr/>
            <p:nvPr/>
          </p:nvSpPr>
          <p:spPr>
            <a:xfrm>
              <a:off x="3460275" y="4120425"/>
              <a:ext cx="83000" cy="94500"/>
            </a:xfrm>
            <a:custGeom>
              <a:rect b="b" l="l" r="r" t="t"/>
              <a:pathLst>
                <a:path extrusionOk="0" h="3780" w="3320">
                  <a:moveTo>
                    <a:pt x="855" y="1"/>
                  </a:moveTo>
                  <a:lnTo>
                    <a:pt x="679" y="494"/>
                  </a:lnTo>
                  <a:cubicBezTo>
                    <a:pt x="530" y="911"/>
                    <a:pt x="150" y="944"/>
                    <a:pt x="35" y="944"/>
                  </a:cubicBezTo>
                  <a:cubicBezTo>
                    <a:pt x="13" y="944"/>
                    <a:pt x="1" y="942"/>
                    <a:pt x="1" y="942"/>
                  </a:cubicBezTo>
                  <a:lnTo>
                    <a:pt x="1" y="942"/>
                  </a:lnTo>
                  <a:cubicBezTo>
                    <a:pt x="1" y="943"/>
                    <a:pt x="797" y="1330"/>
                    <a:pt x="1540" y="2272"/>
                  </a:cubicBezTo>
                  <a:cubicBezTo>
                    <a:pt x="2282" y="3215"/>
                    <a:pt x="2398" y="3780"/>
                    <a:pt x="2398" y="3780"/>
                  </a:cubicBezTo>
                  <a:lnTo>
                    <a:pt x="2973" y="3404"/>
                  </a:lnTo>
                  <a:cubicBezTo>
                    <a:pt x="2973" y="3404"/>
                    <a:pt x="3319" y="2771"/>
                    <a:pt x="2524" y="1519"/>
                  </a:cubicBezTo>
                  <a:cubicBezTo>
                    <a:pt x="1731" y="267"/>
                    <a:pt x="855" y="1"/>
                    <a:pt x="855" y="1"/>
                  </a:cubicBezTo>
                  <a:close/>
                </a:path>
              </a:pathLst>
            </a:custGeom>
            <a:solidFill>
              <a:srgbClr val="8E7C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4" name="Google Shape;2404;p67"/>
            <p:cNvSpPr/>
            <p:nvPr/>
          </p:nvSpPr>
          <p:spPr>
            <a:xfrm>
              <a:off x="3258325" y="4931825"/>
              <a:ext cx="103375" cy="51700"/>
            </a:xfrm>
            <a:custGeom>
              <a:rect b="b" l="l" r="r" t="t"/>
              <a:pathLst>
                <a:path extrusionOk="0" h="2068" w="4135">
                  <a:moveTo>
                    <a:pt x="2017" y="0"/>
                  </a:moveTo>
                  <a:cubicBezTo>
                    <a:pt x="2017" y="0"/>
                    <a:pt x="1341" y="631"/>
                    <a:pt x="715" y="958"/>
                  </a:cubicBezTo>
                  <a:cubicBezTo>
                    <a:pt x="91" y="1287"/>
                    <a:pt x="1" y="1903"/>
                    <a:pt x="1474" y="2025"/>
                  </a:cubicBezTo>
                  <a:cubicBezTo>
                    <a:pt x="1776" y="2050"/>
                    <a:pt x="2070" y="2067"/>
                    <a:pt x="2342" y="2067"/>
                  </a:cubicBezTo>
                  <a:cubicBezTo>
                    <a:pt x="3399" y="2067"/>
                    <a:pt x="4134" y="1806"/>
                    <a:pt x="3809" y="712"/>
                  </a:cubicBezTo>
                  <a:cubicBezTo>
                    <a:pt x="3766" y="567"/>
                    <a:pt x="3669" y="516"/>
                    <a:pt x="3543" y="516"/>
                  </a:cubicBezTo>
                  <a:cubicBezTo>
                    <a:pt x="3244" y="516"/>
                    <a:pt x="2781" y="800"/>
                    <a:pt x="2481" y="800"/>
                  </a:cubicBezTo>
                  <a:cubicBezTo>
                    <a:pt x="2357" y="800"/>
                    <a:pt x="2260" y="752"/>
                    <a:pt x="2216" y="614"/>
                  </a:cubicBezTo>
                  <a:lnTo>
                    <a:pt x="2017"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5" name="Google Shape;2405;p67"/>
            <p:cNvSpPr/>
            <p:nvPr/>
          </p:nvSpPr>
          <p:spPr>
            <a:xfrm>
              <a:off x="3169325" y="4903300"/>
              <a:ext cx="84200" cy="45000"/>
            </a:xfrm>
            <a:custGeom>
              <a:rect b="b" l="l" r="r" t="t"/>
              <a:pathLst>
                <a:path extrusionOk="0" h="1800" w="3368">
                  <a:moveTo>
                    <a:pt x="1411" y="0"/>
                  </a:moveTo>
                  <a:cubicBezTo>
                    <a:pt x="1411" y="0"/>
                    <a:pt x="0" y="930"/>
                    <a:pt x="514" y="1520"/>
                  </a:cubicBezTo>
                  <a:cubicBezTo>
                    <a:pt x="685" y="1717"/>
                    <a:pt x="962" y="1800"/>
                    <a:pt x="1273" y="1800"/>
                  </a:cubicBezTo>
                  <a:cubicBezTo>
                    <a:pt x="2174" y="1800"/>
                    <a:pt x="3368" y="1103"/>
                    <a:pt x="3134" y="468"/>
                  </a:cubicBezTo>
                  <a:lnTo>
                    <a:pt x="3134" y="468"/>
                  </a:lnTo>
                  <a:cubicBezTo>
                    <a:pt x="3134" y="468"/>
                    <a:pt x="2408" y="735"/>
                    <a:pt x="1937" y="735"/>
                  </a:cubicBezTo>
                  <a:cubicBezTo>
                    <a:pt x="1869" y="735"/>
                    <a:pt x="1806" y="729"/>
                    <a:pt x="1752" y="716"/>
                  </a:cubicBezTo>
                  <a:cubicBezTo>
                    <a:pt x="1321" y="615"/>
                    <a:pt x="1411" y="0"/>
                    <a:pt x="141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6" name="Google Shape;2406;p67"/>
            <p:cNvSpPr/>
            <p:nvPr/>
          </p:nvSpPr>
          <p:spPr>
            <a:xfrm>
              <a:off x="3320801" y="4419672"/>
              <a:ext cx="50425" cy="44997"/>
            </a:xfrm>
            <a:custGeom>
              <a:rect b="b" l="l" r="r" t="t"/>
              <a:pathLst>
                <a:path extrusionOk="0" h="1379" w="2017">
                  <a:moveTo>
                    <a:pt x="1291" y="1"/>
                  </a:moveTo>
                  <a:cubicBezTo>
                    <a:pt x="1122" y="1"/>
                    <a:pt x="935" y="41"/>
                    <a:pt x="752" y="124"/>
                  </a:cubicBezTo>
                  <a:cubicBezTo>
                    <a:pt x="274" y="341"/>
                    <a:pt x="0" y="770"/>
                    <a:pt x="143" y="1082"/>
                  </a:cubicBezTo>
                  <a:cubicBezTo>
                    <a:pt x="230" y="1275"/>
                    <a:pt x="455" y="1378"/>
                    <a:pt x="727" y="1378"/>
                  </a:cubicBezTo>
                  <a:cubicBezTo>
                    <a:pt x="895" y="1378"/>
                    <a:pt x="1082" y="1339"/>
                    <a:pt x="1264" y="1256"/>
                  </a:cubicBezTo>
                  <a:cubicBezTo>
                    <a:pt x="1743" y="1039"/>
                    <a:pt x="2016" y="609"/>
                    <a:pt x="1873" y="297"/>
                  </a:cubicBezTo>
                  <a:cubicBezTo>
                    <a:pt x="1786" y="104"/>
                    <a:pt x="1562" y="1"/>
                    <a:pt x="1291" y="1"/>
                  </a:cubicBezTo>
                  <a:close/>
                </a:path>
              </a:pathLst>
            </a:custGeom>
            <a:solidFill>
              <a:srgbClr val="EA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7" name="Google Shape;2407;p67"/>
            <p:cNvSpPr/>
            <p:nvPr/>
          </p:nvSpPr>
          <p:spPr>
            <a:xfrm>
              <a:off x="3108675" y="4650500"/>
              <a:ext cx="106125" cy="55900"/>
            </a:xfrm>
            <a:custGeom>
              <a:rect b="b" l="l" r="r" t="t"/>
              <a:pathLst>
                <a:path extrusionOk="0" h="2236" w="4245">
                  <a:moveTo>
                    <a:pt x="100" y="1"/>
                  </a:moveTo>
                  <a:cubicBezTo>
                    <a:pt x="51" y="2"/>
                    <a:pt x="5" y="37"/>
                    <a:pt x="3" y="89"/>
                  </a:cubicBezTo>
                  <a:cubicBezTo>
                    <a:pt x="0" y="139"/>
                    <a:pt x="39" y="184"/>
                    <a:pt x="90" y="187"/>
                  </a:cubicBezTo>
                  <a:cubicBezTo>
                    <a:pt x="115" y="188"/>
                    <a:pt x="2643" y="349"/>
                    <a:pt x="4066" y="2198"/>
                  </a:cubicBezTo>
                  <a:cubicBezTo>
                    <a:pt x="4084" y="2222"/>
                    <a:pt x="4111" y="2234"/>
                    <a:pt x="4139" y="2235"/>
                  </a:cubicBezTo>
                  <a:cubicBezTo>
                    <a:pt x="4160" y="2235"/>
                    <a:pt x="4179" y="2229"/>
                    <a:pt x="4197" y="2216"/>
                  </a:cubicBezTo>
                  <a:cubicBezTo>
                    <a:pt x="4237" y="2183"/>
                    <a:pt x="4244" y="2125"/>
                    <a:pt x="4213" y="2085"/>
                  </a:cubicBezTo>
                  <a:cubicBezTo>
                    <a:pt x="2740" y="169"/>
                    <a:pt x="127" y="2"/>
                    <a:pt x="10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8" name="Google Shape;2408;p67"/>
            <p:cNvSpPr/>
            <p:nvPr/>
          </p:nvSpPr>
          <p:spPr>
            <a:xfrm>
              <a:off x="3077025" y="4661625"/>
              <a:ext cx="106175" cy="55825"/>
            </a:xfrm>
            <a:custGeom>
              <a:rect b="b" l="l" r="r" t="t"/>
              <a:pathLst>
                <a:path extrusionOk="0" h="2233" w="4247">
                  <a:moveTo>
                    <a:pt x="102" y="0"/>
                  </a:moveTo>
                  <a:cubicBezTo>
                    <a:pt x="53" y="3"/>
                    <a:pt x="7" y="36"/>
                    <a:pt x="4" y="88"/>
                  </a:cubicBezTo>
                  <a:cubicBezTo>
                    <a:pt x="1" y="138"/>
                    <a:pt x="40" y="181"/>
                    <a:pt x="92" y="184"/>
                  </a:cubicBezTo>
                  <a:cubicBezTo>
                    <a:pt x="117" y="186"/>
                    <a:pt x="2645" y="349"/>
                    <a:pt x="4068" y="2197"/>
                  </a:cubicBezTo>
                  <a:cubicBezTo>
                    <a:pt x="4086" y="2221"/>
                    <a:pt x="4113" y="2233"/>
                    <a:pt x="4139" y="2233"/>
                  </a:cubicBezTo>
                  <a:cubicBezTo>
                    <a:pt x="4141" y="2233"/>
                    <a:pt x="4143" y="2233"/>
                    <a:pt x="4145" y="2233"/>
                  </a:cubicBezTo>
                  <a:cubicBezTo>
                    <a:pt x="4164" y="2233"/>
                    <a:pt x="4182" y="2226"/>
                    <a:pt x="4197" y="2213"/>
                  </a:cubicBezTo>
                  <a:cubicBezTo>
                    <a:pt x="4239" y="2182"/>
                    <a:pt x="4246" y="2124"/>
                    <a:pt x="4215" y="2084"/>
                  </a:cubicBezTo>
                  <a:cubicBezTo>
                    <a:pt x="2740" y="168"/>
                    <a:pt x="127" y="2"/>
                    <a:pt x="10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9" name="Google Shape;2409;p67"/>
            <p:cNvSpPr/>
            <p:nvPr/>
          </p:nvSpPr>
          <p:spPr>
            <a:xfrm>
              <a:off x="3044850" y="4676125"/>
              <a:ext cx="106150" cy="55875"/>
            </a:xfrm>
            <a:custGeom>
              <a:rect b="b" l="l" r="r" t="t"/>
              <a:pathLst>
                <a:path extrusionOk="0" h="2235" w="4246">
                  <a:moveTo>
                    <a:pt x="101" y="1"/>
                  </a:moveTo>
                  <a:cubicBezTo>
                    <a:pt x="52" y="4"/>
                    <a:pt x="6" y="37"/>
                    <a:pt x="3" y="89"/>
                  </a:cubicBezTo>
                  <a:cubicBezTo>
                    <a:pt x="0" y="139"/>
                    <a:pt x="39" y="184"/>
                    <a:pt x="91" y="187"/>
                  </a:cubicBezTo>
                  <a:cubicBezTo>
                    <a:pt x="116" y="188"/>
                    <a:pt x="2643" y="348"/>
                    <a:pt x="4067" y="2198"/>
                  </a:cubicBezTo>
                  <a:cubicBezTo>
                    <a:pt x="4085" y="2222"/>
                    <a:pt x="4112" y="2234"/>
                    <a:pt x="4138" y="2235"/>
                  </a:cubicBezTo>
                  <a:cubicBezTo>
                    <a:pt x="4159" y="2235"/>
                    <a:pt x="4180" y="2228"/>
                    <a:pt x="4196" y="2214"/>
                  </a:cubicBezTo>
                  <a:cubicBezTo>
                    <a:pt x="4238" y="2183"/>
                    <a:pt x="4245" y="2125"/>
                    <a:pt x="4214" y="2085"/>
                  </a:cubicBezTo>
                  <a:cubicBezTo>
                    <a:pt x="2739" y="169"/>
                    <a:pt x="126" y="2"/>
                    <a:pt x="101" y="1"/>
                  </a:cubicBezTo>
                  <a:close/>
                </a:path>
              </a:pathLst>
            </a:custGeom>
            <a:solidFill>
              <a:srgbClr val="302E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0" name="Google Shape;2410;p67"/>
            <p:cNvSpPr/>
            <p:nvPr/>
          </p:nvSpPr>
          <p:spPr>
            <a:xfrm>
              <a:off x="3180525" y="4745275"/>
              <a:ext cx="124775" cy="47975"/>
            </a:xfrm>
            <a:custGeom>
              <a:rect b="b" l="l" r="r" t="t"/>
              <a:pathLst>
                <a:path extrusionOk="0" h="1919" w="4991">
                  <a:moveTo>
                    <a:pt x="323" y="1"/>
                  </a:moveTo>
                  <a:cubicBezTo>
                    <a:pt x="179" y="1"/>
                    <a:pt x="96" y="6"/>
                    <a:pt x="91" y="7"/>
                  </a:cubicBezTo>
                  <a:cubicBezTo>
                    <a:pt x="39" y="11"/>
                    <a:pt x="1" y="54"/>
                    <a:pt x="5" y="106"/>
                  </a:cubicBezTo>
                  <a:cubicBezTo>
                    <a:pt x="8" y="157"/>
                    <a:pt x="50" y="192"/>
                    <a:pt x="105" y="192"/>
                  </a:cubicBezTo>
                  <a:cubicBezTo>
                    <a:pt x="109" y="192"/>
                    <a:pt x="191" y="186"/>
                    <a:pt x="332" y="186"/>
                  </a:cubicBezTo>
                  <a:cubicBezTo>
                    <a:pt x="1038" y="186"/>
                    <a:pt x="3238" y="323"/>
                    <a:pt x="4823" y="1892"/>
                  </a:cubicBezTo>
                  <a:cubicBezTo>
                    <a:pt x="4840" y="1910"/>
                    <a:pt x="4863" y="1918"/>
                    <a:pt x="4886" y="1918"/>
                  </a:cubicBezTo>
                  <a:cubicBezTo>
                    <a:pt x="4910" y="1918"/>
                    <a:pt x="4935" y="1910"/>
                    <a:pt x="4953" y="1892"/>
                  </a:cubicBezTo>
                  <a:cubicBezTo>
                    <a:pt x="4990" y="1855"/>
                    <a:pt x="4990" y="1797"/>
                    <a:pt x="4953" y="1760"/>
                  </a:cubicBezTo>
                  <a:cubicBezTo>
                    <a:pt x="3318" y="140"/>
                    <a:pt x="1048" y="1"/>
                    <a:pt x="323" y="1"/>
                  </a:cubicBezTo>
                  <a:close/>
                </a:path>
              </a:pathLst>
            </a:custGeom>
            <a:solidFill>
              <a:srgbClr val="302E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1" name="Google Shape;2411;p67"/>
            <p:cNvSpPr/>
            <p:nvPr/>
          </p:nvSpPr>
          <p:spPr>
            <a:xfrm>
              <a:off x="3211100" y="4731775"/>
              <a:ext cx="124725" cy="48000"/>
            </a:xfrm>
            <a:custGeom>
              <a:rect b="b" l="l" r="r" t="t"/>
              <a:pathLst>
                <a:path extrusionOk="0" h="1920" w="4989">
                  <a:moveTo>
                    <a:pt x="317" y="1"/>
                  </a:moveTo>
                  <a:cubicBezTo>
                    <a:pt x="175" y="1"/>
                    <a:pt x="94" y="6"/>
                    <a:pt x="89" y="6"/>
                  </a:cubicBezTo>
                  <a:cubicBezTo>
                    <a:pt x="37" y="10"/>
                    <a:pt x="0" y="55"/>
                    <a:pt x="3" y="106"/>
                  </a:cubicBezTo>
                  <a:cubicBezTo>
                    <a:pt x="8" y="155"/>
                    <a:pt x="48" y="192"/>
                    <a:pt x="100" y="192"/>
                  </a:cubicBezTo>
                  <a:cubicBezTo>
                    <a:pt x="101" y="192"/>
                    <a:pt x="102" y="192"/>
                    <a:pt x="103" y="192"/>
                  </a:cubicBezTo>
                  <a:cubicBezTo>
                    <a:pt x="107" y="191"/>
                    <a:pt x="186" y="186"/>
                    <a:pt x="324" y="186"/>
                  </a:cubicBezTo>
                  <a:cubicBezTo>
                    <a:pt x="1023" y="186"/>
                    <a:pt x="3231" y="318"/>
                    <a:pt x="4821" y="1893"/>
                  </a:cubicBezTo>
                  <a:cubicBezTo>
                    <a:pt x="4838" y="1909"/>
                    <a:pt x="4861" y="1918"/>
                    <a:pt x="4884" y="1919"/>
                  </a:cubicBezTo>
                  <a:cubicBezTo>
                    <a:pt x="4908" y="1919"/>
                    <a:pt x="4933" y="1910"/>
                    <a:pt x="4953" y="1891"/>
                  </a:cubicBezTo>
                  <a:cubicBezTo>
                    <a:pt x="4988" y="1855"/>
                    <a:pt x="4988" y="1796"/>
                    <a:pt x="4951" y="1760"/>
                  </a:cubicBezTo>
                  <a:cubicBezTo>
                    <a:pt x="3313" y="137"/>
                    <a:pt x="1037" y="1"/>
                    <a:pt x="3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2" name="Google Shape;2412;p67"/>
            <p:cNvSpPr/>
            <p:nvPr/>
          </p:nvSpPr>
          <p:spPr>
            <a:xfrm>
              <a:off x="3237725" y="4718750"/>
              <a:ext cx="124725" cy="47975"/>
            </a:xfrm>
            <a:custGeom>
              <a:rect b="b" l="l" r="r" t="t"/>
              <a:pathLst>
                <a:path extrusionOk="0" h="1919" w="4989">
                  <a:moveTo>
                    <a:pt x="317" y="0"/>
                  </a:moveTo>
                  <a:cubicBezTo>
                    <a:pt x="176" y="0"/>
                    <a:pt x="94" y="5"/>
                    <a:pt x="90" y="6"/>
                  </a:cubicBezTo>
                  <a:cubicBezTo>
                    <a:pt x="39" y="10"/>
                    <a:pt x="0" y="55"/>
                    <a:pt x="3" y="105"/>
                  </a:cubicBezTo>
                  <a:cubicBezTo>
                    <a:pt x="8" y="155"/>
                    <a:pt x="48" y="191"/>
                    <a:pt x="100" y="191"/>
                  </a:cubicBezTo>
                  <a:cubicBezTo>
                    <a:pt x="101" y="191"/>
                    <a:pt x="102" y="191"/>
                    <a:pt x="103" y="191"/>
                  </a:cubicBezTo>
                  <a:cubicBezTo>
                    <a:pt x="108" y="191"/>
                    <a:pt x="188" y="185"/>
                    <a:pt x="328" y="185"/>
                  </a:cubicBezTo>
                  <a:cubicBezTo>
                    <a:pt x="1032" y="185"/>
                    <a:pt x="3236" y="321"/>
                    <a:pt x="4822" y="1892"/>
                  </a:cubicBezTo>
                  <a:cubicBezTo>
                    <a:pt x="4838" y="1908"/>
                    <a:pt x="4862" y="1917"/>
                    <a:pt x="4885" y="1919"/>
                  </a:cubicBezTo>
                  <a:cubicBezTo>
                    <a:pt x="4910" y="1919"/>
                    <a:pt x="4934" y="1910"/>
                    <a:pt x="4953" y="1891"/>
                  </a:cubicBezTo>
                  <a:cubicBezTo>
                    <a:pt x="4988" y="1855"/>
                    <a:pt x="4988" y="1796"/>
                    <a:pt x="4953" y="1760"/>
                  </a:cubicBezTo>
                  <a:cubicBezTo>
                    <a:pt x="3313" y="136"/>
                    <a:pt x="1037" y="0"/>
                    <a:pt x="31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3" name="Google Shape;2413;p67"/>
            <p:cNvSpPr/>
            <p:nvPr/>
          </p:nvSpPr>
          <p:spPr>
            <a:xfrm>
              <a:off x="3274925" y="4393875"/>
              <a:ext cx="68625" cy="24575"/>
            </a:xfrm>
            <a:custGeom>
              <a:rect b="b" l="l" r="r" t="t"/>
              <a:pathLst>
                <a:path extrusionOk="0" h="983" w="2745">
                  <a:moveTo>
                    <a:pt x="2483" y="0"/>
                  </a:moveTo>
                  <a:cubicBezTo>
                    <a:pt x="2483" y="0"/>
                    <a:pt x="1928" y="404"/>
                    <a:pt x="1361" y="404"/>
                  </a:cubicBezTo>
                  <a:cubicBezTo>
                    <a:pt x="1352" y="404"/>
                    <a:pt x="1344" y="404"/>
                    <a:pt x="1336" y="404"/>
                  </a:cubicBezTo>
                  <a:cubicBezTo>
                    <a:pt x="546" y="389"/>
                    <a:pt x="1" y="116"/>
                    <a:pt x="1" y="116"/>
                  </a:cubicBezTo>
                  <a:lnTo>
                    <a:pt x="1" y="116"/>
                  </a:lnTo>
                  <a:cubicBezTo>
                    <a:pt x="1" y="116"/>
                    <a:pt x="7" y="572"/>
                    <a:pt x="487" y="768"/>
                  </a:cubicBezTo>
                  <a:cubicBezTo>
                    <a:pt x="871" y="924"/>
                    <a:pt x="1195" y="982"/>
                    <a:pt x="1465" y="982"/>
                  </a:cubicBezTo>
                  <a:cubicBezTo>
                    <a:pt x="2024" y="982"/>
                    <a:pt x="2347" y="731"/>
                    <a:pt x="2471" y="581"/>
                  </a:cubicBezTo>
                  <a:cubicBezTo>
                    <a:pt x="2744" y="251"/>
                    <a:pt x="2483" y="0"/>
                    <a:pt x="2483"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4" name="Google Shape;2414;p67"/>
            <p:cNvSpPr/>
            <p:nvPr/>
          </p:nvSpPr>
          <p:spPr>
            <a:xfrm>
              <a:off x="3211025" y="4385500"/>
              <a:ext cx="26825" cy="16275"/>
            </a:xfrm>
            <a:custGeom>
              <a:rect b="b" l="l" r="r" t="t"/>
              <a:pathLst>
                <a:path extrusionOk="0" h="651" w="1073">
                  <a:moveTo>
                    <a:pt x="345" y="1"/>
                  </a:moveTo>
                  <a:lnTo>
                    <a:pt x="0" y="184"/>
                  </a:lnTo>
                  <a:cubicBezTo>
                    <a:pt x="0" y="184"/>
                    <a:pt x="237" y="643"/>
                    <a:pt x="556" y="650"/>
                  </a:cubicBezTo>
                  <a:cubicBezTo>
                    <a:pt x="565" y="650"/>
                    <a:pt x="574" y="650"/>
                    <a:pt x="582" y="650"/>
                  </a:cubicBezTo>
                  <a:cubicBezTo>
                    <a:pt x="1066" y="650"/>
                    <a:pt x="1073" y="290"/>
                    <a:pt x="1073" y="290"/>
                  </a:cubicBezTo>
                  <a:lnTo>
                    <a:pt x="1073" y="290"/>
                  </a:lnTo>
                  <a:cubicBezTo>
                    <a:pt x="1073" y="290"/>
                    <a:pt x="1028" y="293"/>
                    <a:pt x="957" y="293"/>
                  </a:cubicBezTo>
                  <a:cubicBezTo>
                    <a:pt x="871" y="293"/>
                    <a:pt x="748" y="289"/>
                    <a:pt x="614" y="274"/>
                  </a:cubicBezTo>
                  <a:cubicBezTo>
                    <a:pt x="367" y="246"/>
                    <a:pt x="345" y="1"/>
                    <a:pt x="345"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15" name="Google Shape;2415;p67"/>
          <p:cNvSpPr/>
          <p:nvPr/>
        </p:nvSpPr>
        <p:spPr>
          <a:xfrm rot="-9835534">
            <a:off x="7394271" y="2776347"/>
            <a:ext cx="223720" cy="39816"/>
          </a:xfrm>
          <a:custGeom>
            <a:rect b="b" l="l" r="r" t="t"/>
            <a:pathLst>
              <a:path extrusionOk="0" h="476" w="1848">
                <a:moveTo>
                  <a:pt x="917" y="1"/>
                </a:moveTo>
                <a:cubicBezTo>
                  <a:pt x="416" y="1"/>
                  <a:pt x="54" y="272"/>
                  <a:pt x="48" y="276"/>
                </a:cubicBezTo>
                <a:cubicBezTo>
                  <a:pt x="8" y="307"/>
                  <a:pt x="1" y="365"/>
                  <a:pt x="30" y="405"/>
                </a:cubicBezTo>
                <a:cubicBezTo>
                  <a:pt x="49" y="430"/>
                  <a:pt x="76" y="442"/>
                  <a:pt x="104" y="442"/>
                </a:cubicBezTo>
                <a:cubicBezTo>
                  <a:pt x="124" y="442"/>
                  <a:pt x="144" y="436"/>
                  <a:pt x="161" y="423"/>
                </a:cubicBezTo>
                <a:cubicBezTo>
                  <a:pt x="180" y="409"/>
                  <a:pt x="485" y="183"/>
                  <a:pt x="910" y="183"/>
                </a:cubicBezTo>
                <a:cubicBezTo>
                  <a:pt x="1142" y="183"/>
                  <a:pt x="1411" y="250"/>
                  <a:pt x="1688" y="457"/>
                </a:cubicBezTo>
                <a:cubicBezTo>
                  <a:pt x="1704" y="469"/>
                  <a:pt x="1722" y="475"/>
                  <a:pt x="1742" y="475"/>
                </a:cubicBezTo>
                <a:cubicBezTo>
                  <a:pt x="1743" y="475"/>
                  <a:pt x="1744" y="475"/>
                  <a:pt x="1746" y="475"/>
                </a:cubicBezTo>
                <a:cubicBezTo>
                  <a:pt x="1773" y="475"/>
                  <a:pt x="1799" y="462"/>
                  <a:pt x="1817" y="438"/>
                </a:cubicBezTo>
                <a:cubicBezTo>
                  <a:pt x="1847" y="398"/>
                  <a:pt x="1840" y="338"/>
                  <a:pt x="1798" y="309"/>
                </a:cubicBezTo>
                <a:cubicBezTo>
                  <a:pt x="1487" y="77"/>
                  <a:pt x="1183" y="1"/>
                  <a:pt x="91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9" name="Shape 2419"/>
        <p:cNvGrpSpPr/>
        <p:nvPr/>
      </p:nvGrpSpPr>
      <p:grpSpPr>
        <a:xfrm>
          <a:off x="0" y="0"/>
          <a:ext cx="0" cy="0"/>
          <a:chOff x="0" y="0"/>
          <a:chExt cx="0" cy="0"/>
        </a:xfrm>
      </p:grpSpPr>
      <p:grpSp>
        <p:nvGrpSpPr>
          <p:cNvPr id="2420" name="Google Shape;2420;p68"/>
          <p:cNvGrpSpPr/>
          <p:nvPr/>
        </p:nvGrpSpPr>
        <p:grpSpPr>
          <a:xfrm rot="-556221">
            <a:off x="-445253" y="-287495"/>
            <a:ext cx="4398097" cy="884077"/>
            <a:chOff x="4348300" y="1432000"/>
            <a:chExt cx="966975" cy="194375"/>
          </a:xfrm>
        </p:grpSpPr>
        <p:sp>
          <p:nvSpPr>
            <p:cNvPr id="2421" name="Google Shape;2421;p68"/>
            <p:cNvSpPr/>
            <p:nvPr/>
          </p:nvSpPr>
          <p:spPr>
            <a:xfrm>
              <a:off x="5056550" y="1455900"/>
              <a:ext cx="139050" cy="119125"/>
            </a:xfrm>
            <a:custGeom>
              <a:rect b="b" l="l" r="r" t="t"/>
              <a:pathLst>
                <a:path extrusionOk="0" h="4765" w="5562">
                  <a:moveTo>
                    <a:pt x="5180" y="1"/>
                  </a:moveTo>
                  <a:lnTo>
                    <a:pt x="0" y="910"/>
                  </a:lnTo>
                  <a:cubicBezTo>
                    <a:pt x="323" y="2201"/>
                    <a:pt x="675" y="3486"/>
                    <a:pt x="1044" y="4764"/>
                  </a:cubicBezTo>
                  <a:cubicBezTo>
                    <a:pt x="1795" y="4301"/>
                    <a:pt x="2552" y="3838"/>
                    <a:pt x="3303" y="3374"/>
                  </a:cubicBezTo>
                  <a:cubicBezTo>
                    <a:pt x="3397" y="3310"/>
                    <a:pt x="3502" y="3251"/>
                    <a:pt x="3620" y="3239"/>
                  </a:cubicBezTo>
                  <a:cubicBezTo>
                    <a:pt x="3631" y="3238"/>
                    <a:pt x="3641" y="3238"/>
                    <a:pt x="3652" y="3238"/>
                  </a:cubicBezTo>
                  <a:cubicBezTo>
                    <a:pt x="3775" y="3238"/>
                    <a:pt x="3893" y="3297"/>
                    <a:pt x="4001" y="3351"/>
                  </a:cubicBezTo>
                  <a:cubicBezTo>
                    <a:pt x="4523" y="3621"/>
                    <a:pt x="5045" y="3885"/>
                    <a:pt x="5562" y="4149"/>
                  </a:cubicBezTo>
                  <a:cubicBezTo>
                    <a:pt x="5550" y="2758"/>
                    <a:pt x="5421" y="1368"/>
                    <a:pt x="5180" y="1"/>
                  </a:cubicBezTo>
                  <a:close/>
                </a:path>
              </a:pathLst>
            </a:custGeom>
            <a:solidFill>
              <a:srgbClr val="1AB2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2" name="Google Shape;2422;p68"/>
            <p:cNvSpPr/>
            <p:nvPr/>
          </p:nvSpPr>
          <p:spPr>
            <a:xfrm>
              <a:off x="4903275" y="1482600"/>
              <a:ext cx="122050" cy="98725"/>
            </a:xfrm>
            <a:custGeom>
              <a:rect b="b" l="l" r="r" t="t"/>
              <a:pathLst>
                <a:path extrusionOk="0" h="3949" w="4882">
                  <a:moveTo>
                    <a:pt x="4518" y="1"/>
                  </a:moveTo>
                  <a:lnTo>
                    <a:pt x="1" y="716"/>
                  </a:lnTo>
                  <a:cubicBezTo>
                    <a:pt x="48" y="1467"/>
                    <a:pt x="94" y="2212"/>
                    <a:pt x="136" y="2963"/>
                  </a:cubicBezTo>
                  <a:cubicBezTo>
                    <a:pt x="159" y="3303"/>
                    <a:pt x="182" y="3655"/>
                    <a:pt x="347" y="3949"/>
                  </a:cubicBezTo>
                  <a:cubicBezTo>
                    <a:pt x="1092" y="3550"/>
                    <a:pt x="1837" y="3145"/>
                    <a:pt x="2576" y="2746"/>
                  </a:cubicBezTo>
                  <a:cubicBezTo>
                    <a:pt x="2647" y="2708"/>
                    <a:pt x="2724" y="2669"/>
                    <a:pt x="2801" y="2669"/>
                  </a:cubicBezTo>
                  <a:cubicBezTo>
                    <a:pt x="2806" y="2669"/>
                    <a:pt x="2811" y="2669"/>
                    <a:pt x="2817" y="2670"/>
                  </a:cubicBezTo>
                  <a:cubicBezTo>
                    <a:pt x="2899" y="2676"/>
                    <a:pt x="2963" y="2729"/>
                    <a:pt x="3028" y="2775"/>
                  </a:cubicBezTo>
                  <a:cubicBezTo>
                    <a:pt x="3591" y="3180"/>
                    <a:pt x="4219" y="3497"/>
                    <a:pt x="4882" y="3702"/>
                  </a:cubicBezTo>
                  <a:cubicBezTo>
                    <a:pt x="4758" y="2470"/>
                    <a:pt x="4641" y="1233"/>
                    <a:pt x="4518" y="1"/>
                  </a:cubicBezTo>
                  <a:close/>
                </a:path>
              </a:pathLst>
            </a:custGeom>
            <a:solidFill>
              <a:srgbClr val="8BD2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3" name="Google Shape;2423;p68"/>
            <p:cNvSpPr/>
            <p:nvPr/>
          </p:nvSpPr>
          <p:spPr>
            <a:xfrm>
              <a:off x="4732125" y="1507525"/>
              <a:ext cx="127475" cy="95375"/>
            </a:xfrm>
            <a:custGeom>
              <a:rect b="b" l="l" r="r" t="t"/>
              <a:pathLst>
                <a:path extrusionOk="0" h="3815" w="5099">
                  <a:moveTo>
                    <a:pt x="5046" y="1"/>
                  </a:moveTo>
                  <a:lnTo>
                    <a:pt x="0" y="488"/>
                  </a:lnTo>
                  <a:cubicBezTo>
                    <a:pt x="247" y="1597"/>
                    <a:pt x="499" y="2705"/>
                    <a:pt x="751" y="3814"/>
                  </a:cubicBezTo>
                  <a:cubicBezTo>
                    <a:pt x="1397" y="3503"/>
                    <a:pt x="2048" y="3198"/>
                    <a:pt x="2693" y="2887"/>
                  </a:cubicBezTo>
                  <a:cubicBezTo>
                    <a:pt x="2811" y="2831"/>
                    <a:pt x="2928" y="2775"/>
                    <a:pt x="3056" y="2775"/>
                  </a:cubicBezTo>
                  <a:cubicBezTo>
                    <a:pt x="3062" y="2775"/>
                    <a:pt x="3068" y="2775"/>
                    <a:pt x="3074" y="2776"/>
                  </a:cubicBezTo>
                  <a:cubicBezTo>
                    <a:pt x="3198" y="2776"/>
                    <a:pt x="3321" y="2834"/>
                    <a:pt x="3432" y="2893"/>
                  </a:cubicBezTo>
                  <a:cubicBezTo>
                    <a:pt x="3966" y="3145"/>
                    <a:pt x="4524" y="3345"/>
                    <a:pt x="5098" y="3486"/>
                  </a:cubicBezTo>
                  <a:cubicBezTo>
                    <a:pt x="5081" y="2324"/>
                    <a:pt x="5063" y="1162"/>
                    <a:pt x="5046"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4" name="Google Shape;2424;p68"/>
            <p:cNvSpPr/>
            <p:nvPr/>
          </p:nvSpPr>
          <p:spPr>
            <a:xfrm>
              <a:off x="4555700" y="1526300"/>
              <a:ext cx="122925" cy="87875"/>
            </a:xfrm>
            <a:custGeom>
              <a:rect b="b" l="l" r="r" t="t"/>
              <a:pathLst>
                <a:path extrusionOk="0" h="3515" w="4917">
                  <a:moveTo>
                    <a:pt x="4822" y="1"/>
                  </a:moveTo>
                  <a:lnTo>
                    <a:pt x="24" y="453"/>
                  </a:lnTo>
                  <a:cubicBezTo>
                    <a:pt x="0" y="1485"/>
                    <a:pt x="129" y="2523"/>
                    <a:pt x="417" y="3515"/>
                  </a:cubicBezTo>
                  <a:cubicBezTo>
                    <a:pt x="1121" y="3345"/>
                    <a:pt x="1690" y="2858"/>
                    <a:pt x="2282" y="2453"/>
                  </a:cubicBezTo>
                  <a:cubicBezTo>
                    <a:pt x="2347" y="2406"/>
                    <a:pt x="2417" y="2365"/>
                    <a:pt x="2493" y="2353"/>
                  </a:cubicBezTo>
                  <a:cubicBezTo>
                    <a:pt x="2500" y="2353"/>
                    <a:pt x="2508" y="2353"/>
                    <a:pt x="2515" y="2353"/>
                  </a:cubicBezTo>
                  <a:cubicBezTo>
                    <a:pt x="2590" y="2353"/>
                    <a:pt x="2664" y="2380"/>
                    <a:pt x="2734" y="2412"/>
                  </a:cubicBezTo>
                  <a:cubicBezTo>
                    <a:pt x="3461" y="2717"/>
                    <a:pt x="4189" y="3016"/>
                    <a:pt x="4916" y="3321"/>
                  </a:cubicBezTo>
                  <a:cubicBezTo>
                    <a:pt x="4875" y="2295"/>
                    <a:pt x="4875" y="1027"/>
                    <a:pt x="4822" y="1"/>
                  </a:cubicBezTo>
                  <a:close/>
                </a:path>
              </a:pathLst>
            </a:custGeom>
            <a:solidFill>
              <a:srgbClr val="6776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5" name="Google Shape;2425;p68"/>
            <p:cNvSpPr/>
            <p:nvPr/>
          </p:nvSpPr>
          <p:spPr>
            <a:xfrm>
              <a:off x="4393775" y="1541700"/>
              <a:ext cx="117800" cy="84675"/>
            </a:xfrm>
            <a:custGeom>
              <a:rect b="b" l="l" r="r" t="t"/>
              <a:pathLst>
                <a:path extrusionOk="0" h="3387" w="4712">
                  <a:moveTo>
                    <a:pt x="4653" y="1"/>
                  </a:moveTo>
                  <a:lnTo>
                    <a:pt x="1" y="341"/>
                  </a:lnTo>
                  <a:cubicBezTo>
                    <a:pt x="141" y="1250"/>
                    <a:pt x="358" y="2283"/>
                    <a:pt x="499" y="3192"/>
                  </a:cubicBezTo>
                  <a:cubicBezTo>
                    <a:pt x="511" y="3263"/>
                    <a:pt x="528" y="3345"/>
                    <a:pt x="593" y="3374"/>
                  </a:cubicBezTo>
                  <a:cubicBezTo>
                    <a:pt x="612" y="3382"/>
                    <a:pt x="631" y="3386"/>
                    <a:pt x="650" y="3386"/>
                  </a:cubicBezTo>
                  <a:cubicBezTo>
                    <a:pt x="697" y="3386"/>
                    <a:pt x="746" y="3364"/>
                    <a:pt x="792" y="3339"/>
                  </a:cubicBezTo>
                  <a:cubicBezTo>
                    <a:pt x="1344" y="3045"/>
                    <a:pt x="1895" y="2752"/>
                    <a:pt x="2441" y="2465"/>
                  </a:cubicBezTo>
                  <a:cubicBezTo>
                    <a:pt x="2535" y="2412"/>
                    <a:pt x="2629" y="2365"/>
                    <a:pt x="2734" y="2359"/>
                  </a:cubicBezTo>
                  <a:cubicBezTo>
                    <a:pt x="2834" y="2359"/>
                    <a:pt x="2934" y="2406"/>
                    <a:pt x="3022" y="2447"/>
                  </a:cubicBezTo>
                  <a:lnTo>
                    <a:pt x="4670" y="3233"/>
                  </a:lnTo>
                  <a:cubicBezTo>
                    <a:pt x="4711" y="2242"/>
                    <a:pt x="4694" y="992"/>
                    <a:pt x="4653"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6" name="Google Shape;2426;p68"/>
            <p:cNvSpPr/>
            <p:nvPr/>
          </p:nvSpPr>
          <p:spPr>
            <a:xfrm>
              <a:off x="4348300" y="1432000"/>
              <a:ext cx="966975" cy="121175"/>
            </a:xfrm>
            <a:custGeom>
              <a:rect b="b" l="l" r="r" t="t"/>
              <a:pathLst>
                <a:path extrusionOk="0" fill="none" h="4847" w="38679">
                  <a:moveTo>
                    <a:pt x="38679" y="1"/>
                  </a:moveTo>
                  <a:cubicBezTo>
                    <a:pt x="25907" y="2447"/>
                    <a:pt x="12978" y="4066"/>
                    <a:pt x="1" y="4846"/>
                  </a:cubicBezTo>
                </a:path>
              </a:pathLst>
            </a:custGeom>
            <a:noFill/>
            <a:ln cap="rnd" cmpd="sng" w="5875">
              <a:solidFill>
                <a:srgbClr val="3C3C3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27" name="Google Shape;2427;p68"/>
          <p:cNvSpPr txBox="1"/>
          <p:nvPr/>
        </p:nvSpPr>
        <p:spPr>
          <a:xfrm>
            <a:off x="1400325" y="798700"/>
            <a:ext cx="7316700" cy="1616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rgbClr val="A64D79"/>
                </a:solidFill>
                <a:latin typeface="Fredoka One"/>
                <a:ea typeface="Fredoka One"/>
                <a:cs typeface="Fredoka One"/>
                <a:sym typeface="Fredoka One"/>
              </a:rPr>
              <a:t>EN COLECTIVO DIALOGUEN SOBRE . . .</a:t>
            </a:r>
            <a:endParaRPr sz="1500">
              <a:solidFill>
                <a:srgbClr val="A64D79"/>
              </a:solidFill>
              <a:latin typeface="Fredoka One"/>
              <a:ea typeface="Fredoka One"/>
              <a:cs typeface="Fredoka One"/>
              <a:sym typeface="Fredoka One"/>
            </a:endParaRPr>
          </a:p>
          <a:p>
            <a:pPr indent="0" lvl="0" marL="0" rtl="0" algn="l">
              <a:spcBef>
                <a:spcPts val="0"/>
              </a:spcBef>
              <a:spcAft>
                <a:spcPts val="0"/>
              </a:spcAft>
              <a:buNone/>
            </a:pPr>
            <a:r>
              <a:rPr lang="en" sz="1800">
                <a:solidFill>
                  <a:srgbClr val="A64D79"/>
                </a:solidFill>
                <a:latin typeface="Fredoka One"/>
                <a:ea typeface="Fredoka One"/>
                <a:cs typeface="Fredoka One"/>
                <a:sym typeface="Fredoka One"/>
              </a:rPr>
              <a:t>PRÁCTICAS DE AUTOCUIDADO QUE PODRÍAN EMPRENDER. </a:t>
            </a:r>
            <a:endParaRPr sz="1800">
              <a:solidFill>
                <a:srgbClr val="A64D79"/>
              </a:solidFill>
              <a:latin typeface="Fredoka One"/>
              <a:ea typeface="Fredoka One"/>
              <a:cs typeface="Fredoka One"/>
              <a:sym typeface="Fredoka One"/>
            </a:endParaRPr>
          </a:p>
          <a:p>
            <a:pPr indent="0" lvl="0" marL="0" rtl="0" algn="just">
              <a:spcBef>
                <a:spcPts val="0"/>
              </a:spcBef>
              <a:spcAft>
                <a:spcPts val="0"/>
              </a:spcAft>
              <a:buNone/>
            </a:pPr>
            <a:r>
              <a:rPr lang="en" sz="1500">
                <a:latin typeface="Albert Sans"/>
                <a:ea typeface="Albert Sans"/>
                <a:cs typeface="Albert Sans"/>
                <a:sym typeface="Albert Sans"/>
              </a:rPr>
              <a:t>Ilustren</a:t>
            </a:r>
            <a:r>
              <a:rPr lang="en" sz="1500">
                <a:latin typeface="Albert Sans"/>
                <a:ea typeface="Albert Sans"/>
                <a:cs typeface="Albert Sans"/>
                <a:sym typeface="Albert Sans"/>
              </a:rPr>
              <a:t> aquellas que son posibles de llevar a cabo en su cotidianidad de manera permanente; colóquenlas en un lugar visible en la escuela, de preferencia en la dirección, para que estén al alcance de todos, y sean un recordatorio para favorecer su bienestar.</a:t>
            </a:r>
            <a:endParaRPr sz="1500">
              <a:latin typeface="Albert Sans"/>
              <a:ea typeface="Albert Sans"/>
              <a:cs typeface="Albert Sans"/>
              <a:sym typeface="Albert Sans"/>
            </a:endParaRPr>
          </a:p>
        </p:txBody>
      </p:sp>
      <p:sp>
        <p:nvSpPr>
          <p:cNvPr id="2428" name="Google Shape;2428;p68"/>
          <p:cNvSpPr txBox="1"/>
          <p:nvPr/>
        </p:nvSpPr>
        <p:spPr>
          <a:xfrm>
            <a:off x="1879875" y="3809400"/>
            <a:ext cx="6357600" cy="1046700"/>
          </a:xfrm>
          <a:prstGeom prst="rect">
            <a:avLst/>
          </a:prstGeom>
          <a:solidFill>
            <a:schemeClr val="lt1"/>
          </a:solidFill>
          <a:ln cap="flat" cmpd="sng" w="19050">
            <a:solidFill>
              <a:srgbClr val="A64D79"/>
            </a:solidFill>
            <a:prstDash val="solid"/>
            <a:round/>
            <a:headEnd len="sm" w="sm" type="none"/>
            <a:tailEnd len="sm" w="sm" type="none"/>
          </a:ln>
        </p:spPr>
        <p:txBody>
          <a:bodyPr anchorCtr="0" anchor="t" bIns="91425" lIns="91425" spcFirstLastPara="1" rIns="91425" wrap="square" tIns="91425">
            <a:spAutoFit/>
          </a:bodyPr>
          <a:lstStyle/>
          <a:p>
            <a:pPr indent="0" lvl="0" marL="171450" marR="176752" rtl="0" algn="just">
              <a:spcBef>
                <a:spcPts val="0"/>
              </a:spcBef>
              <a:spcAft>
                <a:spcPts val="0"/>
              </a:spcAft>
              <a:buNone/>
            </a:pPr>
            <a:r>
              <a:rPr lang="en"/>
              <a:t>Las prácticas de autocuidado que elijan podrán, posteriormente, constituirse en un proyecto colectivo, dentro del cual se puede involucrar la participación de toda la comunidad educativa; debe surgir a partir de la participación y compromiso de todos. </a:t>
            </a:r>
            <a:endParaRPr/>
          </a:p>
        </p:txBody>
      </p:sp>
      <p:grpSp>
        <p:nvGrpSpPr>
          <p:cNvPr id="2429" name="Google Shape;2429;p68"/>
          <p:cNvGrpSpPr/>
          <p:nvPr/>
        </p:nvGrpSpPr>
        <p:grpSpPr>
          <a:xfrm flipH="1" rot="9886829">
            <a:off x="1187411" y="3591726"/>
            <a:ext cx="755872" cy="1266101"/>
            <a:chOff x="6316225" y="3717575"/>
            <a:chExt cx="251400" cy="421100"/>
          </a:xfrm>
        </p:grpSpPr>
        <p:sp>
          <p:nvSpPr>
            <p:cNvPr id="2430" name="Google Shape;2430;p68"/>
            <p:cNvSpPr/>
            <p:nvPr/>
          </p:nvSpPr>
          <p:spPr>
            <a:xfrm>
              <a:off x="6481350" y="3717575"/>
              <a:ext cx="86275" cy="107200"/>
            </a:xfrm>
            <a:custGeom>
              <a:rect b="b" l="l" r="r" t="t"/>
              <a:pathLst>
                <a:path extrusionOk="0" h="4288" w="3451">
                  <a:moveTo>
                    <a:pt x="3327" y="0"/>
                  </a:moveTo>
                  <a:lnTo>
                    <a:pt x="1" y="2030"/>
                  </a:lnTo>
                  <a:cubicBezTo>
                    <a:pt x="1" y="2030"/>
                    <a:pt x="77" y="3192"/>
                    <a:pt x="1180" y="3919"/>
                  </a:cubicBezTo>
                  <a:cubicBezTo>
                    <a:pt x="1604" y="4201"/>
                    <a:pt x="2038" y="4288"/>
                    <a:pt x="2411" y="4288"/>
                  </a:cubicBezTo>
                  <a:cubicBezTo>
                    <a:pt x="3008" y="4288"/>
                    <a:pt x="3450" y="4066"/>
                    <a:pt x="3450" y="4066"/>
                  </a:cubicBezTo>
                  <a:lnTo>
                    <a:pt x="3327" y="0"/>
                  </a:lnTo>
                  <a:close/>
                </a:path>
              </a:pathLst>
            </a:custGeom>
            <a:solidFill>
              <a:srgbClr val="FDE1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1" name="Google Shape;2431;p68"/>
            <p:cNvSpPr/>
            <p:nvPr/>
          </p:nvSpPr>
          <p:spPr>
            <a:xfrm>
              <a:off x="6325175" y="3768300"/>
              <a:ext cx="242450" cy="352475"/>
            </a:xfrm>
            <a:custGeom>
              <a:rect b="b" l="l" r="r" t="t"/>
              <a:pathLst>
                <a:path extrusionOk="0" h="14099" w="9698">
                  <a:moveTo>
                    <a:pt x="6248" y="1"/>
                  </a:moveTo>
                  <a:lnTo>
                    <a:pt x="0" y="12232"/>
                  </a:lnTo>
                  <a:lnTo>
                    <a:pt x="3731" y="14098"/>
                  </a:lnTo>
                  <a:lnTo>
                    <a:pt x="9697" y="2037"/>
                  </a:lnTo>
                  <a:lnTo>
                    <a:pt x="9697" y="2037"/>
                  </a:lnTo>
                  <a:cubicBezTo>
                    <a:pt x="9697" y="2037"/>
                    <a:pt x="9476" y="2125"/>
                    <a:pt x="9110" y="2125"/>
                  </a:cubicBezTo>
                  <a:cubicBezTo>
                    <a:pt x="8744" y="2125"/>
                    <a:pt x="8234" y="2037"/>
                    <a:pt x="7656" y="1685"/>
                  </a:cubicBezTo>
                  <a:cubicBezTo>
                    <a:pt x="6494" y="975"/>
                    <a:pt x="6248" y="1"/>
                    <a:pt x="6248"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2" name="Google Shape;2432;p68"/>
            <p:cNvSpPr/>
            <p:nvPr/>
          </p:nvSpPr>
          <p:spPr>
            <a:xfrm>
              <a:off x="6325175" y="4035525"/>
              <a:ext cx="112800" cy="85250"/>
            </a:xfrm>
            <a:custGeom>
              <a:rect b="b" l="l" r="r" t="t"/>
              <a:pathLst>
                <a:path extrusionOk="0" h="3410" w="4512">
                  <a:moveTo>
                    <a:pt x="786" y="1"/>
                  </a:moveTo>
                  <a:lnTo>
                    <a:pt x="0" y="1543"/>
                  </a:lnTo>
                  <a:lnTo>
                    <a:pt x="3731" y="3409"/>
                  </a:lnTo>
                  <a:lnTo>
                    <a:pt x="4511" y="1837"/>
                  </a:lnTo>
                  <a:lnTo>
                    <a:pt x="786" y="1"/>
                  </a:lnTo>
                  <a:close/>
                </a:path>
              </a:pathLst>
            </a:custGeom>
            <a:solidFill>
              <a:srgbClr val="B5A6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3" name="Google Shape;2433;p68"/>
            <p:cNvSpPr/>
            <p:nvPr/>
          </p:nvSpPr>
          <p:spPr>
            <a:xfrm>
              <a:off x="6536500" y="3717575"/>
              <a:ext cx="29225" cy="37300"/>
            </a:xfrm>
            <a:custGeom>
              <a:rect b="b" l="l" r="r" t="t"/>
              <a:pathLst>
                <a:path extrusionOk="0" h="1492" w="1169">
                  <a:moveTo>
                    <a:pt x="1121" y="0"/>
                  </a:moveTo>
                  <a:lnTo>
                    <a:pt x="1" y="687"/>
                  </a:lnTo>
                  <a:cubicBezTo>
                    <a:pt x="116" y="1380"/>
                    <a:pt x="614" y="1491"/>
                    <a:pt x="921" y="1491"/>
                  </a:cubicBezTo>
                  <a:cubicBezTo>
                    <a:pt x="1066" y="1491"/>
                    <a:pt x="1168" y="1467"/>
                    <a:pt x="1168" y="1467"/>
                  </a:cubicBezTo>
                  <a:lnTo>
                    <a:pt x="1121" y="0"/>
                  </a:lnTo>
                  <a:close/>
                </a:path>
              </a:pathLst>
            </a:custGeom>
            <a:solidFill>
              <a:srgbClr val="3C3C3B"/>
            </a:solidFill>
            <a:ln cap="flat" cmpd="sng" w="25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4" name="Google Shape;2434;p68"/>
            <p:cNvSpPr/>
            <p:nvPr/>
          </p:nvSpPr>
          <p:spPr>
            <a:xfrm>
              <a:off x="6374150" y="3806775"/>
              <a:ext cx="113400" cy="222025"/>
            </a:xfrm>
            <a:custGeom>
              <a:rect b="b" l="l" r="r" t="t"/>
              <a:pathLst>
                <a:path extrusionOk="0" h="8881" w="4536">
                  <a:moveTo>
                    <a:pt x="4480" y="0"/>
                  </a:moveTo>
                  <a:cubicBezTo>
                    <a:pt x="4462" y="0"/>
                    <a:pt x="4443" y="11"/>
                    <a:pt x="4430" y="28"/>
                  </a:cubicBezTo>
                  <a:lnTo>
                    <a:pt x="3866" y="1119"/>
                  </a:lnTo>
                  <a:lnTo>
                    <a:pt x="3303" y="2211"/>
                  </a:lnTo>
                  <a:lnTo>
                    <a:pt x="2195" y="4405"/>
                  </a:lnTo>
                  <a:lnTo>
                    <a:pt x="1098" y="6605"/>
                  </a:lnTo>
                  <a:cubicBezTo>
                    <a:pt x="734" y="7344"/>
                    <a:pt x="370" y="8077"/>
                    <a:pt x="12" y="8816"/>
                  </a:cubicBezTo>
                  <a:cubicBezTo>
                    <a:pt x="0" y="8840"/>
                    <a:pt x="12" y="8863"/>
                    <a:pt x="36" y="8875"/>
                  </a:cubicBezTo>
                  <a:cubicBezTo>
                    <a:pt x="42" y="8879"/>
                    <a:pt x="49" y="8881"/>
                    <a:pt x="56" y="8881"/>
                  </a:cubicBezTo>
                  <a:cubicBezTo>
                    <a:pt x="71" y="8881"/>
                    <a:pt x="87" y="8873"/>
                    <a:pt x="94" y="8857"/>
                  </a:cubicBezTo>
                  <a:cubicBezTo>
                    <a:pt x="476" y="8130"/>
                    <a:pt x="851" y="7402"/>
                    <a:pt x="1227" y="6669"/>
                  </a:cubicBezTo>
                  <a:lnTo>
                    <a:pt x="2335" y="4481"/>
                  </a:lnTo>
                  <a:lnTo>
                    <a:pt x="3438" y="2281"/>
                  </a:lnTo>
                  <a:lnTo>
                    <a:pt x="3984" y="1178"/>
                  </a:lnTo>
                  <a:lnTo>
                    <a:pt x="4524" y="75"/>
                  </a:lnTo>
                  <a:cubicBezTo>
                    <a:pt x="4535" y="46"/>
                    <a:pt x="4524" y="17"/>
                    <a:pt x="4500" y="5"/>
                  </a:cubicBezTo>
                  <a:cubicBezTo>
                    <a:pt x="4494" y="2"/>
                    <a:pt x="4487" y="0"/>
                    <a:pt x="448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5" name="Google Shape;2435;p68"/>
            <p:cNvSpPr/>
            <p:nvPr/>
          </p:nvSpPr>
          <p:spPr>
            <a:xfrm>
              <a:off x="6399375" y="3820550"/>
              <a:ext cx="113400" cy="222050"/>
            </a:xfrm>
            <a:custGeom>
              <a:rect b="b" l="l" r="r" t="t"/>
              <a:pathLst>
                <a:path extrusionOk="0" h="8882" w="4536">
                  <a:moveTo>
                    <a:pt x="4480" y="1"/>
                  </a:moveTo>
                  <a:cubicBezTo>
                    <a:pt x="4462" y="1"/>
                    <a:pt x="4444" y="12"/>
                    <a:pt x="4436" y="29"/>
                  </a:cubicBezTo>
                  <a:lnTo>
                    <a:pt x="3867" y="1120"/>
                  </a:lnTo>
                  <a:lnTo>
                    <a:pt x="3303" y="2211"/>
                  </a:lnTo>
                  <a:lnTo>
                    <a:pt x="2195" y="4405"/>
                  </a:lnTo>
                  <a:lnTo>
                    <a:pt x="1098" y="6605"/>
                  </a:lnTo>
                  <a:cubicBezTo>
                    <a:pt x="734" y="7344"/>
                    <a:pt x="370" y="8078"/>
                    <a:pt x="12" y="8817"/>
                  </a:cubicBezTo>
                  <a:cubicBezTo>
                    <a:pt x="1" y="8840"/>
                    <a:pt x="12" y="8864"/>
                    <a:pt x="36" y="8875"/>
                  </a:cubicBezTo>
                  <a:cubicBezTo>
                    <a:pt x="44" y="8879"/>
                    <a:pt x="51" y="8881"/>
                    <a:pt x="59" y="8881"/>
                  </a:cubicBezTo>
                  <a:cubicBezTo>
                    <a:pt x="74" y="8881"/>
                    <a:pt x="87" y="8873"/>
                    <a:pt x="94" y="8858"/>
                  </a:cubicBezTo>
                  <a:cubicBezTo>
                    <a:pt x="476" y="8130"/>
                    <a:pt x="851" y="7403"/>
                    <a:pt x="1227" y="6670"/>
                  </a:cubicBezTo>
                  <a:lnTo>
                    <a:pt x="2341" y="4481"/>
                  </a:lnTo>
                  <a:lnTo>
                    <a:pt x="3438" y="2281"/>
                  </a:lnTo>
                  <a:lnTo>
                    <a:pt x="3984" y="1179"/>
                  </a:lnTo>
                  <a:lnTo>
                    <a:pt x="4524" y="76"/>
                  </a:lnTo>
                  <a:cubicBezTo>
                    <a:pt x="4535" y="46"/>
                    <a:pt x="4524" y="17"/>
                    <a:pt x="4500" y="5"/>
                  </a:cubicBezTo>
                  <a:cubicBezTo>
                    <a:pt x="4494" y="2"/>
                    <a:pt x="4487" y="1"/>
                    <a:pt x="448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6" name="Google Shape;2436;p68"/>
            <p:cNvSpPr/>
            <p:nvPr/>
          </p:nvSpPr>
          <p:spPr>
            <a:xfrm>
              <a:off x="6424900" y="3833325"/>
              <a:ext cx="113250" cy="222025"/>
            </a:xfrm>
            <a:custGeom>
              <a:rect b="b" l="l" r="r" t="t"/>
              <a:pathLst>
                <a:path extrusionOk="0" h="8881" w="4530">
                  <a:moveTo>
                    <a:pt x="4477" y="0"/>
                  </a:moveTo>
                  <a:cubicBezTo>
                    <a:pt x="4456" y="0"/>
                    <a:pt x="4438" y="11"/>
                    <a:pt x="4429" y="28"/>
                  </a:cubicBezTo>
                  <a:lnTo>
                    <a:pt x="3860" y="1119"/>
                  </a:lnTo>
                  <a:lnTo>
                    <a:pt x="3303" y="2210"/>
                  </a:lnTo>
                  <a:lnTo>
                    <a:pt x="2188" y="4405"/>
                  </a:lnTo>
                  <a:lnTo>
                    <a:pt x="1091" y="6604"/>
                  </a:lnTo>
                  <a:cubicBezTo>
                    <a:pt x="728" y="7344"/>
                    <a:pt x="370" y="8077"/>
                    <a:pt x="12" y="8816"/>
                  </a:cubicBezTo>
                  <a:cubicBezTo>
                    <a:pt x="0" y="8840"/>
                    <a:pt x="6" y="8863"/>
                    <a:pt x="30" y="8875"/>
                  </a:cubicBezTo>
                  <a:cubicBezTo>
                    <a:pt x="37" y="8879"/>
                    <a:pt x="46" y="8881"/>
                    <a:pt x="54" y="8881"/>
                  </a:cubicBezTo>
                  <a:cubicBezTo>
                    <a:pt x="71" y="8881"/>
                    <a:pt x="86" y="8873"/>
                    <a:pt x="94" y="8857"/>
                  </a:cubicBezTo>
                  <a:cubicBezTo>
                    <a:pt x="470" y="8130"/>
                    <a:pt x="851" y="7402"/>
                    <a:pt x="1221" y="6669"/>
                  </a:cubicBezTo>
                  <a:lnTo>
                    <a:pt x="2335" y="4481"/>
                  </a:lnTo>
                  <a:lnTo>
                    <a:pt x="3438" y="2281"/>
                  </a:lnTo>
                  <a:lnTo>
                    <a:pt x="3978" y="1178"/>
                  </a:lnTo>
                  <a:lnTo>
                    <a:pt x="4517" y="75"/>
                  </a:lnTo>
                  <a:cubicBezTo>
                    <a:pt x="4529" y="46"/>
                    <a:pt x="4523" y="16"/>
                    <a:pt x="4500" y="5"/>
                  </a:cubicBezTo>
                  <a:cubicBezTo>
                    <a:pt x="4492" y="2"/>
                    <a:pt x="4484" y="0"/>
                    <a:pt x="44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7" name="Google Shape;2437;p68"/>
            <p:cNvSpPr/>
            <p:nvPr/>
          </p:nvSpPr>
          <p:spPr>
            <a:xfrm>
              <a:off x="6316225" y="4074100"/>
              <a:ext cx="102250" cy="64575"/>
            </a:xfrm>
            <a:custGeom>
              <a:rect b="b" l="l" r="r" t="t"/>
              <a:pathLst>
                <a:path extrusionOk="0" h="2583" w="4090">
                  <a:moveTo>
                    <a:pt x="358" y="0"/>
                  </a:moveTo>
                  <a:cubicBezTo>
                    <a:pt x="358" y="1"/>
                    <a:pt x="0" y="1649"/>
                    <a:pt x="1778" y="2359"/>
                  </a:cubicBezTo>
                  <a:cubicBezTo>
                    <a:pt x="2181" y="2521"/>
                    <a:pt x="2521" y="2583"/>
                    <a:pt x="2805" y="2583"/>
                  </a:cubicBezTo>
                  <a:cubicBezTo>
                    <a:pt x="3767" y="2583"/>
                    <a:pt x="4089" y="1866"/>
                    <a:pt x="4089" y="1866"/>
                  </a:cubicBezTo>
                  <a:lnTo>
                    <a:pt x="358" y="0"/>
                  </a:lnTo>
                  <a:close/>
                </a:path>
              </a:pathLst>
            </a:custGeom>
            <a:solidFill>
              <a:srgbClr val="F18D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438" name="Google Shape;2438;p68"/>
          <p:cNvPicPr preferRelativeResize="0"/>
          <p:nvPr/>
        </p:nvPicPr>
        <p:blipFill>
          <a:blip r:embed="rId3">
            <a:alphaModFix/>
          </a:blip>
          <a:stretch>
            <a:fillRect/>
          </a:stretch>
        </p:blipFill>
        <p:spPr>
          <a:xfrm rot="-201720">
            <a:off x="293101" y="916650"/>
            <a:ext cx="876750" cy="1380198"/>
          </a:xfrm>
          <a:prstGeom prst="rect">
            <a:avLst/>
          </a:prstGeom>
          <a:noFill/>
          <a:ln cap="flat" cmpd="sng" w="19050">
            <a:solidFill>
              <a:srgbClr val="EA9999"/>
            </a:solidFill>
            <a:prstDash val="solid"/>
            <a:round/>
            <a:headEnd len="sm" w="sm" type="none"/>
            <a:tailEnd len="sm" w="sm" type="none"/>
          </a:ln>
        </p:spPr>
      </p:pic>
      <p:pic>
        <p:nvPicPr>
          <p:cNvPr id="2439" name="Google Shape;2439;p68"/>
          <p:cNvPicPr preferRelativeResize="0"/>
          <p:nvPr/>
        </p:nvPicPr>
        <p:blipFill>
          <a:blip r:embed="rId4">
            <a:alphaModFix/>
          </a:blip>
          <a:stretch>
            <a:fillRect/>
          </a:stretch>
        </p:blipFill>
        <p:spPr>
          <a:xfrm rot="274368">
            <a:off x="5774376" y="2038625"/>
            <a:ext cx="2656400" cy="1995875"/>
          </a:xfrm>
          <a:prstGeom prst="rect">
            <a:avLst/>
          </a:prstGeom>
          <a:noFill/>
          <a:ln>
            <a:noFill/>
          </a:ln>
        </p:spPr>
      </p:pic>
      <p:pic>
        <p:nvPicPr>
          <p:cNvPr id="2440" name="Google Shape;2440;p68"/>
          <p:cNvPicPr preferRelativeResize="0"/>
          <p:nvPr/>
        </p:nvPicPr>
        <p:blipFill>
          <a:blip r:embed="rId5">
            <a:alphaModFix/>
          </a:blip>
          <a:stretch>
            <a:fillRect/>
          </a:stretch>
        </p:blipFill>
        <p:spPr>
          <a:xfrm>
            <a:off x="3809625" y="1708363"/>
            <a:ext cx="2656400" cy="26564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4" name="Shape 2444"/>
        <p:cNvGrpSpPr/>
        <p:nvPr/>
      </p:nvGrpSpPr>
      <p:grpSpPr>
        <a:xfrm>
          <a:off x="0" y="0"/>
          <a:ext cx="0" cy="0"/>
          <a:chOff x="0" y="0"/>
          <a:chExt cx="0" cy="0"/>
        </a:xfrm>
      </p:grpSpPr>
      <p:grpSp>
        <p:nvGrpSpPr>
          <p:cNvPr id="2445" name="Google Shape;2445;p69"/>
          <p:cNvGrpSpPr/>
          <p:nvPr/>
        </p:nvGrpSpPr>
        <p:grpSpPr>
          <a:xfrm rot="-983671">
            <a:off x="8004662" y="3708892"/>
            <a:ext cx="1199745" cy="1006391"/>
            <a:chOff x="2677400" y="3539525"/>
            <a:chExt cx="801675" cy="672475"/>
          </a:xfrm>
        </p:grpSpPr>
        <p:sp>
          <p:nvSpPr>
            <p:cNvPr id="2446" name="Google Shape;2446;p69"/>
            <p:cNvSpPr/>
            <p:nvPr/>
          </p:nvSpPr>
          <p:spPr>
            <a:xfrm>
              <a:off x="3167675" y="3664300"/>
              <a:ext cx="311400" cy="150125"/>
            </a:xfrm>
            <a:custGeom>
              <a:rect b="b" l="l" r="r" t="t"/>
              <a:pathLst>
                <a:path extrusionOk="0" h="6005" w="12456">
                  <a:moveTo>
                    <a:pt x="9640" y="1"/>
                  </a:moveTo>
                  <a:cubicBezTo>
                    <a:pt x="7047" y="1"/>
                    <a:pt x="4448" y="865"/>
                    <a:pt x="2412" y="2471"/>
                  </a:cubicBezTo>
                  <a:cubicBezTo>
                    <a:pt x="1708" y="3029"/>
                    <a:pt x="975" y="3715"/>
                    <a:pt x="564" y="4525"/>
                  </a:cubicBezTo>
                  <a:cubicBezTo>
                    <a:pt x="1" y="5622"/>
                    <a:pt x="1291" y="5751"/>
                    <a:pt x="2142" y="5892"/>
                  </a:cubicBezTo>
                  <a:cubicBezTo>
                    <a:pt x="2611" y="5967"/>
                    <a:pt x="3086" y="6004"/>
                    <a:pt x="3561" y="6004"/>
                  </a:cubicBezTo>
                  <a:cubicBezTo>
                    <a:pt x="4928" y="6004"/>
                    <a:pt x="6297" y="5698"/>
                    <a:pt x="7533" y="5123"/>
                  </a:cubicBezTo>
                  <a:cubicBezTo>
                    <a:pt x="9639" y="4143"/>
                    <a:pt x="11364" y="2407"/>
                    <a:pt x="12455" y="354"/>
                  </a:cubicBezTo>
                  <a:cubicBezTo>
                    <a:pt x="11536" y="116"/>
                    <a:pt x="10588" y="1"/>
                    <a:pt x="9640"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7" name="Google Shape;2447;p69"/>
            <p:cNvSpPr/>
            <p:nvPr/>
          </p:nvSpPr>
          <p:spPr>
            <a:xfrm>
              <a:off x="3010750" y="3539525"/>
              <a:ext cx="149025" cy="276900"/>
            </a:xfrm>
            <a:custGeom>
              <a:rect b="b" l="l" r="r" t="t"/>
              <a:pathLst>
                <a:path extrusionOk="0" h="11076" w="5961">
                  <a:moveTo>
                    <a:pt x="5251" y="0"/>
                  </a:moveTo>
                  <a:cubicBezTo>
                    <a:pt x="3444" y="951"/>
                    <a:pt x="1966" y="2511"/>
                    <a:pt x="1109" y="4365"/>
                  </a:cubicBezTo>
                  <a:cubicBezTo>
                    <a:pt x="300" y="6125"/>
                    <a:pt x="1" y="8231"/>
                    <a:pt x="429" y="10132"/>
                  </a:cubicBezTo>
                  <a:cubicBezTo>
                    <a:pt x="573" y="10778"/>
                    <a:pt x="774" y="11076"/>
                    <a:pt x="1142" y="11076"/>
                  </a:cubicBezTo>
                  <a:cubicBezTo>
                    <a:pt x="1328" y="11076"/>
                    <a:pt x="1557" y="10999"/>
                    <a:pt x="1843" y="10853"/>
                  </a:cubicBezTo>
                  <a:cubicBezTo>
                    <a:pt x="2699" y="10425"/>
                    <a:pt x="3450" y="9920"/>
                    <a:pt x="4066" y="9175"/>
                  </a:cubicBezTo>
                  <a:cubicBezTo>
                    <a:pt x="4729" y="8366"/>
                    <a:pt x="5204" y="7392"/>
                    <a:pt x="5451" y="6377"/>
                  </a:cubicBezTo>
                  <a:cubicBezTo>
                    <a:pt x="5961" y="4295"/>
                    <a:pt x="5668" y="2106"/>
                    <a:pt x="5251"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8" name="Google Shape;2448;p69"/>
            <p:cNvSpPr/>
            <p:nvPr/>
          </p:nvSpPr>
          <p:spPr>
            <a:xfrm>
              <a:off x="3027175" y="3853525"/>
              <a:ext cx="335000" cy="116100"/>
            </a:xfrm>
            <a:custGeom>
              <a:rect b="b" l="l" r="r" t="t"/>
              <a:pathLst>
                <a:path extrusionOk="0" h="4644" w="13400">
                  <a:moveTo>
                    <a:pt x="6538" y="0"/>
                  </a:moveTo>
                  <a:cubicBezTo>
                    <a:pt x="6530" y="0"/>
                    <a:pt x="6521" y="0"/>
                    <a:pt x="6512" y="0"/>
                  </a:cubicBezTo>
                  <a:cubicBezTo>
                    <a:pt x="5386" y="0"/>
                    <a:pt x="4254" y="200"/>
                    <a:pt x="3210" y="616"/>
                  </a:cubicBezTo>
                  <a:cubicBezTo>
                    <a:pt x="2318" y="974"/>
                    <a:pt x="1438" y="1490"/>
                    <a:pt x="775" y="2194"/>
                  </a:cubicBezTo>
                  <a:cubicBezTo>
                    <a:pt x="1" y="3016"/>
                    <a:pt x="1021" y="3473"/>
                    <a:pt x="1778" y="3860"/>
                  </a:cubicBezTo>
                  <a:cubicBezTo>
                    <a:pt x="2854" y="4405"/>
                    <a:pt x="4067" y="4643"/>
                    <a:pt x="5274" y="4643"/>
                  </a:cubicBezTo>
                  <a:cubicBezTo>
                    <a:pt x="5838" y="4643"/>
                    <a:pt x="6400" y="4591"/>
                    <a:pt x="6947" y="4494"/>
                  </a:cubicBezTo>
                  <a:cubicBezTo>
                    <a:pt x="9258" y="4089"/>
                    <a:pt x="11370" y="2957"/>
                    <a:pt x="13400" y="1784"/>
                  </a:cubicBezTo>
                  <a:cubicBezTo>
                    <a:pt x="11231" y="802"/>
                    <a:pt x="8917" y="0"/>
                    <a:pt x="6538"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9" name="Google Shape;2449;p69"/>
            <p:cNvSpPr/>
            <p:nvPr/>
          </p:nvSpPr>
          <p:spPr>
            <a:xfrm>
              <a:off x="2792375" y="3647475"/>
              <a:ext cx="150050" cy="315050"/>
            </a:xfrm>
            <a:custGeom>
              <a:rect b="b" l="l" r="r" t="t"/>
              <a:pathLst>
                <a:path extrusionOk="0" h="12602" w="6002">
                  <a:moveTo>
                    <a:pt x="3673" y="0"/>
                  </a:moveTo>
                  <a:cubicBezTo>
                    <a:pt x="2159" y="1214"/>
                    <a:pt x="1039" y="2922"/>
                    <a:pt x="517" y="4793"/>
                  </a:cubicBezTo>
                  <a:cubicBezTo>
                    <a:pt x="0" y="6670"/>
                    <a:pt x="88" y="8706"/>
                    <a:pt x="757" y="10530"/>
                  </a:cubicBezTo>
                  <a:cubicBezTo>
                    <a:pt x="968" y="11093"/>
                    <a:pt x="1496" y="12566"/>
                    <a:pt x="2224" y="12601"/>
                  </a:cubicBezTo>
                  <a:cubicBezTo>
                    <a:pt x="2234" y="12602"/>
                    <a:pt x="2244" y="12602"/>
                    <a:pt x="2253" y="12602"/>
                  </a:cubicBezTo>
                  <a:cubicBezTo>
                    <a:pt x="2852" y="12602"/>
                    <a:pt x="3573" y="11568"/>
                    <a:pt x="3896" y="11164"/>
                  </a:cubicBezTo>
                  <a:cubicBezTo>
                    <a:pt x="4928" y="9856"/>
                    <a:pt x="5597" y="8254"/>
                    <a:pt x="5767" y="6594"/>
                  </a:cubicBezTo>
                  <a:cubicBezTo>
                    <a:pt x="6002" y="4236"/>
                    <a:pt x="5228" y="1789"/>
                    <a:pt x="3673"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0" name="Google Shape;2450;p69"/>
            <p:cNvSpPr/>
            <p:nvPr/>
          </p:nvSpPr>
          <p:spPr>
            <a:xfrm>
              <a:off x="2800150" y="4007925"/>
              <a:ext cx="393950" cy="145725"/>
            </a:xfrm>
            <a:custGeom>
              <a:rect b="b" l="l" r="r" t="t"/>
              <a:pathLst>
                <a:path extrusionOk="0" h="5829" w="15758">
                  <a:moveTo>
                    <a:pt x="8485" y="0"/>
                  </a:moveTo>
                  <a:cubicBezTo>
                    <a:pt x="8271" y="0"/>
                    <a:pt x="8057" y="7"/>
                    <a:pt x="7844" y="19"/>
                  </a:cubicBezTo>
                  <a:cubicBezTo>
                    <a:pt x="6518" y="96"/>
                    <a:pt x="5198" y="430"/>
                    <a:pt x="4013" y="1040"/>
                  </a:cubicBezTo>
                  <a:cubicBezTo>
                    <a:pt x="2300" y="1914"/>
                    <a:pt x="0" y="4155"/>
                    <a:pt x="2846" y="5229"/>
                  </a:cubicBezTo>
                  <a:cubicBezTo>
                    <a:pt x="3963" y="5647"/>
                    <a:pt x="5160" y="5828"/>
                    <a:pt x="6362" y="5828"/>
                  </a:cubicBezTo>
                  <a:cubicBezTo>
                    <a:pt x="7519" y="5828"/>
                    <a:pt x="8680" y="5660"/>
                    <a:pt x="9780" y="5375"/>
                  </a:cubicBezTo>
                  <a:cubicBezTo>
                    <a:pt x="11903" y="4824"/>
                    <a:pt x="13886" y="3827"/>
                    <a:pt x="15758" y="2671"/>
                  </a:cubicBezTo>
                  <a:cubicBezTo>
                    <a:pt x="13750" y="962"/>
                    <a:pt x="11120" y="0"/>
                    <a:pt x="8485"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69"/>
            <p:cNvSpPr/>
            <p:nvPr/>
          </p:nvSpPr>
          <p:spPr>
            <a:xfrm>
              <a:off x="2677400" y="3703525"/>
              <a:ext cx="730975" cy="508475"/>
            </a:xfrm>
            <a:custGeom>
              <a:rect b="b" l="l" r="r" t="t"/>
              <a:pathLst>
                <a:path extrusionOk="0" h="20339" w="29239">
                  <a:moveTo>
                    <a:pt x="29111" y="0"/>
                  </a:moveTo>
                  <a:cubicBezTo>
                    <a:pt x="29101" y="0"/>
                    <a:pt x="29091" y="2"/>
                    <a:pt x="29080" y="5"/>
                  </a:cubicBezTo>
                  <a:cubicBezTo>
                    <a:pt x="26998" y="627"/>
                    <a:pt x="24704" y="1401"/>
                    <a:pt x="22633" y="2093"/>
                  </a:cubicBezTo>
                  <a:lnTo>
                    <a:pt x="22099" y="2275"/>
                  </a:lnTo>
                  <a:lnTo>
                    <a:pt x="21565" y="2481"/>
                  </a:lnTo>
                  <a:cubicBezTo>
                    <a:pt x="20873" y="2745"/>
                    <a:pt x="20146" y="3032"/>
                    <a:pt x="19471" y="3349"/>
                  </a:cubicBezTo>
                  <a:cubicBezTo>
                    <a:pt x="18667" y="3689"/>
                    <a:pt x="17699" y="4188"/>
                    <a:pt x="16913" y="4581"/>
                  </a:cubicBezTo>
                  <a:cubicBezTo>
                    <a:pt x="16450" y="4827"/>
                    <a:pt x="15646" y="5296"/>
                    <a:pt x="15183" y="5555"/>
                  </a:cubicBezTo>
                  <a:cubicBezTo>
                    <a:pt x="14743" y="5824"/>
                    <a:pt x="13945" y="6329"/>
                    <a:pt x="13499" y="6605"/>
                  </a:cubicBezTo>
                  <a:cubicBezTo>
                    <a:pt x="12590" y="7221"/>
                    <a:pt x="11598" y="7913"/>
                    <a:pt x="10736" y="8582"/>
                  </a:cubicBezTo>
                  <a:cubicBezTo>
                    <a:pt x="6547" y="11796"/>
                    <a:pt x="2916" y="15745"/>
                    <a:pt x="35" y="20162"/>
                  </a:cubicBezTo>
                  <a:cubicBezTo>
                    <a:pt x="0" y="20215"/>
                    <a:pt x="18" y="20285"/>
                    <a:pt x="71" y="20320"/>
                  </a:cubicBezTo>
                  <a:cubicBezTo>
                    <a:pt x="89" y="20333"/>
                    <a:pt x="110" y="20339"/>
                    <a:pt x="131" y="20339"/>
                  </a:cubicBezTo>
                  <a:cubicBezTo>
                    <a:pt x="169" y="20339"/>
                    <a:pt x="206" y="20319"/>
                    <a:pt x="229" y="20285"/>
                  </a:cubicBezTo>
                  <a:cubicBezTo>
                    <a:pt x="2042" y="17440"/>
                    <a:pt x="4206" y="14812"/>
                    <a:pt x="6641" y="12477"/>
                  </a:cubicBezTo>
                  <a:cubicBezTo>
                    <a:pt x="9275" y="9948"/>
                    <a:pt x="12255" y="7778"/>
                    <a:pt x="15423" y="5965"/>
                  </a:cubicBezTo>
                  <a:cubicBezTo>
                    <a:pt x="15881" y="5719"/>
                    <a:pt x="16690" y="5273"/>
                    <a:pt x="17148" y="5032"/>
                  </a:cubicBezTo>
                  <a:cubicBezTo>
                    <a:pt x="17482" y="4868"/>
                    <a:pt x="18315" y="4458"/>
                    <a:pt x="18661" y="4287"/>
                  </a:cubicBezTo>
                  <a:cubicBezTo>
                    <a:pt x="19676" y="3818"/>
                    <a:pt x="20715" y="3378"/>
                    <a:pt x="21759" y="2979"/>
                  </a:cubicBezTo>
                  <a:cubicBezTo>
                    <a:pt x="22797" y="2563"/>
                    <a:pt x="23883" y="2228"/>
                    <a:pt x="24933" y="1829"/>
                  </a:cubicBezTo>
                  <a:cubicBezTo>
                    <a:pt x="26347" y="1313"/>
                    <a:pt x="27754" y="779"/>
                    <a:pt x="29157" y="222"/>
                  </a:cubicBezTo>
                  <a:cubicBezTo>
                    <a:pt x="29209" y="198"/>
                    <a:pt x="29239" y="140"/>
                    <a:pt x="29221" y="81"/>
                  </a:cubicBezTo>
                  <a:cubicBezTo>
                    <a:pt x="29207" y="33"/>
                    <a:pt x="29160" y="0"/>
                    <a:pt x="2911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2" name="Google Shape;2452;p69"/>
            <p:cNvSpPr/>
            <p:nvPr/>
          </p:nvSpPr>
          <p:spPr>
            <a:xfrm>
              <a:off x="2883275" y="3896900"/>
              <a:ext cx="391500" cy="80675"/>
            </a:xfrm>
            <a:custGeom>
              <a:rect b="b" l="l" r="r" t="t"/>
              <a:pathLst>
                <a:path extrusionOk="0" h="3227" w="15660">
                  <a:moveTo>
                    <a:pt x="15548" y="0"/>
                  </a:moveTo>
                  <a:cubicBezTo>
                    <a:pt x="15542" y="0"/>
                    <a:pt x="15536" y="1"/>
                    <a:pt x="15530" y="2"/>
                  </a:cubicBezTo>
                  <a:cubicBezTo>
                    <a:pt x="12920" y="295"/>
                    <a:pt x="10315" y="588"/>
                    <a:pt x="7722" y="970"/>
                  </a:cubicBezTo>
                  <a:cubicBezTo>
                    <a:pt x="5458" y="1322"/>
                    <a:pt x="3146" y="1744"/>
                    <a:pt x="1017" y="2601"/>
                  </a:cubicBezTo>
                  <a:cubicBezTo>
                    <a:pt x="712" y="2724"/>
                    <a:pt x="412" y="2865"/>
                    <a:pt x="113" y="3011"/>
                  </a:cubicBezTo>
                  <a:cubicBezTo>
                    <a:pt x="1" y="3070"/>
                    <a:pt x="59" y="3227"/>
                    <a:pt x="164" y="3227"/>
                  </a:cubicBezTo>
                  <a:cubicBezTo>
                    <a:pt x="174" y="3227"/>
                    <a:pt x="185" y="3226"/>
                    <a:pt x="195" y="3223"/>
                  </a:cubicBezTo>
                  <a:cubicBezTo>
                    <a:pt x="5223" y="1826"/>
                    <a:pt x="10344" y="676"/>
                    <a:pt x="15548" y="225"/>
                  </a:cubicBezTo>
                  <a:cubicBezTo>
                    <a:pt x="15612" y="219"/>
                    <a:pt x="15659" y="160"/>
                    <a:pt x="15653" y="102"/>
                  </a:cubicBezTo>
                  <a:cubicBezTo>
                    <a:pt x="15648" y="44"/>
                    <a:pt x="15601" y="0"/>
                    <a:pt x="1554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3" name="Google Shape;2453;p69"/>
            <p:cNvSpPr/>
            <p:nvPr/>
          </p:nvSpPr>
          <p:spPr>
            <a:xfrm>
              <a:off x="3003425" y="3602550"/>
              <a:ext cx="125000" cy="280225"/>
            </a:xfrm>
            <a:custGeom>
              <a:rect b="b" l="l" r="r" t="t"/>
              <a:pathLst>
                <a:path extrusionOk="0" h="11209" w="5000">
                  <a:moveTo>
                    <a:pt x="4863" y="0"/>
                  </a:moveTo>
                  <a:cubicBezTo>
                    <a:pt x="4816" y="0"/>
                    <a:pt x="4769" y="26"/>
                    <a:pt x="4752" y="84"/>
                  </a:cubicBezTo>
                  <a:cubicBezTo>
                    <a:pt x="4224" y="2002"/>
                    <a:pt x="3420" y="3844"/>
                    <a:pt x="2570" y="5645"/>
                  </a:cubicBezTo>
                  <a:cubicBezTo>
                    <a:pt x="1819" y="7223"/>
                    <a:pt x="704" y="9459"/>
                    <a:pt x="24" y="11048"/>
                  </a:cubicBezTo>
                  <a:cubicBezTo>
                    <a:pt x="0" y="11095"/>
                    <a:pt x="12" y="11148"/>
                    <a:pt x="53" y="11183"/>
                  </a:cubicBezTo>
                  <a:cubicBezTo>
                    <a:pt x="75" y="11201"/>
                    <a:pt x="100" y="11208"/>
                    <a:pt x="125" y="11208"/>
                  </a:cubicBezTo>
                  <a:cubicBezTo>
                    <a:pt x="160" y="11208"/>
                    <a:pt x="193" y="11193"/>
                    <a:pt x="217" y="11166"/>
                  </a:cubicBezTo>
                  <a:cubicBezTo>
                    <a:pt x="839" y="10368"/>
                    <a:pt x="1320" y="9476"/>
                    <a:pt x="1754" y="8573"/>
                  </a:cubicBezTo>
                  <a:cubicBezTo>
                    <a:pt x="2629" y="6760"/>
                    <a:pt x="3303" y="4871"/>
                    <a:pt x="4001" y="2994"/>
                  </a:cubicBezTo>
                  <a:cubicBezTo>
                    <a:pt x="4347" y="2055"/>
                    <a:pt x="4682" y="1111"/>
                    <a:pt x="4975" y="149"/>
                  </a:cubicBezTo>
                  <a:cubicBezTo>
                    <a:pt x="4999" y="55"/>
                    <a:pt x="4931" y="0"/>
                    <a:pt x="486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4" name="Google Shape;2454;p69"/>
            <p:cNvSpPr/>
            <p:nvPr/>
          </p:nvSpPr>
          <p:spPr>
            <a:xfrm>
              <a:off x="2820850" y="3711225"/>
              <a:ext cx="53375" cy="321400"/>
            </a:xfrm>
            <a:custGeom>
              <a:rect b="b" l="l" r="r" t="t"/>
              <a:pathLst>
                <a:path extrusionOk="0" h="12856" w="2135">
                  <a:moveTo>
                    <a:pt x="1878" y="0"/>
                  </a:moveTo>
                  <a:cubicBezTo>
                    <a:pt x="1817" y="0"/>
                    <a:pt x="1756" y="45"/>
                    <a:pt x="1765" y="125"/>
                  </a:cubicBezTo>
                  <a:cubicBezTo>
                    <a:pt x="1818" y="647"/>
                    <a:pt x="1842" y="1181"/>
                    <a:pt x="1812" y="1715"/>
                  </a:cubicBezTo>
                  <a:cubicBezTo>
                    <a:pt x="1812" y="1909"/>
                    <a:pt x="1789" y="2313"/>
                    <a:pt x="1771" y="2507"/>
                  </a:cubicBezTo>
                  <a:cubicBezTo>
                    <a:pt x="1554" y="5423"/>
                    <a:pt x="797" y="8279"/>
                    <a:pt x="269" y="11148"/>
                  </a:cubicBezTo>
                  <a:cubicBezTo>
                    <a:pt x="176" y="11676"/>
                    <a:pt x="82" y="12198"/>
                    <a:pt x="11" y="12726"/>
                  </a:cubicBezTo>
                  <a:cubicBezTo>
                    <a:pt x="1" y="12809"/>
                    <a:pt x="62" y="12856"/>
                    <a:pt x="125" y="12856"/>
                  </a:cubicBezTo>
                  <a:cubicBezTo>
                    <a:pt x="168" y="12856"/>
                    <a:pt x="213" y="12833"/>
                    <a:pt x="234" y="12785"/>
                  </a:cubicBezTo>
                  <a:cubicBezTo>
                    <a:pt x="1009" y="10784"/>
                    <a:pt x="1331" y="8637"/>
                    <a:pt x="1613" y="6520"/>
                  </a:cubicBezTo>
                  <a:cubicBezTo>
                    <a:pt x="1848" y="4384"/>
                    <a:pt x="2135" y="2261"/>
                    <a:pt x="1988" y="102"/>
                  </a:cubicBezTo>
                  <a:cubicBezTo>
                    <a:pt x="1980" y="32"/>
                    <a:pt x="1930" y="0"/>
                    <a:pt x="187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5" name="Google Shape;2455;p69"/>
            <p:cNvSpPr/>
            <p:nvPr/>
          </p:nvSpPr>
          <p:spPr>
            <a:xfrm>
              <a:off x="2733850" y="4062300"/>
              <a:ext cx="345300" cy="71925"/>
            </a:xfrm>
            <a:custGeom>
              <a:rect b="b" l="l" r="r" t="t"/>
              <a:pathLst>
                <a:path extrusionOk="0" h="2877" w="13812">
                  <a:moveTo>
                    <a:pt x="10128" y="0"/>
                  </a:moveTo>
                  <a:cubicBezTo>
                    <a:pt x="7224" y="0"/>
                    <a:pt x="4308" y="781"/>
                    <a:pt x="1655" y="1904"/>
                  </a:cubicBezTo>
                  <a:cubicBezTo>
                    <a:pt x="1115" y="2139"/>
                    <a:pt x="587" y="2385"/>
                    <a:pt x="71" y="2661"/>
                  </a:cubicBezTo>
                  <a:cubicBezTo>
                    <a:pt x="24" y="2684"/>
                    <a:pt x="1" y="2737"/>
                    <a:pt x="12" y="2790"/>
                  </a:cubicBezTo>
                  <a:cubicBezTo>
                    <a:pt x="27" y="2843"/>
                    <a:pt x="74" y="2876"/>
                    <a:pt x="123" y="2876"/>
                  </a:cubicBezTo>
                  <a:cubicBezTo>
                    <a:pt x="133" y="2876"/>
                    <a:pt x="143" y="2875"/>
                    <a:pt x="153" y="2872"/>
                  </a:cubicBezTo>
                  <a:cubicBezTo>
                    <a:pt x="722" y="2719"/>
                    <a:pt x="1274" y="2537"/>
                    <a:pt x="1825" y="2350"/>
                  </a:cubicBezTo>
                  <a:cubicBezTo>
                    <a:pt x="4640" y="1345"/>
                    <a:pt x="7626" y="229"/>
                    <a:pt x="10631" y="229"/>
                  </a:cubicBezTo>
                  <a:cubicBezTo>
                    <a:pt x="11628" y="229"/>
                    <a:pt x="12627" y="352"/>
                    <a:pt x="13623" y="643"/>
                  </a:cubicBezTo>
                  <a:cubicBezTo>
                    <a:pt x="13634" y="645"/>
                    <a:pt x="13645" y="646"/>
                    <a:pt x="13655" y="646"/>
                  </a:cubicBezTo>
                  <a:cubicBezTo>
                    <a:pt x="13781" y="646"/>
                    <a:pt x="13812" y="458"/>
                    <a:pt x="13681" y="426"/>
                  </a:cubicBezTo>
                  <a:cubicBezTo>
                    <a:pt x="12512" y="132"/>
                    <a:pt x="11321" y="0"/>
                    <a:pt x="1012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56" name="Google Shape;2456;p69"/>
          <p:cNvGrpSpPr/>
          <p:nvPr/>
        </p:nvGrpSpPr>
        <p:grpSpPr>
          <a:xfrm>
            <a:off x="7529257" y="3966097"/>
            <a:ext cx="1060091" cy="1177394"/>
            <a:chOff x="4488675" y="3729750"/>
            <a:chExt cx="424750" cy="471750"/>
          </a:xfrm>
        </p:grpSpPr>
        <p:sp>
          <p:nvSpPr>
            <p:cNvPr id="2457" name="Google Shape;2457;p69"/>
            <p:cNvSpPr/>
            <p:nvPr/>
          </p:nvSpPr>
          <p:spPr>
            <a:xfrm>
              <a:off x="4488675" y="3729750"/>
              <a:ext cx="252275" cy="135175"/>
            </a:xfrm>
            <a:custGeom>
              <a:rect b="b" l="l" r="r" t="t"/>
              <a:pathLst>
                <a:path extrusionOk="0" h="5407" w="10091">
                  <a:moveTo>
                    <a:pt x="9545" y="0"/>
                  </a:moveTo>
                  <a:cubicBezTo>
                    <a:pt x="8565" y="422"/>
                    <a:pt x="2294" y="3444"/>
                    <a:pt x="0" y="4963"/>
                  </a:cubicBezTo>
                  <a:cubicBezTo>
                    <a:pt x="0" y="4963"/>
                    <a:pt x="180" y="5407"/>
                    <a:pt x="1055" y="5407"/>
                  </a:cubicBezTo>
                  <a:cubicBezTo>
                    <a:pt x="1319" y="5407"/>
                    <a:pt x="1645" y="5367"/>
                    <a:pt x="2048" y="5262"/>
                  </a:cubicBezTo>
                  <a:lnTo>
                    <a:pt x="10090" y="968"/>
                  </a:lnTo>
                  <a:lnTo>
                    <a:pt x="9545" y="0"/>
                  </a:ln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8" name="Google Shape;2458;p69"/>
            <p:cNvSpPr/>
            <p:nvPr/>
          </p:nvSpPr>
          <p:spPr>
            <a:xfrm>
              <a:off x="4493950" y="3733400"/>
              <a:ext cx="272800" cy="137550"/>
            </a:xfrm>
            <a:custGeom>
              <a:rect b="b" l="l" r="r" t="t"/>
              <a:pathLst>
                <a:path extrusionOk="0" h="5502" w="10912">
                  <a:moveTo>
                    <a:pt x="9868" y="1"/>
                  </a:moveTo>
                  <a:cubicBezTo>
                    <a:pt x="9756" y="1"/>
                    <a:pt x="9651" y="48"/>
                    <a:pt x="9545" y="95"/>
                  </a:cubicBezTo>
                  <a:cubicBezTo>
                    <a:pt x="8565" y="511"/>
                    <a:pt x="2294" y="3538"/>
                    <a:pt x="0" y="5058"/>
                  </a:cubicBezTo>
                  <a:cubicBezTo>
                    <a:pt x="0" y="5058"/>
                    <a:pt x="181" y="5501"/>
                    <a:pt x="1056" y="5501"/>
                  </a:cubicBezTo>
                  <a:cubicBezTo>
                    <a:pt x="1319" y="5501"/>
                    <a:pt x="1645" y="5461"/>
                    <a:pt x="2048" y="5357"/>
                  </a:cubicBezTo>
                  <a:lnTo>
                    <a:pt x="10912" y="376"/>
                  </a:lnTo>
                  <a:cubicBezTo>
                    <a:pt x="10912" y="376"/>
                    <a:pt x="10478" y="230"/>
                    <a:pt x="10202" y="101"/>
                  </a:cubicBezTo>
                  <a:cubicBezTo>
                    <a:pt x="10097" y="54"/>
                    <a:pt x="9985" y="1"/>
                    <a:pt x="986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9" name="Google Shape;2459;p69"/>
            <p:cNvSpPr/>
            <p:nvPr/>
          </p:nvSpPr>
          <p:spPr>
            <a:xfrm>
              <a:off x="4535900" y="3739425"/>
              <a:ext cx="377525" cy="456275"/>
            </a:xfrm>
            <a:custGeom>
              <a:rect b="b" l="l" r="r" t="t"/>
              <a:pathLst>
                <a:path extrusionOk="0" h="18251" w="15101">
                  <a:moveTo>
                    <a:pt x="9298" y="0"/>
                  </a:moveTo>
                  <a:cubicBezTo>
                    <a:pt x="6547" y="1496"/>
                    <a:pt x="2822" y="3221"/>
                    <a:pt x="0" y="4588"/>
                  </a:cubicBezTo>
                  <a:lnTo>
                    <a:pt x="5538" y="18251"/>
                  </a:lnTo>
                  <a:cubicBezTo>
                    <a:pt x="8847" y="17142"/>
                    <a:pt x="12285" y="15312"/>
                    <a:pt x="15100" y="13258"/>
                  </a:cubicBezTo>
                  <a:cubicBezTo>
                    <a:pt x="13516" y="8694"/>
                    <a:pt x="11575" y="4259"/>
                    <a:pt x="9298" y="0"/>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0" name="Google Shape;2460;p69"/>
            <p:cNvSpPr/>
            <p:nvPr/>
          </p:nvSpPr>
          <p:spPr>
            <a:xfrm>
              <a:off x="4535900" y="3847225"/>
              <a:ext cx="377525" cy="348475"/>
            </a:xfrm>
            <a:custGeom>
              <a:rect b="b" l="l" r="r" t="t"/>
              <a:pathLst>
                <a:path extrusionOk="0" h="13939" w="15101">
                  <a:moveTo>
                    <a:pt x="15100" y="8946"/>
                  </a:moveTo>
                  <a:cubicBezTo>
                    <a:pt x="14508" y="9378"/>
                    <a:pt x="13888" y="9801"/>
                    <a:pt x="13247" y="10208"/>
                  </a:cubicBezTo>
                  <a:lnTo>
                    <a:pt x="13247" y="10208"/>
                  </a:lnTo>
                  <a:cubicBezTo>
                    <a:pt x="14387" y="9612"/>
                    <a:pt x="15100" y="8947"/>
                    <a:pt x="15100" y="8946"/>
                  </a:cubicBezTo>
                  <a:close/>
                  <a:moveTo>
                    <a:pt x="569" y="0"/>
                  </a:moveTo>
                  <a:cubicBezTo>
                    <a:pt x="376" y="94"/>
                    <a:pt x="188" y="188"/>
                    <a:pt x="0" y="276"/>
                  </a:cubicBezTo>
                  <a:lnTo>
                    <a:pt x="5538" y="13939"/>
                  </a:lnTo>
                  <a:cubicBezTo>
                    <a:pt x="8151" y="13063"/>
                    <a:pt x="10843" y="11738"/>
                    <a:pt x="13247" y="10208"/>
                  </a:cubicBezTo>
                  <a:lnTo>
                    <a:pt x="13247" y="10208"/>
                  </a:lnTo>
                  <a:cubicBezTo>
                    <a:pt x="12319" y="10694"/>
                    <a:pt x="11109" y="11135"/>
                    <a:pt x="9770" y="11135"/>
                  </a:cubicBezTo>
                  <a:cubicBezTo>
                    <a:pt x="6766" y="11135"/>
                    <a:pt x="3116" y="8914"/>
                    <a:pt x="569" y="0"/>
                  </a:cubicBezTo>
                  <a:close/>
                </a:path>
              </a:pathLst>
            </a:custGeom>
            <a:solidFill>
              <a:srgbClr val="FFFDFB">
                <a:alpha val="22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1" name="Google Shape;2461;p69"/>
            <p:cNvSpPr/>
            <p:nvPr/>
          </p:nvSpPr>
          <p:spPr>
            <a:xfrm>
              <a:off x="4488675" y="3853675"/>
              <a:ext cx="185700" cy="347825"/>
            </a:xfrm>
            <a:custGeom>
              <a:rect b="b" l="l" r="r" t="t"/>
              <a:pathLst>
                <a:path extrusionOk="0" h="13913" w="7428">
                  <a:moveTo>
                    <a:pt x="1930" y="0"/>
                  </a:moveTo>
                  <a:cubicBezTo>
                    <a:pt x="1496" y="162"/>
                    <a:pt x="1165" y="239"/>
                    <a:pt x="870" y="239"/>
                  </a:cubicBezTo>
                  <a:cubicBezTo>
                    <a:pt x="566" y="239"/>
                    <a:pt x="301" y="158"/>
                    <a:pt x="0" y="6"/>
                  </a:cubicBezTo>
                  <a:lnTo>
                    <a:pt x="0" y="6"/>
                  </a:lnTo>
                  <a:lnTo>
                    <a:pt x="5391" y="13628"/>
                  </a:lnTo>
                  <a:cubicBezTo>
                    <a:pt x="5653" y="13804"/>
                    <a:pt x="5964" y="13913"/>
                    <a:pt x="6279" y="13913"/>
                  </a:cubicBezTo>
                  <a:cubicBezTo>
                    <a:pt x="6310" y="13913"/>
                    <a:pt x="6340" y="13912"/>
                    <a:pt x="6371" y="13910"/>
                  </a:cubicBezTo>
                  <a:cubicBezTo>
                    <a:pt x="6711" y="13880"/>
                    <a:pt x="7104" y="13792"/>
                    <a:pt x="7427" y="13681"/>
                  </a:cubicBezTo>
                  <a:lnTo>
                    <a:pt x="1930" y="0"/>
                  </a:lnTo>
                  <a:close/>
                </a:path>
              </a:pathLst>
            </a:custGeom>
            <a:solidFill>
              <a:srgbClr val="D1B6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62" name="Google Shape;2462;p69"/>
          <p:cNvSpPr txBox="1"/>
          <p:nvPr/>
        </p:nvSpPr>
        <p:spPr>
          <a:xfrm>
            <a:off x="400650" y="1000300"/>
            <a:ext cx="8342700" cy="2401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200">
                <a:solidFill>
                  <a:srgbClr val="FFFFFF"/>
                </a:solidFill>
                <a:latin typeface="Albert Sans"/>
                <a:ea typeface="Albert Sans"/>
                <a:cs typeface="Albert Sans"/>
                <a:sym typeface="Albert Sans"/>
              </a:rPr>
              <a:t>Has concluido el Taller Intensivo para personal docente, a través del “Narrativas: Letras que hacen eco”. En este proceso formativo tuviste la oportunidad de recuperar tu historia de vida y contarla desde aquellas vivencias que te son más significativas, además, a través de la escritura, pudiste pensar en ti mismo, percibir tus pensamientos y emociones, y hacer consciencia sobre aquellas acciones a realizar para tu cuidado y el del colectivo.</a:t>
            </a:r>
            <a:endParaRPr b="1" sz="1200">
              <a:solidFill>
                <a:srgbClr val="FFFFFF"/>
              </a:solidFill>
              <a:latin typeface="Albert Sans"/>
              <a:ea typeface="Albert Sans"/>
              <a:cs typeface="Albert Sans"/>
              <a:sym typeface="Albert Sans"/>
            </a:endParaRPr>
          </a:p>
          <a:p>
            <a:pPr indent="0" lvl="0" marL="0" rtl="0" algn="just">
              <a:spcBef>
                <a:spcPts val="0"/>
              </a:spcBef>
              <a:spcAft>
                <a:spcPts val="0"/>
              </a:spcAft>
              <a:buNone/>
            </a:pPr>
            <a:r>
              <a:t/>
            </a:r>
            <a:endParaRPr b="1" sz="600">
              <a:solidFill>
                <a:srgbClr val="FFFFFF"/>
              </a:solidFill>
              <a:latin typeface="Albert Sans"/>
              <a:ea typeface="Albert Sans"/>
              <a:cs typeface="Albert Sans"/>
              <a:sym typeface="Albert Sans"/>
            </a:endParaRPr>
          </a:p>
          <a:p>
            <a:pPr indent="0" lvl="0" marL="0" rtl="0" algn="just">
              <a:spcBef>
                <a:spcPts val="0"/>
              </a:spcBef>
              <a:spcAft>
                <a:spcPts val="0"/>
              </a:spcAft>
              <a:buNone/>
            </a:pPr>
            <a:r>
              <a:rPr b="1" lang="en" sz="1200">
                <a:solidFill>
                  <a:srgbClr val="FFFFFF"/>
                </a:solidFill>
                <a:latin typeface="Albert Sans"/>
                <a:ea typeface="Albert Sans"/>
                <a:cs typeface="Albert Sans"/>
                <a:sym typeface="Albert Sans"/>
              </a:rPr>
              <a:t>Como pudiste ver, el lenguaje te permite reflexionar sobre el significado y el sentido de las diferentes experiencias por las que has atravesado a lo largo de tu vida y que te han hecho la persona que eres hoy, impactando profundamente en tu práctica docente y plantearte rutas hacia dónde encaminar tu vida personal y profesional.</a:t>
            </a:r>
            <a:endParaRPr b="1" sz="1200">
              <a:solidFill>
                <a:srgbClr val="FFFFFF"/>
              </a:solidFill>
              <a:latin typeface="Albert Sans"/>
              <a:ea typeface="Albert Sans"/>
              <a:cs typeface="Albert Sans"/>
              <a:sym typeface="Albert Sans"/>
            </a:endParaRPr>
          </a:p>
          <a:p>
            <a:pPr indent="0" lvl="0" marL="0" rtl="0" algn="just">
              <a:spcBef>
                <a:spcPts val="0"/>
              </a:spcBef>
              <a:spcAft>
                <a:spcPts val="0"/>
              </a:spcAft>
              <a:buNone/>
            </a:pPr>
            <a:r>
              <a:t/>
            </a:r>
            <a:endParaRPr b="1" sz="600">
              <a:solidFill>
                <a:srgbClr val="FFFFFF"/>
              </a:solidFill>
              <a:latin typeface="Albert Sans"/>
              <a:ea typeface="Albert Sans"/>
              <a:cs typeface="Albert Sans"/>
              <a:sym typeface="Albert Sans"/>
            </a:endParaRPr>
          </a:p>
          <a:p>
            <a:pPr indent="0" lvl="0" marL="0" rtl="0" algn="just">
              <a:spcBef>
                <a:spcPts val="0"/>
              </a:spcBef>
              <a:spcAft>
                <a:spcPts val="0"/>
              </a:spcAft>
              <a:buNone/>
            </a:pPr>
            <a:r>
              <a:rPr b="1" lang="en" sz="1200">
                <a:solidFill>
                  <a:srgbClr val="FFFFFF"/>
                </a:solidFill>
                <a:latin typeface="Albert Sans"/>
                <a:ea typeface="Albert Sans"/>
                <a:cs typeface="Albert Sans"/>
                <a:sym typeface="Albert Sans"/>
              </a:rPr>
              <a:t>Con el recorrido realizado en estos tramos, por medio de la narrativa, ha sido posible mirarte como en un espejo e identificar quién eres tú, hacer eco de tu identidad y reconocer las conexiones que compartes con las y los otros. Luego, al poner en común las diversas experiencias, pudiste ver reflejada tu humanidad y darte cuenta de la fuerza que tiene el colectivo para impulsar acciones en beneficio de sus miembros. </a:t>
            </a:r>
            <a:endParaRPr b="1" sz="1200">
              <a:solidFill>
                <a:srgbClr val="FFFFFF"/>
              </a:solidFill>
              <a:latin typeface="Albert Sans"/>
              <a:ea typeface="Albert Sans"/>
              <a:cs typeface="Albert Sans"/>
              <a:sym typeface="Albert Sans"/>
            </a:endParaRPr>
          </a:p>
        </p:txBody>
      </p:sp>
      <p:sp>
        <p:nvSpPr>
          <p:cNvPr id="2463" name="Google Shape;2463;p69"/>
          <p:cNvSpPr txBox="1"/>
          <p:nvPr/>
        </p:nvSpPr>
        <p:spPr>
          <a:xfrm>
            <a:off x="1365000" y="3401500"/>
            <a:ext cx="6718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Changa One"/>
                <a:ea typeface="Changa One"/>
                <a:cs typeface="Changa One"/>
                <a:sym typeface="Changa One"/>
              </a:rPr>
              <a:t>S</a:t>
            </a:r>
            <a:r>
              <a:rPr lang="en" sz="1200">
                <a:latin typeface="Changa One"/>
                <a:ea typeface="Changa One"/>
                <a:cs typeface="Changa One"/>
                <a:sym typeface="Changa One"/>
              </a:rPr>
              <a:t>e te invita a materializar la propuesta construida para generar prácticas de autocuidado</a:t>
            </a:r>
            <a:endParaRPr sz="1200">
              <a:latin typeface="Changa One"/>
              <a:ea typeface="Changa One"/>
              <a:cs typeface="Changa One"/>
              <a:sym typeface="Changa One"/>
            </a:endParaRPr>
          </a:p>
          <a:p>
            <a:pPr indent="0" lvl="0" marL="0" rtl="0" algn="ctr">
              <a:spcBef>
                <a:spcPts val="0"/>
              </a:spcBef>
              <a:spcAft>
                <a:spcPts val="0"/>
              </a:spcAft>
              <a:buNone/>
            </a:pPr>
            <a:r>
              <a:rPr lang="en" sz="1200">
                <a:latin typeface="Changa One"/>
                <a:ea typeface="Changa One"/>
                <a:cs typeface="Changa One"/>
                <a:sym typeface="Changa One"/>
              </a:rPr>
              <a:t>Que lo abordado en el Taller transcienda lo formativo e impacte en tu vida y tu bienestar</a:t>
            </a:r>
            <a:endParaRPr sz="1200">
              <a:latin typeface="Changa One"/>
              <a:ea typeface="Changa One"/>
              <a:cs typeface="Changa One"/>
              <a:sym typeface="Changa One"/>
            </a:endParaRPr>
          </a:p>
        </p:txBody>
      </p:sp>
      <p:sp>
        <p:nvSpPr>
          <p:cNvPr id="2464" name="Google Shape;2464;p69"/>
          <p:cNvSpPr txBox="1"/>
          <p:nvPr/>
        </p:nvSpPr>
        <p:spPr>
          <a:xfrm>
            <a:off x="3286500" y="539500"/>
            <a:ext cx="2308200" cy="661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100">
                <a:solidFill>
                  <a:schemeClr val="lt1"/>
                </a:solidFill>
                <a:latin typeface="Denk One"/>
                <a:ea typeface="Denk One"/>
                <a:cs typeface="Denk One"/>
                <a:sym typeface="Denk One"/>
              </a:rPr>
              <a:t>DESPEDIDA</a:t>
            </a:r>
            <a:endParaRPr b="1" sz="3100">
              <a:solidFill>
                <a:schemeClr val="lt1"/>
              </a:solidFill>
              <a:latin typeface="Denk One"/>
              <a:ea typeface="Denk One"/>
              <a:cs typeface="Denk One"/>
              <a:sym typeface="Denk One"/>
            </a:endParaRPr>
          </a:p>
        </p:txBody>
      </p:sp>
      <p:sp>
        <p:nvSpPr>
          <p:cNvPr id="2465" name="Google Shape;2465;p69"/>
          <p:cNvSpPr/>
          <p:nvPr/>
        </p:nvSpPr>
        <p:spPr>
          <a:xfrm rot="-1238754">
            <a:off x="1176266" y="3396034"/>
            <a:ext cx="368234" cy="632390"/>
          </a:xfrm>
          <a:custGeom>
            <a:rect b="b" l="l" r="r" t="t"/>
            <a:pathLst>
              <a:path extrusionOk="0" h="25295" w="14729">
                <a:moveTo>
                  <a:pt x="0" y="0"/>
                </a:moveTo>
                <a:cubicBezTo>
                  <a:pt x="2893" y="0"/>
                  <a:pt x="8003" y="1096"/>
                  <a:pt x="7715" y="3975"/>
                </a:cubicBezTo>
                <a:cubicBezTo>
                  <a:pt x="7321" y="7915"/>
                  <a:pt x="-691" y="9854"/>
                  <a:pt x="701" y="13561"/>
                </a:cubicBezTo>
                <a:cubicBezTo>
                  <a:pt x="2023" y="17082"/>
                  <a:pt x="11548" y="8650"/>
                  <a:pt x="11923" y="12392"/>
                </a:cubicBezTo>
                <a:cubicBezTo>
                  <a:pt x="12445" y="17604"/>
                  <a:pt x="-2184" y="19824"/>
                  <a:pt x="1169" y="23848"/>
                </a:cubicBezTo>
                <a:cubicBezTo>
                  <a:pt x="4063" y="27321"/>
                  <a:pt x="10342" y="22988"/>
                  <a:pt x="14729" y="24081"/>
                </a:cubicBezTo>
              </a:path>
            </a:pathLst>
          </a:custGeom>
          <a:noFill/>
          <a:ln cap="flat" cmpd="sng" w="19050">
            <a:solidFill>
              <a:schemeClr val="dk2"/>
            </a:solidFill>
            <a:prstDash val="solid"/>
            <a:round/>
            <a:headEnd len="med" w="med" type="none"/>
            <a:tailEnd len="med" w="med" type="none"/>
          </a:ln>
        </p:spPr>
      </p:sp>
      <p:grpSp>
        <p:nvGrpSpPr>
          <p:cNvPr id="2466" name="Google Shape;2466;p69"/>
          <p:cNvGrpSpPr/>
          <p:nvPr/>
        </p:nvGrpSpPr>
        <p:grpSpPr>
          <a:xfrm>
            <a:off x="302493" y="3560055"/>
            <a:ext cx="821469" cy="884532"/>
            <a:chOff x="1806950" y="1681475"/>
            <a:chExt cx="622325" cy="670100"/>
          </a:xfrm>
        </p:grpSpPr>
        <p:sp>
          <p:nvSpPr>
            <p:cNvPr id="2467" name="Google Shape;2467;p69"/>
            <p:cNvSpPr/>
            <p:nvPr/>
          </p:nvSpPr>
          <p:spPr>
            <a:xfrm>
              <a:off x="2200600" y="1681475"/>
              <a:ext cx="57075" cy="111250"/>
            </a:xfrm>
            <a:custGeom>
              <a:rect b="b" l="l" r="r" t="t"/>
              <a:pathLst>
                <a:path extrusionOk="0" h="4450" w="2283">
                  <a:moveTo>
                    <a:pt x="698" y="1"/>
                  </a:moveTo>
                  <a:cubicBezTo>
                    <a:pt x="276" y="769"/>
                    <a:pt x="0" y="1655"/>
                    <a:pt x="118" y="2523"/>
                  </a:cubicBezTo>
                  <a:cubicBezTo>
                    <a:pt x="182" y="2957"/>
                    <a:pt x="346" y="3374"/>
                    <a:pt x="605" y="3720"/>
                  </a:cubicBezTo>
                  <a:cubicBezTo>
                    <a:pt x="758" y="3928"/>
                    <a:pt x="1214" y="4449"/>
                    <a:pt x="1536" y="4449"/>
                  </a:cubicBezTo>
                  <a:cubicBezTo>
                    <a:pt x="1559" y="4449"/>
                    <a:pt x="1581" y="4447"/>
                    <a:pt x="1602" y="4441"/>
                  </a:cubicBezTo>
                  <a:cubicBezTo>
                    <a:pt x="1919" y="4365"/>
                    <a:pt x="2130" y="3673"/>
                    <a:pt x="2188" y="3409"/>
                  </a:cubicBezTo>
                  <a:cubicBezTo>
                    <a:pt x="2282" y="2969"/>
                    <a:pt x="2253" y="2505"/>
                    <a:pt x="2124" y="2077"/>
                  </a:cubicBezTo>
                  <a:cubicBezTo>
                    <a:pt x="1872" y="1262"/>
                    <a:pt x="1308" y="587"/>
                    <a:pt x="698" y="1"/>
                  </a:cubicBezTo>
                  <a:close/>
                </a:path>
              </a:pathLst>
            </a:custGeom>
            <a:solidFill>
              <a:srgbClr val="8DC0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8" name="Google Shape;2468;p69"/>
            <p:cNvSpPr/>
            <p:nvPr/>
          </p:nvSpPr>
          <p:spPr>
            <a:xfrm>
              <a:off x="2203525" y="1738375"/>
              <a:ext cx="148900" cy="112075"/>
            </a:xfrm>
            <a:custGeom>
              <a:rect b="b" l="l" r="r" t="t"/>
              <a:pathLst>
                <a:path extrusionOk="0" h="4483" w="5956">
                  <a:moveTo>
                    <a:pt x="4383" y="1"/>
                  </a:moveTo>
                  <a:cubicBezTo>
                    <a:pt x="4066" y="1"/>
                    <a:pt x="3773" y="153"/>
                    <a:pt x="3509" y="312"/>
                  </a:cubicBezTo>
                  <a:cubicBezTo>
                    <a:pt x="1989" y="1227"/>
                    <a:pt x="757" y="2600"/>
                    <a:pt x="1" y="4201"/>
                  </a:cubicBezTo>
                  <a:lnTo>
                    <a:pt x="552" y="4483"/>
                  </a:lnTo>
                  <a:cubicBezTo>
                    <a:pt x="1344" y="2769"/>
                    <a:pt x="3202" y="1623"/>
                    <a:pt x="5086" y="1623"/>
                  </a:cubicBezTo>
                  <a:cubicBezTo>
                    <a:pt x="5266" y="1623"/>
                    <a:pt x="5447" y="1633"/>
                    <a:pt x="5627" y="1655"/>
                  </a:cubicBezTo>
                  <a:cubicBezTo>
                    <a:pt x="5650" y="1657"/>
                    <a:pt x="5675" y="1660"/>
                    <a:pt x="5701" y="1660"/>
                  </a:cubicBezTo>
                  <a:cubicBezTo>
                    <a:pt x="5737" y="1660"/>
                    <a:pt x="5774" y="1655"/>
                    <a:pt x="5808" y="1637"/>
                  </a:cubicBezTo>
                  <a:cubicBezTo>
                    <a:pt x="5955" y="1567"/>
                    <a:pt x="5891" y="1338"/>
                    <a:pt x="5808" y="1197"/>
                  </a:cubicBezTo>
                  <a:cubicBezTo>
                    <a:pt x="5474" y="634"/>
                    <a:pt x="5034" y="7"/>
                    <a:pt x="4383" y="1"/>
                  </a:cubicBezTo>
                  <a:close/>
                </a:path>
              </a:pathLst>
            </a:custGeom>
            <a:solidFill>
              <a:srgbClr val="C291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9" name="Google Shape;2469;p69"/>
            <p:cNvSpPr/>
            <p:nvPr/>
          </p:nvSpPr>
          <p:spPr>
            <a:xfrm>
              <a:off x="1806950" y="1739350"/>
              <a:ext cx="622325" cy="612225"/>
            </a:xfrm>
            <a:custGeom>
              <a:rect b="b" l="l" r="r" t="t"/>
              <a:pathLst>
                <a:path extrusionOk="0" h="24489" w="24893">
                  <a:moveTo>
                    <a:pt x="9619" y="1"/>
                  </a:moveTo>
                  <a:cubicBezTo>
                    <a:pt x="7566" y="1"/>
                    <a:pt x="5569" y="1136"/>
                    <a:pt x="4195" y="2701"/>
                  </a:cubicBezTo>
                  <a:cubicBezTo>
                    <a:pt x="2646" y="4467"/>
                    <a:pt x="1766" y="6720"/>
                    <a:pt x="1039" y="8955"/>
                  </a:cubicBezTo>
                  <a:cubicBezTo>
                    <a:pt x="488" y="10674"/>
                    <a:pt x="1" y="12451"/>
                    <a:pt x="118" y="14252"/>
                  </a:cubicBezTo>
                  <a:cubicBezTo>
                    <a:pt x="229" y="16053"/>
                    <a:pt x="1045" y="17895"/>
                    <a:pt x="2582" y="18834"/>
                  </a:cubicBezTo>
                  <a:cubicBezTo>
                    <a:pt x="4430" y="19966"/>
                    <a:pt x="6923" y="19620"/>
                    <a:pt x="8701" y="20846"/>
                  </a:cubicBezTo>
                  <a:cubicBezTo>
                    <a:pt x="10197" y="21879"/>
                    <a:pt x="11000" y="23914"/>
                    <a:pt x="12754" y="24390"/>
                  </a:cubicBezTo>
                  <a:cubicBezTo>
                    <a:pt x="13005" y="24458"/>
                    <a:pt x="13255" y="24489"/>
                    <a:pt x="13505" y="24489"/>
                  </a:cubicBezTo>
                  <a:cubicBezTo>
                    <a:pt x="14759" y="24489"/>
                    <a:pt x="15990" y="23707"/>
                    <a:pt x="17037" y="22929"/>
                  </a:cubicBezTo>
                  <a:cubicBezTo>
                    <a:pt x="19020" y="21462"/>
                    <a:pt x="20967" y="19884"/>
                    <a:pt x="22440" y="17907"/>
                  </a:cubicBezTo>
                  <a:cubicBezTo>
                    <a:pt x="23912" y="15930"/>
                    <a:pt x="24892" y="13490"/>
                    <a:pt x="24728" y="11032"/>
                  </a:cubicBezTo>
                  <a:cubicBezTo>
                    <a:pt x="24564" y="8568"/>
                    <a:pt x="23097" y="6127"/>
                    <a:pt x="20809" y="5206"/>
                  </a:cubicBezTo>
                  <a:cubicBezTo>
                    <a:pt x="18943" y="4455"/>
                    <a:pt x="17031" y="4966"/>
                    <a:pt x="15594" y="3564"/>
                  </a:cubicBezTo>
                  <a:cubicBezTo>
                    <a:pt x="14027" y="2044"/>
                    <a:pt x="12749" y="413"/>
                    <a:pt x="10431" y="61"/>
                  </a:cubicBezTo>
                  <a:cubicBezTo>
                    <a:pt x="10160" y="20"/>
                    <a:pt x="9889" y="1"/>
                    <a:pt x="9619" y="1"/>
                  </a:cubicBezTo>
                  <a:close/>
                </a:path>
              </a:pathLst>
            </a:cu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0" name="Google Shape;2470;p69"/>
            <p:cNvSpPr/>
            <p:nvPr/>
          </p:nvSpPr>
          <p:spPr>
            <a:xfrm>
              <a:off x="2224200" y="1942575"/>
              <a:ext cx="151375" cy="256850"/>
            </a:xfrm>
            <a:custGeom>
              <a:rect b="b" l="l" r="r" t="t"/>
              <a:pathLst>
                <a:path extrusionOk="0" h="10274" w="6055">
                  <a:moveTo>
                    <a:pt x="3528" y="0"/>
                  </a:moveTo>
                  <a:cubicBezTo>
                    <a:pt x="3485" y="0"/>
                    <a:pt x="3442" y="2"/>
                    <a:pt x="3397" y="5"/>
                  </a:cubicBezTo>
                  <a:cubicBezTo>
                    <a:pt x="1110" y="157"/>
                    <a:pt x="1784" y="2451"/>
                    <a:pt x="1954" y="3912"/>
                  </a:cubicBezTo>
                  <a:cubicBezTo>
                    <a:pt x="2042" y="4721"/>
                    <a:pt x="1878" y="5554"/>
                    <a:pt x="1479" y="6258"/>
                  </a:cubicBezTo>
                  <a:cubicBezTo>
                    <a:pt x="1162" y="6821"/>
                    <a:pt x="716" y="7297"/>
                    <a:pt x="417" y="7866"/>
                  </a:cubicBezTo>
                  <a:cubicBezTo>
                    <a:pt x="118" y="8435"/>
                    <a:pt x="1" y="9168"/>
                    <a:pt x="370" y="9696"/>
                  </a:cubicBezTo>
                  <a:cubicBezTo>
                    <a:pt x="638" y="10084"/>
                    <a:pt x="1126" y="10274"/>
                    <a:pt x="1604" y="10274"/>
                  </a:cubicBezTo>
                  <a:cubicBezTo>
                    <a:pt x="1639" y="10274"/>
                    <a:pt x="1673" y="10273"/>
                    <a:pt x="1708" y="10271"/>
                  </a:cubicBezTo>
                  <a:cubicBezTo>
                    <a:pt x="2212" y="10242"/>
                    <a:pt x="2688" y="10013"/>
                    <a:pt x="3110" y="9737"/>
                  </a:cubicBezTo>
                  <a:cubicBezTo>
                    <a:pt x="5069" y="8441"/>
                    <a:pt x="6055" y="5977"/>
                    <a:pt x="5944" y="3636"/>
                  </a:cubicBezTo>
                  <a:cubicBezTo>
                    <a:pt x="5875" y="2257"/>
                    <a:pt x="5248" y="0"/>
                    <a:pt x="3528" y="0"/>
                  </a:cubicBezTo>
                  <a:close/>
                </a:path>
              </a:pathLst>
            </a:custGeom>
            <a:solidFill>
              <a:srgbClr val="FFFDFB">
                <a:alpha val="22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4" name="Shape 2474"/>
        <p:cNvGrpSpPr/>
        <p:nvPr/>
      </p:nvGrpSpPr>
      <p:grpSpPr>
        <a:xfrm>
          <a:off x="0" y="0"/>
          <a:ext cx="0" cy="0"/>
          <a:chOff x="0" y="0"/>
          <a:chExt cx="0" cy="0"/>
        </a:xfrm>
      </p:grpSpPr>
      <p:grpSp>
        <p:nvGrpSpPr>
          <p:cNvPr id="2475" name="Google Shape;2475;p70"/>
          <p:cNvGrpSpPr/>
          <p:nvPr/>
        </p:nvGrpSpPr>
        <p:grpSpPr>
          <a:xfrm flipH="1" rot="-10091109">
            <a:off x="115401" y="1118396"/>
            <a:ext cx="755858" cy="1266078"/>
            <a:chOff x="6316225" y="3717575"/>
            <a:chExt cx="251400" cy="421100"/>
          </a:xfrm>
        </p:grpSpPr>
        <p:sp>
          <p:nvSpPr>
            <p:cNvPr id="2476" name="Google Shape;2476;p70"/>
            <p:cNvSpPr/>
            <p:nvPr/>
          </p:nvSpPr>
          <p:spPr>
            <a:xfrm>
              <a:off x="6481350" y="3717575"/>
              <a:ext cx="86275" cy="107200"/>
            </a:xfrm>
            <a:custGeom>
              <a:rect b="b" l="l" r="r" t="t"/>
              <a:pathLst>
                <a:path extrusionOk="0" h="4288" w="3451">
                  <a:moveTo>
                    <a:pt x="3327" y="0"/>
                  </a:moveTo>
                  <a:lnTo>
                    <a:pt x="1" y="2030"/>
                  </a:lnTo>
                  <a:cubicBezTo>
                    <a:pt x="1" y="2030"/>
                    <a:pt x="77" y="3192"/>
                    <a:pt x="1180" y="3919"/>
                  </a:cubicBezTo>
                  <a:cubicBezTo>
                    <a:pt x="1604" y="4201"/>
                    <a:pt x="2038" y="4288"/>
                    <a:pt x="2411" y="4288"/>
                  </a:cubicBezTo>
                  <a:cubicBezTo>
                    <a:pt x="3008" y="4288"/>
                    <a:pt x="3450" y="4066"/>
                    <a:pt x="3450" y="4066"/>
                  </a:cubicBezTo>
                  <a:lnTo>
                    <a:pt x="3327" y="0"/>
                  </a:lnTo>
                  <a:close/>
                </a:path>
              </a:pathLst>
            </a:custGeom>
            <a:solidFill>
              <a:srgbClr val="FDE1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7" name="Google Shape;2477;p70"/>
            <p:cNvSpPr/>
            <p:nvPr/>
          </p:nvSpPr>
          <p:spPr>
            <a:xfrm>
              <a:off x="6325175" y="3768300"/>
              <a:ext cx="242450" cy="352475"/>
            </a:xfrm>
            <a:custGeom>
              <a:rect b="b" l="l" r="r" t="t"/>
              <a:pathLst>
                <a:path extrusionOk="0" h="14099" w="9698">
                  <a:moveTo>
                    <a:pt x="6248" y="1"/>
                  </a:moveTo>
                  <a:lnTo>
                    <a:pt x="0" y="12232"/>
                  </a:lnTo>
                  <a:lnTo>
                    <a:pt x="3731" y="14098"/>
                  </a:lnTo>
                  <a:lnTo>
                    <a:pt x="9697" y="2037"/>
                  </a:lnTo>
                  <a:lnTo>
                    <a:pt x="9697" y="2037"/>
                  </a:lnTo>
                  <a:cubicBezTo>
                    <a:pt x="9697" y="2037"/>
                    <a:pt x="9476" y="2125"/>
                    <a:pt x="9110" y="2125"/>
                  </a:cubicBezTo>
                  <a:cubicBezTo>
                    <a:pt x="8744" y="2125"/>
                    <a:pt x="8234" y="2037"/>
                    <a:pt x="7656" y="1685"/>
                  </a:cubicBezTo>
                  <a:cubicBezTo>
                    <a:pt x="6494" y="975"/>
                    <a:pt x="6248" y="1"/>
                    <a:pt x="6248" y="1"/>
                  </a:cubicBezTo>
                  <a:close/>
                </a:path>
              </a:pathLst>
            </a:custGeom>
            <a:solidFill>
              <a:srgbClr val="F9DB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8" name="Google Shape;2478;p70"/>
            <p:cNvSpPr/>
            <p:nvPr/>
          </p:nvSpPr>
          <p:spPr>
            <a:xfrm>
              <a:off x="6325175" y="4035525"/>
              <a:ext cx="112800" cy="85250"/>
            </a:xfrm>
            <a:custGeom>
              <a:rect b="b" l="l" r="r" t="t"/>
              <a:pathLst>
                <a:path extrusionOk="0" h="3410" w="4512">
                  <a:moveTo>
                    <a:pt x="786" y="1"/>
                  </a:moveTo>
                  <a:lnTo>
                    <a:pt x="0" y="1543"/>
                  </a:lnTo>
                  <a:lnTo>
                    <a:pt x="3731" y="3409"/>
                  </a:lnTo>
                  <a:lnTo>
                    <a:pt x="4511" y="1837"/>
                  </a:lnTo>
                  <a:lnTo>
                    <a:pt x="786" y="1"/>
                  </a:lnTo>
                  <a:close/>
                </a:path>
              </a:pathLst>
            </a:custGeom>
            <a:solidFill>
              <a:srgbClr val="B5A6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9" name="Google Shape;2479;p70"/>
            <p:cNvSpPr/>
            <p:nvPr/>
          </p:nvSpPr>
          <p:spPr>
            <a:xfrm>
              <a:off x="6536500" y="3717575"/>
              <a:ext cx="29225" cy="37300"/>
            </a:xfrm>
            <a:custGeom>
              <a:rect b="b" l="l" r="r" t="t"/>
              <a:pathLst>
                <a:path extrusionOk="0" h="1492" w="1169">
                  <a:moveTo>
                    <a:pt x="1121" y="0"/>
                  </a:moveTo>
                  <a:lnTo>
                    <a:pt x="1" y="687"/>
                  </a:lnTo>
                  <a:cubicBezTo>
                    <a:pt x="116" y="1380"/>
                    <a:pt x="614" y="1491"/>
                    <a:pt x="921" y="1491"/>
                  </a:cubicBezTo>
                  <a:cubicBezTo>
                    <a:pt x="1066" y="1491"/>
                    <a:pt x="1168" y="1467"/>
                    <a:pt x="1168" y="1467"/>
                  </a:cubicBezTo>
                  <a:lnTo>
                    <a:pt x="1121" y="0"/>
                  </a:lnTo>
                  <a:close/>
                </a:path>
              </a:pathLst>
            </a:custGeom>
            <a:solidFill>
              <a:srgbClr val="3C3C3B"/>
            </a:solidFill>
            <a:ln cap="flat" cmpd="sng" w="2500">
              <a:solidFill>
                <a:srgbClr val="3C3C3B"/>
              </a:solidFill>
              <a:prstDash val="solid"/>
              <a:miter lim="58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0" name="Google Shape;2480;p70"/>
            <p:cNvSpPr/>
            <p:nvPr/>
          </p:nvSpPr>
          <p:spPr>
            <a:xfrm>
              <a:off x="6374150" y="3806775"/>
              <a:ext cx="113400" cy="222025"/>
            </a:xfrm>
            <a:custGeom>
              <a:rect b="b" l="l" r="r" t="t"/>
              <a:pathLst>
                <a:path extrusionOk="0" h="8881" w="4536">
                  <a:moveTo>
                    <a:pt x="4480" y="0"/>
                  </a:moveTo>
                  <a:cubicBezTo>
                    <a:pt x="4462" y="0"/>
                    <a:pt x="4443" y="11"/>
                    <a:pt x="4430" y="28"/>
                  </a:cubicBezTo>
                  <a:lnTo>
                    <a:pt x="3866" y="1119"/>
                  </a:lnTo>
                  <a:lnTo>
                    <a:pt x="3303" y="2211"/>
                  </a:lnTo>
                  <a:lnTo>
                    <a:pt x="2195" y="4405"/>
                  </a:lnTo>
                  <a:lnTo>
                    <a:pt x="1098" y="6605"/>
                  </a:lnTo>
                  <a:cubicBezTo>
                    <a:pt x="734" y="7344"/>
                    <a:pt x="370" y="8077"/>
                    <a:pt x="12" y="8816"/>
                  </a:cubicBezTo>
                  <a:cubicBezTo>
                    <a:pt x="0" y="8840"/>
                    <a:pt x="12" y="8863"/>
                    <a:pt x="36" y="8875"/>
                  </a:cubicBezTo>
                  <a:cubicBezTo>
                    <a:pt x="42" y="8879"/>
                    <a:pt x="49" y="8881"/>
                    <a:pt x="56" y="8881"/>
                  </a:cubicBezTo>
                  <a:cubicBezTo>
                    <a:pt x="71" y="8881"/>
                    <a:pt x="87" y="8873"/>
                    <a:pt x="94" y="8857"/>
                  </a:cubicBezTo>
                  <a:cubicBezTo>
                    <a:pt x="476" y="8130"/>
                    <a:pt x="851" y="7402"/>
                    <a:pt x="1227" y="6669"/>
                  </a:cubicBezTo>
                  <a:lnTo>
                    <a:pt x="2335" y="4481"/>
                  </a:lnTo>
                  <a:lnTo>
                    <a:pt x="3438" y="2281"/>
                  </a:lnTo>
                  <a:lnTo>
                    <a:pt x="3984" y="1178"/>
                  </a:lnTo>
                  <a:lnTo>
                    <a:pt x="4524" y="75"/>
                  </a:lnTo>
                  <a:cubicBezTo>
                    <a:pt x="4535" y="46"/>
                    <a:pt x="4524" y="17"/>
                    <a:pt x="4500" y="5"/>
                  </a:cubicBezTo>
                  <a:cubicBezTo>
                    <a:pt x="4494" y="2"/>
                    <a:pt x="4487" y="0"/>
                    <a:pt x="4480"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1" name="Google Shape;2481;p70"/>
            <p:cNvSpPr/>
            <p:nvPr/>
          </p:nvSpPr>
          <p:spPr>
            <a:xfrm>
              <a:off x="6399375" y="3820550"/>
              <a:ext cx="113400" cy="222050"/>
            </a:xfrm>
            <a:custGeom>
              <a:rect b="b" l="l" r="r" t="t"/>
              <a:pathLst>
                <a:path extrusionOk="0" h="8882" w="4536">
                  <a:moveTo>
                    <a:pt x="4480" y="1"/>
                  </a:moveTo>
                  <a:cubicBezTo>
                    <a:pt x="4462" y="1"/>
                    <a:pt x="4444" y="12"/>
                    <a:pt x="4436" y="29"/>
                  </a:cubicBezTo>
                  <a:lnTo>
                    <a:pt x="3867" y="1120"/>
                  </a:lnTo>
                  <a:lnTo>
                    <a:pt x="3303" y="2211"/>
                  </a:lnTo>
                  <a:lnTo>
                    <a:pt x="2195" y="4405"/>
                  </a:lnTo>
                  <a:lnTo>
                    <a:pt x="1098" y="6605"/>
                  </a:lnTo>
                  <a:cubicBezTo>
                    <a:pt x="734" y="7344"/>
                    <a:pt x="370" y="8078"/>
                    <a:pt x="12" y="8817"/>
                  </a:cubicBezTo>
                  <a:cubicBezTo>
                    <a:pt x="1" y="8840"/>
                    <a:pt x="12" y="8864"/>
                    <a:pt x="36" y="8875"/>
                  </a:cubicBezTo>
                  <a:cubicBezTo>
                    <a:pt x="44" y="8879"/>
                    <a:pt x="51" y="8881"/>
                    <a:pt x="59" y="8881"/>
                  </a:cubicBezTo>
                  <a:cubicBezTo>
                    <a:pt x="74" y="8881"/>
                    <a:pt x="87" y="8873"/>
                    <a:pt x="94" y="8858"/>
                  </a:cubicBezTo>
                  <a:cubicBezTo>
                    <a:pt x="476" y="8130"/>
                    <a:pt x="851" y="7403"/>
                    <a:pt x="1227" y="6670"/>
                  </a:cubicBezTo>
                  <a:lnTo>
                    <a:pt x="2341" y="4481"/>
                  </a:lnTo>
                  <a:lnTo>
                    <a:pt x="3438" y="2281"/>
                  </a:lnTo>
                  <a:lnTo>
                    <a:pt x="3984" y="1179"/>
                  </a:lnTo>
                  <a:lnTo>
                    <a:pt x="4524" y="76"/>
                  </a:lnTo>
                  <a:cubicBezTo>
                    <a:pt x="4535" y="46"/>
                    <a:pt x="4524" y="17"/>
                    <a:pt x="4500" y="5"/>
                  </a:cubicBezTo>
                  <a:cubicBezTo>
                    <a:pt x="4494" y="2"/>
                    <a:pt x="4487" y="1"/>
                    <a:pt x="4480" y="1"/>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2" name="Google Shape;2482;p70"/>
            <p:cNvSpPr/>
            <p:nvPr/>
          </p:nvSpPr>
          <p:spPr>
            <a:xfrm>
              <a:off x="6424900" y="3833325"/>
              <a:ext cx="113250" cy="222025"/>
            </a:xfrm>
            <a:custGeom>
              <a:rect b="b" l="l" r="r" t="t"/>
              <a:pathLst>
                <a:path extrusionOk="0" h="8881" w="4530">
                  <a:moveTo>
                    <a:pt x="4477" y="0"/>
                  </a:moveTo>
                  <a:cubicBezTo>
                    <a:pt x="4456" y="0"/>
                    <a:pt x="4438" y="11"/>
                    <a:pt x="4429" y="28"/>
                  </a:cubicBezTo>
                  <a:lnTo>
                    <a:pt x="3860" y="1119"/>
                  </a:lnTo>
                  <a:lnTo>
                    <a:pt x="3303" y="2210"/>
                  </a:lnTo>
                  <a:lnTo>
                    <a:pt x="2188" y="4405"/>
                  </a:lnTo>
                  <a:lnTo>
                    <a:pt x="1091" y="6604"/>
                  </a:lnTo>
                  <a:cubicBezTo>
                    <a:pt x="728" y="7344"/>
                    <a:pt x="370" y="8077"/>
                    <a:pt x="12" y="8816"/>
                  </a:cubicBezTo>
                  <a:cubicBezTo>
                    <a:pt x="0" y="8840"/>
                    <a:pt x="6" y="8863"/>
                    <a:pt x="30" y="8875"/>
                  </a:cubicBezTo>
                  <a:cubicBezTo>
                    <a:pt x="37" y="8879"/>
                    <a:pt x="46" y="8881"/>
                    <a:pt x="54" y="8881"/>
                  </a:cubicBezTo>
                  <a:cubicBezTo>
                    <a:pt x="71" y="8881"/>
                    <a:pt x="86" y="8873"/>
                    <a:pt x="94" y="8857"/>
                  </a:cubicBezTo>
                  <a:cubicBezTo>
                    <a:pt x="470" y="8130"/>
                    <a:pt x="851" y="7402"/>
                    <a:pt x="1221" y="6669"/>
                  </a:cubicBezTo>
                  <a:lnTo>
                    <a:pt x="2335" y="4481"/>
                  </a:lnTo>
                  <a:lnTo>
                    <a:pt x="3438" y="2281"/>
                  </a:lnTo>
                  <a:lnTo>
                    <a:pt x="3978" y="1178"/>
                  </a:lnTo>
                  <a:lnTo>
                    <a:pt x="4517" y="75"/>
                  </a:lnTo>
                  <a:cubicBezTo>
                    <a:pt x="4529" y="46"/>
                    <a:pt x="4523" y="16"/>
                    <a:pt x="4500" y="5"/>
                  </a:cubicBezTo>
                  <a:cubicBezTo>
                    <a:pt x="4492" y="2"/>
                    <a:pt x="4484" y="0"/>
                    <a:pt x="4477"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3" name="Google Shape;2483;p70"/>
            <p:cNvSpPr/>
            <p:nvPr/>
          </p:nvSpPr>
          <p:spPr>
            <a:xfrm>
              <a:off x="6316225" y="4074100"/>
              <a:ext cx="102250" cy="64575"/>
            </a:xfrm>
            <a:custGeom>
              <a:rect b="b" l="l" r="r" t="t"/>
              <a:pathLst>
                <a:path extrusionOk="0" h="2583" w="4090">
                  <a:moveTo>
                    <a:pt x="358" y="0"/>
                  </a:moveTo>
                  <a:cubicBezTo>
                    <a:pt x="358" y="1"/>
                    <a:pt x="0" y="1649"/>
                    <a:pt x="1778" y="2359"/>
                  </a:cubicBezTo>
                  <a:cubicBezTo>
                    <a:pt x="2181" y="2521"/>
                    <a:pt x="2521" y="2583"/>
                    <a:pt x="2805" y="2583"/>
                  </a:cubicBezTo>
                  <a:cubicBezTo>
                    <a:pt x="3767" y="2583"/>
                    <a:pt x="4089" y="1866"/>
                    <a:pt x="4089" y="1866"/>
                  </a:cubicBezTo>
                  <a:lnTo>
                    <a:pt x="358" y="0"/>
                  </a:lnTo>
                  <a:close/>
                </a:path>
              </a:pathLst>
            </a:custGeom>
            <a:solidFill>
              <a:srgbClr val="F18D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84" name="Google Shape;2484;p70"/>
          <p:cNvGrpSpPr/>
          <p:nvPr/>
        </p:nvGrpSpPr>
        <p:grpSpPr>
          <a:xfrm>
            <a:off x="7183482" y="3515797"/>
            <a:ext cx="1060091" cy="1177394"/>
            <a:chOff x="4488675" y="3729750"/>
            <a:chExt cx="424750" cy="471750"/>
          </a:xfrm>
        </p:grpSpPr>
        <p:sp>
          <p:nvSpPr>
            <p:cNvPr id="2485" name="Google Shape;2485;p70"/>
            <p:cNvSpPr/>
            <p:nvPr/>
          </p:nvSpPr>
          <p:spPr>
            <a:xfrm>
              <a:off x="4488675" y="3729750"/>
              <a:ext cx="252275" cy="135175"/>
            </a:xfrm>
            <a:custGeom>
              <a:rect b="b" l="l" r="r" t="t"/>
              <a:pathLst>
                <a:path extrusionOk="0" h="5407" w="10091">
                  <a:moveTo>
                    <a:pt x="9545" y="0"/>
                  </a:moveTo>
                  <a:cubicBezTo>
                    <a:pt x="8565" y="422"/>
                    <a:pt x="2294" y="3444"/>
                    <a:pt x="0" y="4963"/>
                  </a:cubicBezTo>
                  <a:cubicBezTo>
                    <a:pt x="0" y="4963"/>
                    <a:pt x="180" y="5407"/>
                    <a:pt x="1055" y="5407"/>
                  </a:cubicBezTo>
                  <a:cubicBezTo>
                    <a:pt x="1319" y="5407"/>
                    <a:pt x="1645" y="5367"/>
                    <a:pt x="2048" y="5262"/>
                  </a:cubicBezTo>
                  <a:lnTo>
                    <a:pt x="10090" y="968"/>
                  </a:lnTo>
                  <a:lnTo>
                    <a:pt x="954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6" name="Google Shape;2486;p70"/>
            <p:cNvSpPr/>
            <p:nvPr/>
          </p:nvSpPr>
          <p:spPr>
            <a:xfrm>
              <a:off x="4493950" y="3733400"/>
              <a:ext cx="272800" cy="137550"/>
            </a:xfrm>
            <a:custGeom>
              <a:rect b="b" l="l" r="r" t="t"/>
              <a:pathLst>
                <a:path extrusionOk="0" h="5502" w="10912">
                  <a:moveTo>
                    <a:pt x="9868" y="1"/>
                  </a:moveTo>
                  <a:cubicBezTo>
                    <a:pt x="9756" y="1"/>
                    <a:pt x="9651" y="48"/>
                    <a:pt x="9545" y="95"/>
                  </a:cubicBezTo>
                  <a:cubicBezTo>
                    <a:pt x="8565" y="511"/>
                    <a:pt x="2294" y="3538"/>
                    <a:pt x="0" y="5058"/>
                  </a:cubicBezTo>
                  <a:cubicBezTo>
                    <a:pt x="0" y="5058"/>
                    <a:pt x="181" y="5501"/>
                    <a:pt x="1056" y="5501"/>
                  </a:cubicBezTo>
                  <a:cubicBezTo>
                    <a:pt x="1319" y="5501"/>
                    <a:pt x="1645" y="5461"/>
                    <a:pt x="2048" y="5357"/>
                  </a:cubicBezTo>
                  <a:lnTo>
                    <a:pt x="10912" y="376"/>
                  </a:lnTo>
                  <a:cubicBezTo>
                    <a:pt x="10912" y="376"/>
                    <a:pt x="10478" y="230"/>
                    <a:pt x="10202" y="101"/>
                  </a:cubicBezTo>
                  <a:cubicBezTo>
                    <a:pt x="10097" y="54"/>
                    <a:pt x="9985" y="1"/>
                    <a:pt x="986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7" name="Google Shape;2487;p70"/>
            <p:cNvSpPr/>
            <p:nvPr/>
          </p:nvSpPr>
          <p:spPr>
            <a:xfrm>
              <a:off x="4535900" y="3739425"/>
              <a:ext cx="377525" cy="456275"/>
            </a:xfrm>
            <a:custGeom>
              <a:rect b="b" l="l" r="r" t="t"/>
              <a:pathLst>
                <a:path extrusionOk="0" h="18251" w="15101">
                  <a:moveTo>
                    <a:pt x="9298" y="0"/>
                  </a:moveTo>
                  <a:cubicBezTo>
                    <a:pt x="6547" y="1496"/>
                    <a:pt x="2822" y="3221"/>
                    <a:pt x="0" y="4588"/>
                  </a:cubicBezTo>
                  <a:lnTo>
                    <a:pt x="5538" y="18251"/>
                  </a:lnTo>
                  <a:cubicBezTo>
                    <a:pt x="8847" y="17142"/>
                    <a:pt x="12285" y="15312"/>
                    <a:pt x="15100" y="13258"/>
                  </a:cubicBezTo>
                  <a:cubicBezTo>
                    <a:pt x="13516" y="8694"/>
                    <a:pt x="11575" y="4259"/>
                    <a:pt x="929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8" name="Google Shape;2488;p70"/>
            <p:cNvSpPr/>
            <p:nvPr/>
          </p:nvSpPr>
          <p:spPr>
            <a:xfrm>
              <a:off x="4535900" y="3847225"/>
              <a:ext cx="377525" cy="348475"/>
            </a:xfrm>
            <a:custGeom>
              <a:rect b="b" l="l" r="r" t="t"/>
              <a:pathLst>
                <a:path extrusionOk="0" h="13939" w="15101">
                  <a:moveTo>
                    <a:pt x="15100" y="8946"/>
                  </a:moveTo>
                  <a:cubicBezTo>
                    <a:pt x="14508" y="9378"/>
                    <a:pt x="13888" y="9801"/>
                    <a:pt x="13247" y="10208"/>
                  </a:cubicBezTo>
                  <a:lnTo>
                    <a:pt x="13247" y="10208"/>
                  </a:lnTo>
                  <a:cubicBezTo>
                    <a:pt x="14387" y="9612"/>
                    <a:pt x="15100" y="8947"/>
                    <a:pt x="15100" y="8946"/>
                  </a:cubicBezTo>
                  <a:close/>
                  <a:moveTo>
                    <a:pt x="569" y="0"/>
                  </a:moveTo>
                  <a:cubicBezTo>
                    <a:pt x="376" y="94"/>
                    <a:pt x="188" y="188"/>
                    <a:pt x="0" y="276"/>
                  </a:cubicBezTo>
                  <a:lnTo>
                    <a:pt x="5538" y="13939"/>
                  </a:lnTo>
                  <a:cubicBezTo>
                    <a:pt x="8151" y="13063"/>
                    <a:pt x="10843" y="11738"/>
                    <a:pt x="13247" y="10208"/>
                  </a:cubicBezTo>
                  <a:lnTo>
                    <a:pt x="13247" y="10208"/>
                  </a:lnTo>
                  <a:cubicBezTo>
                    <a:pt x="12319" y="10694"/>
                    <a:pt x="11109" y="11135"/>
                    <a:pt x="9770" y="11135"/>
                  </a:cubicBezTo>
                  <a:cubicBezTo>
                    <a:pt x="6766" y="11135"/>
                    <a:pt x="3116" y="8914"/>
                    <a:pt x="569" y="0"/>
                  </a:cubicBezTo>
                  <a:close/>
                </a:path>
              </a:pathLst>
            </a:custGeom>
            <a:solidFill>
              <a:srgbClr val="FFFDFB">
                <a:alpha val="22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9" name="Google Shape;2489;p70"/>
            <p:cNvSpPr/>
            <p:nvPr/>
          </p:nvSpPr>
          <p:spPr>
            <a:xfrm>
              <a:off x="4488675" y="3853675"/>
              <a:ext cx="185700" cy="347825"/>
            </a:xfrm>
            <a:custGeom>
              <a:rect b="b" l="l" r="r" t="t"/>
              <a:pathLst>
                <a:path extrusionOk="0" h="13913" w="7428">
                  <a:moveTo>
                    <a:pt x="1930" y="0"/>
                  </a:moveTo>
                  <a:cubicBezTo>
                    <a:pt x="1496" y="162"/>
                    <a:pt x="1165" y="239"/>
                    <a:pt x="870" y="239"/>
                  </a:cubicBezTo>
                  <a:cubicBezTo>
                    <a:pt x="566" y="239"/>
                    <a:pt x="301" y="158"/>
                    <a:pt x="0" y="6"/>
                  </a:cubicBezTo>
                  <a:lnTo>
                    <a:pt x="0" y="6"/>
                  </a:lnTo>
                  <a:lnTo>
                    <a:pt x="5391" y="13628"/>
                  </a:lnTo>
                  <a:cubicBezTo>
                    <a:pt x="5653" y="13804"/>
                    <a:pt x="5964" y="13913"/>
                    <a:pt x="6279" y="13913"/>
                  </a:cubicBezTo>
                  <a:cubicBezTo>
                    <a:pt x="6310" y="13913"/>
                    <a:pt x="6340" y="13912"/>
                    <a:pt x="6371" y="13910"/>
                  </a:cubicBezTo>
                  <a:cubicBezTo>
                    <a:pt x="6711" y="13880"/>
                    <a:pt x="7104" y="13792"/>
                    <a:pt x="7427" y="13681"/>
                  </a:cubicBezTo>
                  <a:lnTo>
                    <a:pt x="1930" y="0"/>
                  </a:lnTo>
                  <a:close/>
                </a:path>
              </a:pathLst>
            </a:custGeom>
            <a:solidFill>
              <a:srgbClr val="4855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90" name="Google Shape;2490;p70"/>
          <p:cNvSpPr txBox="1"/>
          <p:nvPr/>
        </p:nvSpPr>
        <p:spPr>
          <a:xfrm>
            <a:off x="869700" y="1458300"/>
            <a:ext cx="7404600" cy="22269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b="1" lang="en" sz="1250">
                <a:solidFill>
                  <a:srgbClr val="302E2E"/>
                </a:solidFill>
                <a:latin typeface="Albert Sans"/>
                <a:ea typeface="Albert Sans"/>
                <a:cs typeface="Albert Sans"/>
                <a:sym typeface="Albert Sans"/>
              </a:rPr>
              <a:t>T</a:t>
            </a:r>
            <a:r>
              <a:rPr b="1" lang="en" sz="1250">
                <a:solidFill>
                  <a:srgbClr val="302E2E"/>
                </a:solidFill>
                <a:latin typeface="Albert Sans"/>
                <a:ea typeface="Albert Sans"/>
                <a:cs typeface="Albert Sans"/>
                <a:sym typeface="Albert Sans"/>
              </a:rPr>
              <a:t>e invitamos a seguir fortaleciendo el hábito de la escritura y la reflexión de tus experiencias. </a:t>
            </a:r>
            <a:endParaRPr b="1" sz="1250">
              <a:solidFill>
                <a:srgbClr val="302E2E"/>
              </a:solidFill>
              <a:latin typeface="Albert Sans"/>
              <a:ea typeface="Albert Sans"/>
              <a:cs typeface="Albert Sans"/>
              <a:sym typeface="Albert Sans"/>
            </a:endParaRPr>
          </a:p>
          <a:p>
            <a:pPr indent="0" lvl="0" marL="0" rtl="0" algn="just">
              <a:lnSpc>
                <a:spcPct val="115000"/>
              </a:lnSpc>
              <a:spcBef>
                <a:spcPts val="0"/>
              </a:spcBef>
              <a:spcAft>
                <a:spcPts val="0"/>
              </a:spcAft>
              <a:buNone/>
            </a:pPr>
            <a:r>
              <a:rPr b="1" lang="en" sz="1250">
                <a:solidFill>
                  <a:schemeClr val="lt1"/>
                </a:solidFill>
                <a:latin typeface="Albert Sans"/>
                <a:ea typeface="Albert Sans"/>
                <a:cs typeface="Albert Sans"/>
                <a:sym typeface="Albert Sans"/>
              </a:rPr>
              <a:t>Como te diste cuenta, escribir sobre ellas y realizar un análisis crítico sobre lo que has vivido y el cómo eso influye en la persona que eres hoy, ayuda a conocerse y reconocerse, a hacer visibles tus aprendizajes y a construir una historia de vida personal y profesional que puedes compartir con las y los otros.</a:t>
            </a:r>
            <a:endParaRPr b="1" sz="1250">
              <a:solidFill>
                <a:schemeClr val="lt1"/>
              </a:solidFill>
              <a:latin typeface="Albert Sans"/>
              <a:ea typeface="Albert Sans"/>
              <a:cs typeface="Albert Sans"/>
              <a:sym typeface="Albert Sans"/>
            </a:endParaRPr>
          </a:p>
          <a:p>
            <a:pPr indent="0" lvl="0" marL="0" rtl="0" algn="just">
              <a:lnSpc>
                <a:spcPct val="115000"/>
              </a:lnSpc>
              <a:spcBef>
                <a:spcPts val="0"/>
              </a:spcBef>
              <a:spcAft>
                <a:spcPts val="0"/>
              </a:spcAft>
              <a:buNone/>
            </a:pPr>
            <a:r>
              <a:t/>
            </a:r>
            <a:endParaRPr b="1" sz="450">
              <a:solidFill>
                <a:schemeClr val="lt1"/>
              </a:solidFill>
              <a:latin typeface="Albert Sans"/>
              <a:ea typeface="Albert Sans"/>
              <a:cs typeface="Albert Sans"/>
              <a:sym typeface="Albert Sans"/>
            </a:endParaRPr>
          </a:p>
          <a:p>
            <a:pPr indent="0" lvl="0" marL="0" rtl="0" algn="just">
              <a:lnSpc>
                <a:spcPct val="115000"/>
              </a:lnSpc>
              <a:spcBef>
                <a:spcPts val="0"/>
              </a:spcBef>
              <a:spcAft>
                <a:spcPts val="0"/>
              </a:spcAft>
              <a:buNone/>
            </a:pPr>
            <a:r>
              <a:rPr b="1" lang="en" sz="1250">
                <a:solidFill>
                  <a:schemeClr val="lt1"/>
                </a:solidFill>
                <a:latin typeface="Albert Sans"/>
                <a:ea typeface="Albert Sans"/>
                <a:cs typeface="Albert Sans"/>
                <a:sym typeface="Albert Sans"/>
              </a:rPr>
              <a:t>Para ello, no necesitas mucho; toma una libreta y un lápiz, y comienza a dejar fluir las palabras y las emociones, tu sentir y tus aprendizajes; encuéntrate con ellas una vez por semana, al mes, o cuando tengas tiempo. Narra tus vivencias y atrévete a continuar con la aventura de seguirte conociendo y sistematizar, reflexionar y escribir sobre tu ser docente.</a:t>
            </a:r>
            <a:endParaRPr b="1" sz="1250">
              <a:solidFill>
                <a:schemeClr val="lt1"/>
              </a:solidFill>
              <a:latin typeface="Albert Sans"/>
              <a:ea typeface="Albert Sans"/>
              <a:cs typeface="Albert Sans"/>
              <a:sym typeface="Albert Sans"/>
            </a:endParaRPr>
          </a:p>
        </p:txBody>
      </p:sp>
      <p:sp>
        <p:nvSpPr>
          <p:cNvPr id="2491" name="Google Shape;2491;p70"/>
          <p:cNvSpPr txBox="1"/>
          <p:nvPr/>
        </p:nvSpPr>
        <p:spPr>
          <a:xfrm>
            <a:off x="838900" y="3685200"/>
            <a:ext cx="6157200" cy="377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50">
                <a:solidFill>
                  <a:schemeClr val="dk1"/>
                </a:solidFill>
                <a:latin typeface="Actor"/>
                <a:ea typeface="Actor"/>
                <a:cs typeface="Actor"/>
                <a:sym typeface="Actor"/>
              </a:rPr>
              <a:t>De igual manera, si así lo decides, con tu colectivo o en pares comparte tu narrativa.</a:t>
            </a:r>
            <a:endParaRPr b="1" sz="1250">
              <a:solidFill>
                <a:schemeClr val="dk1"/>
              </a:solidFill>
              <a:latin typeface="Actor"/>
              <a:ea typeface="Actor"/>
              <a:cs typeface="Actor"/>
              <a:sym typeface="Actor"/>
            </a:endParaRPr>
          </a:p>
        </p:txBody>
      </p:sp>
      <p:sp>
        <p:nvSpPr>
          <p:cNvPr id="2492" name="Google Shape;2492;p70"/>
          <p:cNvSpPr txBox="1"/>
          <p:nvPr/>
        </p:nvSpPr>
        <p:spPr>
          <a:xfrm>
            <a:off x="1123875" y="917775"/>
            <a:ext cx="2125200" cy="684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3250">
                <a:solidFill>
                  <a:schemeClr val="lt1"/>
                </a:solidFill>
                <a:latin typeface="Denk One"/>
                <a:ea typeface="Denk One"/>
                <a:cs typeface="Denk One"/>
                <a:sym typeface="Denk One"/>
              </a:rPr>
              <a:t>ENTREACTO</a:t>
            </a:r>
            <a:endParaRPr sz="3250">
              <a:solidFill>
                <a:schemeClr val="lt1"/>
              </a:solidFill>
              <a:latin typeface="Denk One"/>
              <a:ea typeface="Denk One"/>
              <a:cs typeface="Denk One"/>
              <a:sym typeface="Denk One"/>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6" name="Shape 2496"/>
        <p:cNvGrpSpPr/>
        <p:nvPr/>
      </p:nvGrpSpPr>
      <p:grpSpPr>
        <a:xfrm>
          <a:off x="0" y="0"/>
          <a:ext cx="0" cy="0"/>
          <a:chOff x="0" y="0"/>
          <a:chExt cx="0" cy="0"/>
        </a:xfrm>
      </p:grpSpPr>
      <p:grpSp>
        <p:nvGrpSpPr>
          <p:cNvPr id="2497" name="Google Shape;2497;p71"/>
          <p:cNvGrpSpPr/>
          <p:nvPr/>
        </p:nvGrpSpPr>
        <p:grpSpPr>
          <a:xfrm rot="-983671">
            <a:off x="1123650" y="4193392"/>
            <a:ext cx="1199745" cy="1006391"/>
            <a:chOff x="2677400" y="3539525"/>
            <a:chExt cx="801675" cy="672475"/>
          </a:xfrm>
        </p:grpSpPr>
        <p:sp>
          <p:nvSpPr>
            <p:cNvPr id="2498" name="Google Shape;2498;p71"/>
            <p:cNvSpPr/>
            <p:nvPr/>
          </p:nvSpPr>
          <p:spPr>
            <a:xfrm>
              <a:off x="3167675" y="3664300"/>
              <a:ext cx="311400" cy="150125"/>
            </a:xfrm>
            <a:custGeom>
              <a:rect b="b" l="l" r="r" t="t"/>
              <a:pathLst>
                <a:path extrusionOk="0" h="6005" w="12456">
                  <a:moveTo>
                    <a:pt x="9640" y="1"/>
                  </a:moveTo>
                  <a:cubicBezTo>
                    <a:pt x="7047" y="1"/>
                    <a:pt x="4448" y="865"/>
                    <a:pt x="2412" y="2471"/>
                  </a:cubicBezTo>
                  <a:cubicBezTo>
                    <a:pt x="1708" y="3029"/>
                    <a:pt x="975" y="3715"/>
                    <a:pt x="564" y="4525"/>
                  </a:cubicBezTo>
                  <a:cubicBezTo>
                    <a:pt x="1" y="5622"/>
                    <a:pt x="1291" y="5751"/>
                    <a:pt x="2142" y="5892"/>
                  </a:cubicBezTo>
                  <a:cubicBezTo>
                    <a:pt x="2611" y="5967"/>
                    <a:pt x="3086" y="6004"/>
                    <a:pt x="3561" y="6004"/>
                  </a:cubicBezTo>
                  <a:cubicBezTo>
                    <a:pt x="4928" y="6004"/>
                    <a:pt x="6297" y="5698"/>
                    <a:pt x="7533" y="5123"/>
                  </a:cubicBezTo>
                  <a:cubicBezTo>
                    <a:pt x="9639" y="4143"/>
                    <a:pt x="11364" y="2407"/>
                    <a:pt x="12455" y="354"/>
                  </a:cubicBezTo>
                  <a:cubicBezTo>
                    <a:pt x="11536" y="116"/>
                    <a:pt x="10588" y="1"/>
                    <a:pt x="9640" y="1"/>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9" name="Google Shape;2499;p71"/>
            <p:cNvSpPr/>
            <p:nvPr/>
          </p:nvSpPr>
          <p:spPr>
            <a:xfrm>
              <a:off x="3010750" y="3539525"/>
              <a:ext cx="149025" cy="276900"/>
            </a:xfrm>
            <a:custGeom>
              <a:rect b="b" l="l" r="r" t="t"/>
              <a:pathLst>
                <a:path extrusionOk="0" h="11076" w="5961">
                  <a:moveTo>
                    <a:pt x="5251" y="0"/>
                  </a:moveTo>
                  <a:cubicBezTo>
                    <a:pt x="3444" y="951"/>
                    <a:pt x="1966" y="2511"/>
                    <a:pt x="1109" y="4365"/>
                  </a:cubicBezTo>
                  <a:cubicBezTo>
                    <a:pt x="300" y="6125"/>
                    <a:pt x="1" y="8231"/>
                    <a:pt x="429" y="10132"/>
                  </a:cubicBezTo>
                  <a:cubicBezTo>
                    <a:pt x="573" y="10778"/>
                    <a:pt x="774" y="11076"/>
                    <a:pt x="1142" y="11076"/>
                  </a:cubicBezTo>
                  <a:cubicBezTo>
                    <a:pt x="1328" y="11076"/>
                    <a:pt x="1557" y="10999"/>
                    <a:pt x="1843" y="10853"/>
                  </a:cubicBezTo>
                  <a:cubicBezTo>
                    <a:pt x="2699" y="10425"/>
                    <a:pt x="3450" y="9920"/>
                    <a:pt x="4066" y="9175"/>
                  </a:cubicBezTo>
                  <a:cubicBezTo>
                    <a:pt x="4729" y="8366"/>
                    <a:pt x="5204" y="7392"/>
                    <a:pt x="5451" y="6377"/>
                  </a:cubicBezTo>
                  <a:cubicBezTo>
                    <a:pt x="5961" y="4295"/>
                    <a:pt x="5668" y="2106"/>
                    <a:pt x="5251"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0" name="Google Shape;2500;p71"/>
            <p:cNvSpPr/>
            <p:nvPr/>
          </p:nvSpPr>
          <p:spPr>
            <a:xfrm>
              <a:off x="3027175" y="3853525"/>
              <a:ext cx="335000" cy="116100"/>
            </a:xfrm>
            <a:custGeom>
              <a:rect b="b" l="l" r="r" t="t"/>
              <a:pathLst>
                <a:path extrusionOk="0" h="4644" w="13400">
                  <a:moveTo>
                    <a:pt x="6538" y="0"/>
                  </a:moveTo>
                  <a:cubicBezTo>
                    <a:pt x="6530" y="0"/>
                    <a:pt x="6521" y="0"/>
                    <a:pt x="6512" y="0"/>
                  </a:cubicBezTo>
                  <a:cubicBezTo>
                    <a:pt x="5386" y="0"/>
                    <a:pt x="4254" y="200"/>
                    <a:pt x="3210" y="616"/>
                  </a:cubicBezTo>
                  <a:cubicBezTo>
                    <a:pt x="2318" y="974"/>
                    <a:pt x="1438" y="1490"/>
                    <a:pt x="775" y="2194"/>
                  </a:cubicBezTo>
                  <a:cubicBezTo>
                    <a:pt x="1" y="3016"/>
                    <a:pt x="1021" y="3473"/>
                    <a:pt x="1778" y="3860"/>
                  </a:cubicBezTo>
                  <a:cubicBezTo>
                    <a:pt x="2854" y="4405"/>
                    <a:pt x="4067" y="4643"/>
                    <a:pt x="5274" y="4643"/>
                  </a:cubicBezTo>
                  <a:cubicBezTo>
                    <a:pt x="5838" y="4643"/>
                    <a:pt x="6400" y="4591"/>
                    <a:pt x="6947" y="4494"/>
                  </a:cubicBezTo>
                  <a:cubicBezTo>
                    <a:pt x="9258" y="4089"/>
                    <a:pt x="11370" y="2957"/>
                    <a:pt x="13400" y="1784"/>
                  </a:cubicBezTo>
                  <a:cubicBezTo>
                    <a:pt x="11231" y="802"/>
                    <a:pt x="8917" y="0"/>
                    <a:pt x="6538"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1" name="Google Shape;2501;p71"/>
            <p:cNvSpPr/>
            <p:nvPr/>
          </p:nvSpPr>
          <p:spPr>
            <a:xfrm>
              <a:off x="2792375" y="3647475"/>
              <a:ext cx="150050" cy="315050"/>
            </a:xfrm>
            <a:custGeom>
              <a:rect b="b" l="l" r="r" t="t"/>
              <a:pathLst>
                <a:path extrusionOk="0" h="12602" w="6002">
                  <a:moveTo>
                    <a:pt x="3673" y="0"/>
                  </a:moveTo>
                  <a:cubicBezTo>
                    <a:pt x="2159" y="1214"/>
                    <a:pt x="1039" y="2922"/>
                    <a:pt x="517" y="4793"/>
                  </a:cubicBezTo>
                  <a:cubicBezTo>
                    <a:pt x="0" y="6670"/>
                    <a:pt x="88" y="8706"/>
                    <a:pt x="757" y="10530"/>
                  </a:cubicBezTo>
                  <a:cubicBezTo>
                    <a:pt x="968" y="11093"/>
                    <a:pt x="1496" y="12566"/>
                    <a:pt x="2224" y="12601"/>
                  </a:cubicBezTo>
                  <a:cubicBezTo>
                    <a:pt x="2234" y="12602"/>
                    <a:pt x="2244" y="12602"/>
                    <a:pt x="2253" y="12602"/>
                  </a:cubicBezTo>
                  <a:cubicBezTo>
                    <a:pt x="2852" y="12602"/>
                    <a:pt x="3573" y="11568"/>
                    <a:pt x="3896" y="11164"/>
                  </a:cubicBezTo>
                  <a:cubicBezTo>
                    <a:pt x="4928" y="9856"/>
                    <a:pt x="5597" y="8254"/>
                    <a:pt x="5767" y="6594"/>
                  </a:cubicBezTo>
                  <a:cubicBezTo>
                    <a:pt x="6002" y="4236"/>
                    <a:pt x="5228" y="1789"/>
                    <a:pt x="3673"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2" name="Google Shape;2502;p71"/>
            <p:cNvSpPr/>
            <p:nvPr/>
          </p:nvSpPr>
          <p:spPr>
            <a:xfrm>
              <a:off x="2800150" y="4007925"/>
              <a:ext cx="393950" cy="145725"/>
            </a:xfrm>
            <a:custGeom>
              <a:rect b="b" l="l" r="r" t="t"/>
              <a:pathLst>
                <a:path extrusionOk="0" h="5829" w="15758">
                  <a:moveTo>
                    <a:pt x="8485" y="0"/>
                  </a:moveTo>
                  <a:cubicBezTo>
                    <a:pt x="8271" y="0"/>
                    <a:pt x="8057" y="7"/>
                    <a:pt x="7844" y="19"/>
                  </a:cubicBezTo>
                  <a:cubicBezTo>
                    <a:pt x="6518" y="96"/>
                    <a:pt x="5198" y="430"/>
                    <a:pt x="4013" y="1040"/>
                  </a:cubicBezTo>
                  <a:cubicBezTo>
                    <a:pt x="2300" y="1914"/>
                    <a:pt x="0" y="4155"/>
                    <a:pt x="2846" y="5229"/>
                  </a:cubicBezTo>
                  <a:cubicBezTo>
                    <a:pt x="3963" y="5647"/>
                    <a:pt x="5160" y="5828"/>
                    <a:pt x="6362" y="5828"/>
                  </a:cubicBezTo>
                  <a:cubicBezTo>
                    <a:pt x="7519" y="5828"/>
                    <a:pt x="8680" y="5660"/>
                    <a:pt x="9780" y="5375"/>
                  </a:cubicBezTo>
                  <a:cubicBezTo>
                    <a:pt x="11903" y="4824"/>
                    <a:pt x="13886" y="3827"/>
                    <a:pt x="15758" y="2671"/>
                  </a:cubicBezTo>
                  <a:cubicBezTo>
                    <a:pt x="13750" y="962"/>
                    <a:pt x="11120" y="0"/>
                    <a:pt x="8485" y="0"/>
                  </a:cubicBezTo>
                  <a:close/>
                </a:path>
              </a:pathLst>
            </a:custGeom>
            <a:solidFill>
              <a:srgbClr val="00A0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3" name="Google Shape;2503;p71"/>
            <p:cNvSpPr/>
            <p:nvPr/>
          </p:nvSpPr>
          <p:spPr>
            <a:xfrm>
              <a:off x="2677400" y="3703525"/>
              <a:ext cx="730975" cy="508475"/>
            </a:xfrm>
            <a:custGeom>
              <a:rect b="b" l="l" r="r" t="t"/>
              <a:pathLst>
                <a:path extrusionOk="0" h="20339" w="29239">
                  <a:moveTo>
                    <a:pt x="29111" y="0"/>
                  </a:moveTo>
                  <a:cubicBezTo>
                    <a:pt x="29101" y="0"/>
                    <a:pt x="29091" y="2"/>
                    <a:pt x="29080" y="5"/>
                  </a:cubicBezTo>
                  <a:cubicBezTo>
                    <a:pt x="26998" y="627"/>
                    <a:pt x="24704" y="1401"/>
                    <a:pt x="22633" y="2093"/>
                  </a:cubicBezTo>
                  <a:lnTo>
                    <a:pt x="22099" y="2275"/>
                  </a:lnTo>
                  <a:lnTo>
                    <a:pt x="21565" y="2481"/>
                  </a:lnTo>
                  <a:cubicBezTo>
                    <a:pt x="20873" y="2745"/>
                    <a:pt x="20146" y="3032"/>
                    <a:pt x="19471" y="3349"/>
                  </a:cubicBezTo>
                  <a:cubicBezTo>
                    <a:pt x="18667" y="3689"/>
                    <a:pt x="17699" y="4188"/>
                    <a:pt x="16913" y="4581"/>
                  </a:cubicBezTo>
                  <a:cubicBezTo>
                    <a:pt x="16450" y="4827"/>
                    <a:pt x="15646" y="5296"/>
                    <a:pt x="15183" y="5555"/>
                  </a:cubicBezTo>
                  <a:cubicBezTo>
                    <a:pt x="14743" y="5824"/>
                    <a:pt x="13945" y="6329"/>
                    <a:pt x="13499" y="6605"/>
                  </a:cubicBezTo>
                  <a:cubicBezTo>
                    <a:pt x="12590" y="7221"/>
                    <a:pt x="11598" y="7913"/>
                    <a:pt x="10736" y="8582"/>
                  </a:cubicBezTo>
                  <a:cubicBezTo>
                    <a:pt x="6547" y="11796"/>
                    <a:pt x="2916" y="15745"/>
                    <a:pt x="35" y="20162"/>
                  </a:cubicBezTo>
                  <a:cubicBezTo>
                    <a:pt x="0" y="20215"/>
                    <a:pt x="18" y="20285"/>
                    <a:pt x="71" y="20320"/>
                  </a:cubicBezTo>
                  <a:cubicBezTo>
                    <a:pt x="89" y="20333"/>
                    <a:pt x="110" y="20339"/>
                    <a:pt x="131" y="20339"/>
                  </a:cubicBezTo>
                  <a:cubicBezTo>
                    <a:pt x="169" y="20339"/>
                    <a:pt x="206" y="20319"/>
                    <a:pt x="229" y="20285"/>
                  </a:cubicBezTo>
                  <a:cubicBezTo>
                    <a:pt x="2042" y="17440"/>
                    <a:pt x="4206" y="14812"/>
                    <a:pt x="6641" y="12477"/>
                  </a:cubicBezTo>
                  <a:cubicBezTo>
                    <a:pt x="9275" y="9948"/>
                    <a:pt x="12255" y="7778"/>
                    <a:pt x="15423" y="5965"/>
                  </a:cubicBezTo>
                  <a:cubicBezTo>
                    <a:pt x="15881" y="5719"/>
                    <a:pt x="16690" y="5273"/>
                    <a:pt x="17148" y="5032"/>
                  </a:cubicBezTo>
                  <a:cubicBezTo>
                    <a:pt x="17482" y="4868"/>
                    <a:pt x="18315" y="4458"/>
                    <a:pt x="18661" y="4287"/>
                  </a:cubicBezTo>
                  <a:cubicBezTo>
                    <a:pt x="19676" y="3818"/>
                    <a:pt x="20715" y="3378"/>
                    <a:pt x="21759" y="2979"/>
                  </a:cubicBezTo>
                  <a:cubicBezTo>
                    <a:pt x="22797" y="2563"/>
                    <a:pt x="23883" y="2228"/>
                    <a:pt x="24933" y="1829"/>
                  </a:cubicBezTo>
                  <a:cubicBezTo>
                    <a:pt x="26347" y="1313"/>
                    <a:pt x="27754" y="779"/>
                    <a:pt x="29157" y="222"/>
                  </a:cubicBezTo>
                  <a:cubicBezTo>
                    <a:pt x="29209" y="198"/>
                    <a:pt x="29239" y="140"/>
                    <a:pt x="29221" y="81"/>
                  </a:cubicBezTo>
                  <a:cubicBezTo>
                    <a:pt x="29207" y="33"/>
                    <a:pt x="29160" y="0"/>
                    <a:pt x="29111"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4" name="Google Shape;2504;p71"/>
            <p:cNvSpPr/>
            <p:nvPr/>
          </p:nvSpPr>
          <p:spPr>
            <a:xfrm>
              <a:off x="2883275" y="3896900"/>
              <a:ext cx="391500" cy="80675"/>
            </a:xfrm>
            <a:custGeom>
              <a:rect b="b" l="l" r="r" t="t"/>
              <a:pathLst>
                <a:path extrusionOk="0" h="3227" w="15660">
                  <a:moveTo>
                    <a:pt x="15548" y="0"/>
                  </a:moveTo>
                  <a:cubicBezTo>
                    <a:pt x="15542" y="0"/>
                    <a:pt x="15536" y="1"/>
                    <a:pt x="15530" y="2"/>
                  </a:cubicBezTo>
                  <a:cubicBezTo>
                    <a:pt x="12920" y="295"/>
                    <a:pt x="10315" y="588"/>
                    <a:pt x="7722" y="970"/>
                  </a:cubicBezTo>
                  <a:cubicBezTo>
                    <a:pt x="5458" y="1322"/>
                    <a:pt x="3146" y="1744"/>
                    <a:pt x="1017" y="2601"/>
                  </a:cubicBezTo>
                  <a:cubicBezTo>
                    <a:pt x="712" y="2724"/>
                    <a:pt x="412" y="2865"/>
                    <a:pt x="113" y="3011"/>
                  </a:cubicBezTo>
                  <a:cubicBezTo>
                    <a:pt x="1" y="3070"/>
                    <a:pt x="59" y="3227"/>
                    <a:pt x="164" y="3227"/>
                  </a:cubicBezTo>
                  <a:cubicBezTo>
                    <a:pt x="174" y="3227"/>
                    <a:pt x="185" y="3226"/>
                    <a:pt x="195" y="3223"/>
                  </a:cubicBezTo>
                  <a:cubicBezTo>
                    <a:pt x="5223" y="1826"/>
                    <a:pt x="10344" y="676"/>
                    <a:pt x="15548" y="225"/>
                  </a:cubicBezTo>
                  <a:cubicBezTo>
                    <a:pt x="15612" y="219"/>
                    <a:pt x="15659" y="160"/>
                    <a:pt x="15653" y="102"/>
                  </a:cubicBezTo>
                  <a:cubicBezTo>
                    <a:pt x="15648" y="44"/>
                    <a:pt x="15601" y="0"/>
                    <a:pt x="1554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5" name="Google Shape;2505;p71"/>
            <p:cNvSpPr/>
            <p:nvPr/>
          </p:nvSpPr>
          <p:spPr>
            <a:xfrm>
              <a:off x="3003425" y="3602550"/>
              <a:ext cx="125000" cy="280225"/>
            </a:xfrm>
            <a:custGeom>
              <a:rect b="b" l="l" r="r" t="t"/>
              <a:pathLst>
                <a:path extrusionOk="0" h="11209" w="5000">
                  <a:moveTo>
                    <a:pt x="4863" y="0"/>
                  </a:moveTo>
                  <a:cubicBezTo>
                    <a:pt x="4816" y="0"/>
                    <a:pt x="4769" y="26"/>
                    <a:pt x="4752" y="84"/>
                  </a:cubicBezTo>
                  <a:cubicBezTo>
                    <a:pt x="4224" y="2002"/>
                    <a:pt x="3420" y="3844"/>
                    <a:pt x="2570" y="5645"/>
                  </a:cubicBezTo>
                  <a:cubicBezTo>
                    <a:pt x="1819" y="7223"/>
                    <a:pt x="704" y="9459"/>
                    <a:pt x="24" y="11048"/>
                  </a:cubicBezTo>
                  <a:cubicBezTo>
                    <a:pt x="0" y="11095"/>
                    <a:pt x="12" y="11148"/>
                    <a:pt x="53" y="11183"/>
                  </a:cubicBezTo>
                  <a:cubicBezTo>
                    <a:pt x="75" y="11201"/>
                    <a:pt x="100" y="11208"/>
                    <a:pt x="125" y="11208"/>
                  </a:cubicBezTo>
                  <a:cubicBezTo>
                    <a:pt x="160" y="11208"/>
                    <a:pt x="193" y="11193"/>
                    <a:pt x="217" y="11166"/>
                  </a:cubicBezTo>
                  <a:cubicBezTo>
                    <a:pt x="839" y="10368"/>
                    <a:pt x="1320" y="9476"/>
                    <a:pt x="1754" y="8573"/>
                  </a:cubicBezTo>
                  <a:cubicBezTo>
                    <a:pt x="2629" y="6760"/>
                    <a:pt x="3303" y="4871"/>
                    <a:pt x="4001" y="2994"/>
                  </a:cubicBezTo>
                  <a:cubicBezTo>
                    <a:pt x="4347" y="2055"/>
                    <a:pt x="4682" y="1111"/>
                    <a:pt x="4975" y="149"/>
                  </a:cubicBezTo>
                  <a:cubicBezTo>
                    <a:pt x="4999" y="55"/>
                    <a:pt x="4931" y="0"/>
                    <a:pt x="4863"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6" name="Google Shape;2506;p71"/>
            <p:cNvSpPr/>
            <p:nvPr/>
          </p:nvSpPr>
          <p:spPr>
            <a:xfrm>
              <a:off x="2820850" y="3711225"/>
              <a:ext cx="53375" cy="321400"/>
            </a:xfrm>
            <a:custGeom>
              <a:rect b="b" l="l" r="r" t="t"/>
              <a:pathLst>
                <a:path extrusionOk="0" h="12856" w="2135">
                  <a:moveTo>
                    <a:pt x="1878" y="0"/>
                  </a:moveTo>
                  <a:cubicBezTo>
                    <a:pt x="1817" y="0"/>
                    <a:pt x="1756" y="45"/>
                    <a:pt x="1765" y="125"/>
                  </a:cubicBezTo>
                  <a:cubicBezTo>
                    <a:pt x="1818" y="647"/>
                    <a:pt x="1842" y="1181"/>
                    <a:pt x="1812" y="1715"/>
                  </a:cubicBezTo>
                  <a:cubicBezTo>
                    <a:pt x="1812" y="1909"/>
                    <a:pt x="1789" y="2313"/>
                    <a:pt x="1771" y="2507"/>
                  </a:cubicBezTo>
                  <a:cubicBezTo>
                    <a:pt x="1554" y="5423"/>
                    <a:pt x="797" y="8279"/>
                    <a:pt x="269" y="11148"/>
                  </a:cubicBezTo>
                  <a:cubicBezTo>
                    <a:pt x="176" y="11676"/>
                    <a:pt x="82" y="12198"/>
                    <a:pt x="11" y="12726"/>
                  </a:cubicBezTo>
                  <a:cubicBezTo>
                    <a:pt x="1" y="12809"/>
                    <a:pt x="62" y="12856"/>
                    <a:pt x="125" y="12856"/>
                  </a:cubicBezTo>
                  <a:cubicBezTo>
                    <a:pt x="168" y="12856"/>
                    <a:pt x="213" y="12833"/>
                    <a:pt x="234" y="12785"/>
                  </a:cubicBezTo>
                  <a:cubicBezTo>
                    <a:pt x="1009" y="10784"/>
                    <a:pt x="1331" y="8637"/>
                    <a:pt x="1613" y="6520"/>
                  </a:cubicBezTo>
                  <a:cubicBezTo>
                    <a:pt x="1848" y="4384"/>
                    <a:pt x="2135" y="2261"/>
                    <a:pt x="1988" y="102"/>
                  </a:cubicBezTo>
                  <a:cubicBezTo>
                    <a:pt x="1980" y="32"/>
                    <a:pt x="1930" y="0"/>
                    <a:pt x="187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7" name="Google Shape;2507;p71"/>
            <p:cNvSpPr/>
            <p:nvPr/>
          </p:nvSpPr>
          <p:spPr>
            <a:xfrm>
              <a:off x="2733850" y="4062300"/>
              <a:ext cx="345300" cy="71925"/>
            </a:xfrm>
            <a:custGeom>
              <a:rect b="b" l="l" r="r" t="t"/>
              <a:pathLst>
                <a:path extrusionOk="0" h="2877" w="13812">
                  <a:moveTo>
                    <a:pt x="10128" y="0"/>
                  </a:moveTo>
                  <a:cubicBezTo>
                    <a:pt x="7224" y="0"/>
                    <a:pt x="4308" y="781"/>
                    <a:pt x="1655" y="1904"/>
                  </a:cubicBezTo>
                  <a:cubicBezTo>
                    <a:pt x="1115" y="2139"/>
                    <a:pt x="587" y="2385"/>
                    <a:pt x="71" y="2661"/>
                  </a:cubicBezTo>
                  <a:cubicBezTo>
                    <a:pt x="24" y="2684"/>
                    <a:pt x="1" y="2737"/>
                    <a:pt x="12" y="2790"/>
                  </a:cubicBezTo>
                  <a:cubicBezTo>
                    <a:pt x="27" y="2843"/>
                    <a:pt x="74" y="2876"/>
                    <a:pt x="123" y="2876"/>
                  </a:cubicBezTo>
                  <a:cubicBezTo>
                    <a:pt x="133" y="2876"/>
                    <a:pt x="143" y="2875"/>
                    <a:pt x="153" y="2872"/>
                  </a:cubicBezTo>
                  <a:cubicBezTo>
                    <a:pt x="722" y="2719"/>
                    <a:pt x="1274" y="2537"/>
                    <a:pt x="1825" y="2350"/>
                  </a:cubicBezTo>
                  <a:cubicBezTo>
                    <a:pt x="4640" y="1345"/>
                    <a:pt x="7626" y="229"/>
                    <a:pt x="10631" y="229"/>
                  </a:cubicBezTo>
                  <a:cubicBezTo>
                    <a:pt x="11628" y="229"/>
                    <a:pt x="12627" y="352"/>
                    <a:pt x="13623" y="643"/>
                  </a:cubicBezTo>
                  <a:cubicBezTo>
                    <a:pt x="13634" y="645"/>
                    <a:pt x="13645" y="646"/>
                    <a:pt x="13655" y="646"/>
                  </a:cubicBezTo>
                  <a:cubicBezTo>
                    <a:pt x="13781" y="646"/>
                    <a:pt x="13812" y="458"/>
                    <a:pt x="13681" y="426"/>
                  </a:cubicBezTo>
                  <a:cubicBezTo>
                    <a:pt x="12512" y="132"/>
                    <a:pt x="11321" y="0"/>
                    <a:pt x="10128" y="0"/>
                  </a:cubicBezTo>
                  <a:close/>
                </a:path>
              </a:pathLst>
            </a:custGeom>
            <a:solidFill>
              <a:srgbClr val="3C3C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08" name="Google Shape;2508;p71"/>
          <p:cNvGrpSpPr/>
          <p:nvPr/>
        </p:nvGrpSpPr>
        <p:grpSpPr>
          <a:xfrm>
            <a:off x="7874455" y="3579680"/>
            <a:ext cx="821469" cy="884532"/>
            <a:chOff x="1806950" y="1681475"/>
            <a:chExt cx="622325" cy="670100"/>
          </a:xfrm>
        </p:grpSpPr>
        <p:sp>
          <p:nvSpPr>
            <p:cNvPr id="2509" name="Google Shape;2509;p71"/>
            <p:cNvSpPr/>
            <p:nvPr/>
          </p:nvSpPr>
          <p:spPr>
            <a:xfrm>
              <a:off x="2200600" y="1681475"/>
              <a:ext cx="57075" cy="111250"/>
            </a:xfrm>
            <a:custGeom>
              <a:rect b="b" l="l" r="r" t="t"/>
              <a:pathLst>
                <a:path extrusionOk="0" h="4450" w="2283">
                  <a:moveTo>
                    <a:pt x="698" y="1"/>
                  </a:moveTo>
                  <a:cubicBezTo>
                    <a:pt x="276" y="769"/>
                    <a:pt x="0" y="1655"/>
                    <a:pt x="118" y="2523"/>
                  </a:cubicBezTo>
                  <a:cubicBezTo>
                    <a:pt x="182" y="2957"/>
                    <a:pt x="346" y="3374"/>
                    <a:pt x="605" y="3720"/>
                  </a:cubicBezTo>
                  <a:cubicBezTo>
                    <a:pt x="758" y="3928"/>
                    <a:pt x="1214" y="4449"/>
                    <a:pt x="1536" y="4449"/>
                  </a:cubicBezTo>
                  <a:cubicBezTo>
                    <a:pt x="1559" y="4449"/>
                    <a:pt x="1581" y="4447"/>
                    <a:pt x="1602" y="4441"/>
                  </a:cubicBezTo>
                  <a:cubicBezTo>
                    <a:pt x="1919" y="4365"/>
                    <a:pt x="2130" y="3673"/>
                    <a:pt x="2188" y="3409"/>
                  </a:cubicBezTo>
                  <a:cubicBezTo>
                    <a:pt x="2282" y="2969"/>
                    <a:pt x="2253" y="2505"/>
                    <a:pt x="2124" y="2077"/>
                  </a:cubicBezTo>
                  <a:cubicBezTo>
                    <a:pt x="1872" y="1262"/>
                    <a:pt x="1308" y="587"/>
                    <a:pt x="698" y="1"/>
                  </a:cubicBezTo>
                  <a:close/>
                </a:path>
              </a:pathLst>
            </a:custGeom>
            <a:solidFill>
              <a:srgbClr val="8DC0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0" name="Google Shape;2510;p71"/>
            <p:cNvSpPr/>
            <p:nvPr/>
          </p:nvSpPr>
          <p:spPr>
            <a:xfrm>
              <a:off x="2203525" y="1738375"/>
              <a:ext cx="148900" cy="112075"/>
            </a:xfrm>
            <a:custGeom>
              <a:rect b="b" l="l" r="r" t="t"/>
              <a:pathLst>
                <a:path extrusionOk="0" h="4483" w="5956">
                  <a:moveTo>
                    <a:pt x="4383" y="1"/>
                  </a:moveTo>
                  <a:cubicBezTo>
                    <a:pt x="4066" y="1"/>
                    <a:pt x="3773" y="153"/>
                    <a:pt x="3509" y="312"/>
                  </a:cubicBezTo>
                  <a:cubicBezTo>
                    <a:pt x="1989" y="1227"/>
                    <a:pt x="757" y="2600"/>
                    <a:pt x="1" y="4201"/>
                  </a:cubicBezTo>
                  <a:lnTo>
                    <a:pt x="552" y="4483"/>
                  </a:lnTo>
                  <a:cubicBezTo>
                    <a:pt x="1344" y="2769"/>
                    <a:pt x="3202" y="1623"/>
                    <a:pt x="5086" y="1623"/>
                  </a:cubicBezTo>
                  <a:cubicBezTo>
                    <a:pt x="5266" y="1623"/>
                    <a:pt x="5447" y="1633"/>
                    <a:pt x="5627" y="1655"/>
                  </a:cubicBezTo>
                  <a:cubicBezTo>
                    <a:pt x="5650" y="1657"/>
                    <a:pt x="5675" y="1660"/>
                    <a:pt x="5701" y="1660"/>
                  </a:cubicBezTo>
                  <a:cubicBezTo>
                    <a:pt x="5737" y="1660"/>
                    <a:pt x="5774" y="1655"/>
                    <a:pt x="5808" y="1637"/>
                  </a:cubicBezTo>
                  <a:cubicBezTo>
                    <a:pt x="5955" y="1567"/>
                    <a:pt x="5891" y="1338"/>
                    <a:pt x="5808" y="1197"/>
                  </a:cubicBezTo>
                  <a:cubicBezTo>
                    <a:pt x="5474" y="634"/>
                    <a:pt x="5034" y="7"/>
                    <a:pt x="4383" y="1"/>
                  </a:cubicBezTo>
                  <a:close/>
                </a:path>
              </a:pathLst>
            </a:custGeom>
            <a:solidFill>
              <a:srgbClr val="C291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1" name="Google Shape;2511;p71"/>
            <p:cNvSpPr/>
            <p:nvPr/>
          </p:nvSpPr>
          <p:spPr>
            <a:xfrm>
              <a:off x="1806950" y="1739350"/>
              <a:ext cx="622325" cy="612225"/>
            </a:xfrm>
            <a:custGeom>
              <a:rect b="b" l="l" r="r" t="t"/>
              <a:pathLst>
                <a:path extrusionOk="0" h="24489" w="24893">
                  <a:moveTo>
                    <a:pt x="9619" y="1"/>
                  </a:moveTo>
                  <a:cubicBezTo>
                    <a:pt x="7566" y="1"/>
                    <a:pt x="5569" y="1136"/>
                    <a:pt x="4195" y="2701"/>
                  </a:cubicBezTo>
                  <a:cubicBezTo>
                    <a:pt x="2646" y="4467"/>
                    <a:pt x="1766" y="6720"/>
                    <a:pt x="1039" y="8955"/>
                  </a:cubicBezTo>
                  <a:cubicBezTo>
                    <a:pt x="488" y="10674"/>
                    <a:pt x="1" y="12451"/>
                    <a:pt x="118" y="14252"/>
                  </a:cubicBezTo>
                  <a:cubicBezTo>
                    <a:pt x="229" y="16053"/>
                    <a:pt x="1045" y="17895"/>
                    <a:pt x="2582" y="18834"/>
                  </a:cubicBezTo>
                  <a:cubicBezTo>
                    <a:pt x="4430" y="19966"/>
                    <a:pt x="6923" y="19620"/>
                    <a:pt x="8701" y="20846"/>
                  </a:cubicBezTo>
                  <a:cubicBezTo>
                    <a:pt x="10197" y="21879"/>
                    <a:pt x="11000" y="23914"/>
                    <a:pt x="12754" y="24390"/>
                  </a:cubicBezTo>
                  <a:cubicBezTo>
                    <a:pt x="13005" y="24458"/>
                    <a:pt x="13255" y="24489"/>
                    <a:pt x="13505" y="24489"/>
                  </a:cubicBezTo>
                  <a:cubicBezTo>
                    <a:pt x="14759" y="24489"/>
                    <a:pt x="15990" y="23707"/>
                    <a:pt x="17037" y="22929"/>
                  </a:cubicBezTo>
                  <a:cubicBezTo>
                    <a:pt x="19020" y="21462"/>
                    <a:pt x="20967" y="19884"/>
                    <a:pt x="22440" y="17907"/>
                  </a:cubicBezTo>
                  <a:cubicBezTo>
                    <a:pt x="23912" y="15930"/>
                    <a:pt x="24892" y="13490"/>
                    <a:pt x="24728" y="11032"/>
                  </a:cubicBezTo>
                  <a:cubicBezTo>
                    <a:pt x="24564" y="8568"/>
                    <a:pt x="23097" y="6127"/>
                    <a:pt x="20809" y="5206"/>
                  </a:cubicBezTo>
                  <a:cubicBezTo>
                    <a:pt x="18943" y="4455"/>
                    <a:pt x="17031" y="4966"/>
                    <a:pt x="15594" y="3564"/>
                  </a:cubicBezTo>
                  <a:cubicBezTo>
                    <a:pt x="14027" y="2044"/>
                    <a:pt x="12749" y="413"/>
                    <a:pt x="10431" y="61"/>
                  </a:cubicBezTo>
                  <a:cubicBezTo>
                    <a:pt x="10160" y="20"/>
                    <a:pt x="9889" y="1"/>
                    <a:pt x="9619" y="1"/>
                  </a:cubicBezTo>
                  <a:close/>
                </a:path>
              </a:pathLst>
            </a:custGeom>
            <a:solidFill>
              <a:srgbClr val="C361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2" name="Google Shape;2512;p71"/>
            <p:cNvSpPr/>
            <p:nvPr/>
          </p:nvSpPr>
          <p:spPr>
            <a:xfrm>
              <a:off x="2224200" y="1942575"/>
              <a:ext cx="151375" cy="256850"/>
            </a:xfrm>
            <a:custGeom>
              <a:rect b="b" l="l" r="r" t="t"/>
              <a:pathLst>
                <a:path extrusionOk="0" h="10274" w="6055">
                  <a:moveTo>
                    <a:pt x="3528" y="0"/>
                  </a:moveTo>
                  <a:cubicBezTo>
                    <a:pt x="3485" y="0"/>
                    <a:pt x="3442" y="2"/>
                    <a:pt x="3397" y="5"/>
                  </a:cubicBezTo>
                  <a:cubicBezTo>
                    <a:pt x="1110" y="157"/>
                    <a:pt x="1784" y="2451"/>
                    <a:pt x="1954" y="3912"/>
                  </a:cubicBezTo>
                  <a:cubicBezTo>
                    <a:pt x="2042" y="4721"/>
                    <a:pt x="1878" y="5554"/>
                    <a:pt x="1479" y="6258"/>
                  </a:cubicBezTo>
                  <a:cubicBezTo>
                    <a:pt x="1162" y="6821"/>
                    <a:pt x="716" y="7297"/>
                    <a:pt x="417" y="7866"/>
                  </a:cubicBezTo>
                  <a:cubicBezTo>
                    <a:pt x="118" y="8435"/>
                    <a:pt x="1" y="9168"/>
                    <a:pt x="370" y="9696"/>
                  </a:cubicBezTo>
                  <a:cubicBezTo>
                    <a:pt x="638" y="10084"/>
                    <a:pt x="1126" y="10274"/>
                    <a:pt x="1604" y="10274"/>
                  </a:cubicBezTo>
                  <a:cubicBezTo>
                    <a:pt x="1639" y="10274"/>
                    <a:pt x="1673" y="10273"/>
                    <a:pt x="1708" y="10271"/>
                  </a:cubicBezTo>
                  <a:cubicBezTo>
                    <a:pt x="2212" y="10242"/>
                    <a:pt x="2688" y="10013"/>
                    <a:pt x="3110" y="9737"/>
                  </a:cubicBezTo>
                  <a:cubicBezTo>
                    <a:pt x="5069" y="8441"/>
                    <a:pt x="6055" y="5977"/>
                    <a:pt x="5944" y="3636"/>
                  </a:cubicBezTo>
                  <a:cubicBezTo>
                    <a:pt x="5875" y="2257"/>
                    <a:pt x="5248" y="0"/>
                    <a:pt x="3528" y="0"/>
                  </a:cubicBezTo>
                  <a:close/>
                </a:path>
              </a:pathLst>
            </a:custGeom>
            <a:solidFill>
              <a:srgbClr val="FFFDFB">
                <a:alpha val="22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13" name="Google Shape;2513;p71"/>
          <p:cNvSpPr/>
          <p:nvPr/>
        </p:nvSpPr>
        <p:spPr>
          <a:xfrm>
            <a:off x="3391225" y="2269825"/>
            <a:ext cx="2498557" cy="55475"/>
          </a:xfrm>
          <a:custGeom>
            <a:rect b="b" l="l" r="r" t="t"/>
            <a:pathLst>
              <a:path extrusionOk="0" h="328" w="14773">
                <a:moveTo>
                  <a:pt x="8311" y="0"/>
                </a:moveTo>
                <a:cubicBezTo>
                  <a:pt x="8003" y="0"/>
                  <a:pt x="7695" y="2"/>
                  <a:pt x="7387" y="5"/>
                </a:cubicBezTo>
                <a:cubicBezTo>
                  <a:pt x="6155" y="5"/>
                  <a:pt x="4923" y="28"/>
                  <a:pt x="3691" y="58"/>
                </a:cubicBezTo>
                <a:cubicBezTo>
                  <a:pt x="2465" y="87"/>
                  <a:pt x="1233" y="134"/>
                  <a:pt x="1" y="175"/>
                </a:cubicBezTo>
                <a:lnTo>
                  <a:pt x="7" y="263"/>
                </a:lnTo>
                <a:cubicBezTo>
                  <a:pt x="1233" y="198"/>
                  <a:pt x="2465" y="169"/>
                  <a:pt x="3697" y="151"/>
                </a:cubicBezTo>
                <a:cubicBezTo>
                  <a:pt x="4253" y="144"/>
                  <a:pt x="4808" y="140"/>
                  <a:pt x="5362" y="140"/>
                </a:cubicBezTo>
                <a:cubicBezTo>
                  <a:pt x="6037" y="140"/>
                  <a:pt x="6711" y="145"/>
                  <a:pt x="7387" y="151"/>
                </a:cubicBezTo>
                <a:cubicBezTo>
                  <a:pt x="8003" y="163"/>
                  <a:pt x="8619" y="175"/>
                  <a:pt x="9235" y="193"/>
                </a:cubicBezTo>
                <a:lnTo>
                  <a:pt x="10156" y="210"/>
                </a:lnTo>
                <a:lnTo>
                  <a:pt x="11077" y="239"/>
                </a:lnTo>
                <a:cubicBezTo>
                  <a:pt x="12309" y="269"/>
                  <a:pt x="13535" y="316"/>
                  <a:pt x="14767" y="327"/>
                </a:cubicBezTo>
                <a:lnTo>
                  <a:pt x="14772" y="245"/>
                </a:lnTo>
                <a:cubicBezTo>
                  <a:pt x="13546" y="128"/>
                  <a:pt x="12314" y="75"/>
                  <a:pt x="11082" y="40"/>
                </a:cubicBezTo>
                <a:cubicBezTo>
                  <a:pt x="10467" y="28"/>
                  <a:pt x="9851" y="11"/>
                  <a:pt x="9235" y="5"/>
                </a:cubicBezTo>
                <a:cubicBezTo>
                  <a:pt x="8927" y="2"/>
                  <a:pt x="8619" y="0"/>
                  <a:pt x="831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4" name="Google Shape;2514;p71"/>
          <p:cNvSpPr txBox="1"/>
          <p:nvPr/>
        </p:nvSpPr>
        <p:spPr>
          <a:xfrm>
            <a:off x="3128050" y="1279500"/>
            <a:ext cx="3024900" cy="110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6000">
                <a:solidFill>
                  <a:schemeClr val="lt1"/>
                </a:solidFill>
                <a:latin typeface="Denk One"/>
                <a:ea typeface="Denk One"/>
                <a:cs typeface="Denk One"/>
                <a:sym typeface="Denk One"/>
              </a:rPr>
              <a:t>GRACIAS</a:t>
            </a:r>
            <a:endParaRPr sz="6000">
              <a:solidFill>
                <a:schemeClr val="lt1"/>
              </a:solidFill>
              <a:latin typeface="Denk One"/>
              <a:ea typeface="Denk One"/>
              <a:cs typeface="Denk One"/>
              <a:sym typeface="Denk One"/>
            </a:endParaRPr>
          </a:p>
        </p:txBody>
      </p:sp>
    </p:spTree>
  </p:cSld>
  <p:clrMapOvr>
    <a:masterClrMapping/>
  </p:clrMapOvr>
</p:sld>
</file>

<file path=ppt/theme/theme1.xml><?xml version="1.0" encoding="utf-8"?>
<a:theme xmlns:a="http://schemas.openxmlformats.org/drawingml/2006/main" xmlns:r="http://schemas.openxmlformats.org/officeDocument/2006/relationships" name="Creative Writing Workshop for Kids by Slidesgo">
  <a:themeElements>
    <a:clrScheme name="Simple Light">
      <a:dk1>
        <a:srgbClr val="2A1B4C"/>
      </a:dk1>
      <a:lt1>
        <a:srgbClr val="FFFDFB"/>
      </a:lt1>
      <a:dk2>
        <a:srgbClr val="FCF4E3"/>
      </a:dk2>
      <a:lt2>
        <a:srgbClr val="79C29D"/>
      </a:lt2>
      <a:accent1>
        <a:srgbClr val="1AB2BF"/>
      </a:accent1>
      <a:accent2>
        <a:srgbClr val="8BD2F5"/>
      </a:accent2>
      <a:accent3>
        <a:srgbClr val="6776B7"/>
      </a:accent3>
      <a:accent4>
        <a:srgbClr val="C361A2"/>
      </a:accent4>
      <a:accent5>
        <a:srgbClr val="F9DB0E"/>
      </a:accent5>
      <a:accent6>
        <a:srgbClr val="C99D66"/>
      </a:accent6>
      <a:hlink>
        <a:srgbClr val="2A1B4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